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tags+xml" PartName="/ppt/tags/tag6.xml"/>
  <Override ContentType="application/vnd.openxmlformats-officedocument.presentationml.tags+xml" PartName="/ppt/tags/tag7.xml"/>
  <Override ContentType="application/vnd.openxmlformats-officedocument.presentationml.tags+xml" PartName="/ppt/tags/tag8.xml"/>
  <Override ContentType="application/vnd.openxmlformats-officedocument.presentationml.tags+xml" PartName="/ppt/tags/tag9.xml"/>
  <Override ContentType="application/vnd.openxmlformats-officedocument.presentationml.tags+xml" PartName="/ppt/tags/tag10.xml"/>
  <Override ContentType="application/vnd.openxmlformats-officedocument.presentationml.tags+xml" PartName="/ppt/tags/tag11.xml"/>
  <Override ContentType="application/vnd.openxmlformats-officedocument.presentationml.tags+xml" PartName="/ppt/tags/tag12.xml"/>
  <Override ContentType="application/vnd.openxmlformats-officedocument.presentationml.tags+xml" PartName="/ppt/tags/tag13.xml"/>
  <Override ContentType="application/vnd.openxmlformats-officedocument.presentationml.tags+xml" PartName="/ppt/tags/tag14.xml"/>
  <Override ContentType="application/vnd.openxmlformats-officedocument.presentationml.tags+xml" PartName="/ppt/tags/tag15.xml"/>
  <Override ContentType="application/vnd.openxmlformats-officedocument.presentationml.tags+xml" PartName="/ppt/tags/tag16.xml"/>
  <Override ContentType="application/vnd.openxmlformats-officedocument.presentationml.tags+xml" PartName="/ppt/tags/tag17.xml"/>
  <Override ContentType="application/vnd.openxmlformats-officedocument.presentationml.tags+xml" PartName="/ppt/tags/tag18.xml"/>
  <Override ContentType="application/vnd.openxmlformats-officedocument.presentationml.tags+xml" PartName="/ppt/tags/tag19.xml"/>
  <Override ContentType="application/vnd.openxmlformats-officedocument.presentationml.tags+xml" PartName="/ppt/tags/tag20.xml"/>
  <Override ContentType="application/vnd.openxmlformats-officedocument.presentationml.tags+xml" PartName="/ppt/tags/tag21.xml"/>
  <Override ContentType="application/vnd.openxmlformats-officedocument.presentationml.tags+xml" PartName="/ppt/tags/tag22.xml"/>
  <Override ContentType="application/vnd.openxmlformats-officedocument.presentationml.tags+xml" PartName="/ppt/tags/tag23.xml"/>
  <Override ContentType="application/vnd.openxmlformats-officedocument.presentationml.tags+xml" PartName="/ppt/tags/tag24.xml"/>
  <Override ContentType="application/vnd.openxmlformats-officedocument.presentationml.tags+xml" PartName="/ppt/tags/tag25.xml"/>
  <Override ContentType="application/vnd.openxmlformats-officedocument.presentationml.tags+xml" PartName="/ppt/tags/tag26.xml"/>
  <Override ContentType="application/vnd.openxmlformats-officedocument.presentationml.tags+xml" PartName="/ppt/tags/tag27.xml"/>
  <Override ContentType="application/vnd.openxmlformats-officedocument.presentationml.tags+xml" PartName="/ppt/tags/tag28.xml"/>
  <Override ContentType="application/vnd.openxmlformats-officedocument.presentationml.tags+xml" PartName="/ppt/tags/tag29.xml"/>
  <Override ContentType="application/vnd.openxmlformats-officedocument.presentationml.tags+xml" PartName="/ppt/tags/tag30.xml"/>
  <Override ContentType="application/vnd.openxmlformats-officedocument.presentationml.tags+xml" PartName="/ppt/tags/tag31.xml"/>
  <Override ContentType="application/vnd.openxmlformats-officedocument.presentationml.tags+xml" PartName="/ppt/tags/tag32.xml"/>
  <Override ContentType="application/vnd.openxmlformats-officedocument.presentationml.tags+xml" PartName="/ppt/tags/tag33.xml"/>
  <Override ContentType="application/vnd.openxmlformats-officedocument.presentationml.tags+xml" PartName="/ppt/tags/tag34.xml"/>
  <Override ContentType="application/vnd.openxmlformats-officedocument.presentationml.tags+xml" PartName="/ppt/tags/tag35.xml"/>
  <Override ContentType="application/vnd.openxmlformats-officedocument.presentationml.tags+xml" PartName="/ppt/tags/tag36.xml"/>
  <Override ContentType="application/vnd.openxmlformats-officedocument.presentationml.tags+xml" PartName="/ppt/tags/tag37.xml"/>
  <Override ContentType="application/vnd.openxmlformats-officedocument.presentationml.tags+xml" PartName="/ppt/tags/tag38.xml"/>
  <Override ContentType="application/vnd.openxmlformats-officedocument.presentationml.tags+xml" PartName="/ppt/tags/tag39.xml"/>
  <Override ContentType="application/vnd.openxmlformats-officedocument.presentationml.tags+xml" PartName="/ppt/tags/tag40.xml"/>
  <Override ContentType="application/vnd.openxmlformats-officedocument.presentationml.tags+xml" PartName="/ppt/tags/tag41.xml"/>
  <Override ContentType="application/vnd.openxmlformats-officedocument.presentationml.tags+xml" PartName="/ppt/tags/tag42.xml"/>
  <Override ContentType="application/vnd.openxmlformats-officedocument.presentationml.tags+xml" PartName="/ppt/tags/tag43.xml"/>
  <Override ContentType="application/vnd.openxmlformats-officedocument.presentationml.tags+xml" PartName="/ppt/tags/tag44.xml"/>
  <Override ContentType="application/vnd.openxmlformats-officedocument.presentationml.tags+xml" PartName="/ppt/tags/tag45.xml"/>
  <Override ContentType="application/vnd.openxmlformats-officedocument.presentationml.tags+xml" PartName="/ppt/tags/tag46.xml"/>
  <Override ContentType="application/vnd.openxmlformats-officedocument.presentationml.tags+xml" PartName="/ppt/tags/tag47.xml"/>
  <Override ContentType="application/vnd.openxmlformats-officedocument.presentationml.tags+xml" PartName="/ppt/tags/tag48.xml"/>
  <Override ContentType="application/vnd.openxmlformats-officedocument.presentationml.tags+xml" PartName="/ppt/tags/tag49.xml"/>
  <Override ContentType="application/vnd.openxmlformats-officedocument.presentationml.tags+xml" PartName="/ppt/tags/tag50.xml"/>
  <Override ContentType="application/vnd.openxmlformats-officedocument.presentationml.tags+xml" PartName="/ppt/tags/tag51.xml"/>
  <Override ContentType="application/vnd.openxmlformats-officedocument.presentationml.tags+xml" PartName="/ppt/tags/tag52.xml"/>
  <Override ContentType="application/vnd.openxmlformats-officedocument.presentationml.tags+xml" PartName="/ppt/tags/tag53.xml"/>
  <Override ContentType="application/vnd.openxmlformats-officedocument.presentationml.tags+xml" PartName="/ppt/tags/tag54.xml"/>
  <Override ContentType="application/vnd.openxmlformats-officedocument.presentationml.tags+xml" PartName="/ppt/tags/tag55.xml"/>
  <Override ContentType="application/vnd.openxmlformats-officedocument.presentationml.tags+xml" PartName="/ppt/tags/tag56.xml"/>
  <Override ContentType="application/vnd.openxmlformats-officedocument.presentationml.tags+xml" PartName="/ppt/tags/tag57.xml"/>
  <Override ContentType="application/vnd.openxmlformats-officedocument.presentationml.tags+xml" PartName="/ppt/tags/tag58.xml"/>
  <Override ContentType="application/vnd.openxmlformats-officedocument.presentationml.tags+xml" PartName="/ppt/tags/tag59.xml"/>
  <Override ContentType="application/vnd.openxmlformats-officedocument.presentationml.tags+xml" PartName="/ppt/tags/tag60.xml"/>
  <Override ContentType="application/vnd.openxmlformats-officedocument.presentationml.tags+xml" PartName="/ppt/tags/tag61.xml"/>
  <Override ContentType="application/vnd.openxmlformats-officedocument.presentationml.tags+xml" PartName="/ppt/tags/tag62.xml"/>
  <Override ContentType="application/vnd.openxmlformats-officedocument.presentationml.tags+xml" PartName="/ppt/tags/tag63.xml"/>
  <Override ContentType="application/vnd.openxmlformats-officedocument.presentationml.tags+xml" PartName="/ppt/tags/tag64.xml"/>
  <Override ContentType="application/vnd.openxmlformats-officedocument.presentationml.tags+xml" PartName="/ppt/tags/tag65.xml"/>
  <Override ContentType="application/vnd.openxmlformats-officedocument.presentationml.tags+xml" PartName="/ppt/tags/tag66.xml"/>
  <Override ContentType="application/vnd.openxmlformats-officedocument.presentationml.tags+xml" PartName="/ppt/tags/tag67.xml"/>
  <Override ContentType="application/vnd.openxmlformats-officedocument.presentationml.tags+xml" PartName="/ppt/tags/tag68.xml"/>
  <Override ContentType="application/vnd.openxmlformats-officedocument.presentationml.tags+xml" PartName="/ppt/tags/tag69.xml"/>
  <Override ContentType="application/vnd.openxmlformats-officedocument.presentationml.tags+xml" PartName="/ppt/tags/tag70.xml"/>
  <Override ContentType="application/vnd.openxmlformats-officedocument.presentationml.tags+xml" PartName="/ppt/tags/tag71.xml"/>
  <Override ContentType="application/vnd.openxmlformats-officedocument.presentationml.tags+xml" PartName="/ppt/tags/tag72.xml"/>
  <Override ContentType="application/vnd.openxmlformats-officedocument.presentationml.tags+xml" PartName="/ppt/tags/tag73.xml"/>
  <Override ContentType="application/vnd.openxmlformats-officedocument.presentationml.tags+xml" PartName="/ppt/tags/tag74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Override+xml" PartName="/ppt/theme/themeOverride1.xml"/>
  <Override ContentType="application/vnd.openxmlformats-officedocument.themeOverride+xml" PartName="/ppt/theme/themeOverride2.xml"/>
  <Override ContentType="application/vnd.openxmlformats-officedocument.themeOverride+xml" PartName="/ppt/theme/themeOverride3.xml"/>
  <Override ContentType="application/vnd.openxmlformats-officedocument.themeOverride+xml" PartName="/ppt/theme/themeOverride4.xml"/>
  <Override ContentType="application/vnd.openxmlformats-officedocument.themeOverride+xml" PartName="/ppt/theme/themeOverride5.xml"/>
  <Override ContentType="application/vnd.openxmlformats-officedocument.themeOverride+xml" PartName="/ppt/theme/themeOverride6.xml"/>
  <Override ContentType="application/vnd.openxmlformats-officedocument.themeOverride+xml" PartName="/ppt/theme/themeOverride7.xml"/>
  <Override ContentType="application/vnd.openxmlformats-officedocument.themeOverride+xml" PartName="/ppt/theme/themeOverride8.xml"/>
  <Override ContentType="application/vnd.openxmlformats-officedocument.themeOverride+xml" PartName="/ppt/theme/themeOverride9.xml"/>
  <Override ContentType="application/vnd.openxmlformats-officedocument.themeOverride+xml" PartName="/ppt/theme/themeOverride10.xml"/>
  <Override ContentType="application/vnd.openxmlformats-officedocument.themeOverride+xml" PartName="/ppt/theme/themeOverride11.xml"/>
  <Override ContentType="application/vnd.openxmlformats-officedocument.themeOverride+xml" PartName="/ppt/theme/themeOverride12.xml"/>
  <Override ContentType="application/vnd.openxmlformats-officedocument.themeOverride+xml" PartName="/ppt/theme/themeOverride13.xml"/>
  <Override ContentType="application/vnd.openxmlformats-officedocument.themeOverride+xml" PartName="/ppt/theme/themeOverride14.xml"/>
  <Override ContentType="application/vnd.openxmlformats-officedocument.themeOverride+xml" PartName="/ppt/theme/themeOverride15.xml"/>
  <Override ContentType="application/vnd.openxmlformats-officedocument.themeOverride+xml" PartName="/ppt/theme/themeOverride16.xml"/>
  <Override ContentType="application/vnd.openxmlformats-officedocument.themeOverride+xml" PartName="/ppt/theme/themeOverride17.xml"/>
  <Override ContentType="application/vnd.openxmlformats-officedocument.themeOverride+xml" PartName="/ppt/theme/themeOverride18.xml"/>
  <Override ContentType="application/vnd.openxmlformats-officedocument.themeOverride+xml" PartName="/ppt/theme/themeOverride19.xml"/>
  <Override ContentType="application/vnd.openxmlformats-officedocument.themeOverride+xml" PartName="/ppt/theme/themeOverride20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312" r:id="rId4"/>
    <p:sldId id="322" r:id="rId5"/>
    <p:sldId id="323" r:id="rId6"/>
    <p:sldId id="300" r:id="rId7"/>
    <p:sldId id="302" r:id="rId8"/>
    <p:sldId id="288" r:id="rId9"/>
    <p:sldId id="287" r:id="rId10"/>
    <p:sldId id="257" r:id="rId11"/>
    <p:sldId id="324" r:id="rId12"/>
    <p:sldId id="286" r:id="rId13"/>
    <p:sldId id="289" r:id="rId14"/>
    <p:sldId id="290" r:id="rId15"/>
    <p:sldId id="325" r:id="rId16"/>
    <p:sldId id="293" r:id="rId17"/>
    <p:sldId id="291" r:id="rId18"/>
    <p:sldId id="299" r:id="rId19"/>
    <p:sldId id="285" r:id="rId20"/>
    <p:sldId id="326" r:id="rId21"/>
    <p:sldId id="292" r:id="rId22"/>
    <p:sldId id="303" r:id="rId23"/>
    <p:sldId id="297" r:id="rId24"/>
    <p:sldId id="298" r:id="rId25"/>
    <p:sldId id="301" r:id="rId26"/>
    <p:sldId id="304" r:id="rId27"/>
    <p:sldId id="305" r:id="rId28"/>
    <p:sldId id="321" r:id="rId29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6" autoAdjust="0"/>
    <p:restoredTop sz="94660"/>
  </p:normalViewPr>
  <p:slideViewPr>
    <p:cSldViewPr snapToGrid="0">
      <p:cViewPr varScale="1">
        <p:scale>
          <a:sx n="88" d="100"/>
          <a:sy n="88" d="100"/>
        </p:scale>
        <p:origin x="1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slides/slide26.xml" Type="http://schemas.openxmlformats.org/officeDocument/2006/relationships/slide"/><Relationship Id="rId3" Target="notesMasters/notesMaster1.xml" Type="http://schemas.openxmlformats.org/officeDocument/2006/relationships/notesMaster"/><Relationship Id="rId30" Target="tags/tag74.xml" Type="http://schemas.openxmlformats.org/officeDocument/2006/relationships/tags"/><Relationship Id="rId31" Target="presProps.xml" Type="http://schemas.openxmlformats.org/officeDocument/2006/relationships/presProps"/><Relationship Id="rId32" Target="viewProps.xml" Type="http://schemas.openxmlformats.org/officeDocument/2006/relationships/viewProps"/><Relationship Id="rId33" Target="theme/theme1.xml" Type="http://schemas.openxmlformats.org/officeDocument/2006/relationships/theme"/><Relationship Id="rId34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8B7178-E099-4EF5-8B11-3D1F8C79F76F}" type="datetimeFigureOut">
              <a:rPr lang="zh-CN" altLang="en-US" smtClean="0"/>
              <a:t>2017/11/14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C1589-ACBA-410B-B531-C5DCAED9C1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089829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4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5.xml.rels><?xml version="1.0" encoding="UTF-8" standalone="yes"?><Relationships xmlns="http://schemas.openxmlformats.org/package/2006/relationships"><Relationship Id="rId1" Target="../slides/slide2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6.xml.rels><?xml version="1.0" encoding="UTF-8" standalone="yes"?><Relationships xmlns="http://schemas.openxmlformats.org/package/2006/relationships"><Relationship Id="rId1" Target="../slides/slide2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542343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27952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679505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781733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561164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179463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593952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972717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394143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015932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61717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36468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074274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301846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176823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602437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399014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655459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88172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1605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75019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125020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96396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711355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382549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003780887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bg>
      <p:bgPr>
        <a:blipFill dpi="0" rotWithShape="1">
          <a:blip r:embed="rId1">
            <a:lum/>
          </a:blip>
          <a:stretch>
            <a:fillRect t="-76000" b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D98828-FAC4-4E31-9B1F-8EEE2549BE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1F51B75-7D1E-4667-974B-297BB14C9D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38B9CA2-0BDC-4B3A-90FD-9D1DB2A45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5D9FE-832B-4860-9BBD-8A89B77C632A}" type="datetimeFigureOut">
              <a:rPr lang="zh-CN" altLang="en-US" smtClean="0"/>
              <a:t>2017/11/14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BC9C9E0-7397-4BDE-88B8-47D3600BB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01ADC2-A9C2-4E93-B52B-C39588D71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F271-ACF6-4953-8DB6-49C2994385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53527840"/>
      </p:ext>
    </p:extLst>
  </p:cSld>
  <p:clrMapOvr>
    <a:masterClrMapping/>
  </p:clrMapOvr>
  <p:transition spd="slow">
    <p:randomBar dir="vert"/>
  </p:transition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23FC27-AF2A-4DF7-A662-A166DC431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5C78C3C-C31E-44CA-A578-D709A89C14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3A48F7-3C30-4DD6-9AEE-86E8C6A9B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5D9FE-832B-4860-9BBD-8A89B77C632A}" type="datetimeFigureOut">
              <a:rPr lang="zh-CN" altLang="en-US" smtClean="0"/>
              <a:t>2017/11/14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252CE3-7C24-482A-9310-85954F68E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F93DE54-300A-43B1-905C-B095B9AC5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F271-ACF6-4953-8DB6-49C2994385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24326540"/>
      </p:ext>
    </p:extLst>
  </p:cSld>
  <p:clrMapOvr>
    <a:masterClrMapping/>
  </p:clrMapOvr>
  <p:transition spd="slow">
    <p:randomBar dir="vert"/>
  </p:transition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90FEBCA-AFD1-4018-B45A-AE05B5ACDF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7AE347A-8C9F-4B34-9562-71C51F5669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BB6C68B-0A25-4269-88B0-60DF7C6E3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5D9FE-832B-4860-9BBD-8A89B77C632A}" type="datetimeFigureOut">
              <a:rPr lang="zh-CN" altLang="en-US" smtClean="0"/>
              <a:t>2017/11/14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CFBDD0E-43D2-4D6A-ABA2-0B6ED178D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B4D5A63-6FC4-4462-A4A2-5C51E89BB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F271-ACF6-4953-8DB6-49C2994385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62684505"/>
      </p:ext>
    </p:extLst>
  </p:cSld>
  <p:clrMapOvr>
    <a:masterClrMapping/>
  </p:clrMapOvr>
  <p:transition spd="slow">
    <p:randomBar dir="vert"/>
  </p:transition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57080649"/>
      </p:ext>
    </p:extLst>
  </p:cSld>
  <p:clrMapOvr>
    <a:masterClrMapping/>
  </p:clrMapOvr>
  <p:transition spd="slow">
    <p:randomBar dir="vert"/>
  </p:transition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27873225"/>
      </p:ext>
    </p:extLst>
  </p:cSld>
  <p:clrMapOvr>
    <a:masterClrMapping/>
  </p:clrMapOvr>
  <p:transition spd="slow">
    <p:randomBar dir="vert"/>
  </p:transition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0455852"/>
      </p:ext>
    </p:extLst>
  </p:cSld>
  <p:clrMapOvr>
    <a:masterClrMapping/>
  </p:clrMapOvr>
  <p:transition spd="slow">
    <p:randomBar dir="vert"/>
  </p:transition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51357284"/>
      </p:ext>
    </p:extLst>
  </p:cSld>
  <p:clrMapOvr>
    <a:masterClrMapping/>
  </p:clrMapOvr>
  <p:transition spd="slow">
    <p:randomBar dir="vert"/>
  </p:transition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10196117"/>
      </p:ext>
    </p:extLst>
  </p:cSld>
  <p:clrMapOvr>
    <a:masterClrMapping/>
  </p:clrMapOvr>
  <p:transition spd="slow">
    <p:randomBar dir="vert"/>
  </p:transition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14652007"/>
      </p:ext>
    </p:extLst>
  </p:cSld>
  <p:clrMapOvr>
    <a:masterClrMapping/>
  </p:clrMapOvr>
  <p:transition spd="slow">
    <p:randomBar dir="vert"/>
  </p:transition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27477114"/>
      </p:ext>
    </p:extLst>
  </p:cSld>
  <p:clrMapOvr>
    <a:masterClrMapping/>
  </p:clrMapOvr>
  <p:transition spd="slow">
    <p:randomBar dir="vert"/>
  </p:transition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87082566"/>
      </p:ext>
    </p:extLst>
  </p:cSld>
  <p:clrMapOvr>
    <a:masterClrMapping/>
  </p:clrMapOvr>
  <p:transition spd="slow">
    <p:randomBar dir="vert"/>
  </p:transition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69F36B-47EF-49AA-A8E7-EB036BA8B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E1CB8DA-FB91-446F-80B8-63ED51A138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90BDA8F-2464-46C1-83EA-D309542C4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5D9FE-832B-4860-9BBD-8A89B77C632A}" type="datetimeFigureOut">
              <a:rPr lang="zh-CN" altLang="en-US" smtClean="0"/>
              <a:t>2017/11/14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C4FC7C7-6482-4696-96BC-FCF44D1F8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645ABD6-C137-422B-84AA-53F89059B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F271-ACF6-4953-8DB6-49C2994385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206937880"/>
      </p:ext>
    </p:extLst>
  </p:cSld>
  <p:clrMapOvr>
    <a:masterClrMapping/>
  </p:clrMapOvr>
  <p:transition spd="slow">
    <p:randomBar dir="vert"/>
  </p:transition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4780570"/>
      </p:ext>
    </p:extLst>
  </p:cSld>
  <p:clrMapOvr>
    <a:masterClrMapping/>
  </p:clrMapOvr>
  <p:transition spd="slow">
    <p:randomBar dir="vert"/>
  </p:transition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83104632"/>
      </p:ext>
    </p:extLst>
  </p:cSld>
  <p:clrMapOvr>
    <a:masterClrMapping/>
  </p:clrMapOvr>
  <p:transition spd="slow">
    <p:randomBar dir="vert"/>
  </p:transition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53629347"/>
      </p:ext>
    </p:extLst>
  </p:cSld>
  <p:clrMapOvr>
    <a:masterClrMapping/>
  </p:clrMapOvr>
  <p:transition spd="slow">
    <p:randomBar dir="vert"/>
  </p:transition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C4FCD6-EA3F-46C6-ABDE-3CAC2192A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F70695F-970A-4B3D-84B6-4A4EF4E199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B6B670E-60BA-463B-B3A0-764B827EC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5D9FE-832B-4860-9BBD-8A89B77C632A}" type="datetimeFigureOut">
              <a:rPr lang="zh-CN" altLang="en-US" smtClean="0"/>
              <a:t>2017/11/14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7BC5F1-28E8-4BE2-B6AA-A9AD0FC0B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433FE24-AA29-4D8B-AFB5-C3647F7F0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F271-ACF6-4953-8DB6-49C2994385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870696572"/>
      </p:ext>
    </p:extLst>
  </p:cSld>
  <p:clrMapOvr>
    <a:masterClrMapping/>
  </p:clrMapOvr>
  <p:transition spd="slow">
    <p:randomBar dir="vert"/>
  </p:transition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EC8DBC-1FF9-4CBA-8BAF-A2F39A619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B0C351D-E909-4694-9C2D-98D5200020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ECDA724-A753-4886-B7FF-99F47655DD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34F8EF2-E1B5-452F-94C2-6676A2FA4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5D9FE-832B-4860-9BBD-8A89B77C632A}" type="datetimeFigureOut">
              <a:rPr lang="zh-CN" altLang="en-US" smtClean="0"/>
              <a:t>2017/11/14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7A4A49C-6489-4ADB-AF8B-03ECA7BAA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8E057C6-B0BE-4243-9C33-521F138EF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F271-ACF6-4953-8DB6-49C2994385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367741296"/>
      </p:ext>
    </p:extLst>
  </p:cSld>
  <p:clrMapOvr>
    <a:masterClrMapping/>
  </p:clrMapOvr>
  <p:transition spd="slow">
    <p:randomBar dir="vert"/>
  </p:transition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880C23-B1CF-41A3-91FC-4F8DF82A2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0CF1A5C-23C3-49C8-813D-181EE358DD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187CDB0-CB9F-4E3F-AA30-0074E78668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139C2B8-CED9-48E7-83ED-8A28E9DD2E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0F52445-F0EA-42A8-B391-AE6ACDAC2D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7FB0B0C-7198-42B7-AB18-6B466594D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5D9FE-832B-4860-9BBD-8A89B77C632A}" type="datetimeFigureOut">
              <a:rPr lang="zh-CN" altLang="en-US" smtClean="0"/>
              <a:t>2017/11/14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8C02124-8F01-4B37-9561-AA2080E9D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9AC4EF0-49D8-469F-9848-AB717FF23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F271-ACF6-4953-8DB6-49C2994385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046717554"/>
      </p:ext>
    </p:extLst>
  </p:cSld>
  <p:clrMapOvr>
    <a:masterClrMapping/>
  </p:clrMapOvr>
  <p:transition spd="slow">
    <p:randomBar dir="vert"/>
  </p:transition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8348F4-3631-4EF7-961D-F1FDB5C9F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9FED562-2CC3-4A34-8C2D-5AE6DAC05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5D9FE-832B-4860-9BBD-8A89B77C632A}" type="datetimeFigureOut">
              <a:rPr lang="zh-CN" altLang="en-US" smtClean="0"/>
              <a:t>2017/11/14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6BE8940-8707-465E-9E80-FC2CF6B92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B7EEF28-F1A0-4E6C-A8BF-2F4A3F56B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F271-ACF6-4953-8DB6-49C2994385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869515859"/>
      </p:ext>
    </p:extLst>
  </p:cSld>
  <p:clrMapOvr>
    <a:masterClrMapping/>
  </p:clrMapOvr>
  <p:transition spd="slow">
    <p:randomBar dir="vert"/>
  </p:transition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6922C7F-C22C-418C-BDA3-50BE7204C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5D9FE-832B-4860-9BBD-8A89B77C632A}" type="datetimeFigureOut">
              <a:rPr lang="zh-CN" altLang="en-US" smtClean="0"/>
              <a:t>2017/11/14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9354B63-0707-4A5E-9F55-E89B6D5A5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F7452AD-02E0-4F3A-A3AE-772D629F7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F271-ACF6-4953-8DB6-49C2994385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252288696"/>
      </p:ext>
    </p:extLst>
  </p:cSld>
  <p:clrMapOvr>
    <a:masterClrMapping/>
  </p:clrMapOvr>
  <p:transition spd="slow">
    <p:randomBar dir="vert"/>
  </p:transition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409468-313B-4A73-A9A0-8FD4A0F1E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42FBE3A-949A-4714-9902-D55111B73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858C083-565F-4538-B93B-0BDB835E06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7323356-9464-46F9-A2B2-5E3C4DBEC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5D9FE-832B-4860-9BBD-8A89B77C632A}" type="datetimeFigureOut">
              <a:rPr lang="zh-CN" altLang="en-US" smtClean="0"/>
              <a:t>2017/11/14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1CF06C0-9ADA-4429-B9BA-DD7DA17CD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5F39188-6773-4BB7-A0D8-02551CA26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F271-ACF6-4953-8DB6-49C2994385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040918018"/>
      </p:ext>
    </p:extLst>
  </p:cSld>
  <p:clrMapOvr>
    <a:masterClrMapping/>
  </p:clrMapOvr>
  <p:transition spd="slow">
    <p:randomBar dir="vert"/>
  </p:transition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CEED27-7102-4CD7-9E3F-81B69988C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371F640-F1E3-4E47-AB11-92F4CC67BF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91D26C8-7A42-4126-9FA1-021F788380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AD87B73-C792-4F56-BA56-148AAEBAC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5D9FE-832B-4860-9BBD-8A89B77C632A}" type="datetimeFigureOut">
              <a:rPr lang="zh-CN" altLang="en-US" smtClean="0"/>
              <a:t>2017/11/14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AB754B0-EB95-4B15-BFBF-F4EB63C66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9D8B89-8BE2-4868-9786-310E43821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F271-ACF6-4953-8DB6-49C2994385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285673253"/>
      </p:ext>
    </p:extLst>
  </p:cSld>
  <p:clrMapOvr>
    <a:masterClrMapping/>
  </p:clrMapOvr>
  <p:transition spd="slow">
    <p:randomBar dir="vert"/>
  </p:transition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media/image2.jpeg" Type="http://schemas.openxmlformats.org/officeDocument/2006/relationships/image"/><Relationship Id="rId13" Target="../media/image1.png" Type="http://schemas.openxmlformats.org/officeDocument/2006/relationships/image"/><Relationship Id="rId14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3">
            <a:lum/>
          </a:blip>
          <a:stretch>
            <a:fillRect t="-76000" b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F992844-FF1A-47BA-BBDF-640A5D49A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667087A-D138-40EC-8FB7-5EF50DF498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4739A43-3284-49D6-9D4E-273BDCA20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fld id="{FF25D9FE-832B-4860-9BBD-8A89B77C632A}" type="datetimeFigureOut">
              <a:rPr lang="zh-CN" altLang="en-US" smtClean="0"/>
              <a:t>2017/11/14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7E88246-3C26-4955-974A-6662381C82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F44C09B-4998-44AE-8B72-F29E94F113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fld id="{D87EF271-ACF6-4953-8DB6-49C29943850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 descr="图片包含 鲜花  已生成极高可信度的说明">
            <a:extLst>
              <a:ext uri="{FF2B5EF4-FFF2-40B4-BE49-F238E27FC236}">
                <a16:creationId xmlns:a16="http://schemas.microsoft.com/office/drawing/2014/main" id="{DC0A085A-F176-4AD1-98C6-573CB18BD4E6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rcRect l="13589" t="13589" r="6647" b="6647"/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</p:spTree>
    <p:extLst>
      <p:ext uri="{BB962C8B-B14F-4D97-AF65-F5344CB8AC3E}">
        <p14:creationId val="2246232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Bar dir="vert"/>
  </p:transition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48320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randomBar dir="vert"/>
  </p:transition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Override1.xml" Type="http://schemas.openxmlformats.org/officeDocument/2006/relationships/themeOverride"/><Relationship Id="rId3" Target="../notesSlides/notesSlide1.xml" Type="http://schemas.openxmlformats.org/officeDocument/2006/relationships/notesSlide"/><Relationship Id="rId4" Target="../media/image3.jpeg" Type="http://schemas.openxmlformats.org/officeDocument/2006/relationships/image"/><Relationship Id="rId5" Target="../tags/tag1.xml" Type="http://schemas.openxmlformats.org/officeDocument/2006/relationships/tags"/></Relationships>
</file>

<file path=ppt/slides/_rels/slide10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theme/themeOverride7.xml" Type="http://schemas.openxmlformats.org/officeDocument/2006/relationships/themeOverride"/><Relationship Id="rId3" Target="../notesSlides/notesSlide10.xml" Type="http://schemas.openxmlformats.org/officeDocument/2006/relationships/notesSlide"/></Relationships>
</file>

<file path=ppt/slides/_rels/slide11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theme/themeOverride8.xml" Type="http://schemas.openxmlformats.org/officeDocument/2006/relationships/themeOverride"/><Relationship Id="rId3" Target="../notesSlides/notesSlide11.xml" Type="http://schemas.openxmlformats.org/officeDocument/2006/relationships/notesSlide"/></Relationships>
</file>

<file path=ppt/slides/_rels/slide12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theme/themeOverride9.xml" Type="http://schemas.openxmlformats.org/officeDocument/2006/relationships/themeOverride"/><Relationship Id="rId3" Target="../notesSlides/notesSlide12.xml" Type="http://schemas.openxmlformats.org/officeDocument/2006/relationships/notesSlid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tags/tag50.xml" Type="http://schemas.openxmlformats.org/officeDocument/2006/relationships/tags"/><Relationship Id="rId11" Target="../tags/tag51.xml" Type="http://schemas.openxmlformats.org/officeDocument/2006/relationships/tags"/><Relationship Id="rId12" Target="slide9.xml" Type="http://schemas.openxmlformats.org/officeDocument/2006/relationships/slide"/><Relationship Id="rId13" Target="../tags/tag52.xml" Type="http://schemas.openxmlformats.org/officeDocument/2006/relationships/tags"/><Relationship Id="rId14" Target="../tags/tag53.xml" Type="http://schemas.openxmlformats.org/officeDocument/2006/relationships/tags"/><Relationship Id="rId15" Target="../tags/tag54.xml" Type="http://schemas.openxmlformats.org/officeDocument/2006/relationships/tags"/><Relationship Id="rId16" Target="../tags/tag55.xml" Type="http://schemas.openxmlformats.org/officeDocument/2006/relationships/tags"/><Relationship Id="rId17" Target="../tags/tag56.xml" Type="http://schemas.openxmlformats.org/officeDocument/2006/relationships/tags"/><Relationship Id="rId18" Target="../tags/tag57.xml" Type="http://schemas.openxmlformats.org/officeDocument/2006/relationships/tags"/><Relationship Id="rId2" Target="../notesSlides/notesSlide13.xml" Type="http://schemas.openxmlformats.org/officeDocument/2006/relationships/notesSlide"/><Relationship Id="rId3" Target="../tags/tag44.xml" Type="http://schemas.openxmlformats.org/officeDocument/2006/relationships/tags"/><Relationship Id="rId4" Target="../tags/tag45.xml" Type="http://schemas.openxmlformats.org/officeDocument/2006/relationships/tags"/><Relationship Id="rId5" Target="../tags/tag46.xml" Type="http://schemas.openxmlformats.org/officeDocument/2006/relationships/tags"/><Relationship Id="rId6" Target="../tags/tag47.xml" Type="http://schemas.openxmlformats.org/officeDocument/2006/relationships/tags"/><Relationship Id="rId7" Target="../tags/tag48.xml" Type="http://schemas.openxmlformats.org/officeDocument/2006/relationships/tags"/><Relationship Id="rId8" Target="../tags/tag49.xml" Type="http://schemas.openxmlformats.org/officeDocument/2006/relationships/tags"/><Relationship Id="rId9" Target="slide3.xml" Type="http://schemas.openxmlformats.org/officeDocument/2006/relationships/slide"/></Relationships>
</file>

<file path=ppt/slides/_rels/slide14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theme/themeOverride10.xml" Type="http://schemas.openxmlformats.org/officeDocument/2006/relationships/themeOverride"/><Relationship Id="rId3" Target="../notesSlides/notesSlide14.xml" Type="http://schemas.openxmlformats.org/officeDocument/2006/relationships/notesSlide"/></Relationships>
</file>

<file path=ppt/slides/_rels/slide15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theme/themeOverride11.xml" Type="http://schemas.openxmlformats.org/officeDocument/2006/relationships/themeOverride"/><Relationship Id="rId3" Target="../notesSlides/notesSlide15.xml" Type="http://schemas.openxmlformats.org/officeDocument/2006/relationships/notesSlide"/></Relationships>
</file>

<file path=ppt/slides/_rels/slide16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theme/themeOverride12.xml" Type="http://schemas.openxmlformats.org/officeDocument/2006/relationships/themeOverride"/><Relationship Id="rId3" Target="../notesSlides/notesSlide16.xml" Type="http://schemas.openxmlformats.org/officeDocument/2006/relationships/notesSlide"/></Relationships>
</file>

<file path=ppt/slides/_rels/slide17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theme/themeOverride13.xml" Type="http://schemas.openxmlformats.org/officeDocument/2006/relationships/themeOverride"/><Relationship Id="rId3" Target="../notesSlides/notesSlide17.xml" Type="http://schemas.openxmlformats.org/officeDocument/2006/relationships/notesSlid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tags/tag64.xml" Type="http://schemas.openxmlformats.org/officeDocument/2006/relationships/tags"/><Relationship Id="rId11" Target="../tags/tag65.xml" Type="http://schemas.openxmlformats.org/officeDocument/2006/relationships/tags"/><Relationship Id="rId12" Target="slide9.xml" Type="http://schemas.openxmlformats.org/officeDocument/2006/relationships/slide"/><Relationship Id="rId13" Target="../tags/tag66.xml" Type="http://schemas.openxmlformats.org/officeDocument/2006/relationships/tags"/><Relationship Id="rId14" Target="../tags/tag67.xml" Type="http://schemas.openxmlformats.org/officeDocument/2006/relationships/tags"/><Relationship Id="rId15" Target="slide13.xml" Type="http://schemas.openxmlformats.org/officeDocument/2006/relationships/slide"/><Relationship Id="rId16" Target="../tags/tag68.xml" Type="http://schemas.openxmlformats.org/officeDocument/2006/relationships/tags"/><Relationship Id="rId17" Target="../tags/tag69.xml" Type="http://schemas.openxmlformats.org/officeDocument/2006/relationships/tags"/><Relationship Id="rId18" Target="../tags/tag70.xml" Type="http://schemas.openxmlformats.org/officeDocument/2006/relationships/tags"/><Relationship Id="rId19" Target="../tags/tag71.xml" Type="http://schemas.openxmlformats.org/officeDocument/2006/relationships/tags"/><Relationship Id="rId2" Target="../notesSlides/notesSlide18.xml" Type="http://schemas.openxmlformats.org/officeDocument/2006/relationships/notesSlide"/><Relationship Id="rId3" Target="../tags/tag58.xml" Type="http://schemas.openxmlformats.org/officeDocument/2006/relationships/tags"/><Relationship Id="rId4" Target="../tags/tag59.xml" Type="http://schemas.openxmlformats.org/officeDocument/2006/relationships/tags"/><Relationship Id="rId5" Target="../tags/tag60.xml" Type="http://schemas.openxmlformats.org/officeDocument/2006/relationships/tags"/><Relationship Id="rId6" Target="../tags/tag61.xml" Type="http://schemas.openxmlformats.org/officeDocument/2006/relationships/tags"/><Relationship Id="rId7" Target="../tags/tag62.xml" Type="http://schemas.openxmlformats.org/officeDocument/2006/relationships/tags"/><Relationship Id="rId8" Target="../tags/tag63.xml" Type="http://schemas.openxmlformats.org/officeDocument/2006/relationships/tags"/><Relationship Id="rId9" Target="slide3.xml" Type="http://schemas.openxmlformats.org/officeDocument/2006/relationships/slide"/></Relationships>
</file>

<file path=ppt/slides/_rels/slide19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theme/themeOverride14.xml" Type="http://schemas.openxmlformats.org/officeDocument/2006/relationships/themeOverride"/><Relationship Id="rId3" Target="../notesSlides/notesSlide19.xml" Type="http://schemas.openxmlformats.org/officeDocument/2006/relationships/notesSlid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tags/tag8.xml" Type="http://schemas.openxmlformats.org/officeDocument/2006/relationships/tags"/><Relationship Id="rId11" Target="../tags/tag9.xml" Type="http://schemas.openxmlformats.org/officeDocument/2006/relationships/tags"/><Relationship Id="rId12" Target="slide9.xml" Type="http://schemas.openxmlformats.org/officeDocument/2006/relationships/slide"/><Relationship Id="rId13" Target="../tags/tag10.xml" Type="http://schemas.openxmlformats.org/officeDocument/2006/relationships/tags"/><Relationship Id="rId14" Target="../tags/tag11.xml" Type="http://schemas.openxmlformats.org/officeDocument/2006/relationships/tags"/><Relationship Id="rId15" Target="slide13.xml" Type="http://schemas.openxmlformats.org/officeDocument/2006/relationships/slide"/><Relationship Id="rId16" Target="../tags/tag12.xml" Type="http://schemas.openxmlformats.org/officeDocument/2006/relationships/tags"/><Relationship Id="rId17" Target="../tags/tag13.xml" Type="http://schemas.openxmlformats.org/officeDocument/2006/relationships/tags"/><Relationship Id="rId18" Target="slide18.xml" Type="http://schemas.openxmlformats.org/officeDocument/2006/relationships/slide"/><Relationship Id="rId19" Target="../tags/tag14.xml" Type="http://schemas.openxmlformats.org/officeDocument/2006/relationships/tags"/><Relationship Id="rId2" Target="../notesSlides/notesSlide2.xml" Type="http://schemas.openxmlformats.org/officeDocument/2006/relationships/notesSlide"/><Relationship Id="rId20" Target="../tags/tag15.xml" Type="http://schemas.openxmlformats.org/officeDocument/2006/relationships/tags"/><Relationship Id="rId3" Target="../tags/tag2.xml" Type="http://schemas.openxmlformats.org/officeDocument/2006/relationships/tags"/><Relationship Id="rId4" Target="../tags/tag3.xml" Type="http://schemas.openxmlformats.org/officeDocument/2006/relationships/tags"/><Relationship Id="rId5" Target="../tags/tag4.xml" Type="http://schemas.openxmlformats.org/officeDocument/2006/relationships/tags"/><Relationship Id="rId6" Target="../tags/tag5.xml" Type="http://schemas.openxmlformats.org/officeDocument/2006/relationships/tags"/><Relationship Id="rId7" Target="../tags/tag6.xml" Type="http://schemas.openxmlformats.org/officeDocument/2006/relationships/tags"/><Relationship Id="rId8" Target="../tags/tag7.xml" Type="http://schemas.openxmlformats.org/officeDocument/2006/relationships/tags"/><Relationship Id="rId9" Target="slide3.xml" Type="http://schemas.openxmlformats.org/officeDocument/2006/relationships/slide"/></Relationships>
</file>

<file path=ppt/slides/_rels/slide20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theme/themeOverride15.xml" Type="http://schemas.openxmlformats.org/officeDocument/2006/relationships/themeOverride"/><Relationship Id="rId3" Target="../notesSlides/notesSlide20.xml" Type="http://schemas.openxmlformats.org/officeDocument/2006/relationships/notesSlide"/></Relationships>
</file>

<file path=ppt/slides/_rels/slide21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theme/themeOverride16.xml" Type="http://schemas.openxmlformats.org/officeDocument/2006/relationships/themeOverride"/><Relationship Id="rId3" Target="../notesSlides/notesSlide21.xml" Type="http://schemas.openxmlformats.org/officeDocument/2006/relationships/notesSlide"/></Relationships>
</file>

<file path=ppt/slides/_rels/slide22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theme/themeOverride17.xml" Type="http://schemas.openxmlformats.org/officeDocument/2006/relationships/themeOverride"/><Relationship Id="rId3" Target="../notesSlides/notesSlide22.xml" Type="http://schemas.openxmlformats.org/officeDocument/2006/relationships/notesSlide"/></Relationships>
</file>

<file path=ppt/slides/_rels/slide23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theme/themeOverride18.xml" Type="http://schemas.openxmlformats.org/officeDocument/2006/relationships/themeOverride"/><Relationship Id="rId3" Target="../notesSlides/notesSlide23.xml" Type="http://schemas.openxmlformats.org/officeDocument/2006/relationships/notesSlide"/></Relationships>
</file>

<file path=ppt/slides/_rels/slide24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theme/themeOverride19.xml" Type="http://schemas.openxmlformats.org/officeDocument/2006/relationships/themeOverride"/><Relationship Id="rId3" Target="../notesSlides/notesSlide24.xml" Type="http://schemas.openxmlformats.org/officeDocument/2006/relationships/notesSlide"/></Relationships>
</file>

<file path=ppt/slides/_rels/slide25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theme/themeOverride20.xml" Type="http://schemas.openxmlformats.org/officeDocument/2006/relationships/themeOverride"/><Relationship Id="rId3" Target="../notesSlides/notesSlide25.xml" Type="http://schemas.openxmlformats.org/officeDocument/2006/relationships/notesSlide"/></Relationships>
</file>

<file path=ppt/slides/_rels/slide2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6.xml" Type="http://schemas.openxmlformats.org/officeDocument/2006/relationships/notesSlide"/><Relationship Id="rId3" Target="../media/image3.jpeg" Type="http://schemas.openxmlformats.org/officeDocument/2006/relationships/image"/><Relationship Id="rId4" Target="../tags/tag72.xml" Type="http://schemas.openxmlformats.org/officeDocument/2006/relationships/tags"/><Relationship Id="rId5" Target="../tags/tag73.xml" Type="http://schemas.openxmlformats.org/officeDocument/2006/relationships/tags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tags/tag23.xml" Type="http://schemas.openxmlformats.org/officeDocument/2006/relationships/tags"/><Relationship Id="rId11" Target="../tags/tag24.xml" Type="http://schemas.openxmlformats.org/officeDocument/2006/relationships/tags"/><Relationship Id="rId12" Target="../tags/tag25.xml" Type="http://schemas.openxmlformats.org/officeDocument/2006/relationships/tags"/><Relationship Id="rId13" Target="../tags/tag26.xml" Type="http://schemas.openxmlformats.org/officeDocument/2006/relationships/tags"/><Relationship Id="rId14" Target="../tags/tag27.xml" Type="http://schemas.openxmlformats.org/officeDocument/2006/relationships/tags"/><Relationship Id="rId15" Target="../tags/tag28.xml" Type="http://schemas.openxmlformats.org/officeDocument/2006/relationships/tags"/><Relationship Id="rId16" Target="../tags/tag29.xml" Type="http://schemas.openxmlformats.org/officeDocument/2006/relationships/tags"/><Relationship Id="rId2" Target="../notesSlides/notesSlide3.xml" Type="http://schemas.openxmlformats.org/officeDocument/2006/relationships/notesSlide"/><Relationship Id="rId3" Target="../tags/tag16.xml" Type="http://schemas.openxmlformats.org/officeDocument/2006/relationships/tags"/><Relationship Id="rId4" Target="../tags/tag17.xml" Type="http://schemas.openxmlformats.org/officeDocument/2006/relationships/tags"/><Relationship Id="rId5" Target="../tags/tag18.xml" Type="http://schemas.openxmlformats.org/officeDocument/2006/relationships/tags"/><Relationship Id="rId6" Target="../tags/tag19.xml" Type="http://schemas.openxmlformats.org/officeDocument/2006/relationships/tags"/><Relationship Id="rId7" Target="../tags/tag20.xml" Type="http://schemas.openxmlformats.org/officeDocument/2006/relationships/tags"/><Relationship Id="rId8" Target="../tags/tag21.xml" Type="http://schemas.openxmlformats.org/officeDocument/2006/relationships/tags"/><Relationship Id="rId9" Target="../tags/tag22.xml" Type="http://schemas.openxmlformats.org/officeDocument/2006/relationships/tags"/></Relationships>
</file>

<file path=ppt/slides/_rels/slide4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theme/themeOverride2.xml" Type="http://schemas.openxmlformats.org/officeDocument/2006/relationships/themeOverride"/><Relationship Id="rId3" Target="../notesSlides/notesSlide4.xml" Type="http://schemas.openxmlformats.org/officeDocument/2006/relationships/notesSlide"/></Relationships>
</file>

<file path=ppt/slides/_rels/slide5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theme/themeOverride3.xml" Type="http://schemas.openxmlformats.org/officeDocument/2006/relationships/themeOverride"/><Relationship Id="rId3" Target="../notesSlides/notesSlide5.xml" Type="http://schemas.openxmlformats.org/officeDocument/2006/relationships/notesSlide"/></Relationships>
</file>

<file path=ppt/slides/_rels/slide6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theme/themeOverride4.xml" Type="http://schemas.openxmlformats.org/officeDocument/2006/relationships/themeOverride"/><Relationship Id="rId3" Target="../notesSlides/notesSlide6.xml" Type="http://schemas.openxmlformats.org/officeDocument/2006/relationships/notesSlide"/></Relationships>
</file>

<file path=ppt/slides/_rels/slide7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theme/themeOverride5.xml" Type="http://schemas.openxmlformats.org/officeDocument/2006/relationships/themeOverride"/><Relationship Id="rId3" Target="../notesSlides/notesSlide7.xml" Type="http://schemas.openxmlformats.org/officeDocument/2006/relationships/notesSlide"/></Relationships>
</file>

<file path=ppt/slides/_rels/slide8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theme/themeOverride6.xml" Type="http://schemas.openxmlformats.org/officeDocument/2006/relationships/themeOverride"/><Relationship Id="rId3" Target="../notesSlides/notesSlide8.xml" Type="http://schemas.openxmlformats.org/officeDocument/2006/relationships/notesSlid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tags/tag36.xml" Type="http://schemas.openxmlformats.org/officeDocument/2006/relationships/tags"/><Relationship Id="rId11" Target="../tags/tag37.xml" Type="http://schemas.openxmlformats.org/officeDocument/2006/relationships/tags"/><Relationship Id="rId12" Target="../tags/tag38.xml" Type="http://schemas.openxmlformats.org/officeDocument/2006/relationships/tags"/><Relationship Id="rId13" Target="../tags/tag39.xml" Type="http://schemas.openxmlformats.org/officeDocument/2006/relationships/tags"/><Relationship Id="rId14" Target="../tags/tag40.xml" Type="http://schemas.openxmlformats.org/officeDocument/2006/relationships/tags"/><Relationship Id="rId15" Target="../tags/tag41.xml" Type="http://schemas.openxmlformats.org/officeDocument/2006/relationships/tags"/><Relationship Id="rId16" Target="../tags/tag42.xml" Type="http://schemas.openxmlformats.org/officeDocument/2006/relationships/tags"/><Relationship Id="rId17" Target="../tags/tag43.xml" Type="http://schemas.openxmlformats.org/officeDocument/2006/relationships/tags"/><Relationship Id="rId2" Target="../notesSlides/notesSlide9.xml" Type="http://schemas.openxmlformats.org/officeDocument/2006/relationships/notesSlide"/><Relationship Id="rId3" Target="../tags/tag30.xml" Type="http://schemas.openxmlformats.org/officeDocument/2006/relationships/tags"/><Relationship Id="rId4" Target="../tags/tag31.xml" Type="http://schemas.openxmlformats.org/officeDocument/2006/relationships/tags"/><Relationship Id="rId5" Target="../tags/tag32.xml" Type="http://schemas.openxmlformats.org/officeDocument/2006/relationships/tags"/><Relationship Id="rId6" Target="../tags/tag33.xml" Type="http://schemas.openxmlformats.org/officeDocument/2006/relationships/tags"/><Relationship Id="rId7" Target="../tags/tag34.xml" Type="http://schemas.openxmlformats.org/officeDocument/2006/relationships/tags"/><Relationship Id="rId8" Target="../tags/tag35.xml" Type="http://schemas.openxmlformats.org/officeDocument/2006/relationships/tags"/><Relationship Id="rId9" Target="slide3.xml" Type="http://schemas.openxmlformats.org/officeDocument/2006/relationships/slid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DC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图片包含 鲜花  已生成极高可信度的说明" id="5" name="图片 4">
            <a:extLst>
              <a:ext uri="{FF2B5EF4-FFF2-40B4-BE49-F238E27FC236}">
                <a16:creationId xmlns:a16="http://schemas.microsoft.com/office/drawing/2014/main" id="{25E3EDD2-DB9A-40FA-AFD5-1AF43DF4EF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5400000">
            <a:off x="2673119" y="-2660879"/>
            <a:ext cx="6855359" cy="12182399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4FE16F70-97CD-4E3B-B39D-DABBC84CF62A}"/>
              </a:ext>
            </a:extLst>
          </p:cNvPr>
          <p:cNvSpPr/>
          <p:nvPr/>
        </p:nvSpPr>
        <p:spPr>
          <a:xfrm>
            <a:off x="2033187" y="1228061"/>
            <a:ext cx="8125627" cy="4712170"/>
          </a:xfrm>
          <a:prstGeom prst="rect">
            <a:avLst/>
          </a:prstGeom>
          <a:noFill/>
          <a:ln w="57150">
            <a:solidFill>
              <a:srgbClr val="E099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145" name="椭圆 144">
            <a:extLst>
              <a:ext uri="{FF2B5EF4-FFF2-40B4-BE49-F238E27FC236}">
                <a16:creationId xmlns:a16="http://schemas.microsoft.com/office/drawing/2014/main" id="{6C3A1D6C-12D5-4BD4-A475-110E9E871C2C}"/>
              </a:ext>
            </a:extLst>
          </p:cNvPr>
          <p:cNvSpPr/>
          <p:nvPr/>
        </p:nvSpPr>
        <p:spPr>
          <a:xfrm>
            <a:off x="5805210" y="4956259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205" name="椭圆 204">
            <a:extLst>
              <a:ext uri="{FF2B5EF4-FFF2-40B4-BE49-F238E27FC236}">
                <a16:creationId xmlns:a16="http://schemas.microsoft.com/office/drawing/2014/main" id="{6C546BFF-E5A0-4BC9-92AB-8D8E17800D4C}"/>
              </a:ext>
            </a:extLst>
          </p:cNvPr>
          <p:cNvSpPr/>
          <p:nvPr/>
        </p:nvSpPr>
        <p:spPr>
          <a:xfrm>
            <a:off x="4828259" y="3375249"/>
            <a:ext cx="1973942" cy="1973942"/>
          </a:xfrm>
          <a:prstGeom prst="ellipse">
            <a:avLst/>
          </a:prstGeom>
          <a:gradFill flip="none" rotWithShape="1">
            <a:gsLst>
              <a:gs pos="100000">
                <a:schemeClr val="bg1">
                  <a:alpha val="63000"/>
                </a:schemeClr>
              </a:gs>
              <a:gs pos="55000">
                <a:schemeClr val="bg1">
                  <a:alpha val="0"/>
                </a:schemeClr>
              </a:gs>
            </a:gsLst>
            <a:path path="circle">
              <a:fillToRect b="50000" l="50000" r="50000" t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208" name="PA_文本框 9">
            <a:extLst>
              <a:ext uri="{FF2B5EF4-FFF2-40B4-BE49-F238E27FC236}">
                <a16:creationId xmlns:a16="http://schemas.microsoft.com/office/drawing/2014/main" id="{6D1BD5FB-8115-4E57-9BC4-FAD1C1CD2FC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3719513" y="3428816"/>
            <a:ext cx="4704523" cy="432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altLang="en-US" lang="zh-CN" sz="1867"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</a:rPr>
              <a:t>汇报人：XXX</a:t>
            </a:r>
          </a:p>
        </p:txBody>
      </p:sp>
      <p:sp>
        <p:nvSpPr>
          <p:cNvPr id="207" name="椭圆 206">
            <a:extLst>
              <a:ext uri="{FF2B5EF4-FFF2-40B4-BE49-F238E27FC236}">
                <a16:creationId xmlns:a16="http://schemas.microsoft.com/office/drawing/2014/main" id="{2852811A-F9D6-4C91-A40B-FFDEB9BFCA20}"/>
              </a:ext>
            </a:extLst>
          </p:cNvPr>
          <p:cNvSpPr/>
          <p:nvPr/>
        </p:nvSpPr>
        <p:spPr>
          <a:xfrm>
            <a:off x="5450921" y="3004911"/>
            <a:ext cx="738616" cy="738616"/>
          </a:xfrm>
          <a:prstGeom prst="ellipse">
            <a:avLst/>
          </a:prstGeom>
          <a:solidFill>
            <a:schemeClr val="accent2">
              <a:lumMod val="60000"/>
              <a:lumOff val="40000"/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  <a:ea charset="-122" panose="020b0503020204020204" pitchFamily="34" typeface="微软雅黑"/>
            </a:endParaRPr>
          </a:p>
        </p:txBody>
      </p:sp>
      <p:sp>
        <p:nvSpPr>
          <p:cNvPr id="210" name="椭圆 209">
            <a:extLst>
              <a:ext uri="{FF2B5EF4-FFF2-40B4-BE49-F238E27FC236}">
                <a16:creationId xmlns:a16="http://schemas.microsoft.com/office/drawing/2014/main" id="{FA2B5FAE-51ED-470C-8F2A-3BEB676B8373}"/>
              </a:ext>
            </a:extLst>
          </p:cNvPr>
          <p:cNvSpPr/>
          <p:nvPr/>
        </p:nvSpPr>
        <p:spPr>
          <a:xfrm>
            <a:off x="6278235" y="2635603"/>
            <a:ext cx="738616" cy="738616"/>
          </a:xfrm>
          <a:prstGeom prst="ellipse">
            <a:avLst/>
          </a:prstGeom>
          <a:solidFill>
            <a:schemeClr val="accent2">
              <a:lumMod val="60000"/>
              <a:lumOff val="40000"/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  <a:ea charset="-122" panose="020b0503020204020204" pitchFamily="34" typeface="微软雅黑"/>
            </a:endParaRPr>
          </a:p>
        </p:txBody>
      </p:sp>
      <p:sp>
        <p:nvSpPr>
          <p:cNvPr id="211" name="椭圆 210">
            <a:extLst>
              <a:ext uri="{FF2B5EF4-FFF2-40B4-BE49-F238E27FC236}">
                <a16:creationId xmlns:a16="http://schemas.microsoft.com/office/drawing/2014/main" id="{E0D0C92F-1CB4-4ADB-9219-4D9156B6E320}"/>
              </a:ext>
            </a:extLst>
          </p:cNvPr>
          <p:cNvSpPr/>
          <p:nvPr/>
        </p:nvSpPr>
        <p:spPr>
          <a:xfrm>
            <a:off x="5479950" y="1961495"/>
            <a:ext cx="738616" cy="738616"/>
          </a:xfrm>
          <a:prstGeom prst="ellipse">
            <a:avLst/>
          </a:prstGeom>
          <a:solidFill>
            <a:schemeClr val="accent2">
              <a:lumMod val="60000"/>
              <a:lumOff val="40000"/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  <a:ea charset="-122" panose="020b0503020204020204" pitchFamily="34" typeface="微软雅黑"/>
            </a:endParaRPr>
          </a:p>
        </p:txBody>
      </p:sp>
      <p:sp>
        <p:nvSpPr>
          <p:cNvPr id="212" name="椭圆 211">
            <a:extLst>
              <a:ext uri="{FF2B5EF4-FFF2-40B4-BE49-F238E27FC236}">
                <a16:creationId xmlns:a16="http://schemas.microsoft.com/office/drawing/2014/main" id="{DD7653E1-66C8-4526-B94E-FE6305D21BAB}"/>
              </a:ext>
            </a:extLst>
          </p:cNvPr>
          <p:cNvSpPr/>
          <p:nvPr/>
        </p:nvSpPr>
        <p:spPr>
          <a:xfrm>
            <a:off x="5979886" y="3004911"/>
            <a:ext cx="738616" cy="738616"/>
          </a:xfrm>
          <a:prstGeom prst="ellipse">
            <a:avLst/>
          </a:prstGeom>
          <a:solidFill>
            <a:schemeClr val="accent2">
              <a:lumMod val="60000"/>
              <a:lumOff val="40000"/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  <a:ea charset="-122" panose="020b0503020204020204" pitchFamily="34" typeface="微软雅黑"/>
            </a:endParaRPr>
          </a:p>
        </p:txBody>
      </p:sp>
      <p:sp>
        <p:nvSpPr>
          <p:cNvPr id="213" name="椭圆 212">
            <a:extLst>
              <a:ext uri="{FF2B5EF4-FFF2-40B4-BE49-F238E27FC236}">
                <a16:creationId xmlns:a16="http://schemas.microsoft.com/office/drawing/2014/main" id="{10FE837C-7A00-4A71-8747-8FE5CCCF0205}"/>
              </a:ext>
            </a:extLst>
          </p:cNvPr>
          <p:cNvSpPr/>
          <p:nvPr/>
        </p:nvSpPr>
        <p:spPr>
          <a:xfrm>
            <a:off x="5175149" y="2504974"/>
            <a:ext cx="738616" cy="738616"/>
          </a:xfrm>
          <a:prstGeom prst="ellipse">
            <a:avLst/>
          </a:prstGeom>
          <a:solidFill>
            <a:schemeClr val="accent2">
              <a:lumMod val="60000"/>
              <a:lumOff val="40000"/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  <a:ea charset="-122" panose="020b0503020204020204" pitchFamily="34" typeface="微软雅黑"/>
            </a:endParaRPr>
          </a:p>
        </p:txBody>
      </p:sp>
      <p:sp>
        <p:nvSpPr>
          <p:cNvPr id="214" name="椭圆 213">
            <a:extLst>
              <a:ext uri="{FF2B5EF4-FFF2-40B4-BE49-F238E27FC236}">
                <a16:creationId xmlns:a16="http://schemas.microsoft.com/office/drawing/2014/main" id="{EAE453C1-6BDB-4636-B512-40DC2CF9DE4C}"/>
              </a:ext>
            </a:extLst>
          </p:cNvPr>
          <p:cNvSpPr/>
          <p:nvPr/>
        </p:nvSpPr>
        <p:spPr>
          <a:xfrm>
            <a:off x="5994400" y="3034393"/>
            <a:ext cx="738616" cy="738616"/>
          </a:xfrm>
          <a:prstGeom prst="ellipse">
            <a:avLst/>
          </a:prstGeom>
          <a:solidFill>
            <a:schemeClr val="accent2">
              <a:lumMod val="60000"/>
              <a:lumOff val="40000"/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  <a:ea charset="-122" panose="020b0503020204020204" pitchFamily="34" typeface="微软雅黑"/>
            </a:endParaRPr>
          </a:p>
        </p:txBody>
      </p:sp>
      <p:sp>
        <p:nvSpPr>
          <p:cNvPr id="215" name="椭圆 214">
            <a:extLst>
              <a:ext uri="{FF2B5EF4-FFF2-40B4-BE49-F238E27FC236}">
                <a16:creationId xmlns:a16="http://schemas.microsoft.com/office/drawing/2014/main" id="{B53D95B6-E10D-4420-B3BB-84F9C7594F26}"/>
              </a:ext>
            </a:extLst>
          </p:cNvPr>
          <p:cNvSpPr/>
          <p:nvPr/>
        </p:nvSpPr>
        <p:spPr>
          <a:xfrm>
            <a:off x="6052458" y="3034393"/>
            <a:ext cx="738616" cy="738616"/>
          </a:xfrm>
          <a:prstGeom prst="ellipse">
            <a:avLst/>
          </a:prstGeom>
          <a:solidFill>
            <a:schemeClr val="accent2">
              <a:lumMod val="60000"/>
              <a:lumOff val="40000"/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  <a:ea charset="-122" panose="020b0503020204020204" pitchFamily="34" typeface="微软雅黑"/>
            </a:endParaRPr>
          </a:p>
        </p:txBody>
      </p:sp>
      <p:sp>
        <p:nvSpPr>
          <p:cNvPr id="216" name="椭圆 215">
            <a:extLst>
              <a:ext uri="{FF2B5EF4-FFF2-40B4-BE49-F238E27FC236}">
                <a16:creationId xmlns:a16="http://schemas.microsoft.com/office/drawing/2014/main" id="{5AB18339-8F87-4AAB-9B52-3CA145CF2596}"/>
              </a:ext>
            </a:extLst>
          </p:cNvPr>
          <p:cNvSpPr/>
          <p:nvPr/>
        </p:nvSpPr>
        <p:spPr>
          <a:xfrm>
            <a:off x="4986464" y="3004911"/>
            <a:ext cx="738616" cy="738616"/>
          </a:xfrm>
          <a:prstGeom prst="ellipse">
            <a:avLst/>
          </a:prstGeom>
          <a:solidFill>
            <a:schemeClr val="accent2">
              <a:lumMod val="60000"/>
              <a:lumOff val="40000"/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  <a:ea charset="-122" panose="020b0503020204020204" pitchFamily="34" typeface="微软雅黑"/>
            </a:endParaRPr>
          </a:p>
        </p:txBody>
      </p:sp>
      <p:sp>
        <p:nvSpPr>
          <p:cNvPr id="217" name="椭圆 216">
            <a:extLst>
              <a:ext uri="{FF2B5EF4-FFF2-40B4-BE49-F238E27FC236}">
                <a16:creationId xmlns:a16="http://schemas.microsoft.com/office/drawing/2014/main" id="{C544B711-1A7F-4838-AE52-232CBE2F4AAB}"/>
              </a:ext>
            </a:extLst>
          </p:cNvPr>
          <p:cNvSpPr/>
          <p:nvPr/>
        </p:nvSpPr>
        <p:spPr>
          <a:xfrm>
            <a:off x="6234693" y="2867831"/>
            <a:ext cx="738616" cy="738616"/>
          </a:xfrm>
          <a:prstGeom prst="ellipse">
            <a:avLst/>
          </a:prstGeom>
          <a:solidFill>
            <a:schemeClr val="accent2">
              <a:lumMod val="60000"/>
              <a:lumOff val="40000"/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  <a:ea charset="-122" panose="020b0503020204020204" pitchFamily="34" typeface="微软雅黑"/>
            </a:endParaRPr>
          </a:p>
        </p:txBody>
      </p:sp>
      <p:sp>
        <p:nvSpPr>
          <p:cNvPr id="218" name="椭圆 217">
            <a:extLst>
              <a:ext uri="{FF2B5EF4-FFF2-40B4-BE49-F238E27FC236}">
                <a16:creationId xmlns:a16="http://schemas.microsoft.com/office/drawing/2014/main" id="{486B3E9B-DF6F-430A-BA6D-8602152E0E67}"/>
              </a:ext>
            </a:extLst>
          </p:cNvPr>
          <p:cNvSpPr/>
          <p:nvPr/>
        </p:nvSpPr>
        <p:spPr>
          <a:xfrm>
            <a:off x="5284813" y="3004911"/>
            <a:ext cx="738616" cy="738616"/>
          </a:xfrm>
          <a:prstGeom prst="ellipse">
            <a:avLst/>
          </a:prstGeom>
          <a:solidFill>
            <a:schemeClr val="accent2">
              <a:lumMod val="60000"/>
              <a:lumOff val="40000"/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  <a:ea charset="-122" panose="020b0503020204020204" pitchFamily="34" typeface="微软雅黑"/>
            </a:endParaRPr>
          </a:p>
        </p:txBody>
      </p:sp>
      <p:sp>
        <p:nvSpPr>
          <p:cNvPr id="219" name="椭圆 218">
            <a:extLst>
              <a:ext uri="{FF2B5EF4-FFF2-40B4-BE49-F238E27FC236}">
                <a16:creationId xmlns:a16="http://schemas.microsoft.com/office/drawing/2014/main" id="{AE6DE586-19F9-4F37-A3A6-3AAEF5CC378D}"/>
              </a:ext>
            </a:extLst>
          </p:cNvPr>
          <p:cNvSpPr/>
          <p:nvPr/>
        </p:nvSpPr>
        <p:spPr>
          <a:xfrm>
            <a:off x="6205664" y="2077609"/>
            <a:ext cx="738616" cy="738616"/>
          </a:xfrm>
          <a:prstGeom prst="ellipse">
            <a:avLst/>
          </a:prstGeom>
          <a:solidFill>
            <a:schemeClr val="accent2">
              <a:lumMod val="60000"/>
              <a:lumOff val="40000"/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  <a:ea charset="-122" panose="020b0503020204020204" pitchFamily="34" typeface="微软雅黑"/>
            </a:endParaRPr>
          </a:p>
        </p:txBody>
      </p:sp>
      <p:sp>
        <p:nvSpPr>
          <p:cNvPr id="220" name="椭圆 219">
            <a:extLst>
              <a:ext uri="{FF2B5EF4-FFF2-40B4-BE49-F238E27FC236}">
                <a16:creationId xmlns:a16="http://schemas.microsoft.com/office/drawing/2014/main" id="{6121A571-F594-4937-A2CC-1FCED29C3009}"/>
              </a:ext>
            </a:extLst>
          </p:cNvPr>
          <p:cNvSpPr/>
          <p:nvPr/>
        </p:nvSpPr>
        <p:spPr>
          <a:xfrm>
            <a:off x="5117092" y="2446917"/>
            <a:ext cx="738616" cy="738616"/>
          </a:xfrm>
          <a:prstGeom prst="ellipse">
            <a:avLst/>
          </a:prstGeom>
          <a:solidFill>
            <a:schemeClr val="accent2">
              <a:lumMod val="60000"/>
              <a:lumOff val="40000"/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  <a:ea charset="-122" panose="020b0503020204020204" pitchFamily="34" typeface="微软雅黑"/>
            </a:endParaRPr>
          </a:p>
        </p:txBody>
      </p:sp>
      <p:sp>
        <p:nvSpPr>
          <p:cNvPr id="221" name="椭圆 220">
            <a:extLst>
              <a:ext uri="{FF2B5EF4-FFF2-40B4-BE49-F238E27FC236}">
                <a16:creationId xmlns:a16="http://schemas.microsoft.com/office/drawing/2014/main" id="{B258E494-4C3B-4EC7-AAF3-D19B1EA5CE47}"/>
              </a:ext>
            </a:extLst>
          </p:cNvPr>
          <p:cNvSpPr/>
          <p:nvPr/>
        </p:nvSpPr>
        <p:spPr>
          <a:xfrm>
            <a:off x="6197600" y="3230689"/>
            <a:ext cx="738616" cy="738616"/>
          </a:xfrm>
          <a:prstGeom prst="ellipse">
            <a:avLst/>
          </a:prstGeom>
          <a:solidFill>
            <a:schemeClr val="accent2">
              <a:lumMod val="60000"/>
              <a:lumOff val="40000"/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  <a:ea charset="-122" panose="020b0503020204020204" pitchFamily="34" typeface="微软雅黑"/>
            </a:endParaRPr>
          </a:p>
        </p:txBody>
      </p:sp>
      <p:sp>
        <p:nvSpPr>
          <p:cNvPr id="222" name="椭圆 221">
            <a:extLst>
              <a:ext uri="{FF2B5EF4-FFF2-40B4-BE49-F238E27FC236}">
                <a16:creationId xmlns:a16="http://schemas.microsoft.com/office/drawing/2014/main" id="{3B0B33C8-F97E-4C18-BDD5-7BBCE8C3585C}"/>
              </a:ext>
            </a:extLst>
          </p:cNvPr>
          <p:cNvSpPr/>
          <p:nvPr/>
        </p:nvSpPr>
        <p:spPr>
          <a:xfrm>
            <a:off x="5871835" y="3252108"/>
            <a:ext cx="738616" cy="738616"/>
          </a:xfrm>
          <a:prstGeom prst="ellipse">
            <a:avLst/>
          </a:prstGeom>
          <a:solidFill>
            <a:schemeClr val="accent2">
              <a:lumMod val="60000"/>
              <a:lumOff val="40000"/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  <a:ea charset="-122" panose="020b0503020204020204" pitchFamily="34" typeface="微软雅黑"/>
            </a:endParaRPr>
          </a:p>
        </p:txBody>
      </p:sp>
      <p:sp>
        <p:nvSpPr>
          <p:cNvPr id="223" name="椭圆 222">
            <a:extLst>
              <a:ext uri="{FF2B5EF4-FFF2-40B4-BE49-F238E27FC236}">
                <a16:creationId xmlns:a16="http://schemas.microsoft.com/office/drawing/2014/main" id="{BB45E3C1-60C0-4F49-8700-E791F335F381}"/>
              </a:ext>
            </a:extLst>
          </p:cNvPr>
          <p:cNvSpPr/>
          <p:nvPr/>
        </p:nvSpPr>
        <p:spPr>
          <a:xfrm>
            <a:off x="5763332" y="2352929"/>
            <a:ext cx="926592" cy="926592"/>
          </a:xfrm>
          <a:prstGeom prst="ellipse">
            <a:avLst/>
          </a:prstGeom>
          <a:solidFill>
            <a:schemeClr val="accent2">
              <a:lumMod val="60000"/>
              <a:lumOff val="40000"/>
              <a:alpha val="34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  <a:ea charset="-122" panose="020b0503020204020204" pitchFamily="34" typeface="微软雅黑"/>
            </a:endParaRPr>
          </a:p>
        </p:txBody>
      </p:sp>
      <p:sp>
        <p:nvSpPr>
          <p:cNvPr id="224" name="椭圆 223">
            <a:extLst>
              <a:ext uri="{FF2B5EF4-FFF2-40B4-BE49-F238E27FC236}">
                <a16:creationId xmlns:a16="http://schemas.microsoft.com/office/drawing/2014/main" id="{B47C98F4-56C9-45B2-B12E-4F1C100F5A1F}"/>
              </a:ext>
            </a:extLst>
          </p:cNvPr>
          <p:cNvSpPr/>
          <p:nvPr/>
        </p:nvSpPr>
        <p:spPr>
          <a:xfrm>
            <a:off x="5516589" y="1889633"/>
            <a:ext cx="926592" cy="926592"/>
          </a:xfrm>
          <a:prstGeom prst="ellipse">
            <a:avLst/>
          </a:prstGeom>
          <a:solidFill>
            <a:schemeClr val="accent2">
              <a:lumMod val="60000"/>
              <a:lumOff val="40000"/>
              <a:alpha val="34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  <a:ea charset="-122" panose="020b0503020204020204" pitchFamily="34" typeface="微软雅黑"/>
            </a:endParaRPr>
          </a:p>
        </p:txBody>
      </p:sp>
      <p:sp>
        <p:nvSpPr>
          <p:cNvPr id="225" name="椭圆 224">
            <a:extLst>
              <a:ext uri="{FF2B5EF4-FFF2-40B4-BE49-F238E27FC236}">
                <a16:creationId xmlns:a16="http://schemas.microsoft.com/office/drawing/2014/main" id="{07D24416-145D-4418-83D5-0A31E413E76F}"/>
              </a:ext>
            </a:extLst>
          </p:cNvPr>
          <p:cNvSpPr/>
          <p:nvPr/>
        </p:nvSpPr>
        <p:spPr>
          <a:xfrm>
            <a:off x="6416475" y="2816225"/>
            <a:ext cx="926592" cy="926592"/>
          </a:xfrm>
          <a:prstGeom prst="ellipse">
            <a:avLst/>
          </a:prstGeom>
          <a:solidFill>
            <a:schemeClr val="accent2">
              <a:lumMod val="60000"/>
              <a:lumOff val="40000"/>
              <a:alpha val="34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  <a:ea charset="-122" panose="020b0503020204020204" pitchFamily="34" typeface="微软雅黑"/>
            </a:endParaRPr>
          </a:p>
        </p:txBody>
      </p:sp>
      <p:sp>
        <p:nvSpPr>
          <p:cNvPr id="226" name="椭圆 225">
            <a:extLst>
              <a:ext uri="{FF2B5EF4-FFF2-40B4-BE49-F238E27FC236}">
                <a16:creationId xmlns:a16="http://schemas.microsoft.com/office/drawing/2014/main" id="{FD8527B1-C8F9-433F-B75D-08C765425274}"/>
              </a:ext>
            </a:extLst>
          </p:cNvPr>
          <p:cNvSpPr/>
          <p:nvPr/>
        </p:nvSpPr>
        <p:spPr>
          <a:xfrm>
            <a:off x="5169408" y="2512586"/>
            <a:ext cx="926592" cy="926592"/>
          </a:xfrm>
          <a:prstGeom prst="ellipse">
            <a:avLst/>
          </a:prstGeom>
          <a:solidFill>
            <a:schemeClr val="accent2">
              <a:lumMod val="60000"/>
              <a:lumOff val="40000"/>
              <a:alpha val="34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  <a:ea charset="-122" panose="020b0503020204020204" pitchFamily="34" typeface="微软雅黑"/>
            </a:endParaRPr>
          </a:p>
        </p:txBody>
      </p:sp>
      <p:sp>
        <p:nvSpPr>
          <p:cNvPr id="227" name="椭圆 226">
            <a:extLst>
              <a:ext uri="{FF2B5EF4-FFF2-40B4-BE49-F238E27FC236}">
                <a16:creationId xmlns:a16="http://schemas.microsoft.com/office/drawing/2014/main" id="{0CEE2F34-95E0-4497-ABB7-5F8C52F218F5}"/>
              </a:ext>
            </a:extLst>
          </p:cNvPr>
          <p:cNvSpPr/>
          <p:nvPr/>
        </p:nvSpPr>
        <p:spPr>
          <a:xfrm>
            <a:off x="5821390" y="3064129"/>
            <a:ext cx="926592" cy="926592"/>
          </a:xfrm>
          <a:prstGeom prst="ellipse">
            <a:avLst/>
          </a:prstGeom>
          <a:solidFill>
            <a:schemeClr val="accent2">
              <a:lumMod val="60000"/>
              <a:lumOff val="40000"/>
              <a:alpha val="34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  <a:ea charset="-122" panose="020b0503020204020204" pitchFamily="34" typeface="微软雅黑"/>
            </a:endParaRPr>
          </a:p>
        </p:txBody>
      </p:sp>
      <p:sp>
        <p:nvSpPr>
          <p:cNvPr id="228" name="椭圆 227">
            <a:extLst>
              <a:ext uri="{FF2B5EF4-FFF2-40B4-BE49-F238E27FC236}">
                <a16:creationId xmlns:a16="http://schemas.microsoft.com/office/drawing/2014/main" id="{84EEC3FB-933E-4558-8214-7E5C46AE2FA0}"/>
              </a:ext>
            </a:extLst>
          </p:cNvPr>
          <p:cNvSpPr/>
          <p:nvPr/>
        </p:nvSpPr>
        <p:spPr>
          <a:xfrm>
            <a:off x="6503561" y="2512586"/>
            <a:ext cx="926592" cy="926592"/>
          </a:xfrm>
          <a:prstGeom prst="ellipse">
            <a:avLst/>
          </a:prstGeom>
          <a:solidFill>
            <a:schemeClr val="accent2">
              <a:lumMod val="60000"/>
              <a:lumOff val="40000"/>
              <a:alpha val="34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  <a:ea charset="-122" panose="020b0503020204020204" pitchFamily="34" typeface="微软雅黑"/>
            </a:endParaRPr>
          </a:p>
        </p:txBody>
      </p:sp>
      <p:sp>
        <p:nvSpPr>
          <p:cNvPr id="229" name="椭圆 228">
            <a:extLst>
              <a:ext uri="{FF2B5EF4-FFF2-40B4-BE49-F238E27FC236}">
                <a16:creationId xmlns:a16="http://schemas.microsoft.com/office/drawing/2014/main" id="{731CD8FF-40D6-4FB6-B4D8-BF5B3726AD98}"/>
              </a:ext>
            </a:extLst>
          </p:cNvPr>
          <p:cNvSpPr/>
          <p:nvPr/>
        </p:nvSpPr>
        <p:spPr>
          <a:xfrm>
            <a:off x="5430665" y="2352929"/>
            <a:ext cx="926592" cy="926592"/>
          </a:xfrm>
          <a:prstGeom prst="ellipse">
            <a:avLst/>
          </a:prstGeom>
          <a:solidFill>
            <a:schemeClr val="accent2">
              <a:lumMod val="60000"/>
              <a:lumOff val="40000"/>
              <a:alpha val="34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  <a:ea charset="-122" panose="020b0503020204020204" pitchFamily="34" typeface="微软雅黑"/>
            </a:endParaRPr>
          </a:p>
        </p:txBody>
      </p:sp>
      <p:sp>
        <p:nvSpPr>
          <p:cNvPr id="230" name="椭圆 229">
            <a:extLst>
              <a:ext uri="{FF2B5EF4-FFF2-40B4-BE49-F238E27FC236}">
                <a16:creationId xmlns:a16="http://schemas.microsoft.com/office/drawing/2014/main" id="{26B9926F-6819-4F62-BC32-469A20E7E6E9}"/>
              </a:ext>
            </a:extLst>
          </p:cNvPr>
          <p:cNvSpPr/>
          <p:nvPr/>
        </p:nvSpPr>
        <p:spPr>
          <a:xfrm>
            <a:off x="6503560" y="2467882"/>
            <a:ext cx="926592" cy="926592"/>
          </a:xfrm>
          <a:prstGeom prst="ellipse">
            <a:avLst/>
          </a:prstGeom>
          <a:solidFill>
            <a:schemeClr val="accent2">
              <a:lumMod val="60000"/>
              <a:lumOff val="40000"/>
              <a:alpha val="34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  <a:ea charset="-122" panose="020b0503020204020204" pitchFamily="34" typeface="微软雅黑"/>
            </a:endParaRPr>
          </a:p>
        </p:txBody>
      </p:sp>
      <p:sp>
        <p:nvSpPr>
          <p:cNvPr id="231" name="椭圆 230">
            <a:extLst>
              <a:ext uri="{FF2B5EF4-FFF2-40B4-BE49-F238E27FC236}">
                <a16:creationId xmlns:a16="http://schemas.microsoft.com/office/drawing/2014/main" id="{7BC08119-6BC8-4252-939B-860A63A34C61}"/>
              </a:ext>
            </a:extLst>
          </p:cNvPr>
          <p:cNvSpPr/>
          <p:nvPr/>
        </p:nvSpPr>
        <p:spPr>
          <a:xfrm>
            <a:off x="5284361" y="3064129"/>
            <a:ext cx="926592" cy="926592"/>
          </a:xfrm>
          <a:prstGeom prst="ellipse">
            <a:avLst/>
          </a:prstGeom>
          <a:solidFill>
            <a:schemeClr val="accent2">
              <a:lumMod val="60000"/>
              <a:lumOff val="40000"/>
              <a:alpha val="34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  <a:ea charset="-122" panose="020b0503020204020204" pitchFamily="34" typeface="微软雅黑"/>
            </a:endParaRPr>
          </a:p>
        </p:txBody>
      </p:sp>
      <p:sp>
        <p:nvSpPr>
          <p:cNvPr id="232" name="椭圆 231">
            <a:extLst>
              <a:ext uri="{FF2B5EF4-FFF2-40B4-BE49-F238E27FC236}">
                <a16:creationId xmlns:a16="http://schemas.microsoft.com/office/drawing/2014/main" id="{2C2D712F-5E84-4404-9BF0-5332A25BF279}"/>
              </a:ext>
            </a:extLst>
          </p:cNvPr>
          <p:cNvSpPr/>
          <p:nvPr/>
        </p:nvSpPr>
        <p:spPr>
          <a:xfrm>
            <a:off x="5632704" y="2672243"/>
            <a:ext cx="926592" cy="926592"/>
          </a:xfrm>
          <a:prstGeom prst="ellipse">
            <a:avLst/>
          </a:prstGeom>
          <a:solidFill>
            <a:schemeClr val="accent2">
              <a:lumMod val="60000"/>
              <a:lumOff val="40000"/>
              <a:alpha val="34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  <a:ea charset="-122" panose="020b0503020204020204" pitchFamily="34" typeface="微软雅黑"/>
            </a:endParaRPr>
          </a:p>
        </p:txBody>
      </p:sp>
      <p:sp>
        <p:nvSpPr>
          <p:cNvPr id="233" name="椭圆 232">
            <a:extLst>
              <a:ext uri="{FF2B5EF4-FFF2-40B4-BE49-F238E27FC236}">
                <a16:creationId xmlns:a16="http://schemas.microsoft.com/office/drawing/2014/main" id="{66F1B609-DFBA-42F1-8A0B-304559C6ABFF}"/>
              </a:ext>
            </a:extLst>
          </p:cNvPr>
          <p:cNvSpPr/>
          <p:nvPr/>
        </p:nvSpPr>
        <p:spPr>
          <a:xfrm>
            <a:off x="6096000" y="1728815"/>
            <a:ext cx="926592" cy="926592"/>
          </a:xfrm>
          <a:prstGeom prst="ellipse">
            <a:avLst/>
          </a:prstGeom>
          <a:solidFill>
            <a:schemeClr val="accent2">
              <a:lumMod val="60000"/>
              <a:lumOff val="40000"/>
              <a:alpha val="34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  <a:ea charset="-122" panose="020b0503020204020204" pitchFamily="34" typeface="微软雅黑"/>
            </a:endParaRPr>
          </a:p>
        </p:txBody>
      </p:sp>
      <p:sp>
        <p:nvSpPr>
          <p:cNvPr id="234" name="椭圆 233">
            <a:extLst>
              <a:ext uri="{FF2B5EF4-FFF2-40B4-BE49-F238E27FC236}">
                <a16:creationId xmlns:a16="http://schemas.microsoft.com/office/drawing/2014/main" id="{82CD7887-C7FB-42F1-BFEE-43B7F4F85EFE}"/>
              </a:ext>
            </a:extLst>
          </p:cNvPr>
          <p:cNvSpPr/>
          <p:nvPr/>
        </p:nvSpPr>
        <p:spPr>
          <a:xfrm>
            <a:off x="5401637" y="2642054"/>
            <a:ext cx="926592" cy="926592"/>
          </a:xfrm>
          <a:prstGeom prst="ellipse">
            <a:avLst/>
          </a:prstGeom>
          <a:solidFill>
            <a:schemeClr val="accent2">
              <a:lumMod val="60000"/>
              <a:lumOff val="40000"/>
              <a:alpha val="34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  <a:ea charset="-122" panose="020b0503020204020204" pitchFamily="34" typeface="微软雅黑"/>
            </a:endParaRPr>
          </a:p>
        </p:txBody>
      </p:sp>
      <p:sp>
        <p:nvSpPr>
          <p:cNvPr id="235" name="椭圆 234">
            <a:extLst>
              <a:ext uri="{FF2B5EF4-FFF2-40B4-BE49-F238E27FC236}">
                <a16:creationId xmlns:a16="http://schemas.microsoft.com/office/drawing/2014/main" id="{EC55687E-546F-4653-8F4C-911BA5C3C3C2}"/>
              </a:ext>
            </a:extLst>
          </p:cNvPr>
          <p:cNvSpPr/>
          <p:nvPr/>
        </p:nvSpPr>
        <p:spPr>
          <a:xfrm>
            <a:off x="6096000" y="2512586"/>
            <a:ext cx="926592" cy="926592"/>
          </a:xfrm>
          <a:prstGeom prst="ellipse">
            <a:avLst/>
          </a:prstGeom>
          <a:solidFill>
            <a:schemeClr val="accent2">
              <a:lumMod val="60000"/>
              <a:lumOff val="40000"/>
              <a:alpha val="34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  <a:ea typeface="+mn-lt"/>
            </a:endParaRPr>
          </a:p>
        </p:txBody>
      </p:sp>
      <p:sp>
        <p:nvSpPr>
          <p:cNvPr id="236" name="椭圆 235">
            <a:extLst>
              <a:ext uri="{FF2B5EF4-FFF2-40B4-BE49-F238E27FC236}">
                <a16:creationId xmlns:a16="http://schemas.microsoft.com/office/drawing/2014/main" id="{EFC787B7-BBCF-41C3-9945-4FAADF6F8C17}"/>
              </a:ext>
            </a:extLst>
          </p:cNvPr>
          <p:cNvSpPr/>
          <p:nvPr/>
        </p:nvSpPr>
        <p:spPr>
          <a:xfrm>
            <a:off x="6096000" y="2207787"/>
            <a:ext cx="926592" cy="926592"/>
          </a:xfrm>
          <a:prstGeom prst="ellipse">
            <a:avLst/>
          </a:prstGeom>
          <a:solidFill>
            <a:schemeClr val="accent2">
              <a:lumMod val="60000"/>
              <a:lumOff val="40000"/>
              <a:alpha val="34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  <a:ea charset="-122" panose="020b0503020204020204" pitchFamily="34" typeface="微软雅黑"/>
            </a:endParaRPr>
          </a:p>
        </p:txBody>
      </p:sp>
      <p:sp>
        <p:nvSpPr>
          <p:cNvPr id="237" name="椭圆 236">
            <a:extLst>
              <a:ext uri="{FF2B5EF4-FFF2-40B4-BE49-F238E27FC236}">
                <a16:creationId xmlns:a16="http://schemas.microsoft.com/office/drawing/2014/main" id="{29C72FC5-ACA7-4649-A906-663EAA5D4368}"/>
              </a:ext>
            </a:extLst>
          </p:cNvPr>
          <p:cNvSpPr/>
          <p:nvPr/>
        </p:nvSpPr>
        <p:spPr>
          <a:xfrm>
            <a:off x="5848985" y="2569210"/>
            <a:ext cx="494030" cy="494030"/>
          </a:xfrm>
          <a:prstGeom prst="ellipse">
            <a:avLst/>
          </a:prstGeom>
          <a:solidFill>
            <a:schemeClr val="accent2">
              <a:lumMod val="60000"/>
              <a:lumOff val="40000"/>
              <a:alpha val="34000"/>
            </a:schemeClr>
          </a:soli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  <a:ea charset="-122" panose="020b0503020204020204" pitchFamily="34" typeface="微软雅黑"/>
            </a:endParaRPr>
          </a:p>
        </p:txBody>
      </p:sp>
      <p:sp>
        <p:nvSpPr>
          <p:cNvPr id="238" name="椭圆 237">
            <a:extLst>
              <a:ext uri="{FF2B5EF4-FFF2-40B4-BE49-F238E27FC236}">
                <a16:creationId xmlns:a16="http://schemas.microsoft.com/office/drawing/2014/main" id="{B815EE63-AE4D-4E24-A206-28D60D5E5059}"/>
              </a:ext>
            </a:extLst>
          </p:cNvPr>
          <p:cNvSpPr/>
          <p:nvPr/>
        </p:nvSpPr>
        <p:spPr>
          <a:xfrm>
            <a:off x="5264785" y="2670810"/>
            <a:ext cx="494030" cy="494030"/>
          </a:xfrm>
          <a:prstGeom prst="ellipse">
            <a:avLst/>
          </a:prstGeom>
          <a:solidFill>
            <a:schemeClr val="accent2">
              <a:lumMod val="60000"/>
              <a:lumOff val="40000"/>
              <a:alpha val="34000"/>
            </a:schemeClr>
          </a:soli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  <a:ea charset="-122" panose="020b0503020204020204" pitchFamily="34" typeface="微软雅黑"/>
            </a:endParaRPr>
          </a:p>
        </p:txBody>
      </p:sp>
      <p:sp>
        <p:nvSpPr>
          <p:cNvPr id="239" name="椭圆 238">
            <a:extLst>
              <a:ext uri="{FF2B5EF4-FFF2-40B4-BE49-F238E27FC236}">
                <a16:creationId xmlns:a16="http://schemas.microsoft.com/office/drawing/2014/main" id="{75FE3B45-5549-4ACB-B7DA-276E21A74976}"/>
              </a:ext>
            </a:extLst>
          </p:cNvPr>
          <p:cNvSpPr/>
          <p:nvPr/>
        </p:nvSpPr>
        <p:spPr>
          <a:xfrm>
            <a:off x="6522085" y="2787650"/>
            <a:ext cx="494030" cy="494030"/>
          </a:xfrm>
          <a:prstGeom prst="ellipse">
            <a:avLst/>
          </a:prstGeom>
          <a:solidFill>
            <a:schemeClr val="accent2">
              <a:lumMod val="60000"/>
              <a:lumOff val="40000"/>
              <a:alpha val="34000"/>
            </a:schemeClr>
          </a:soli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  <a:ea charset="-122" panose="020b0503020204020204" pitchFamily="34" typeface="微软雅黑"/>
            </a:endParaRPr>
          </a:p>
        </p:txBody>
      </p:sp>
      <p:sp>
        <p:nvSpPr>
          <p:cNvPr id="240" name="椭圆 239">
            <a:extLst>
              <a:ext uri="{FF2B5EF4-FFF2-40B4-BE49-F238E27FC236}">
                <a16:creationId xmlns:a16="http://schemas.microsoft.com/office/drawing/2014/main" id="{788064C4-BDBD-43D6-9A23-83B144B2C994}"/>
              </a:ext>
            </a:extLst>
          </p:cNvPr>
          <p:cNvSpPr/>
          <p:nvPr/>
        </p:nvSpPr>
        <p:spPr>
          <a:xfrm>
            <a:off x="5252085" y="2569210"/>
            <a:ext cx="494030" cy="494030"/>
          </a:xfrm>
          <a:prstGeom prst="ellipse">
            <a:avLst/>
          </a:prstGeom>
          <a:solidFill>
            <a:schemeClr val="accent2">
              <a:lumMod val="60000"/>
              <a:lumOff val="40000"/>
              <a:alpha val="34000"/>
            </a:schemeClr>
          </a:soli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  <a:ea charset="-122" panose="020b0503020204020204" pitchFamily="34" typeface="微软雅黑"/>
            </a:endParaRPr>
          </a:p>
        </p:txBody>
      </p:sp>
      <p:sp>
        <p:nvSpPr>
          <p:cNvPr id="241" name="椭圆 240">
            <a:extLst>
              <a:ext uri="{FF2B5EF4-FFF2-40B4-BE49-F238E27FC236}">
                <a16:creationId xmlns:a16="http://schemas.microsoft.com/office/drawing/2014/main" id="{44B01166-0D68-41F5-BF5B-77A9BF527A27}"/>
              </a:ext>
            </a:extLst>
          </p:cNvPr>
          <p:cNvSpPr/>
          <p:nvPr/>
        </p:nvSpPr>
        <p:spPr>
          <a:xfrm>
            <a:off x="6471285" y="2569210"/>
            <a:ext cx="494030" cy="494030"/>
          </a:xfrm>
          <a:prstGeom prst="ellipse">
            <a:avLst/>
          </a:prstGeom>
          <a:solidFill>
            <a:schemeClr val="accent2">
              <a:lumMod val="60000"/>
              <a:lumOff val="40000"/>
              <a:alpha val="34000"/>
            </a:schemeClr>
          </a:soli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  <a:ea charset="-122" panose="020b0503020204020204" pitchFamily="34" typeface="微软雅黑"/>
            </a:endParaRPr>
          </a:p>
        </p:txBody>
      </p:sp>
      <p:sp>
        <p:nvSpPr>
          <p:cNvPr id="242" name="椭圆 241">
            <a:extLst>
              <a:ext uri="{FF2B5EF4-FFF2-40B4-BE49-F238E27FC236}">
                <a16:creationId xmlns:a16="http://schemas.microsoft.com/office/drawing/2014/main" id="{6D6D8636-BA2E-4E8E-B740-EA42873C7243}"/>
              </a:ext>
            </a:extLst>
          </p:cNvPr>
          <p:cNvSpPr/>
          <p:nvPr/>
        </p:nvSpPr>
        <p:spPr>
          <a:xfrm>
            <a:off x="5429885" y="2357120"/>
            <a:ext cx="494030" cy="494030"/>
          </a:xfrm>
          <a:prstGeom prst="ellipse">
            <a:avLst/>
          </a:prstGeom>
          <a:solidFill>
            <a:schemeClr val="accent2">
              <a:lumMod val="60000"/>
              <a:lumOff val="40000"/>
              <a:alpha val="34000"/>
            </a:schemeClr>
          </a:soli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  <a:ea charset="-122" panose="020b0503020204020204" pitchFamily="34" typeface="微软雅黑"/>
            </a:endParaRPr>
          </a:p>
        </p:txBody>
      </p:sp>
      <p:sp>
        <p:nvSpPr>
          <p:cNvPr id="243" name="椭圆 242">
            <a:extLst>
              <a:ext uri="{FF2B5EF4-FFF2-40B4-BE49-F238E27FC236}">
                <a16:creationId xmlns:a16="http://schemas.microsoft.com/office/drawing/2014/main" id="{2E4A6413-EA93-45B8-B8BE-59C1B76D5950}"/>
              </a:ext>
            </a:extLst>
          </p:cNvPr>
          <p:cNvSpPr/>
          <p:nvPr/>
        </p:nvSpPr>
        <p:spPr>
          <a:xfrm rot="1227739">
            <a:off x="5848985" y="3051810"/>
            <a:ext cx="494030" cy="494030"/>
          </a:xfrm>
          <a:prstGeom prst="ellipse">
            <a:avLst/>
          </a:prstGeom>
          <a:solidFill>
            <a:schemeClr val="accent2">
              <a:lumMod val="60000"/>
              <a:lumOff val="40000"/>
              <a:alpha val="34000"/>
            </a:schemeClr>
          </a:soli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  <a:ea charset="-122" panose="020b0503020204020204" pitchFamily="34" typeface="微软雅黑"/>
            </a:endParaRPr>
          </a:p>
        </p:txBody>
      </p:sp>
      <p:sp>
        <p:nvSpPr>
          <p:cNvPr id="244" name="椭圆 243">
            <a:extLst>
              <a:ext uri="{FF2B5EF4-FFF2-40B4-BE49-F238E27FC236}">
                <a16:creationId xmlns:a16="http://schemas.microsoft.com/office/drawing/2014/main" id="{5737A690-351B-448A-A859-74832ECBBE37}"/>
              </a:ext>
            </a:extLst>
          </p:cNvPr>
          <p:cNvSpPr/>
          <p:nvPr/>
        </p:nvSpPr>
        <p:spPr>
          <a:xfrm>
            <a:off x="5404485" y="2255520"/>
            <a:ext cx="494030" cy="494030"/>
          </a:xfrm>
          <a:prstGeom prst="ellipse">
            <a:avLst/>
          </a:prstGeom>
          <a:solidFill>
            <a:schemeClr val="accent2">
              <a:lumMod val="60000"/>
              <a:lumOff val="40000"/>
              <a:alpha val="34000"/>
            </a:schemeClr>
          </a:soli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  <a:ea charset="-122" panose="020b0503020204020204" pitchFamily="34" typeface="微软雅黑"/>
            </a:endParaRPr>
          </a:p>
        </p:txBody>
      </p:sp>
      <p:sp>
        <p:nvSpPr>
          <p:cNvPr id="245" name="椭圆 244">
            <a:extLst>
              <a:ext uri="{FF2B5EF4-FFF2-40B4-BE49-F238E27FC236}">
                <a16:creationId xmlns:a16="http://schemas.microsoft.com/office/drawing/2014/main" id="{B5F27B5F-ABC7-4C5F-BC62-160CF2F95172}"/>
              </a:ext>
            </a:extLst>
          </p:cNvPr>
          <p:cNvSpPr/>
          <p:nvPr/>
        </p:nvSpPr>
        <p:spPr>
          <a:xfrm>
            <a:off x="6395085" y="2816225"/>
            <a:ext cx="494030" cy="494030"/>
          </a:xfrm>
          <a:prstGeom prst="ellipse">
            <a:avLst/>
          </a:prstGeom>
          <a:solidFill>
            <a:schemeClr val="accent2">
              <a:lumMod val="60000"/>
              <a:lumOff val="40000"/>
              <a:alpha val="34000"/>
            </a:schemeClr>
          </a:soli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  <a:ea charset="-122" panose="020b0503020204020204" pitchFamily="34" typeface="微软雅黑"/>
            </a:endParaRPr>
          </a:p>
        </p:txBody>
      </p:sp>
      <p:sp>
        <p:nvSpPr>
          <p:cNvPr id="246" name="椭圆 245">
            <a:extLst>
              <a:ext uri="{FF2B5EF4-FFF2-40B4-BE49-F238E27FC236}">
                <a16:creationId xmlns:a16="http://schemas.microsoft.com/office/drawing/2014/main" id="{6D1DC525-AAF6-48A2-B69E-8AD20EE74333}"/>
              </a:ext>
            </a:extLst>
          </p:cNvPr>
          <p:cNvSpPr/>
          <p:nvPr/>
        </p:nvSpPr>
        <p:spPr>
          <a:xfrm>
            <a:off x="5848985" y="2175510"/>
            <a:ext cx="494030" cy="494030"/>
          </a:xfrm>
          <a:prstGeom prst="ellipse">
            <a:avLst/>
          </a:prstGeom>
          <a:solidFill>
            <a:schemeClr val="accent2">
              <a:lumMod val="60000"/>
              <a:lumOff val="40000"/>
              <a:alpha val="34000"/>
            </a:schemeClr>
          </a:soli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  <a:ea charset="-122" panose="020b0503020204020204" pitchFamily="34" typeface="微软雅黑"/>
            </a:endParaRPr>
          </a:p>
        </p:txBody>
      </p:sp>
      <p:sp>
        <p:nvSpPr>
          <p:cNvPr id="247" name="椭圆 246">
            <a:extLst>
              <a:ext uri="{FF2B5EF4-FFF2-40B4-BE49-F238E27FC236}">
                <a16:creationId xmlns:a16="http://schemas.microsoft.com/office/drawing/2014/main" id="{29BA9E69-CF65-465F-B5AF-498F04763871}"/>
              </a:ext>
            </a:extLst>
          </p:cNvPr>
          <p:cNvSpPr/>
          <p:nvPr/>
        </p:nvSpPr>
        <p:spPr>
          <a:xfrm>
            <a:off x="5399042" y="2816225"/>
            <a:ext cx="494030" cy="494030"/>
          </a:xfrm>
          <a:prstGeom prst="ellipse">
            <a:avLst/>
          </a:prstGeom>
          <a:solidFill>
            <a:schemeClr val="accent2">
              <a:lumMod val="60000"/>
              <a:lumOff val="40000"/>
              <a:alpha val="34000"/>
            </a:schemeClr>
          </a:soli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  <a:ea charset="-122" panose="020b0503020204020204" pitchFamily="34" typeface="微软雅黑"/>
            </a:endParaRPr>
          </a:p>
        </p:txBody>
      </p:sp>
      <p:sp>
        <p:nvSpPr>
          <p:cNvPr id="248" name="椭圆 247">
            <a:extLst>
              <a:ext uri="{FF2B5EF4-FFF2-40B4-BE49-F238E27FC236}">
                <a16:creationId xmlns:a16="http://schemas.microsoft.com/office/drawing/2014/main" id="{5402699C-78CB-4637-BE4A-5BFBDB6E6F63}"/>
              </a:ext>
            </a:extLst>
          </p:cNvPr>
          <p:cNvSpPr/>
          <p:nvPr/>
        </p:nvSpPr>
        <p:spPr>
          <a:xfrm>
            <a:off x="5413557" y="2322195"/>
            <a:ext cx="494030" cy="494030"/>
          </a:xfrm>
          <a:prstGeom prst="ellipse">
            <a:avLst/>
          </a:prstGeom>
          <a:solidFill>
            <a:schemeClr val="accent2">
              <a:lumMod val="60000"/>
              <a:lumOff val="40000"/>
              <a:alpha val="34000"/>
            </a:schemeClr>
          </a:soli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  <a:ea charset="-122" panose="020b0503020204020204" pitchFamily="34" typeface="微软雅黑"/>
            </a:endParaRPr>
          </a:p>
        </p:txBody>
      </p:sp>
      <p:sp>
        <p:nvSpPr>
          <p:cNvPr id="249" name="椭圆 248">
            <a:extLst>
              <a:ext uri="{FF2B5EF4-FFF2-40B4-BE49-F238E27FC236}">
                <a16:creationId xmlns:a16="http://schemas.microsoft.com/office/drawing/2014/main" id="{FFF82F43-B952-49A3-AE34-6144D03F98A2}"/>
              </a:ext>
            </a:extLst>
          </p:cNvPr>
          <p:cNvSpPr/>
          <p:nvPr/>
        </p:nvSpPr>
        <p:spPr>
          <a:xfrm>
            <a:off x="5950585" y="3033667"/>
            <a:ext cx="494030" cy="494030"/>
          </a:xfrm>
          <a:prstGeom prst="ellipse">
            <a:avLst/>
          </a:prstGeom>
          <a:solidFill>
            <a:schemeClr val="accent2">
              <a:lumMod val="60000"/>
              <a:lumOff val="40000"/>
              <a:alpha val="34000"/>
            </a:schemeClr>
          </a:soli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  <a:ea charset="-122" panose="020b0503020204020204" pitchFamily="34" typeface="微软雅黑"/>
            </a:endParaRPr>
          </a:p>
        </p:txBody>
      </p:sp>
      <p:sp>
        <p:nvSpPr>
          <p:cNvPr id="250" name="椭圆 249">
            <a:extLst>
              <a:ext uri="{FF2B5EF4-FFF2-40B4-BE49-F238E27FC236}">
                <a16:creationId xmlns:a16="http://schemas.microsoft.com/office/drawing/2014/main" id="{3B7DFCBE-893F-4440-AAB4-900F335408FB}"/>
              </a:ext>
            </a:extLst>
          </p:cNvPr>
          <p:cNvSpPr/>
          <p:nvPr/>
        </p:nvSpPr>
        <p:spPr>
          <a:xfrm>
            <a:off x="6255385" y="2453096"/>
            <a:ext cx="494030" cy="494030"/>
          </a:xfrm>
          <a:prstGeom prst="ellipse">
            <a:avLst/>
          </a:prstGeom>
          <a:solidFill>
            <a:schemeClr val="accent2">
              <a:lumMod val="60000"/>
              <a:lumOff val="40000"/>
              <a:alpha val="34000"/>
            </a:schemeClr>
          </a:soli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  <a:ea charset="-122" panose="020b0503020204020204" pitchFamily="34" typeface="微软雅黑"/>
            </a:endParaRPr>
          </a:p>
        </p:txBody>
      </p:sp>
      <p:sp>
        <p:nvSpPr>
          <p:cNvPr id="251" name="椭圆 250">
            <a:extLst>
              <a:ext uri="{FF2B5EF4-FFF2-40B4-BE49-F238E27FC236}">
                <a16:creationId xmlns:a16="http://schemas.microsoft.com/office/drawing/2014/main" id="{82FD216C-3BB5-4AE5-9159-17B791ABF561}"/>
              </a:ext>
            </a:extLst>
          </p:cNvPr>
          <p:cNvSpPr/>
          <p:nvPr/>
        </p:nvSpPr>
        <p:spPr>
          <a:xfrm>
            <a:off x="5930900" y="2651125"/>
            <a:ext cx="330200" cy="330200"/>
          </a:xfrm>
          <a:prstGeom prst="ellipse">
            <a:avLst/>
          </a:prstGeom>
          <a:solidFill>
            <a:schemeClr val="accent2">
              <a:lumMod val="60000"/>
              <a:lumOff val="40000"/>
              <a:alpha val="2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  <a:ea charset="-122" panose="020b0503020204020204" pitchFamily="34" typeface="微软雅黑"/>
            </a:endParaRPr>
          </a:p>
        </p:txBody>
      </p:sp>
      <p:sp>
        <p:nvSpPr>
          <p:cNvPr id="252" name="椭圆 251">
            <a:extLst>
              <a:ext uri="{FF2B5EF4-FFF2-40B4-BE49-F238E27FC236}">
                <a16:creationId xmlns:a16="http://schemas.microsoft.com/office/drawing/2014/main" id="{7A32DFC3-0D75-45E7-8D60-C1AE39FBECDE}"/>
              </a:ext>
            </a:extLst>
          </p:cNvPr>
          <p:cNvSpPr/>
          <p:nvPr/>
        </p:nvSpPr>
        <p:spPr>
          <a:xfrm>
            <a:off x="6197600" y="2816225"/>
            <a:ext cx="330200" cy="330200"/>
          </a:xfrm>
          <a:prstGeom prst="ellipse">
            <a:avLst/>
          </a:prstGeom>
          <a:solidFill>
            <a:schemeClr val="accent2">
              <a:lumMod val="60000"/>
              <a:lumOff val="40000"/>
              <a:alpha val="2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  <a:ea charset="-122" panose="020b0503020204020204" pitchFamily="34" typeface="微软雅黑"/>
            </a:endParaRPr>
          </a:p>
        </p:txBody>
      </p:sp>
      <p:sp>
        <p:nvSpPr>
          <p:cNvPr id="253" name="椭圆 252">
            <a:extLst>
              <a:ext uri="{FF2B5EF4-FFF2-40B4-BE49-F238E27FC236}">
                <a16:creationId xmlns:a16="http://schemas.microsoft.com/office/drawing/2014/main" id="{5D0C890A-18A9-45B5-AF28-82910CF07DA0}"/>
              </a:ext>
            </a:extLst>
          </p:cNvPr>
          <p:cNvSpPr/>
          <p:nvPr/>
        </p:nvSpPr>
        <p:spPr>
          <a:xfrm>
            <a:off x="6286500" y="2816225"/>
            <a:ext cx="330200" cy="330200"/>
          </a:xfrm>
          <a:prstGeom prst="ellipse">
            <a:avLst/>
          </a:prstGeom>
          <a:solidFill>
            <a:schemeClr val="accent2">
              <a:lumMod val="60000"/>
              <a:lumOff val="40000"/>
              <a:alpha val="2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  <a:ea charset="-122" panose="020b0503020204020204" pitchFamily="34" typeface="微软雅黑"/>
            </a:endParaRPr>
          </a:p>
        </p:txBody>
      </p:sp>
      <p:sp>
        <p:nvSpPr>
          <p:cNvPr id="254" name="椭圆 253">
            <a:extLst>
              <a:ext uri="{FF2B5EF4-FFF2-40B4-BE49-F238E27FC236}">
                <a16:creationId xmlns:a16="http://schemas.microsoft.com/office/drawing/2014/main" id="{401DD669-0E6E-4BA8-8AD0-9241990ADD51}"/>
              </a:ext>
            </a:extLst>
          </p:cNvPr>
          <p:cNvSpPr/>
          <p:nvPr/>
        </p:nvSpPr>
        <p:spPr>
          <a:xfrm>
            <a:off x="5753100" y="2486025"/>
            <a:ext cx="330200" cy="330200"/>
          </a:xfrm>
          <a:prstGeom prst="ellipse">
            <a:avLst/>
          </a:prstGeom>
          <a:solidFill>
            <a:schemeClr val="accent2">
              <a:lumMod val="60000"/>
              <a:lumOff val="40000"/>
              <a:alpha val="2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  <a:ea charset="-122" panose="020b0503020204020204" pitchFamily="34" typeface="微软雅黑"/>
            </a:endParaRPr>
          </a:p>
        </p:txBody>
      </p:sp>
      <p:sp>
        <p:nvSpPr>
          <p:cNvPr id="255" name="椭圆 254">
            <a:extLst>
              <a:ext uri="{FF2B5EF4-FFF2-40B4-BE49-F238E27FC236}">
                <a16:creationId xmlns:a16="http://schemas.microsoft.com/office/drawing/2014/main" id="{88CF599F-1A2B-4B10-A892-42827EDBF9D3}"/>
              </a:ext>
            </a:extLst>
          </p:cNvPr>
          <p:cNvSpPr/>
          <p:nvPr/>
        </p:nvSpPr>
        <p:spPr>
          <a:xfrm>
            <a:off x="6261100" y="2816225"/>
            <a:ext cx="330200" cy="330200"/>
          </a:xfrm>
          <a:prstGeom prst="ellipse">
            <a:avLst/>
          </a:prstGeom>
          <a:solidFill>
            <a:schemeClr val="accent2">
              <a:lumMod val="60000"/>
              <a:lumOff val="40000"/>
              <a:alpha val="2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  <a:ea charset="-122" panose="020b0503020204020204" pitchFamily="34" typeface="微软雅黑"/>
            </a:endParaRPr>
          </a:p>
        </p:txBody>
      </p:sp>
      <p:sp>
        <p:nvSpPr>
          <p:cNvPr id="256" name="椭圆 255">
            <a:extLst>
              <a:ext uri="{FF2B5EF4-FFF2-40B4-BE49-F238E27FC236}">
                <a16:creationId xmlns:a16="http://schemas.microsoft.com/office/drawing/2014/main" id="{312B0857-586C-4150-A0F4-14A1320BC8E1}"/>
              </a:ext>
            </a:extLst>
          </p:cNvPr>
          <p:cNvSpPr/>
          <p:nvPr/>
        </p:nvSpPr>
        <p:spPr>
          <a:xfrm>
            <a:off x="6096000" y="2257425"/>
            <a:ext cx="330200" cy="330200"/>
          </a:xfrm>
          <a:prstGeom prst="ellipse">
            <a:avLst/>
          </a:prstGeom>
          <a:solidFill>
            <a:schemeClr val="accent2">
              <a:lumMod val="60000"/>
              <a:lumOff val="40000"/>
              <a:alpha val="2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  <a:ea charset="-122" panose="020b0503020204020204" pitchFamily="34" typeface="微软雅黑"/>
            </a:endParaRPr>
          </a:p>
        </p:txBody>
      </p:sp>
      <p:sp>
        <p:nvSpPr>
          <p:cNvPr id="257" name="椭圆 256">
            <a:extLst>
              <a:ext uri="{FF2B5EF4-FFF2-40B4-BE49-F238E27FC236}">
                <a16:creationId xmlns:a16="http://schemas.microsoft.com/office/drawing/2014/main" id="{8EE37DBD-1E42-4990-BE34-A2A2449924D3}"/>
              </a:ext>
            </a:extLst>
          </p:cNvPr>
          <p:cNvSpPr/>
          <p:nvPr/>
        </p:nvSpPr>
        <p:spPr>
          <a:xfrm>
            <a:off x="5499100" y="2486025"/>
            <a:ext cx="330200" cy="330200"/>
          </a:xfrm>
          <a:prstGeom prst="ellipse">
            <a:avLst/>
          </a:prstGeom>
          <a:solidFill>
            <a:schemeClr val="accent2">
              <a:lumMod val="60000"/>
              <a:lumOff val="40000"/>
              <a:alpha val="2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  <a:ea charset="-122" panose="020b0503020204020204" pitchFamily="34" typeface="微软雅黑"/>
            </a:endParaRPr>
          </a:p>
        </p:txBody>
      </p:sp>
      <p:sp>
        <p:nvSpPr>
          <p:cNvPr id="258" name="椭圆 257">
            <a:extLst>
              <a:ext uri="{FF2B5EF4-FFF2-40B4-BE49-F238E27FC236}">
                <a16:creationId xmlns:a16="http://schemas.microsoft.com/office/drawing/2014/main" id="{1B99D909-45D0-4795-95BA-BD5A9ACE145A}"/>
              </a:ext>
            </a:extLst>
          </p:cNvPr>
          <p:cNvSpPr/>
          <p:nvPr/>
        </p:nvSpPr>
        <p:spPr>
          <a:xfrm>
            <a:off x="5765800" y="2851150"/>
            <a:ext cx="330200" cy="330200"/>
          </a:xfrm>
          <a:prstGeom prst="ellipse">
            <a:avLst/>
          </a:prstGeom>
          <a:solidFill>
            <a:schemeClr val="accent2">
              <a:lumMod val="60000"/>
              <a:lumOff val="40000"/>
              <a:alpha val="2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  <a:ea charset="-122" panose="020b0503020204020204" pitchFamily="34" typeface="微软雅黑"/>
            </a:endParaRPr>
          </a:p>
        </p:txBody>
      </p:sp>
      <p:sp>
        <p:nvSpPr>
          <p:cNvPr id="259" name="椭圆 258">
            <a:extLst>
              <a:ext uri="{FF2B5EF4-FFF2-40B4-BE49-F238E27FC236}">
                <a16:creationId xmlns:a16="http://schemas.microsoft.com/office/drawing/2014/main" id="{D147224D-9BEC-4EC3-8081-2E243FAFE3E0}"/>
              </a:ext>
            </a:extLst>
          </p:cNvPr>
          <p:cNvSpPr/>
          <p:nvPr/>
        </p:nvSpPr>
        <p:spPr>
          <a:xfrm>
            <a:off x="6299200" y="2816225"/>
            <a:ext cx="330200" cy="330200"/>
          </a:xfrm>
          <a:prstGeom prst="ellipse">
            <a:avLst/>
          </a:prstGeom>
          <a:solidFill>
            <a:schemeClr val="accent2">
              <a:lumMod val="60000"/>
              <a:lumOff val="40000"/>
              <a:alpha val="2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  <a:ea charset="-122" panose="020b0503020204020204" pitchFamily="34" typeface="微软雅黑"/>
            </a:endParaRPr>
          </a:p>
        </p:txBody>
      </p:sp>
      <p:sp>
        <p:nvSpPr>
          <p:cNvPr id="260" name="椭圆 259">
            <a:extLst>
              <a:ext uri="{FF2B5EF4-FFF2-40B4-BE49-F238E27FC236}">
                <a16:creationId xmlns:a16="http://schemas.microsoft.com/office/drawing/2014/main" id="{06827F1C-2ECC-4F28-9CDE-D46FFA208B4E}"/>
              </a:ext>
            </a:extLst>
          </p:cNvPr>
          <p:cNvSpPr/>
          <p:nvPr/>
        </p:nvSpPr>
        <p:spPr>
          <a:xfrm>
            <a:off x="5702300" y="2359025"/>
            <a:ext cx="330200" cy="330200"/>
          </a:xfrm>
          <a:prstGeom prst="ellipse">
            <a:avLst/>
          </a:prstGeom>
          <a:solidFill>
            <a:schemeClr val="accent2">
              <a:lumMod val="60000"/>
              <a:lumOff val="40000"/>
              <a:alpha val="2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  <a:ea charset="-122" panose="020b0503020204020204" pitchFamily="34" typeface="微软雅黑"/>
            </a:endParaRPr>
          </a:p>
        </p:txBody>
      </p:sp>
      <p:sp>
        <p:nvSpPr>
          <p:cNvPr id="261" name="椭圆 260">
            <a:extLst>
              <a:ext uri="{FF2B5EF4-FFF2-40B4-BE49-F238E27FC236}">
                <a16:creationId xmlns:a16="http://schemas.microsoft.com/office/drawing/2014/main" id="{64B4DCFF-3FB0-44FE-9831-BC3653497262}"/>
              </a:ext>
            </a:extLst>
          </p:cNvPr>
          <p:cNvSpPr/>
          <p:nvPr/>
        </p:nvSpPr>
        <p:spPr>
          <a:xfrm>
            <a:off x="5930900" y="2994025"/>
            <a:ext cx="330200" cy="330200"/>
          </a:xfrm>
          <a:prstGeom prst="ellipse">
            <a:avLst/>
          </a:prstGeom>
          <a:solidFill>
            <a:schemeClr val="accent2">
              <a:lumMod val="60000"/>
              <a:lumOff val="40000"/>
              <a:alpha val="2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  <a:ea charset="-122" panose="020b0503020204020204" pitchFamily="34" typeface="微软雅黑"/>
            </a:endParaRPr>
          </a:p>
        </p:txBody>
      </p:sp>
      <p:sp>
        <p:nvSpPr>
          <p:cNvPr id="262" name="椭圆 261">
            <a:extLst>
              <a:ext uri="{FF2B5EF4-FFF2-40B4-BE49-F238E27FC236}">
                <a16:creationId xmlns:a16="http://schemas.microsoft.com/office/drawing/2014/main" id="{70A51AA1-E2E3-45F0-90A9-FAC6D327B313}"/>
              </a:ext>
            </a:extLst>
          </p:cNvPr>
          <p:cNvSpPr/>
          <p:nvPr/>
        </p:nvSpPr>
        <p:spPr>
          <a:xfrm>
            <a:off x="5499100" y="2774950"/>
            <a:ext cx="330200" cy="330200"/>
          </a:xfrm>
          <a:prstGeom prst="ellipse">
            <a:avLst/>
          </a:prstGeom>
          <a:solidFill>
            <a:schemeClr val="accent2">
              <a:lumMod val="60000"/>
              <a:lumOff val="40000"/>
              <a:alpha val="2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  <a:ea charset="-122" panose="020b0503020204020204" pitchFamily="34" typeface="微软雅黑"/>
            </a:endParaRPr>
          </a:p>
        </p:txBody>
      </p:sp>
      <p:sp>
        <p:nvSpPr>
          <p:cNvPr id="263" name="椭圆 262">
            <a:extLst>
              <a:ext uri="{FF2B5EF4-FFF2-40B4-BE49-F238E27FC236}">
                <a16:creationId xmlns:a16="http://schemas.microsoft.com/office/drawing/2014/main" id="{EBA95DBA-A5B7-439E-A5C3-47D0F479C0C1}"/>
              </a:ext>
            </a:extLst>
          </p:cNvPr>
          <p:cNvSpPr/>
          <p:nvPr/>
        </p:nvSpPr>
        <p:spPr>
          <a:xfrm>
            <a:off x="6273800" y="2825750"/>
            <a:ext cx="330200" cy="330200"/>
          </a:xfrm>
          <a:prstGeom prst="ellipse">
            <a:avLst/>
          </a:prstGeom>
          <a:solidFill>
            <a:schemeClr val="accent2">
              <a:lumMod val="60000"/>
              <a:lumOff val="40000"/>
              <a:alpha val="2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  <a:ea charset="-122" panose="020b0503020204020204" pitchFamily="34" typeface="微软雅黑"/>
            </a:endParaRPr>
          </a:p>
        </p:txBody>
      </p:sp>
      <p:sp>
        <p:nvSpPr>
          <p:cNvPr id="264" name="椭圆 263">
            <a:extLst>
              <a:ext uri="{FF2B5EF4-FFF2-40B4-BE49-F238E27FC236}">
                <a16:creationId xmlns:a16="http://schemas.microsoft.com/office/drawing/2014/main" id="{21BAE61F-0D6B-4BFC-A92A-22EA84C042DF}"/>
              </a:ext>
            </a:extLst>
          </p:cNvPr>
          <p:cNvSpPr/>
          <p:nvPr/>
        </p:nvSpPr>
        <p:spPr>
          <a:xfrm>
            <a:off x="6172200" y="2371725"/>
            <a:ext cx="330200" cy="330200"/>
          </a:xfrm>
          <a:prstGeom prst="ellipse">
            <a:avLst/>
          </a:prstGeom>
          <a:solidFill>
            <a:schemeClr val="accent2">
              <a:lumMod val="60000"/>
              <a:lumOff val="40000"/>
              <a:alpha val="2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  <a:ea charset="-122" panose="020b0503020204020204" pitchFamily="34" typeface="微软雅黑"/>
            </a:endParaRPr>
          </a:p>
        </p:txBody>
      </p:sp>
      <p:sp>
        <p:nvSpPr>
          <p:cNvPr id="265" name="六边形 264">
            <a:extLst>
              <a:ext uri="{FF2B5EF4-FFF2-40B4-BE49-F238E27FC236}">
                <a16:creationId xmlns:a16="http://schemas.microsoft.com/office/drawing/2014/main" id="{1F155FB0-7F49-407F-A402-A75851FFE3A3}"/>
              </a:ext>
            </a:extLst>
          </p:cNvPr>
          <p:cNvSpPr/>
          <p:nvPr/>
        </p:nvSpPr>
        <p:spPr>
          <a:xfrm>
            <a:off x="6057900" y="2376805"/>
            <a:ext cx="330200" cy="289719"/>
          </a:xfrm>
          <a:prstGeom prst="hexagon">
            <a:avLst/>
          </a:prstGeom>
          <a:solidFill>
            <a:schemeClr val="accent2">
              <a:lumMod val="60000"/>
              <a:lumOff val="40000"/>
              <a:alpha val="2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  <a:ea charset="-122" panose="020b0503020204020204" pitchFamily="34" typeface="微软雅黑"/>
            </a:endParaRPr>
          </a:p>
        </p:txBody>
      </p:sp>
      <p:sp>
        <p:nvSpPr>
          <p:cNvPr id="266" name="六边形 265">
            <a:extLst>
              <a:ext uri="{FF2B5EF4-FFF2-40B4-BE49-F238E27FC236}">
                <a16:creationId xmlns:a16="http://schemas.microsoft.com/office/drawing/2014/main" id="{E6C4CB2C-848F-4059-92FC-53CF3929EFAA}"/>
              </a:ext>
            </a:extLst>
          </p:cNvPr>
          <p:cNvSpPr/>
          <p:nvPr/>
        </p:nvSpPr>
        <p:spPr>
          <a:xfrm>
            <a:off x="6220460" y="2805430"/>
            <a:ext cx="330200" cy="289719"/>
          </a:xfrm>
          <a:prstGeom prst="hexagon">
            <a:avLst/>
          </a:prstGeom>
          <a:solidFill>
            <a:schemeClr val="accent2">
              <a:lumMod val="60000"/>
              <a:lumOff val="40000"/>
              <a:alpha val="2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  <a:ea charset="-122" panose="020b0503020204020204" pitchFamily="34" typeface="微软雅黑"/>
            </a:endParaRPr>
          </a:p>
        </p:txBody>
      </p:sp>
      <p:sp>
        <p:nvSpPr>
          <p:cNvPr id="267" name="六边形 266">
            <a:extLst>
              <a:ext uri="{FF2B5EF4-FFF2-40B4-BE49-F238E27FC236}">
                <a16:creationId xmlns:a16="http://schemas.microsoft.com/office/drawing/2014/main" id="{67295BAA-2AB6-4956-871B-6E8B6A34EE7E}"/>
              </a:ext>
            </a:extLst>
          </p:cNvPr>
          <p:cNvSpPr/>
          <p:nvPr/>
        </p:nvSpPr>
        <p:spPr>
          <a:xfrm>
            <a:off x="5626100" y="2750185"/>
            <a:ext cx="330200" cy="289719"/>
          </a:xfrm>
          <a:prstGeom prst="hexagon">
            <a:avLst/>
          </a:prstGeom>
          <a:solidFill>
            <a:schemeClr val="accent2">
              <a:lumMod val="60000"/>
              <a:lumOff val="40000"/>
              <a:alpha val="2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  <a:ea charset="-122" panose="020b0503020204020204" pitchFamily="34" typeface="微软雅黑"/>
            </a:endParaRPr>
          </a:p>
        </p:txBody>
      </p:sp>
      <p:sp>
        <p:nvSpPr>
          <p:cNvPr id="268" name="六边形 267">
            <a:extLst>
              <a:ext uri="{FF2B5EF4-FFF2-40B4-BE49-F238E27FC236}">
                <a16:creationId xmlns:a16="http://schemas.microsoft.com/office/drawing/2014/main" id="{2B9B5284-F375-487F-8429-EC4FBA3B3DF4}"/>
              </a:ext>
            </a:extLst>
          </p:cNvPr>
          <p:cNvSpPr/>
          <p:nvPr/>
        </p:nvSpPr>
        <p:spPr>
          <a:xfrm>
            <a:off x="6174740" y="2445385"/>
            <a:ext cx="330200" cy="289719"/>
          </a:xfrm>
          <a:prstGeom prst="hexagon">
            <a:avLst/>
          </a:prstGeom>
          <a:solidFill>
            <a:schemeClr val="accent2">
              <a:lumMod val="60000"/>
              <a:lumOff val="40000"/>
              <a:alpha val="2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  <a:ea charset="-122" panose="020b0503020204020204" pitchFamily="34" typeface="微软雅黑"/>
            </a:endParaRPr>
          </a:p>
        </p:txBody>
      </p:sp>
      <p:sp>
        <p:nvSpPr>
          <p:cNvPr id="269" name="六边形 268">
            <a:extLst>
              <a:ext uri="{FF2B5EF4-FFF2-40B4-BE49-F238E27FC236}">
                <a16:creationId xmlns:a16="http://schemas.microsoft.com/office/drawing/2014/main" id="{CB874B00-E2BE-432B-AF78-78C9B75BF801}"/>
              </a:ext>
            </a:extLst>
          </p:cNvPr>
          <p:cNvSpPr/>
          <p:nvPr/>
        </p:nvSpPr>
        <p:spPr>
          <a:xfrm>
            <a:off x="5765800" y="2468245"/>
            <a:ext cx="330200" cy="289719"/>
          </a:xfrm>
          <a:prstGeom prst="hexagon">
            <a:avLst/>
          </a:prstGeom>
          <a:solidFill>
            <a:schemeClr val="accent2">
              <a:lumMod val="60000"/>
              <a:lumOff val="40000"/>
              <a:alpha val="2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  <a:ea charset="-122" panose="020b0503020204020204" pitchFamily="34" typeface="微软雅黑"/>
            </a:endParaRPr>
          </a:p>
        </p:txBody>
      </p:sp>
      <p:sp>
        <p:nvSpPr>
          <p:cNvPr id="270" name="六边形 269">
            <a:extLst>
              <a:ext uri="{FF2B5EF4-FFF2-40B4-BE49-F238E27FC236}">
                <a16:creationId xmlns:a16="http://schemas.microsoft.com/office/drawing/2014/main" id="{A33A0B62-25B7-4C03-A8D0-27F4B0B24F7B}"/>
              </a:ext>
            </a:extLst>
          </p:cNvPr>
          <p:cNvSpPr/>
          <p:nvPr/>
        </p:nvSpPr>
        <p:spPr>
          <a:xfrm>
            <a:off x="6304280" y="2887345"/>
            <a:ext cx="330200" cy="289719"/>
          </a:xfrm>
          <a:prstGeom prst="hexagon">
            <a:avLst/>
          </a:prstGeom>
          <a:solidFill>
            <a:schemeClr val="accent2">
              <a:lumMod val="60000"/>
              <a:lumOff val="40000"/>
              <a:alpha val="2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  <a:ea charset="-122" panose="020b0503020204020204" pitchFamily="34" typeface="微软雅黑"/>
            </a:endParaRPr>
          </a:p>
        </p:txBody>
      </p:sp>
      <p:sp>
        <p:nvSpPr>
          <p:cNvPr id="271" name="六边形 270">
            <a:extLst>
              <a:ext uri="{FF2B5EF4-FFF2-40B4-BE49-F238E27FC236}">
                <a16:creationId xmlns:a16="http://schemas.microsoft.com/office/drawing/2014/main" id="{1DA2A888-8218-48D1-A733-FDF006FB2155}"/>
              </a:ext>
            </a:extLst>
          </p:cNvPr>
          <p:cNvSpPr/>
          <p:nvPr/>
        </p:nvSpPr>
        <p:spPr>
          <a:xfrm>
            <a:off x="5765800" y="2816225"/>
            <a:ext cx="330200" cy="289719"/>
          </a:xfrm>
          <a:prstGeom prst="hexagon">
            <a:avLst/>
          </a:prstGeom>
          <a:solidFill>
            <a:schemeClr val="accent2">
              <a:lumMod val="60000"/>
              <a:lumOff val="40000"/>
              <a:alpha val="2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  <a:ea charset="-122" panose="020b0503020204020204" pitchFamily="34" typeface="微软雅黑"/>
            </a:endParaRPr>
          </a:p>
        </p:txBody>
      </p:sp>
      <p:sp>
        <p:nvSpPr>
          <p:cNvPr id="272" name="六边形 271">
            <a:extLst>
              <a:ext uri="{FF2B5EF4-FFF2-40B4-BE49-F238E27FC236}">
                <a16:creationId xmlns:a16="http://schemas.microsoft.com/office/drawing/2014/main" id="{BA180C17-EA0E-4BDE-B6A8-B302750A68E7}"/>
              </a:ext>
            </a:extLst>
          </p:cNvPr>
          <p:cNvSpPr/>
          <p:nvPr/>
        </p:nvSpPr>
        <p:spPr>
          <a:xfrm>
            <a:off x="6167120" y="2671365"/>
            <a:ext cx="330200" cy="289719"/>
          </a:xfrm>
          <a:prstGeom prst="hexagon">
            <a:avLst/>
          </a:prstGeom>
          <a:solidFill>
            <a:schemeClr val="accent2">
              <a:lumMod val="60000"/>
              <a:lumOff val="40000"/>
              <a:alpha val="2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  <a:ea charset="-122" panose="020b0503020204020204" pitchFamily="34" typeface="微软雅黑"/>
            </a:endParaRPr>
          </a:p>
        </p:txBody>
      </p:sp>
      <p:sp>
        <p:nvSpPr>
          <p:cNvPr id="273" name="六边形 272">
            <a:extLst>
              <a:ext uri="{FF2B5EF4-FFF2-40B4-BE49-F238E27FC236}">
                <a16:creationId xmlns:a16="http://schemas.microsoft.com/office/drawing/2014/main" id="{868EDA1C-2698-45D8-912A-6D66174D1240}"/>
              </a:ext>
            </a:extLst>
          </p:cNvPr>
          <p:cNvSpPr/>
          <p:nvPr/>
        </p:nvSpPr>
        <p:spPr>
          <a:xfrm>
            <a:off x="5626100" y="2526506"/>
            <a:ext cx="330200" cy="289719"/>
          </a:xfrm>
          <a:prstGeom prst="hexagon">
            <a:avLst/>
          </a:prstGeom>
          <a:solidFill>
            <a:schemeClr val="accent2">
              <a:lumMod val="60000"/>
              <a:lumOff val="40000"/>
              <a:alpha val="2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  <a:ea charset="-122" panose="020b0503020204020204" pitchFamily="34" typeface="微软雅黑"/>
            </a:endParaRPr>
          </a:p>
        </p:txBody>
      </p:sp>
      <p:sp>
        <p:nvSpPr>
          <p:cNvPr id="274" name="六边形 273">
            <a:extLst>
              <a:ext uri="{FF2B5EF4-FFF2-40B4-BE49-F238E27FC236}">
                <a16:creationId xmlns:a16="http://schemas.microsoft.com/office/drawing/2014/main" id="{A45E7125-1E82-4F19-8D39-C51C2C702E66}"/>
              </a:ext>
            </a:extLst>
          </p:cNvPr>
          <p:cNvSpPr/>
          <p:nvPr/>
        </p:nvSpPr>
        <p:spPr>
          <a:xfrm rot="2557497">
            <a:off x="5930900" y="2887345"/>
            <a:ext cx="330200" cy="289719"/>
          </a:xfrm>
          <a:prstGeom prst="hexagon">
            <a:avLst/>
          </a:prstGeom>
          <a:solidFill>
            <a:schemeClr val="accent2">
              <a:lumMod val="60000"/>
              <a:lumOff val="40000"/>
              <a:alpha val="2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  <a:ea charset="-122" panose="020b0503020204020204" pitchFamily="34" typeface="微软雅黑"/>
            </a:endParaRPr>
          </a:p>
        </p:txBody>
      </p:sp>
      <p:sp>
        <p:nvSpPr>
          <p:cNvPr id="275" name="六边形 274">
            <a:extLst>
              <a:ext uri="{FF2B5EF4-FFF2-40B4-BE49-F238E27FC236}">
                <a16:creationId xmlns:a16="http://schemas.microsoft.com/office/drawing/2014/main" id="{34FFA355-368C-4A27-8253-4299EEA0F508}"/>
              </a:ext>
            </a:extLst>
          </p:cNvPr>
          <p:cNvSpPr/>
          <p:nvPr/>
        </p:nvSpPr>
        <p:spPr>
          <a:xfrm>
            <a:off x="5862320" y="2376805"/>
            <a:ext cx="330200" cy="289719"/>
          </a:xfrm>
          <a:prstGeom prst="hexagon">
            <a:avLst/>
          </a:prstGeom>
          <a:solidFill>
            <a:schemeClr val="accent2">
              <a:lumMod val="60000"/>
              <a:lumOff val="40000"/>
              <a:alpha val="2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  <a:ea charset="-122" panose="020b0503020204020204" pitchFamily="34" typeface="微软雅黑"/>
            </a:endParaRPr>
          </a:p>
        </p:txBody>
      </p:sp>
      <p:sp>
        <p:nvSpPr>
          <p:cNvPr id="276" name="六边形 275">
            <a:extLst>
              <a:ext uri="{FF2B5EF4-FFF2-40B4-BE49-F238E27FC236}">
                <a16:creationId xmlns:a16="http://schemas.microsoft.com/office/drawing/2014/main" id="{D84FA201-D630-43BF-9ACE-AEB0AF4F9140}"/>
              </a:ext>
            </a:extLst>
          </p:cNvPr>
          <p:cNvSpPr/>
          <p:nvPr/>
        </p:nvSpPr>
        <p:spPr>
          <a:xfrm>
            <a:off x="5687060" y="2671365"/>
            <a:ext cx="330200" cy="289719"/>
          </a:xfrm>
          <a:prstGeom prst="hexagon">
            <a:avLst/>
          </a:prstGeom>
          <a:solidFill>
            <a:schemeClr val="accent2">
              <a:lumMod val="60000"/>
              <a:lumOff val="40000"/>
              <a:alpha val="2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  <a:ea charset="-122" panose="020b0503020204020204" pitchFamily="34" typeface="微软雅黑"/>
            </a:endParaRPr>
          </a:p>
        </p:txBody>
      </p:sp>
      <p:sp>
        <p:nvSpPr>
          <p:cNvPr id="277" name="六边形 276">
            <a:extLst>
              <a:ext uri="{FF2B5EF4-FFF2-40B4-BE49-F238E27FC236}">
                <a16:creationId xmlns:a16="http://schemas.microsoft.com/office/drawing/2014/main" id="{C2DC14B7-4BB0-4E8E-A447-05991049A1A6}"/>
              </a:ext>
            </a:extLst>
          </p:cNvPr>
          <p:cNvSpPr/>
          <p:nvPr/>
        </p:nvSpPr>
        <p:spPr>
          <a:xfrm>
            <a:off x="6159500" y="2825750"/>
            <a:ext cx="330200" cy="289719"/>
          </a:xfrm>
          <a:prstGeom prst="hexagon">
            <a:avLst/>
          </a:prstGeom>
          <a:solidFill>
            <a:schemeClr val="accent2">
              <a:lumMod val="60000"/>
              <a:lumOff val="40000"/>
              <a:alpha val="2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  <a:ea charset="-122" panose="020b0503020204020204" pitchFamily="34" typeface="微软雅黑"/>
            </a:endParaRPr>
          </a:p>
        </p:txBody>
      </p:sp>
      <p:sp>
        <p:nvSpPr>
          <p:cNvPr id="278" name="六边形 277">
            <a:extLst>
              <a:ext uri="{FF2B5EF4-FFF2-40B4-BE49-F238E27FC236}">
                <a16:creationId xmlns:a16="http://schemas.microsoft.com/office/drawing/2014/main" id="{6BB59AF9-CB9A-444D-8E69-6306D7F99570}"/>
              </a:ext>
            </a:extLst>
          </p:cNvPr>
          <p:cNvSpPr/>
          <p:nvPr/>
        </p:nvSpPr>
        <p:spPr>
          <a:xfrm>
            <a:off x="6096000" y="2333625"/>
            <a:ext cx="330200" cy="289719"/>
          </a:xfrm>
          <a:prstGeom prst="hexagon">
            <a:avLst/>
          </a:prstGeom>
          <a:solidFill>
            <a:schemeClr val="accent2">
              <a:lumMod val="60000"/>
              <a:lumOff val="40000"/>
              <a:alpha val="2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  <a:ea charset="-122" panose="020b0503020204020204" pitchFamily="34" typeface="微软雅黑"/>
            </a:endParaRPr>
          </a:p>
        </p:txBody>
      </p:sp>
      <p:sp>
        <p:nvSpPr>
          <p:cNvPr id="279" name="六边形 278">
            <a:extLst>
              <a:ext uri="{FF2B5EF4-FFF2-40B4-BE49-F238E27FC236}">
                <a16:creationId xmlns:a16="http://schemas.microsoft.com/office/drawing/2014/main" id="{BC399891-0EAB-4699-8F35-407537113062}"/>
              </a:ext>
            </a:extLst>
          </p:cNvPr>
          <p:cNvSpPr/>
          <p:nvPr/>
        </p:nvSpPr>
        <p:spPr>
          <a:xfrm>
            <a:off x="6129655" y="2439763"/>
            <a:ext cx="186690" cy="163804"/>
          </a:xfrm>
          <a:prstGeom prst="hexagon">
            <a:avLst/>
          </a:prstGeom>
          <a:solidFill>
            <a:schemeClr val="accent2">
              <a:lumMod val="60000"/>
              <a:lumOff val="40000"/>
              <a:alpha val="2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  <a:ea charset="-122" panose="020b0503020204020204" pitchFamily="34" typeface="微软雅黑"/>
            </a:endParaRPr>
          </a:p>
        </p:txBody>
      </p:sp>
      <p:sp>
        <p:nvSpPr>
          <p:cNvPr id="280" name="六边形 279">
            <a:extLst>
              <a:ext uri="{FF2B5EF4-FFF2-40B4-BE49-F238E27FC236}">
                <a16:creationId xmlns:a16="http://schemas.microsoft.com/office/drawing/2014/main" id="{82418E6D-F01D-4558-9752-87D3D14BBB64}"/>
              </a:ext>
            </a:extLst>
          </p:cNvPr>
          <p:cNvSpPr/>
          <p:nvPr/>
        </p:nvSpPr>
        <p:spPr>
          <a:xfrm>
            <a:off x="6223158" y="2816225"/>
            <a:ext cx="186690" cy="163804"/>
          </a:xfrm>
          <a:prstGeom prst="hexagon">
            <a:avLst/>
          </a:prstGeom>
          <a:solidFill>
            <a:schemeClr val="accent2">
              <a:lumMod val="60000"/>
              <a:lumOff val="40000"/>
              <a:alpha val="2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  <a:ea charset="-122" panose="020b0503020204020204" pitchFamily="34" typeface="微软雅黑"/>
            </a:endParaRPr>
          </a:p>
        </p:txBody>
      </p:sp>
      <p:sp>
        <p:nvSpPr>
          <p:cNvPr id="281" name="六边形 280">
            <a:extLst>
              <a:ext uri="{FF2B5EF4-FFF2-40B4-BE49-F238E27FC236}">
                <a16:creationId xmlns:a16="http://schemas.microsoft.com/office/drawing/2014/main" id="{EF1C0230-6E77-4546-9488-A11AAE46A566}"/>
              </a:ext>
            </a:extLst>
          </p:cNvPr>
          <p:cNvSpPr/>
          <p:nvPr/>
        </p:nvSpPr>
        <p:spPr>
          <a:xfrm>
            <a:off x="5697855" y="2813143"/>
            <a:ext cx="186690" cy="163804"/>
          </a:xfrm>
          <a:prstGeom prst="hexagon">
            <a:avLst/>
          </a:prstGeom>
          <a:solidFill>
            <a:schemeClr val="accent2">
              <a:lumMod val="60000"/>
              <a:lumOff val="40000"/>
              <a:alpha val="2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  <a:ea charset="-122" panose="020b0503020204020204" pitchFamily="34" typeface="微软雅黑"/>
            </a:endParaRPr>
          </a:p>
        </p:txBody>
      </p:sp>
      <p:sp>
        <p:nvSpPr>
          <p:cNvPr id="282" name="六边形 281">
            <a:extLst>
              <a:ext uri="{FF2B5EF4-FFF2-40B4-BE49-F238E27FC236}">
                <a16:creationId xmlns:a16="http://schemas.microsoft.com/office/drawing/2014/main" id="{CB2A53DD-2AD1-46B8-89DD-55DBA0C68C28}"/>
              </a:ext>
            </a:extLst>
          </p:cNvPr>
          <p:cNvSpPr/>
          <p:nvPr/>
        </p:nvSpPr>
        <p:spPr>
          <a:xfrm>
            <a:off x="5909310" y="2816225"/>
            <a:ext cx="186690" cy="163804"/>
          </a:xfrm>
          <a:prstGeom prst="hexagon">
            <a:avLst/>
          </a:prstGeom>
          <a:solidFill>
            <a:schemeClr val="accent2">
              <a:lumMod val="60000"/>
              <a:lumOff val="40000"/>
              <a:alpha val="2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  <a:ea charset="-122" panose="020b0503020204020204" pitchFamily="34" typeface="微软雅黑"/>
            </a:endParaRPr>
          </a:p>
        </p:txBody>
      </p:sp>
      <p:sp>
        <p:nvSpPr>
          <p:cNvPr id="283" name="六边形 282">
            <a:extLst>
              <a:ext uri="{FF2B5EF4-FFF2-40B4-BE49-F238E27FC236}">
                <a16:creationId xmlns:a16="http://schemas.microsoft.com/office/drawing/2014/main" id="{36990509-416C-45E3-A991-66A11264D788}"/>
              </a:ext>
            </a:extLst>
          </p:cNvPr>
          <p:cNvSpPr/>
          <p:nvPr/>
        </p:nvSpPr>
        <p:spPr>
          <a:xfrm>
            <a:off x="5761355" y="2734323"/>
            <a:ext cx="186690" cy="163804"/>
          </a:xfrm>
          <a:prstGeom prst="hexagon">
            <a:avLst/>
          </a:prstGeom>
          <a:solidFill>
            <a:schemeClr val="accent2">
              <a:lumMod val="60000"/>
              <a:lumOff val="40000"/>
              <a:alpha val="2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  <a:ea charset="-122" panose="020b0503020204020204" pitchFamily="34" typeface="微软雅黑"/>
            </a:endParaRPr>
          </a:p>
        </p:txBody>
      </p:sp>
      <p:sp>
        <p:nvSpPr>
          <p:cNvPr id="284" name="六边形 283">
            <a:extLst>
              <a:ext uri="{FF2B5EF4-FFF2-40B4-BE49-F238E27FC236}">
                <a16:creationId xmlns:a16="http://schemas.microsoft.com/office/drawing/2014/main" id="{98C696D8-332C-44D5-9F1E-4DCF2131868D}"/>
              </a:ext>
            </a:extLst>
          </p:cNvPr>
          <p:cNvSpPr/>
          <p:nvPr/>
        </p:nvSpPr>
        <p:spPr>
          <a:xfrm>
            <a:off x="6002655" y="2816225"/>
            <a:ext cx="186690" cy="163804"/>
          </a:xfrm>
          <a:prstGeom prst="hexagon">
            <a:avLst/>
          </a:prstGeom>
          <a:solidFill>
            <a:schemeClr val="accent2">
              <a:lumMod val="60000"/>
              <a:lumOff val="40000"/>
              <a:alpha val="2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  <a:ea charset="-122" panose="020b0503020204020204" pitchFamily="34" typeface="微软雅黑"/>
            </a:endParaRPr>
          </a:p>
        </p:txBody>
      </p:sp>
      <p:sp>
        <p:nvSpPr>
          <p:cNvPr id="285" name="六边形 284">
            <a:extLst>
              <a:ext uri="{FF2B5EF4-FFF2-40B4-BE49-F238E27FC236}">
                <a16:creationId xmlns:a16="http://schemas.microsoft.com/office/drawing/2014/main" id="{1491C672-6DFD-49BC-BAAF-8F0657AF3D2B}"/>
              </a:ext>
            </a:extLst>
          </p:cNvPr>
          <p:cNvSpPr/>
          <p:nvPr/>
        </p:nvSpPr>
        <p:spPr>
          <a:xfrm>
            <a:off x="5818505" y="2594623"/>
            <a:ext cx="186690" cy="163804"/>
          </a:xfrm>
          <a:prstGeom prst="hexagon">
            <a:avLst/>
          </a:prstGeom>
          <a:solidFill>
            <a:schemeClr val="accent2">
              <a:lumMod val="60000"/>
              <a:lumOff val="40000"/>
              <a:alpha val="2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  <a:ea charset="-122" panose="020b0503020204020204" pitchFamily="34" typeface="微软雅黑"/>
            </a:endParaRPr>
          </a:p>
        </p:txBody>
      </p:sp>
      <p:sp>
        <p:nvSpPr>
          <p:cNvPr id="286" name="六边形 285">
            <a:extLst>
              <a:ext uri="{FF2B5EF4-FFF2-40B4-BE49-F238E27FC236}">
                <a16:creationId xmlns:a16="http://schemas.microsoft.com/office/drawing/2014/main" id="{0FC2CCF9-AE15-43A2-99F3-CCF0418053C5}"/>
              </a:ext>
            </a:extLst>
          </p:cNvPr>
          <p:cNvSpPr/>
          <p:nvPr/>
        </p:nvSpPr>
        <p:spPr>
          <a:xfrm>
            <a:off x="6096000" y="2652421"/>
            <a:ext cx="186690" cy="163804"/>
          </a:xfrm>
          <a:prstGeom prst="hexagon">
            <a:avLst/>
          </a:prstGeom>
          <a:solidFill>
            <a:schemeClr val="accent2">
              <a:lumMod val="60000"/>
              <a:lumOff val="40000"/>
              <a:alpha val="2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  <a:ea charset="-122" panose="020b0503020204020204" pitchFamily="34" typeface="微软雅黑"/>
            </a:endParaRPr>
          </a:p>
        </p:txBody>
      </p:sp>
      <p:sp>
        <p:nvSpPr>
          <p:cNvPr id="287" name="六边形 286">
            <a:extLst>
              <a:ext uri="{FF2B5EF4-FFF2-40B4-BE49-F238E27FC236}">
                <a16:creationId xmlns:a16="http://schemas.microsoft.com/office/drawing/2014/main" id="{3CF0F2FE-FA0C-4E33-9638-FE16B9E7D072}"/>
              </a:ext>
            </a:extLst>
          </p:cNvPr>
          <p:cNvSpPr/>
          <p:nvPr/>
        </p:nvSpPr>
        <p:spPr>
          <a:xfrm>
            <a:off x="6002655" y="2816225"/>
            <a:ext cx="186690" cy="163804"/>
          </a:xfrm>
          <a:prstGeom prst="hexagon">
            <a:avLst/>
          </a:prstGeom>
          <a:solidFill>
            <a:schemeClr val="accent2">
              <a:lumMod val="60000"/>
              <a:lumOff val="40000"/>
              <a:alpha val="2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  <a:ea charset="-122" panose="020b0503020204020204" pitchFamily="34" typeface="微软雅黑"/>
            </a:endParaRPr>
          </a:p>
        </p:txBody>
      </p:sp>
      <p:sp>
        <p:nvSpPr>
          <p:cNvPr id="288" name="六边形 287">
            <a:extLst>
              <a:ext uri="{FF2B5EF4-FFF2-40B4-BE49-F238E27FC236}">
                <a16:creationId xmlns:a16="http://schemas.microsoft.com/office/drawing/2014/main" id="{862D0A54-62EF-46D6-ABF9-2C299D98B22B}"/>
              </a:ext>
            </a:extLst>
          </p:cNvPr>
          <p:cNvSpPr/>
          <p:nvPr/>
        </p:nvSpPr>
        <p:spPr>
          <a:xfrm rot="2557497">
            <a:off x="6002655" y="2950303"/>
            <a:ext cx="186690" cy="163804"/>
          </a:xfrm>
          <a:prstGeom prst="hexagon">
            <a:avLst/>
          </a:prstGeom>
          <a:solidFill>
            <a:schemeClr val="accent2">
              <a:lumMod val="60000"/>
              <a:lumOff val="40000"/>
              <a:alpha val="2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  <a:ea charset="-122" panose="020b0503020204020204" pitchFamily="34" typeface="微软雅黑"/>
            </a:endParaRPr>
          </a:p>
        </p:txBody>
      </p:sp>
      <p:sp>
        <p:nvSpPr>
          <p:cNvPr id="289" name="六边形 288">
            <a:extLst>
              <a:ext uri="{FF2B5EF4-FFF2-40B4-BE49-F238E27FC236}">
                <a16:creationId xmlns:a16="http://schemas.microsoft.com/office/drawing/2014/main" id="{E757148A-8E6E-4974-B04F-F78697729913}"/>
              </a:ext>
            </a:extLst>
          </p:cNvPr>
          <p:cNvSpPr/>
          <p:nvPr/>
        </p:nvSpPr>
        <p:spPr>
          <a:xfrm>
            <a:off x="6002655" y="2652421"/>
            <a:ext cx="186690" cy="163804"/>
          </a:xfrm>
          <a:prstGeom prst="hexagon">
            <a:avLst/>
          </a:prstGeom>
          <a:solidFill>
            <a:schemeClr val="accent2">
              <a:lumMod val="60000"/>
              <a:lumOff val="40000"/>
              <a:alpha val="2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  <a:ea charset="-122" panose="020b0503020204020204" pitchFamily="34" typeface="微软雅黑"/>
            </a:endParaRPr>
          </a:p>
        </p:txBody>
      </p:sp>
      <p:sp>
        <p:nvSpPr>
          <p:cNvPr id="290" name="六边形 289">
            <a:extLst>
              <a:ext uri="{FF2B5EF4-FFF2-40B4-BE49-F238E27FC236}">
                <a16:creationId xmlns:a16="http://schemas.microsoft.com/office/drawing/2014/main" id="{7DF5E48E-E90E-4ED8-9AAE-782670A26A9F}"/>
              </a:ext>
            </a:extLst>
          </p:cNvPr>
          <p:cNvSpPr/>
          <p:nvPr/>
        </p:nvSpPr>
        <p:spPr>
          <a:xfrm>
            <a:off x="6190615" y="2816225"/>
            <a:ext cx="186690" cy="163804"/>
          </a:xfrm>
          <a:prstGeom prst="hexagon">
            <a:avLst/>
          </a:prstGeom>
          <a:solidFill>
            <a:schemeClr val="accent2">
              <a:lumMod val="60000"/>
              <a:lumOff val="40000"/>
              <a:alpha val="2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  <a:ea charset="-122" panose="020b0503020204020204" pitchFamily="34" typeface="微软雅黑"/>
            </a:endParaRPr>
          </a:p>
        </p:txBody>
      </p:sp>
      <p:sp>
        <p:nvSpPr>
          <p:cNvPr id="291" name="六边形 290">
            <a:extLst>
              <a:ext uri="{FF2B5EF4-FFF2-40B4-BE49-F238E27FC236}">
                <a16:creationId xmlns:a16="http://schemas.microsoft.com/office/drawing/2014/main" id="{882132F0-1046-49E3-BE2D-F7A6B68CC3A3}"/>
              </a:ext>
            </a:extLst>
          </p:cNvPr>
          <p:cNvSpPr/>
          <p:nvPr/>
        </p:nvSpPr>
        <p:spPr>
          <a:xfrm>
            <a:off x="6268561" y="2874421"/>
            <a:ext cx="186690" cy="163804"/>
          </a:xfrm>
          <a:prstGeom prst="hexagon">
            <a:avLst/>
          </a:prstGeom>
          <a:solidFill>
            <a:schemeClr val="accent2">
              <a:lumMod val="60000"/>
              <a:lumOff val="40000"/>
              <a:alpha val="2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  <a:ea charset="-122" panose="020b0503020204020204" pitchFamily="34" typeface="微软雅黑"/>
            </a:endParaRPr>
          </a:p>
        </p:txBody>
      </p:sp>
      <p:sp>
        <p:nvSpPr>
          <p:cNvPr id="292" name="六边形 291">
            <a:extLst>
              <a:ext uri="{FF2B5EF4-FFF2-40B4-BE49-F238E27FC236}">
                <a16:creationId xmlns:a16="http://schemas.microsoft.com/office/drawing/2014/main" id="{9ADE29E9-2300-4B37-8E3B-ED8809F438E9}"/>
              </a:ext>
            </a:extLst>
          </p:cNvPr>
          <p:cNvSpPr/>
          <p:nvPr/>
        </p:nvSpPr>
        <p:spPr>
          <a:xfrm>
            <a:off x="5909310" y="2409283"/>
            <a:ext cx="186690" cy="163804"/>
          </a:xfrm>
          <a:prstGeom prst="hexagon">
            <a:avLst/>
          </a:prstGeom>
          <a:solidFill>
            <a:schemeClr val="accent2">
              <a:lumMod val="60000"/>
              <a:lumOff val="40000"/>
              <a:alpha val="2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  <a:ea charset="-122" panose="020b0503020204020204" pitchFamily="34" typeface="微软雅黑"/>
            </a:endParaRPr>
          </a:p>
        </p:txBody>
      </p:sp>
      <p:sp>
        <p:nvSpPr>
          <p:cNvPr id="293" name="椭圆 292">
            <a:extLst>
              <a:ext uri="{FF2B5EF4-FFF2-40B4-BE49-F238E27FC236}">
                <a16:creationId xmlns:a16="http://schemas.microsoft.com/office/drawing/2014/main" id="{4D3DC04D-2605-44EA-BF90-CC7A1143494B}"/>
              </a:ext>
            </a:extLst>
          </p:cNvPr>
          <p:cNvSpPr/>
          <p:nvPr/>
        </p:nvSpPr>
        <p:spPr>
          <a:xfrm>
            <a:off x="6139061" y="2728658"/>
            <a:ext cx="175134" cy="175134"/>
          </a:xfrm>
          <a:prstGeom prst="ellipse">
            <a:avLst/>
          </a:prstGeom>
          <a:solidFill>
            <a:schemeClr val="accent2">
              <a:lumMod val="60000"/>
              <a:lumOff val="40000"/>
              <a:alpha val="73000"/>
            </a:schemeClr>
          </a:solidFill>
          <a:ln>
            <a:solidFill>
              <a:schemeClr val="bg1"/>
            </a:solidFill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  <a:ea charset="-122" panose="020b0503020204020204" pitchFamily="34" typeface="微软雅黑"/>
            </a:endParaRPr>
          </a:p>
        </p:txBody>
      </p:sp>
      <p:sp>
        <p:nvSpPr>
          <p:cNvPr id="294" name="椭圆 293">
            <a:extLst>
              <a:ext uri="{FF2B5EF4-FFF2-40B4-BE49-F238E27FC236}">
                <a16:creationId xmlns:a16="http://schemas.microsoft.com/office/drawing/2014/main" id="{259C042C-F2A7-414F-9462-AE910CEC62D7}"/>
              </a:ext>
            </a:extLst>
          </p:cNvPr>
          <p:cNvSpPr/>
          <p:nvPr/>
        </p:nvSpPr>
        <p:spPr>
          <a:xfrm>
            <a:off x="5892318" y="2265362"/>
            <a:ext cx="175134" cy="175134"/>
          </a:xfrm>
          <a:prstGeom prst="ellipse">
            <a:avLst/>
          </a:prstGeom>
          <a:solidFill>
            <a:schemeClr val="accent2">
              <a:lumMod val="60000"/>
              <a:lumOff val="40000"/>
              <a:alpha val="73000"/>
            </a:schemeClr>
          </a:solidFill>
          <a:ln>
            <a:solidFill>
              <a:schemeClr val="bg1"/>
            </a:solidFill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  <a:ea charset="-122" panose="020b0503020204020204" pitchFamily="34" typeface="微软雅黑"/>
            </a:endParaRPr>
          </a:p>
        </p:txBody>
      </p:sp>
      <p:sp>
        <p:nvSpPr>
          <p:cNvPr id="295" name="椭圆 294">
            <a:extLst>
              <a:ext uri="{FF2B5EF4-FFF2-40B4-BE49-F238E27FC236}">
                <a16:creationId xmlns:a16="http://schemas.microsoft.com/office/drawing/2014/main" id="{B98FF94C-CEEA-4CAA-B5D6-FDEBD2E4870D}"/>
              </a:ext>
            </a:extLst>
          </p:cNvPr>
          <p:cNvSpPr/>
          <p:nvPr/>
        </p:nvSpPr>
        <p:spPr>
          <a:xfrm>
            <a:off x="6792204" y="3191954"/>
            <a:ext cx="175134" cy="175134"/>
          </a:xfrm>
          <a:prstGeom prst="ellipse">
            <a:avLst/>
          </a:prstGeom>
          <a:solidFill>
            <a:schemeClr val="accent2">
              <a:lumMod val="60000"/>
              <a:lumOff val="40000"/>
              <a:alpha val="73000"/>
            </a:schemeClr>
          </a:solidFill>
          <a:ln>
            <a:solidFill>
              <a:schemeClr val="bg1"/>
            </a:solidFill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  <a:ea charset="-122" panose="020b0503020204020204" pitchFamily="34" typeface="微软雅黑"/>
            </a:endParaRPr>
          </a:p>
        </p:txBody>
      </p:sp>
      <p:sp>
        <p:nvSpPr>
          <p:cNvPr id="296" name="椭圆 295">
            <a:extLst>
              <a:ext uri="{FF2B5EF4-FFF2-40B4-BE49-F238E27FC236}">
                <a16:creationId xmlns:a16="http://schemas.microsoft.com/office/drawing/2014/main" id="{6635E6D5-45BA-4AA3-9B48-7A0875583306}"/>
              </a:ext>
            </a:extLst>
          </p:cNvPr>
          <p:cNvSpPr/>
          <p:nvPr/>
        </p:nvSpPr>
        <p:spPr>
          <a:xfrm>
            <a:off x="5545137" y="2888315"/>
            <a:ext cx="175134" cy="175134"/>
          </a:xfrm>
          <a:prstGeom prst="ellipse">
            <a:avLst/>
          </a:prstGeom>
          <a:solidFill>
            <a:schemeClr val="accent2">
              <a:lumMod val="60000"/>
              <a:lumOff val="40000"/>
              <a:alpha val="73000"/>
            </a:schemeClr>
          </a:solidFill>
          <a:ln>
            <a:solidFill>
              <a:schemeClr val="bg1"/>
            </a:solidFill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  <a:ea charset="-122" panose="020b0503020204020204" pitchFamily="34" typeface="微软雅黑"/>
            </a:endParaRPr>
          </a:p>
        </p:txBody>
      </p:sp>
      <p:sp>
        <p:nvSpPr>
          <p:cNvPr id="297" name="椭圆 296">
            <a:extLst>
              <a:ext uri="{FF2B5EF4-FFF2-40B4-BE49-F238E27FC236}">
                <a16:creationId xmlns:a16="http://schemas.microsoft.com/office/drawing/2014/main" id="{948D41F7-D65B-45F2-B937-71BFEFE8B73C}"/>
              </a:ext>
            </a:extLst>
          </p:cNvPr>
          <p:cNvSpPr/>
          <p:nvPr/>
        </p:nvSpPr>
        <p:spPr>
          <a:xfrm>
            <a:off x="6197119" y="3439858"/>
            <a:ext cx="175134" cy="175134"/>
          </a:xfrm>
          <a:prstGeom prst="ellipse">
            <a:avLst/>
          </a:prstGeom>
          <a:solidFill>
            <a:schemeClr val="accent2">
              <a:lumMod val="60000"/>
              <a:lumOff val="40000"/>
              <a:alpha val="73000"/>
            </a:schemeClr>
          </a:solidFill>
          <a:ln>
            <a:solidFill>
              <a:schemeClr val="bg1"/>
            </a:solidFill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  <a:ea charset="-122" panose="020b0503020204020204" pitchFamily="34" typeface="微软雅黑"/>
            </a:endParaRPr>
          </a:p>
        </p:txBody>
      </p:sp>
      <p:sp>
        <p:nvSpPr>
          <p:cNvPr id="298" name="椭圆 297">
            <a:extLst>
              <a:ext uri="{FF2B5EF4-FFF2-40B4-BE49-F238E27FC236}">
                <a16:creationId xmlns:a16="http://schemas.microsoft.com/office/drawing/2014/main" id="{617B62DD-4DFD-475E-B420-99399341D9DA}"/>
              </a:ext>
            </a:extLst>
          </p:cNvPr>
          <p:cNvSpPr/>
          <p:nvPr/>
        </p:nvSpPr>
        <p:spPr>
          <a:xfrm>
            <a:off x="6879290" y="2888315"/>
            <a:ext cx="175134" cy="175134"/>
          </a:xfrm>
          <a:prstGeom prst="ellipse">
            <a:avLst/>
          </a:prstGeom>
          <a:solidFill>
            <a:schemeClr val="accent2">
              <a:lumMod val="60000"/>
              <a:lumOff val="40000"/>
              <a:alpha val="73000"/>
            </a:schemeClr>
          </a:solidFill>
          <a:ln>
            <a:solidFill>
              <a:schemeClr val="bg1"/>
            </a:solidFill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  <a:ea charset="-122" panose="020b0503020204020204" pitchFamily="34" typeface="微软雅黑"/>
            </a:endParaRPr>
          </a:p>
        </p:txBody>
      </p:sp>
      <p:sp>
        <p:nvSpPr>
          <p:cNvPr id="299" name="椭圆 298">
            <a:extLst>
              <a:ext uri="{FF2B5EF4-FFF2-40B4-BE49-F238E27FC236}">
                <a16:creationId xmlns:a16="http://schemas.microsoft.com/office/drawing/2014/main" id="{79BD7E55-987B-41D8-8A2D-F80B088B2131}"/>
              </a:ext>
            </a:extLst>
          </p:cNvPr>
          <p:cNvSpPr/>
          <p:nvPr/>
        </p:nvSpPr>
        <p:spPr>
          <a:xfrm>
            <a:off x="5806394" y="2728658"/>
            <a:ext cx="175134" cy="175134"/>
          </a:xfrm>
          <a:prstGeom prst="ellipse">
            <a:avLst/>
          </a:prstGeom>
          <a:solidFill>
            <a:schemeClr val="accent2">
              <a:lumMod val="60000"/>
              <a:lumOff val="40000"/>
              <a:alpha val="73000"/>
            </a:schemeClr>
          </a:solidFill>
          <a:ln>
            <a:solidFill>
              <a:schemeClr val="bg1"/>
            </a:solidFill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  <a:ea charset="-122" panose="020b0503020204020204" pitchFamily="34" typeface="微软雅黑"/>
            </a:endParaRPr>
          </a:p>
        </p:txBody>
      </p:sp>
      <p:sp>
        <p:nvSpPr>
          <p:cNvPr id="300" name="椭圆 299">
            <a:extLst>
              <a:ext uri="{FF2B5EF4-FFF2-40B4-BE49-F238E27FC236}">
                <a16:creationId xmlns:a16="http://schemas.microsoft.com/office/drawing/2014/main" id="{B4A8B6B4-D2C7-4500-BFB8-2BC5FB307AA3}"/>
              </a:ext>
            </a:extLst>
          </p:cNvPr>
          <p:cNvSpPr/>
          <p:nvPr/>
        </p:nvSpPr>
        <p:spPr>
          <a:xfrm>
            <a:off x="6879289" y="2843611"/>
            <a:ext cx="175134" cy="175134"/>
          </a:xfrm>
          <a:prstGeom prst="ellipse">
            <a:avLst/>
          </a:prstGeom>
          <a:solidFill>
            <a:schemeClr val="accent2">
              <a:lumMod val="60000"/>
              <a:lumOff val="40000"/>
              <a:alpha val="73000"/>
            </a:schemeClr>
          </a:solidFill>
          <a:ln>
            <a:solidFill>
              <a:schemeClr val="bg1"/>
            </a:solidFill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  <a:ea charset="-122" panose="020b0503020204020204" pitchFamily="34" typeface="微软雅黑"/>
            </a:endParaRPr>
          </a:p>
        </p:txBody>
      </p:sp>
      <p:sp>
        <p:nvSpPr>
          <p:cNvPr id="301" name="椭圆 300">
            <a:extLst>
              <a:ext uri="{FF2B5EF4-FFF2-40B4-BE49-F238E27FC236}">
                <a16:creationId xmlns:a16="http://schemas.microsoft.com/office/drawing/2014/main" id="{63E5C9F2-7228-49A2-B649-B259A9B52B1F}"/>
              </a:ext>
            </a:extLst>
          </p:cNvPr>
          <p:cNvSpPr/>
          <p:nvPr/>
        </p:nvSpPr>
        <p:spPr>
          <a:xfrm>
            <a:off x="5660090" y="3439858"/>
            <a:ext cx="175134" cy="175134"/>
          </a:xfrm>
          <a:prstGeom prst="ellipse">
            <a:avLst/>
          </a:prstGeom>
          <a:solidFill>
            <a:schemeClr val="accent2">
              <a:lumMod val="60000"/>
              <a:lumOff val="40000"/>
              <a:alpha val="73000"/>
            </a:schemeClr>
          </a:solidFill>
          <a:ln>
            <a:solidFill>
              <a:schemeClr val="bg1"/>
            </a:solidFill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  <a:ea charset="-122" panose="020b0503020204020204" pitchFamily="34" typeface="微软雅黑"/>
            </a:endParaRPr>
          </a:p>
        </p:txBody>
      </p:sp>
      <p:sp>
        <p:nvSpPr>
          <p:cNvPr id="302" name="椭圆 301">
            <a:extLst>
              <a:ext uri="{FF2B5EF4-FFF2-40B4-BE49-F238E27FC236}">
                <a16:creationId xmlns:a16="http://schemas.microsoft.com/office/drawing/2014/main" id="{F0A715D3-9862-400C-8B53-2B00CD376E17}"/>
              </a:ext>
            </a:extLst>
          </p:cNvPr>
          <p:cNvSpPr/>
          <p:nvPr/>
        </p:nvSpPr>
        <p:spPr>
          <a:xfrm>
            <a:off x="6008433" y="3047972"/>
            <a:ext cx="175134" cy="175134"/>
          </a:xfrm>
          <a:prstGeom prst="ellipse">
            <a:avLst/>
          </a:prstGeom>
          <a:solidFill>
            <a:schemeClr val="accent2">
              <a:lumMod val="60000"/>
              <a:lumOff val="40000"/>
              <a:alpha val="73000"/>
            </a:schemeClr>
          </a:solidFill>
          <a:ln>
            <a:solidFill>
              <a:schemeClr val="bg1"/>
            </a:solidFill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  <a:ea charset="-122" panose="020b0503020204020204" pitchFamily="34" typeface="微软雅黑"/>
            </a:endParaRPr>
          </a:p>
        </p:txBody>
      </p:sp>
      <p:sp>
        <p:nvSpPr>
          <p:cNvPr id="303" name="椭圆 302">
            <a:extLst>
              <a:ext uri="{FF2B5EF4-FFF2-40B4-BE49-F238E27FC236}">
                <a16:creationId xmlns:a16="http://schemas.microsoft.com/office/drawing/2014/main" id="{397C1AAF-FB9F-4D54-A5FE-AE986721B602}"/>
              </a:ext>
            </a:extLst>
          </p:cNvPr>
          <p:cNvSpPr/>
          <p:nvPr/>
        </p:nvSpPr>
        <p:spPr>
          <a:xfrm>
            <a:off x="6471729" y="2104544"/>
            <a:ext cx="175134" cy="175134"/>
          </a:xfrm>
          <a:prstGeom prst="ellipse">
            <a:avLst/>
          </a:prstGeom>
          <a:solidFill>
            <a:schemeClr val="accent2">
              <a:lumMod val="60000"/>
              <a:lumOff val="40000"/>
              <a:alpha val="73000"/>
            </a:schemeClr>
          </a:solidFill>
          <a:ln>
            <a:solidFill>
              <a:schemeClr val="bg1"/>
            </a:solidFill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  <a:ea charset="-122" panose="020b0503020204020204" pitchFamily="34" typeface="微软雅黑"/>
            </a:endParaRPr>
          </a:p>
        </p:txBody>
      </p:sp>
      <p:sp>
        <p:nvSpPr>
          <p:cNvPr id="304" name="椭圆 303">
            <a:extLst>
              <a:ext uri="{FF2B5EF4-FFF2-40B4-BE49-F238E27FC236}">
                <a16:creationId xmlns:a16="http://schemas.microsoft.com/office/drawing/2014/main" id="{8898EC04-1B99-4591-8935-CC13AD55217F}"/>
              </a:ext>
            </a:extLst>
          </p:cNvPr>
          <p:cNvSpPr/>
          <p:nvPr/>
        </p:nvSpPr>
        <p:spPr>
          <a:xfrm>
            <a:off x="5777366" y="3017783"/>
            <a:ext cx="175134" cy="175134"/>
          </a:xfrm>
          <a:prstGeom prst="ellipse">
            <a:avLst/>
          </a:prstGeom>
          <a:solidFill>
            <a:schemeClr val="accent2">
              <a:lumMod val="60000"/>
              <a:lumOff val="40000"/>
              <a:alpha val="73000"/>
            </a:schemeClr>
          </a:solidFill>
          <a:ln>
            <a:solidFill>
              <a:schemeClr val="bg1"/>
            </a:solidFill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  <a:ea charset="-122" panose="020b0503020204020204" pitchFamily="34" typeface="微软雅黑"/>
            </a:endParaRPr>
          </a:p>
        </p:txBody>
      </p:sp>
      <p:sp>
        <p:nvSpPr>
          <p:cNvPr id="305" name="椭圆 304">
            <a:extLst>
              <a:ext uri="{FF2B5EF4-FFF2-40B4-BE49-F238E27FC236}">
                <a16:creationId xmlns:a16="http://schemas.microsoft.com/office/drawing/2014/main" id="{D7FC1406-CB63-4FE8-97D4-6E826B451C10}"/>
              </a:ext>
            </a:extLst>
          </p:cNvPr>
          <p:cNvSpPr/>
          <p:nvPr/>
        </p:nvSpPr>
        <p:spPr>
          <a:xfrm>
            <a:off x="6471729" y="2888315"/>
            <a:ext cx="175134" cy="175134"/>
          </a:xfrm>
          <a:prstGeom prst="ellipse">
            <a:avLst/>
          </a:prstGeom>
          <a:solidFill>
            <a:schemeClr val="accent2">
              <a:lumMod val="60000"/>
              <a:lumOff val="40000"/>
              <a:alpha val="73000"/>
            </a:schemeClr>
          </a:solidFill>
          <a:ln>
            <a:solidFill>
              <a:schemeClr val="bg1"/>
            </a:solidFill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  <a:ea charset="-122" panose="020b0503020204020204" pitchFamily="34" typeface="微软雅黑"/>
            </a:endParaRPr>
          </a:p>
        </p:txBody>
      </p:sp>
      <p:sp>
        <p:nvSpPr>
          <p:cNvPr id="306" name="椭圆 305">
            <a:extLst>
              <a:ext uri="{FF2B5EF4-FFF2-40B4-BE49-F238E27FC236}">
                <a16:creationId xmlns:a16="http://schemas.microsoft.com/office/drawing/2014/main" id="{961150B3-B2A2-41CC-A518-BCDCF176E4E1}"/>
              </a:ext>
            </a:extLst>
          </p:cNvPr>
          <p:cNvSpPr/>
          <p:nvPr/>
        </p:nvSpPr>
        <p:spPr>
          <a:xfrm>
            <a:off x="6471729" y="2583516"/>
            <a:ext cx="175134" cy="175134"/>
          </a:xfrm>
          <a:prstGeom prst="ellipse">
            <a:avLst/>
          </a:prstGeom>
          <a:solidFill>
            <a:schemeClr val="accent2">
              <a:lumMod val="60000"/>
              <a:lumOff val="40000"/>
              <a:alpha val="73000"/>
            </a:schemeClr>
          </a:solidFill>
          <a:ln>
            <a:solidFill>
              <a:schemeClr val="bg1"/>
            </a:solidFill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  <a:ea charset="-122" panose="020b0503020204020204" pitchFamily="34" typeface="微软雅黑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F13495D6-2AFF-414F-850D-BE8256A5BB9B}"/>
              </a:ext>
            </a:extLst>
          </p:cNvPr>
          <p:cNvSpPr txBox="1"/>
          <p:nvPr/>
        </p:nvSpPr>
        <p:spPr>
          <a:xfrm>
            <a:off x="2555873" y="2243127"/>
            <a:ext cx="7089850" cy="3383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54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800000000000000" pitchFamily="34" typeface="思源黑体 CN Bold"/>
                <a:ea charset="-122" panose="020b0800000000000000" pitchFamily="34" typeface="思源黑体 CN Bold"/>
                <a:cs charset="0" panose="020b0306030504020204" pitchFamily="34" typeface="Open Sans Light"/>
                <a:sym typeface="+mn-lt"/>
              </a:rPr>
              <a:t>单击此处添加标题</a:t>
            </a:r>
          </a:p>
          <a:p>
            <a:pPr algn="ctr"/>
            <a:r>
              <a:rPr altLang="en-US" b="1" lang="zh-CN" sz="54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800000000000000" pitchFamily="34" typeface="思源黑体 CN Bold"/>
                <a:ea charset="-122" panose="020b0800000000000000" pitchFamily="34" typeface="思源黑体 CN Bold"/>
                <a:cs charset="0" panose="020b0306030504020204" pitchFamily="34" typeface="Open Sans Light"/>
                <a:sym typeface="+mn-lt"/>
              </a:rPr>
              <a:t>PRESENTATION TEMPLATE POWERPOINT</a:t>
            </a:r>
          </a:p>
        </p:txBody>
      </p:sp>
    </p:spTree>
    <p:extLst>
      <p:ext uri="{BB962C8B-B14F-4D97-AF65-F5344CB8AC3E}">
        <p14:creationId val="90070570"/>
      </p:ext>
    </p:extLst>
  </p:cSld>
  <p:clrMapOvr>
    <a:masterClrMapping/>
  </p:clrMapOvr>
  <p:transition spd="slow">
    <p:randomBar dir="vert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50000" fill="hold" grpId="0" id="5" nodeType="withEffect" presetClass="entr" presetID="38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dur="159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dur="159" fill="hold" id="8">
                                          <p:stCondLst>
                                            <p:cond delay="15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9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utoRev="1" decel="50000" dur="55" fill="hold" id="10">
                                          <p:stCondLst>
                                            <p:cond delay="15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8" fill="hold" id="11">
                                          <p:stCondLst>
                                            <p:cond delay="30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10" presetSubtype="0" repeatCount="indefinite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389" fill="hold" id="17">
                                          <p:stCondLst>
                                            <p:cond delay="2724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389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19">
                                          <p:stCondLst>
                                            <p:cond delay="3112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3580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21" nodeType="withEffect" presetClass="pat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06 -4.07407E-06 L 0.19518 -4.07407E-06" pathEditMode="relative" ptsTypes="AA" rAng="0">
                                      <p:cBhvr>
                                        <p:cTn dur="7000" fill="hold" id="22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53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236" fill="hold" id="25">
                                          <p:stCondLst>
                                            <p:cond delay="1654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236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27">
                                          <p:stCondLst>
                                            <p:cond delay="188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2174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decel="67000" fill="hold" grpId="1" id="29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06 1.85185E-06 C 0.20586 -0.31505 0.24427 -0.38079 0.38125 -0.61898" pathEditMode="relative" ptsTypes="AA" rAng="0">
                                      <p:cBhvr>
                                        <p:cTn dur="1754" fill="hold" id="3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62" y="-30949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188" fill="hold" id="33">
                                          <p:stCondLst>
                                            <p:cond delay="1316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188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35">
                                          <p:stCondLst>
                                            <p:cond delay="1503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1729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decel="62000" fill="hold" grpId="1" id="37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06 -2.96296E-06 C 0.31732 -0.20902 0.37656 -0.25254 0.5875 -0.41065" pathEditMode="relative" ptsTypes="AA" rAng="0">
                                      <p:cBhvr>
                                        <p:cTn dur="1766" fill="hold" id="38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75" y="-20532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244" fill="hold" id="41">
                                          <p:stCondLst>
                                            <p:cond delay="171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244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43">
                                          <p:stCondLst>
                                            <p:cond delay="1954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2248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decel="62000" fill="hold" grpId="1" id="45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06 -4.81481E-06 C 0.33919 0.01806 0.4026 0.02153 0.62812 0.03612" pathEditMode="relative" ptsTypes="AA" rAng="0">
                                      <p:cBhvr>
                                        <p:cTn dur="1780" fill="hold" id="46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06" y="1806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193" fill="hold" id="49">
                                          <p:stCondLst>
                                            <p:cond delay="1354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193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51">
                                          <p:stCondLst>
                                            <p:cond delay="1546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1779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decel="62000" fill="hold" grpId="1" id="53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06 1.85185E-06 C 0.32735 0.3 0.38854 0.35764 0.60625 0.6" pathEditMode="relative" ptsTypes="AA" rAng="0">
                                      <p:cBhvr>
                                        <p:cTn dur="2100" fill="hold" id="54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12" y="3000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225" fill="hold" id="57">
                                          <p:stCondLst>
                                            <p:cond delay="1572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225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59">
                                          <p:stCondLst>
                                            <p:cond delay="1795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2065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decel="62000" fill="hold" grpId="1" id="61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06 -1.48148E-06 C 0.14466 0.48843 0.17161 0.58218 0.26797 0.97685" pathEditMode="relative" ptsTypes="AA" rAng="0">
                                      <p:cBhvr>
                                        <p:cTn dur="2141" fill="hold" id="62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98" y="48843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6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232" fill="hold" id="65">
                                          <p:stCondLst>
                                            <p:cond delay="1622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232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67">
                                          <p:stCondLst>
                                            <p:cond delay="1852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213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decel="62000" fill="hold" grpId="1" id="69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06 3.7037E-06 C -0.00299 0.41412 -0.00352 0.49351 -0.00547 0.82824" pathEditMode="relative" ptsTypes="AA" rAng="0">
                                      <p:cBhvr>
                                        <p:cTn dur="1816" fill="hold" id="7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" y="41412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7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237" fill="hold" id="73">
                                          <p:stCondLst>
                                            <p:cond delay="1657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237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75">
                                          <p:stCondLst>
                                            <p:cond delay="1892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2177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decel="62000" fill="hold" grpId="1" id="77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06 3.7037E-06 C -0.0875 0.35185 -0.10273 0.41921 -0.15976 0.7037" pathEditMode="relative" ptsTypes="AA" rAng="0">
                                      <p:cBhvr>
                                        <p:cTn dur="2103" fill="hold" id="78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35185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7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242" fill="hold" id="81">
                                          <p:stCondLst>
                                            <p:cond delay="1695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242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83">
                                          <p:stCondLst>
                                            <p:cond delay="1936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2227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decel="62000" fill="hold" grpId="1" id="85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06 1.85185E-06 C -0.1763 0.32986 -0.20703 0.39305 -0.32187 0.66018" pathEditMode="relative" ptsTypes="AA" rAng="0">
                                      <p:cBhvr>
                                        <p:cTn dur="1756" fill="hold" id="86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94" y="33009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8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201" fill="hold" id="89">
                                          <p:stCondLst>
                                            <p:cond delay="1407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20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91">
                                          <p:stCondLst>
                                            <p:cond delay="1607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1849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decel="62000" fill="hold" grpId="1" id="93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06 -7.40741E-07 C -0.32045 0.21875 -0.37618 0.26065 -0.58516 0.43773" pathEditMode="relative" ptsTypes="AA" rAng="0">
                                      <p:cBhvr>
                                        <p:cTn dur="1987" fill="hold" id="94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258" y="21875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9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201" fill="hold" id="97">
                                          <p:stCondLst>
                                            <p:cond delay="1407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20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99">
                                          <p:stCondLst>
                                            <p:cond delay="1607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1849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decel="62000" fill="hold" grpId="1" id="101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06 1.85185E-06 C -0.61198 -0.22709 -0.71849 -0.26968 -1.11797 -0.45417" pathEditMode="relative" ptsTypes="AA" rAng="0">
                                      <p:cBhvr>
                                        <p:cTn dur="1743" fill="hold" id="102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898" y="-22708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0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218" fill="hold" id="105">
                                          <p:stCondLst>
                                            <p:cond delay="1526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218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107">
                                          <p:stCondLst>
                                            <p:cond delay="1743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2005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decel="62000" fill="hold" grpId="1" id="109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06 -2.96296E-06 C -0.45937 -0.43333 -0.53906 -0.51412 -0.83906 -0.86666" pathEditMode="relative" ptsTypes="AA" rAng="0">
                                      <p:cBhvr>
                                        <p:cTn dur="2041" fill="hold" id="11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953" y="-43333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1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185" fill="hold" id="113">
                                          <p:stCondLst>
                                            <p:cond delay="1292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185" fill="hold" id="1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115">
                                          <p:stCondLst>
                                            <p:cond delay="1475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1698" fill="hold" id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decel="62000" fill="hold" grpId="1" id="117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023 C -0.30456 -0.83287 -0.35716 -0.99097 -0.55547 -1.66621" pathEditMode="relative" ptsTypes="AA" rAng="0">
                                      <p:cBhvr>
                                        <p:cTn dur="1643" fill="hold" id="118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73" y="-83287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1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222" fill="hold" id="121">
                                          <p:stCondLst>
                                            <p:cond delay="1555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222" fill="hold" id="1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123">
                                          <p:stCondLst>
                                            <p:cond delay="1776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2044" fill="hold" id="1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decel="62000" fill="hold" grpId="1" id="125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06 -0.00023 C -0.05247 -1.02616 -0.06159 -1.2213 -0.09557 -2.05371" pathEditMode="relative" ptsTypes="AA" rAng="0">
                                      <p:cBhvr>
                                        <p:cTn dur="2187" fill="hold" id="126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79" y="-102662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2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223" fill="hold" id="129">
                                          <p:stCondLst>
                                            <p:cond delay="155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223" fill="hold" id="1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131">
                                          <p:stCondLst>
                                            <p:cond delay="1781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2049" fill="hold" id="1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decel="62000" fill="hold" grpId="1" id="133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06 -0.00023 C 0.33919 -1.17801 0.39805 -1.40139 0.61784 -2.35695" pathEditMode="relative" ptsTypes="AA" rAng="0">
                                      <p:cBhvr>
                                        <p:cTn dur="1897" fill="hold" id="134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85" y="-117824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3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188" fill="hold" id="137">
                                          <p:stCondLst>
                                            <p:cond delay="1317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188" fill="hold" id="1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139">
                                          <p:stCondLst>
                                            <p:cond delay="1504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1731" fill="hold" id="1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decel="67000" fill="hold" grpId="1" id="141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06 1.85185E-06 C 0.38997 -0.20903 0.46289 -0.25278 0.72252 -0.41065" pathEditMode="relative" ptsTypes="AA" rAng="0">
                                      <p:cBhvr>
                                        <p:cTn dur="1947" fill="hold" id="142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120" y="-20532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4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248" fill="hold" id="145">
                                          <p:stCondLst>
                                            <p:cond delay="1736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248" fill="hold" id="1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147">
                                          <p:stCondLst>
                                            <p:cond delay="1983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2281" fill="hold" id="1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decel="62000" fill="hold" grpId="1" id="149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06 4.44444E-06 C 0.44688 -0.09375 0.53034 -0.1132 0.82748 -0.18403" pathEditMode="relative" ptsTypes="AA" rAng="0">
                                      <p:cBhvr>
                                        <p:cTn dur="2139" fill="hold" id="1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367" y="-9213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5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203" fill="hold" id="153">
                                          <p:stCondLst>
                                            <p:cond delay="142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203" fill="hold" id="1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155">
                                          <p:stCondLst>
                                            <p:cond delay="1622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1866" fill="hold" id="1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decel="62000" fill="hold" grpId="1" id="157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06 -7.40741E-07 C 0.46302 0.18125 0.54961 0.2162 0.85756 0.36273" pathEditMode="relative" ptsTypes="AA" rAng="0">
                                      <p:cBhvr>
                                        <p:cTn dur="1939" fill="hold" id="158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878" y="18125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5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216" fill="hold" id="161">
                                          <p:stCondLst>
                                            <p:cond delay="1509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216" fill="hold" id="1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163">
                                          <p:stCondLst>
                                            <p:cond delay="1723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1983" fill="hold" id="1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decel="62000" fill="hold" grpId="1" id="165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07 3.7037E-06 C 0.35351 0.51458 0.41966 0.61342 0.65495 1.02939" pathEditMode="relative" ptsTypes="AA" rAng="0">
                                      <p:cBhvr>
                                        <p:cTn dur="2072" fill="hold" id="166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47" y="51458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6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177" fill="hold" id="169">
                                          <p:stCondLst>
                                            <p:cond delay="1238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177" fill="hold" id="1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171">
                                          <p:stCondLst>
                                            <p:cond delay="1414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1627" fill="hold" id="1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decel="62000" fill="hold" grpId="1" id="173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06 -1.85185E-06 C 0.09271 0.55857 0.11003 0.66574 0.17188 1.11713" pathEditMode="relative" ptsTypes="AA" rAng="0">
                                      <p:cBhvr>
                                        <p:cTn dur="2053" fill="hold" id="174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4" y="55856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7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242" fill="hold" id="177">
                                          <p:stCondLst>
                                            <p:cond delay="1696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242" fill="hold" id="1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179">
                                          <p:stCondLst>
                                            <p:cond delay="1938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2230" fill="hold" id="1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decel="62000" fill="hold" grpId="1" id="181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06 3.7037E-06 C -0.04375 0.42384 -0.0513 0.50509 -0.07968 0.84768" pathEditMode="relative" ptsTypes="AA" rAng="0">
                                      <p:cBhvr>
                                        <p:cTn dur="1838" fill="hold" id="182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4" y="42384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8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183" fill="hold" id="185">
                                          <p:stCondLst>
                                            <p:cond delay="128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183" fill="hold" id="1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187">
                                          <p:stCondLst>
                                            <p:cond delay="1462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1682" fill="hold" id="1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decel="62000" fill="hold" grpId="1" id="189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06 1.85185E-06 C -0.19427 0.4169 -0.22812 0.49653 -0.35468 0.83379" pathEditMode="relative" ptsTypes="AA" rAng="0">
                                      <p:cBhvr>
                                        <p:cTn dur="1898" fill="hold" id="19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34" y="4169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9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233" fill="hold" id="193">
                                          <p:stCondLst>
                                            <p:cond delay="1628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233" fill="hold" id="1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195">
                                          <p:stCondLst>
                                            <p:cond delay="186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2140" fill="hold" id="1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decel="62000" fill="hold" grpId="1" id="197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06 -4.81481E-06 C -0.28333 0.33033 -0.33268 0.39375 -0.51718 0.66158" pathEditMode="relative" ptsTypes="AA" rAng="0">
                                      <p:cBhvr>
                                        <p:cTn dur="1851" fill="hold" id="198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59" y="33079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9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205" fill="hold" id="201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205" fill="hold" id="2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203">
                                          <p:stCondLst>
                                            <p:cond delay="1641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1888" fill="hold" id="2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decel="62000" fill="hold" grpId="1" id="205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06 -1.85185E-06 C -0.39713 0.12917 -0.46614 0.15394 -0.725 0.2588" pathEditMode="relative" ptsTypes="AA" rAng="0">
                                      <p:cBhvr>
                                        <p:cTn dur="2123" fill="hold" id="206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50" y="1294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20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207" fill="hold" id="209">
                                          <p:stCondLst>
                                            <p:cond delay="145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207" fill="hold" id="2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21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1906" fill="hold" id="2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decel="62000" fill="hold" grpId="1" id="213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06 C -0.36484 -0.22408 -0.42839 -0.26621 -0.66641 -0.44815" pathEditMode="relative" ptsTypes="AA" rAng="0">
                                      <p:cBhvr>
                                        <p:cTn dur="2104" fill="hold" id="214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20" y="-22407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21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212" fill="hold" id="217">
                                          <p:stCondLst>
                                            <p:cond delay="1487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212" fill="hold" id="2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219">
                                          <p:stCondLst>
                                            <p:cond delay="1699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1955" fill="hold" id="2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decel="62000" fill="hold" grpId="1" id="221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07 4.07407E-06 C -0.26354 -0.43866 -0.30924 -0.5213 -0.48125 -0.87732" pathEditMode="relative" ptsTypes="AA" rAng="0">
                                      <p:cBhvr>
                                        <p:cTn dur="1721" fill="hold" id="222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62" y="-43866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22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195" fill="hold" id="225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195" fill="hold" id="2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227">
                                          <p:stCondLst>
                                            <p:cond delay="156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1795" fill="hold" id="2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decel="62000" fill="hold" grpId="1" id="229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07 -0.00023 C -0.14922 -0.64676 -0.17487 -0.76945 -0.27188 -1.29398" pathEditMode="relative" ptsTypes="AA" rAng="0">
                                      <p:cBhvr>
                                        <p:cTn dur="1661" fill="hold" id="23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94" y="-64676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23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248" fill="hold" id="233">
                                          <p:stCondLst>
                                            <p:cond delay="173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248" fill="hold" id="2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235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2285" fill="hold" id="2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decel="62000" fill="hold" grpId="1" id="237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07 -0.00024 C 0.12487 -0.73797 0.14649 -0.87848 0.22747 -1.47732" pathEditMode="relative" ptsTypes="AA" rAng="0">
                                      <p:cBhvr>
                                        <p:cTn dur="1799" fill="hold" id="238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67" y="-73843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23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221" fill="hold" id="241">
                                          <p:stCondLst>
                                            <p:cond delay="1547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221" fill="hold" id="2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243">
                                          <p:stCondLst>
                                            <p:cond delay="1767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2033" fill="hold" id="2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decel="62000" fill="hold" grpId="1" id="245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07 -0.00023 C 0.27448 -0.46504 0.32188 -0.55301 0.5 -0.93055" pathEditMode="relative" ptsTypes="AA" rAng="0">
                                      <p:cBhvr>
                                        <p:cTn dur="1815" fill="hold" id="246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0" y="-46505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24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239" fill="hold" id="249">
                                          <p:stCondLst>
                                            <p:cond delay="1671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239" fill="hold" id="2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251">
                                          <p:stCondLst>
                                            <p:cond delay="190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2197" fill="hold" id="2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decel="67000" fill="hold" grpId="1" id="253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06 C 0.21419 -0.07338 0.25417 -0.08866 0.39688 -0.14398" pathEditMode="relative" ptsTypes="AA" rAng="0">
                                      <p:cBhvr>
                                        <p:cTn dur="1823" fill="hold" id="254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44" y="-7199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25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234" fill="hold" id="257">
                                          <p:stCondLst>
                                            <p:cond delay="1641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234" fill="hold" id="2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259">
                                          <p:stCondLst>
                                            <p:cond delay="1875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2157" fill="hold" id="2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decel="62000" fill="hold" grpId="1" id="261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06 -2.96296E-06 C 0.26993 -0.02824 0.32045 -0.03402 0.5 -0.05509" pathEditMode="relative" ptsTypes="AA" rAng="0">
                                      <p:cBhvr>
                                        <p:cTn dur="1722" fill="hold" id="262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0" y="-2755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26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197" fill="hold" id="265">
                                          <p:stCondLst>
                                            <p:cond delay="1377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197" fill="hold" id="2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267">
                                          <p:stCondLst>
                                            <p:cond delay="1573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1810" fill="hold" id="2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decel="62000" fill="hold" grpId="1" id="269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06 -1.11111E-06 C 0.26979 0.21921 0.32018 0.26181 0.5 0.43935" pathEditMode="relative" ptsTypes="AA" rAng="0">
                                      <p:cBhvr>
                                        <p:cTn dur="1651" fill="hold" id="27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0" y="21968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27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211" fill="hold" id="273">
                                          <p:stCondLst>
                                            <p:cond delay="148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211" fill="hold" id="2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275">
                                          <p:stCondLst>
                                            <p:cond delay="1691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1945" fill="hold" id="2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decel="62000" fill="hold" grpId="1" id="277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06 1.85185E-06 C 0.24089 0.44977 0.2862 0.53611 0.44688 0.90046" pathEditMode="relative" ptsTypes="AA" rAng="0">
                                      <p:cBhvr>
                                        <p:cTn dur="1917" fill="hold" id="278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44" y="45023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27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219" fill="hold" id="281">
                                          <p:stCondLst>
                                            <p:cond delay="1536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219" fill="hold" id="2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283">
                                          <p:stCondLst>
                                            <p:cond delay="1754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2018" fill="hold" id="2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decel="62000" fill="hold" grpId="1" id="285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06 1.85185E-06 C 0.05899 0.48356 0.06992 0.57616 0.10938 0.96713" pathEditMode="relative" ptsTypes="AA" rAng="0">
                                      <p:cBhvr>
                                        <p:cTn dur="1621" fill="hold" id="286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69" y="48356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28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198" fill="hold" id="289">
                                          <p:stCondLst>
                                            <p:cond delay="1387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198" fill="hold" id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291">
                                          <p:stCondLst>
                                            <p:cond delay="1584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1823" fill="hold" id="2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decel="62000" fill="hold" grpId="1" id="293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06 3.7037E-07 C -0.09622 0.64745 -0.11277 0.77153 -0.175 1.29468" pathEditMode="relative" ptsTypes="AA" rAng="0">
                                      <p:cBhvr>
                                        <p:cTn dur="1695" fill="hold" id="294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50" y="64722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29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199" fill="hold" id="297">
                                          <p:stCondLst>
                                            <p:cond delay="1392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199" fill="hold" id="2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299">
                                          <p:stCondLst>
                                            <p:cond delay="159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1829" fill="hold" id="3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decel="62000" fill="hold" grpId="1" id="301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148E-06 C -0.10964 0.28866 -0.12865 0.34375 -0.2 0.57731" pathEditMode="relative" ptsTypes="AA" rAng="0">
                                      <p:cBhvr>
                                        <p:cTn dur="2132" fill="hold" id="302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28866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30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222" fill="hold" id="305">
                                          <p:stCondLst>
                                            <p:cond delay="1551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222" fill="hold" id="3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307">
                                          <p:stCondLst>
                                            <p:cond delay="1772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2039" fill="hold" id="3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decel="62000" fill="hold" grpId="1" id="309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06 -4.81481E-06 C -0.36302 0.31644 -0.42604 0.37709 -0.6625 0.6338" pathEditMode="relative" ptsTypes="AA" rAng="0">
                                      <p:cBhvr>
                                        <p:cTn dur="2275" fill="hold" id="31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125" y="3169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31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237" fill="hold" id="313">
                                          <p:stCondLst>
                                            <p:cond delay="1658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237" fill="hold" id="3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315">
                                          <p:stCondLst>
                                            <p:cond delay="1894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2179" fill="hold" id="3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decel="62000" fill="hold" grpId="1" id="317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06 2.22222E-06 C -0.37669 0.04166 -0.44206 0.04977 -0.6875 0.08379" pathEditMode="relative" ptsTypes="AA" rAng="0">
                                      <p:cBhvr>
                                        <p:cTn dur="1988" fill="hold" id="318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375" y="419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31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220" fill="hold" id="321">
                                          <p:stCondLst>
                                            <p:cond delay="1541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220" fill="hold" id="3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323">
                                          <p:stCondLst>
                                            <p:cond delay="176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2025" fill="hold" id="3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decel="62000" fill="hold" grpId="1" id="325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07 C -0.30625 -0.31366 -0.35977 -0.37268 -0.55938 -0.62731" pathEditMode="relative" ptsTypes="AA" rAng="0">
                                      <p:cBhvr>
                                        <p:cTn dur="1733" fill="hold" id="326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69" y="-31366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32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243" fill="hold" id="329">
                                          <p:stCondLst>
                                            <p:cond delay="1698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243" fill="hold" id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331">
                                          <p:stCondLst>
                                            <p:cond delay="1939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2231" fill="hold" id="3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decel="62000" fill="hold" grpId="1" id="333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07 2.22222E-06 C -0.20026 -0.45533 -0.23489 -0.54097 -0.36562 -0.91065" pathEditMode="relative" ptsTypes="AA" rAng="0">
                                      <p:cBhvr>
                                        <p:cTn dur="1823" fill="hold" id="334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81" y="-45532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33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220" fill="hold" id="337">
                                          <p:stCondLst>
                                            <p:cond delay="1537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220" fill="hold" id="3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339">
                                          <p:stCondLst>
                                            <p:cond delay="1756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2020" fill="hold" id="3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decel="62000" fill="hold" grpId="1" id="341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06 -0.00023 C -0.03945 -0.52454 -0.04635 -0.62408 -0.07187 -1.04954" pathEditMode="relative" ptsTypes="AA" rAng="0">
                                      <p:cBhvr>
                                        <p:cTn dur="2018" fill="hold" id="342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4" y="-52454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34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232" fill="hold" id="345">
                                          <p:stCondLst>
                                            <p:cond delay="1626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232" fill="hold" id="3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347">
                                          <p:stCondLst>
                                            <p:cond delay="1857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2137" fill="hold" id="3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decel="62000" fill="hold" grpId="1" id="349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06 -0.00023 C 0.08568 -0.35509 0.10052 -0.42245 0.15625 -0.71065" pathEditMode="relative" ptsTypes="AA" rAng="0">
                                      <p:cBhvr>
                                        <p:cTn dur="2100" fill="hold" id="35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3" y="-35532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35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226" fill="hold" id="353">
                                          <p:stCondLst>
                                            <p:cond delay="1583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226" fill="hold" id="3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355">
                                          <p:stCondLst>
                                            <p:cond delay="1809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2081" fill="hold" id="3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decel="62000" fill="hold" grpId="1" id="357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06 -0.00023 C 0.19206 -0.20533 0.22526 -0.24421 0.35 -0.41065" pathEditMode="relative" ptsTypes="AA" rAng="0">
                                      <p:cBhvr>
                                        <p:cTn dur="2132" fill="hold" id="358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00" y="-20532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35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194" fill="hold" id="361">
                                          <p:stCondLst>
                                            <p:cond delay="1355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194" fill="hold" id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363">
                                          <p:stCondLst>
                                            <p:cond delay="1548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1781" fill="hold" id="3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decel="67000" fill="hold" grpId="1" id="365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06 C 0.21419 -0.07338 0.25417 -0.08866 0.39688 -0.14398" pathEditMode="relative" ptsTypes="AA" rAng="0">
                                      <p:cBhvr>
                                        <p:cTn dur="1985" fill="hold" id="366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44" y="-7199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36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213" fill="hold" id="369">
                                          <p:stCondLst>
                                            <p:cond delay="1489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213" fill="hold" id="3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371">
                                          <p:stCondLst>
                                            <p:cond delay="170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1956" fill="hold" id="3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decel="62000" fill="hold" grpId="1" id="373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06 -2.22222E-06 C 0.26993 -0.02824 0.32045 -0.03403 0.50001 -0.05509" pathEditMode="relative" ptsTypes="AA" rAng="0">
                                      <p:cBhvr>
                                        <p:cTn dur="1996" fill="hold" id="374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0" y="-2755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37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195" fill="hold" id="377">
                                          <p:stCondLst>
                                            <p:cond delay="1367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195" fill="hold" id="3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379">
                                          <p:stCondLst>
                                            <p:cond delay="1562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1797" fill="hold" id="3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decel="62000" fill="hold" grpId="1" id="381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06 -2.22222E-06 C 0.26979 0.21922 0.32018 0.26181 0.5 0.43935" pathEditMode="relative" ptsTypes="AA" rAng="0">
                                      <p:cBhvr>
                                        <p:cTn dur="1891" fill="hold" id="382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0" y="21968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38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201" fill="hold" id="385">
                                          <p:stCondLst>
                                            <p:cond delay="1404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201" fill="hold" id="3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387">
                                          <p:stCondLst>
                                            <p:cond delay="1604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1845" fill="hold" id="3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decel="62000" fill="hold" grpId="1" id="389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06 -4.07407E-06 C 0.24088 0.44977 0.28619 0.53612 0.44687 0.90047" pathEditMode="relative" ptsTypes="AA" rAng="0">
                                      <p:cBhvr>
                                        <p:cTn dur="2280" fill="hold" id="390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44" y="45023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39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213" fill="hold" id="393">
                                          <p:stCondLst>
                                            <p:cond delay="1494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213" fill="hold" id="3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395">
                                          <p:stCondLst>
                                            <p:cond delay="1706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1963" fill="hold" id="3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decel="62000" fill="hold" grpId="1" id="397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06 -2.22222E-06 C 0.05899 0.48357 0.06993 0.57616 0.10938 0.96713" pathEditMode="relative" ptsTypes="AA" rAng="0">
                                      <p:cBhvr>
                                        <p:cTn dur="2008" fill="hold" id="398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69" y="48356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39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209" fill="hold" id="401">
                                          <p:stCondLst>
                                            <p:cond delay="1465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209" fill="hold" id="4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403">
                                          <p:stCondLst>
                                            <p:cond delay="1674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1926" fill="hold" id="4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decel="62000" fill="hold" grpId="1" id="405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06 -7.40741E-07 C -0.09609 0.64745 -0.11276 0.77153 -0.175 1.29468" pathEditMode="relative" ptsTypes="AA" rAng="0">
                                      <p:cBhvr>
                                        <p:cTn dur="1622" fill="hold" id="406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50" y="64722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40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203" fill="hold" id="409">
                                          <p:stCondLst>
                                            <p:cond delay="1419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203" fill="hold" id="4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411">
                                          <p:stCondLst>
                                            <p:cond delay="162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1864" fill="hold" id="4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decel="62000" fill="hold" grpId="1" id="413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06 -4.07407E-06 C -0.1763 0.49468 -0.20703 0.58912 -0.32187 0.98936" pathEditMode="relative" ptsTypes="AA" rAng="0">
                                      <p:cBhvr>
                                        <p:cTn dur="1696" fill="hold" id="414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94" y="49468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41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224" fill="hold" id="417">
                                          <p:stCondLst>
                                            <p:cond delay="1566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224" fill="hold" id="4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419">
                                          <p:stCondLst>
                                            <p:cond delay="1789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2058" fill="hold" id="4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decel="62000" fill="hold" grpId="1" id="421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06 -4.81481E-06 C -0.36302 0.31644 -0.42604 0.37709 -0.6625 0.6338" pathEditMode="relative" ptsTypes="AA" rAng="0">
                                      <p:cBhvr>
                                        <p:cTn dur="1707" fill="hold" id="422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125" y="3169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42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189" fill="hold" id="425">
                                          <p:stCondLst>
                                            <p:cond delay="1323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189" fill="hold" id="4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427">
                                          <p:stCondLst>
                                            <p:cond delay="1511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1739" fill="hold" id="4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decel="62000" fill="hold" grpId="1" id="429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06 -2.22222E-06 C -0.37669 0.04167 -0.44206 0.04977 -0.6875 0.0838" pathEditMode="relative" ptsTypes="AA" rAng="0">
                                      <p:cBhvr>
                                        <p:cTn dur="1863" fill="hold" id="430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375" y="419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43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181" fill="hold" id="433">
                                          <p:stCondLst>
                                            <p:cond delay="1268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181" fill="hold" id="4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435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1667" fill="hold" id="4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decel="62000" fill="hold" grpId="1" id="437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06 C -0.30625 -0.31366 -0.35977 -0.37269 -0.55938 -0.62732" pathEditMode="relative" ptsTypes="AA" rAng="0">
                                      <p:cBhvr>
                                        <p:cTn dur="2031" fill="hold" id="438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69" y="-31366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43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227" fill="hold" id="441">
                                          <p:stCondLst>
                                            <p:cond delay="1591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227" fill="hold" id="4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443">
                                          <p:stCondLst>
                                            <p:cond delay="1818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2092" fill="hold" id="4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decel="62000" fill="hold" grpId="1" id="445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06 C -0.20026 -0.45533 -0.23503 -0.54097 -0.36562 -0.91065" pathEditMode="relative" ptsTypes="AA" rAng="0">
                                      <p:cBhvr>
                                        <p:cTn dur="1908" fill="hold" id="446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81" y="-45532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44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206" fill="hold" id="449">
                                          <p:stCondLst>
                                            <p:cond delay="1442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206" fill="hold" id="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451">
                                          <p:stCondLst>
                                            <p:cond delay="1647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1895" fill="hold" id="4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decel="62000" fill="hold" grpId="1" id="453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06 -0.00023 C -0.03945 -0.52453 -0.04635 -0.62407 -0.07187 -1.04953" pathEditMode="relative" ptsTypes="AA" rAng="0">
                                      <p:cBhvr>
                                        <p:cTn dur="1835" fill="hold" id="454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4" y="-52454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45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227" fill="hold" id="457">
                                          <p:stCondLst>
                                            <p:cond delay="1591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227" fill="hold" id="4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459">
                                          <p:stCondLst>
                                            <p:cond delay="1817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2091" fill="hold" id="4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decel="62000" fill="hold" grpId="1" id="461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06 -0.00023 C 0.08568 -0.35509 0.10053 -0.42245 0.15626 -0.71065" pathEditMode="relative" ptsTypes="AA" rAng="0">
                                      <p:cBhvr>
                                        <p:cTn dur="1749" fill="hold" id="462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3" y="-35532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46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177" fill="hold" id="465">
                                          <p:stCondLst>
                                            <p:cond delay="1241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177" fill="hold" id="4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467">
                                          <p:stCondLst>
                                            <p:cond delay="1417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1631" fill="hold" id="4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decel="62000" fill="hold" grpId="1" id="469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06 -0.00023 C 0.19206 -0.20533 0.22526 -0.24422 0.35 -0.41065" pathEditMode="relative" ptsTypes="AA" rAng="0">
                                      <p:cBhvr>
                                        <p:cTn dur="2220" fill="hold" id="470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00" y="-20532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47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177" fill="hold" id="473">
                                          <p:stCondLst>
                                            <p:cond delay="124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177" fill="hold" id="4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475">
                                          <p:stCondLst>
                                            <p:cond delay="1417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1630" fill="hold" id="4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decel="67000" fill="hold" grpId="1" id="477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06 -2.59259E-06 C 0.19049 -0.04213 0.22604 -0.05092 0.35312 -0.08264" pathEditMode="relative" ptsTypes="AA" rAng="0">
                                      <p:cBhvr>
                                        <p:cTn dur="1921" fill="hold" id="478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56" y="-4144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47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230" fill="hold" id="481">
                                          <p:stCondLst>
                                            <p:cond delay="1611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230" fill="hold" id="4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483">
                                          <p:stCondLst>
                                            <p:cond delay="184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2117" fill="hold" id="4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decel="62000" fill="hold" grpId="1" id="485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06 -2.59259E-06 C 0.24752 0.06852 0.29388 0.08264 0.45859 0.13403" pathEditMode="relative" ptsTypes="AA" rAng="0">
                                      <p:cBhvr>
                                        <p:cTn dur="2129" fill="hold" id="486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30" y="669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48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237" fill="hold" id="489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237" fill="hold" id="4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491">
                                          <p:stCondLst>
                                            <p:cond delay="1891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2176" fill="hold" id="4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decel="62000" fill="hold" grpId="1" id="493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7.40741E-07 C 0.17904 0.17685 0.2125 0.21134 0.33203 0.35486" pathEditMode="relative" ptsTypes="AA" rAng="0">
                                      <p:cBhvr>
                                        <p:cTn dur="1747" fill="hold" id="494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02" y="17731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49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210" fill="hold" id="497">
                                          <p:stCondLst>
                                            <p:cond delay="1467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210" fill="hold" id="4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499">
                                          <p:stCondLst>
                                            <p:cond delay="1676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1928" fill="hold" id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decel="62000" fill="hold" grpId="1" id="501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06 3.7037E-06 C 0.19362 0.31782 0.22995 0.37893 0.35938 0.6368" pathEditMode="relative" ptsTypes="AA" rAng="0">
                                      <p:cBhvr>
                                        <p:cTn dur="2208" fill="hold" id="502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69" y="31829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50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237" fill="hold" id="505">
                                          <p:stCondLst>
                                            <p:cond delay="165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237" fill="hold" id="5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507">
                                          <p:stCondLst>
                                            <p:cond delay="1895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2180" fill="hold" id="5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decel="62000" fill="hold" grpId="1" id="509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06 1.48148E-06 C 0.01094 0.39398 0.01289 0.46944 0.02031 0.78819" pathEditMode="relative" ptsTypes="AA" rAng="0">
                                      <p:cBhvr>
                                        <p:cTn dur="1887" fill="hold" id="51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6" y="39398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51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209" fill="hold" id="513">
                                          <p:stCondLst>
                                            <p:cond delay="1464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209" fill="hold" id="5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515">
                                          <p:stCondLst>
                                            <p:cond delay="1672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1924" fill="hold" id="5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decel="62000" fill="hold" grpId="1" id="517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06 3.7037E-07 C -0.10469 0.40718 -0.12292 0.48542 -0.19063 0.81458" pathEditMode="relative" ptsTypes="AA" rAng="0">
                                      <p:cBhvr>
                                        <p:cTn dur="1844" fill="hold" id="518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31" y="40718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51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193" fill="hold" id="521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193" fill="hold" id="5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523">
                                          <p:stCondLst>
                                            <p:cond delay="1542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1774" fill="hold" id="5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decel="62000" fill="hold" grpId="1" id="525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06 -2.96296E-06 C -0.22266 0.29607 -0.26146 0.35255 -0.40625 0.59236" pathEditMode="relative" ptsTypes="AA" rAng="0">
                                      <p:cBhvr>
                                        <p:cTn dur="2165" fill="hold" id="526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13" y="29606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52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215" fill="hold" id="529">
                                          <p:stCondLst>
                                            <p:cond delay="1507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215" fill="hold" id="5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531">
                                          <p:stCondLst>
                                            <p:cond delay="1722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1981" fill="hold" id="5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decel="62000" fill="hold" grpId="1" id="533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06 1.85185E-06 C -0.32799 0.22708 -0.38502 0.2706 -0.59844 0.45486" pathEditMode="relative" ptsTypes="AA" rAng="0">
                                      <p:cBhvr>
                                        <p:cTn dur="1977" fill="hold" id="534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22" y="22731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53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222" fill="hold" id="537">
                                          <p:stCondLst>
                                            <p:cond delay="1551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222" fill="hold" id="5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539">
                                          <p:stCondLst>
                                            <p:cond delay="1772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2039" fill="hold" id="5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decel="62000" fill="hold" grpId="1" id="541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1.85185E-06 C -0.30104 0.0831 -0.35326 0.09931 -0.54922 0.16736" pathEditMode="relative" ptsTypes="AA" rAng="0">
                                      <p:cBhvr>
                                        <p:cTn dur="1662" fill="hold" id="542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61" y="8356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54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228" fill="hold" id="545">
                                          <p:stCondLst>
                                            <p:cond delay="1596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228" fill="hold" id="5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547">
                                          <p:stCondLst>
                                            <p:cond delay="1823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2098" fill="hold" id="5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decel="62000" fill="hold" grpId="1" id="549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07 C -0.29687 -0.1706 -0.34883 -0.20278 -0.54219 -0.34097" pathEditMode="relative" ptsTypes="AA" rAng="0">
                                      <p:cBhvr>
                                        <p:cTn dur="1781" fill="hold" id="55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09" y="-1706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55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178" fill="hold" id="553">
                                          <p:stCondLst>
                                            <p:cond delay="1248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178" fill="hold" id="5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555">
                                          <p:stCondLst>
                                            <p:cond delay="1426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1640" fill="hold" id="5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decel="62000" fill="hold" grpId="1" id="557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06 -2.59259E-06 C -0.21237 -0.31782 -0.24896 -0.37754 -0.3875 -0.63541" pathEditMode="relative" ptsTypes="AA" rAng="0">
                                      <p:cBhvr>
                                        <p:cTn dur="1793" fill="hold" id="558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75" y="-31782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55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247" fill="hold" id="561">
                                          <p:stCondLst>
                                            <p:cond delay="1729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247" fill="hold" id="5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563">
                                          <p:stCondLst>
                                            <p:cond delay="1975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2272" fill="hold" id="5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decel="62000" fill="hold" grpId="1" id="565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06 -0.00023 C -0.06745 -0.26644 -0.07917 -0.3169 -0.12266 -0.53264" pathEditMode="relative" ptsTypes="AA" rAng="0">
                                      <p:cBhvr>
                                        <p:cTn dur="1829" fill="hold" id="566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33" y="-2662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56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223" fill="hold" id="569">
                                          <p:stCondLst>
                                            <p:cond delay="1562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223" fill="hold" id="5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571">
                                          <p:stCondLst>
                                            <p:cond delay="1785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2053" fill="hold" id="5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decel="62000" fill="hold" grpId="1" id="573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023 C 0.12422 -0.24329 0.1457 -0.28958 0.22656 -0.4868" pathEditMode="relative" ptsTypes="AA" rAng="0">
                                      <p:cBhvr>
                                        <p:cTn dur="1854" fill="hold" id="574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28" y="-24329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57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202" fill="hold" id="577">
                                          <p:stCondLst>
                                            <p:cond delay="1414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202" fill="hold" id="5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579">
                                          <p:stCondLst>
                                            <p:cond delay="1616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1859" fill="hold" id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decel="62000" fill="hold" grpId="1" id="581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06 -0.00023 C 0.23737 -0.15602 0.27852 -0.18565 0.43281 -0.3118" pathEditMode="relative" ptsTypes="AA" rAng="0">
                                      <p:cBhvr>
                                        <p:cTn dur="1829" fill="hold" id="582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41" y="-15579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58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190" fill="hold" id="585">
                                          <p:stCondLst>
                                            <p:cond delay="1332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190" fill="hold" id="5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587">
                                          <p:stCondLst>
                                            <p:cond delay="1521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1750" fill="hold" id="5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decel="67000" fill="hold" grpId="1" id="589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06 -2.59259E-06 C 0.19049 -0.04213 0.22604 -0.05092 0.35312 -0.08264" pathEditMode="relative" ptsTypes="AA" rAng="0">
                                      <p:cBhvr>
                                        <p:cTn dur="1749" fill="hold" id="590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56" y="-4144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59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206" fill="hold" id="593">
                                          <p:stCondLst>
                                            <p:cond delay="1443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206" fill="hold" id="5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595">
                                          <p:stCondLst>
                                            <p:cond delay="1648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1896" fill="hold" id="5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decel="62000" fill="hold" grpId="1" id="597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06 -3.7037E-06 C 0.17239 0.10209 0.20456 0.12315 0.3194 0.19977" pathEditMode="relative" ptsTypes="AA" rAng="0">
                                      <p:cBhvr>
                                        <p:cTn dur="2032" fill="hold" id="598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64" y="9977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59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192" fill="hold" id="601">
                                          <p:stCondLst>
                                            <p:cond delay="1346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192" fill="hold" id="6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603">
                                          <p:stCondLst>
                                            <p:cond delay="1538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1769" fill="hold" id="6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decel="62000" fill="hold" grpId="1" id="605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7.40741E-07 C 0.09935 0.21875 0.11797 0.26134 0.18438 0.43912" pathEditMode="relative" ptsTypes="AA" rAng="0">
                                      <p:cBhvr>
                                        <p:cTn dur="2080" fill="hold" id="606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19" y="21944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60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219" fill="hold" id="609">
                                          <p:stCondLst>
                                            <p:cond delay="1532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219" fill="hold" id="6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611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2013" fill="hold" id="6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decel="62000" fill="hold" grpId="1" id="613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06 -3.7037E-06 C 0.11888 0.25926 0.14114 0.30903 0.2207 0.51968" pathEditMode="relative" ptsTypes="AA" rAng="0">
                                      <p:cBhvr>
                                        <p:cTn dur="2022" fill="hold" id="614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29" y="25972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61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180" fill="hold" id="617">
                                          <p:stCondLst>
                                            <p:cond delay="1259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180" fill="hold" id="6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619">
                                          <p:stCondLst>
                                            <p:cond delay="1439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1655" fill="hold" id="6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decel="62000" fill="hold" grpId="1" id="621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06 1.85185E-06 C 0.03411 0.27037 0.04023 0.32222 0.06354 0.5412" pathEditMode="relative" ptsTypes="AA" rAng="0">
                                      <p:cBhvr>
                                        <p:cTn dur="1631" fill="hold" id="622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7" y="2706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62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186" fill="hold" id="625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186" fill="hold" id="6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627">
                                          <p:stCondLst>
                                            <p:cond delay="1484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1707" fill="hold" id="6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decel="62000" fill="hold" grpId="1" id="629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3.7037E-06 C -0.09805 0.23149 -0.1151 0.27616 -0.17839 0.46343" pathEditMode="relative" ptsTypes="AA" rAng="0">
                                      <p:cBhvr>
                                        <p:cTn dur="1772" fill="hold" id="630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19" y="23171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63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204" fill="hold" id="633">
                                          <p:stCondLst>
                                            <p:cond delay="143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204" fill="hold" id="6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635">
                                          <p:stCondLst>
                                            <p:cond delay="1633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1879" fill="hold" id="6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decel="62000" fill="hold" grpId="1" id="637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06 2.22222E-06 C -0.12631 0.20625 -0.14818 0.24537 -0.23021 0.41273" pathEditMode="relative" ptsTypes="AA" rAng="0">
                                      <p:cBhvr>
                                        <p:cTn dur="2009" fill="hold" id="638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10" y="20625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63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196" fill="hold" id="641">
                                          <p:stCondLst>
                                            <p:cond delay="1371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196" fill="hold" id="6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643">
                                          <p:stCondLst>
                                            <p:cond delay="1566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1801" fill="hold" id="6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decel="62000" fill="hold" grpId="1" id="645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06 -1.11111E-06 C -0.20377 0.22083 -0.23919 0.26296 -0.37174 0.44236" pathEditMode="relative" ptsTypes="AA" rAng="0">
                                      <p:cBhvr>
                                        <p:cTn dur="2185" fill="hold" id="646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94" y="22106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64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242" fill="hold" id="649">
                                          <p:stCondLst>
                                            <p:cond delay="1696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242" fill="hold" id="6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651">
                                          <p:stCondLst>
                                            <p:cond delay="1937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2229" fill="hold" id="6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decel="62000" fill="hold" grpId="1" id="653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06 C -0.21081 0.01042 -0.24727 0.0125 -0.38437 0.0213" pathEditMode="relative" ptsTypes="AA" rAng="0">
                                      <p:cBhvr>
                                        <p:cTn dur="1969" fill="hold" id="654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19" y="1065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65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203" fill="hold" id="657">
                                          <p:stCondLst>
                                            <p:cond delay="1424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203" fill="hold" id="6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659">
                                          <p:stCondLst>
                                            <p:cond delay="1626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1871" fill="hold" id="6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decel="62000" fill="hold" grpId="1" id="661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07 C -0.08737 -0.16991 -0.1026 -0.20185 -0.15937 -0.33935" pathEditMode="relative" ptsTypes="AA" rAng="0">
                                      <p:cBhvr>
                                        <p:cTn dur="1602" fill="hold" id="662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69" y="-16968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66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193" fill="hold" id="665">
                                          <p:stCondLst>
                                            <p:cond delay="1351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193" fill="hold" id="6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667">
                                          <p:stCondLst>
                                            <p:cond delay="1543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1776" fill="hold" id="6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decel="62000" fill="hold" grpId="1" id="669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06 C -0.12799 -0.02986 -0.15013 -0.03542 -0.23346 -0.05926" pathEditMode="relative" ptsTypes="AA" rAng="0">
                                      <p:cBhvr>
                                        <p:cTn dur="1714" fill="hold" id="67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80" y="-2963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67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223" fill="hold" id="673">
                                          <p:stCondLst>
                                            <p:cond delay="1561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223" fill="hold" id="6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675">
                                          <p:stCondLst>
                                            <p:cond delay="1783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2052" fill="hold" id="6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decel="62000" fill="hold" grpId="1" id="677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06 -0.00023 C -0.01132 -0.16666 -0.01328 -0.19814 -0.02057 -0.33287" pathEditMode="relative" ptsTypes="AA" rAng="0">
                                      <p:cBhvr>
                                        <p:cTn dur="2287" fill="hold" id="678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9" y="-16644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67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198" fill="hold" id="681">
                                          <p:stCondLst>
                                            <p:cond delay="1384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198" fill="hold" id="6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683">
                                          <p:stCondLst>
                                            <p:cond delay="158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1818" fill="hold" id="6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decel="62000" fill="hold" grpId="1" id="685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06 -0.00023 C 0.05508 -0.15718 0.06472 -0.18704 0.10066 -0.31435" pathEditMode="relative" ptsTypes="AA" rAng="0">
                                      <p:cBhvr>
                                        <p:cTn dur="1768" fill="hold" id="686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26" y="-15718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68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241" fill="hold" id="689">
                                          <p:stCondLst>
                                            <p:cond delay="1685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241" fill="hold" id="6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691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2215" fill="hold" id="6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decel="62000" fill="hold" grpId="1" id="693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06 -0.00023 C 0.16393 -0.09467 0.19232 -0.11273 0.29896 -0.18912" pathEditMode="relative" ptsTypes="AA" rAng="0">
                                      <p:cBhvr>
                                        <p:cTn dur="1691" fill="hold" id="694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48" y="-9444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695" nodeType="withEffect" presetClass="entr" presetID="10" presetSubtype="0">
                                  <p:stCondLst>
                                    <p:cond delay="124"/>
                                  </p:stCondLst>
                                  <p:childTnLst>
                                    <p:set>
                                      <p:cBhvr>
                                        <p:cTn dur="1" fill="hold" id="6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217" fill="hold" id="697">
                                          <p:stCondLst>
                                            <p:cond delay="1521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217" fill="hold" id="6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699">
                                          <p:stCondLst>
                                            <p:cond delay="1737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1999" fill="hold" id="7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decel="67000" fill="hold" grpId="1" id="701" nodeType="withEffect" presetClass="path" presetID="0" presetSubtype="0">
                                  <p:stCondLst>
                                    <p:cond delay="519"/>
                                  </p:stCondLst>
                                  <p:childTnLst>
                                    <p:animMotion origin="layout" path="M 2.91667E-06 1.85185E-06 C 0.37708 0.06805 0.44752 0.08217 0.6987 0.13379" pathEditMode="relative" ptsTypes="AA" rAng="0">
                                      <p:cBhvr>
                                        <p:cTn dur="2025" fill="hold" id="702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35" y="669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703" nodeType="withEffect" presetClass="entr" presetID="10" presetSubtype="0">
                                  <p:stCondLst>
                                    <p:cond delay="353"/>
                                  </p:stCondLst>
                                  <p:childTnLst>
                                    <p:set>
                                      <p:cBhvr>
                                        <p:cTn dur="1" fill="hold" id="7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220" fill="hold" id="705">
                                          <p:stCondLst>
                                            <p:cond delay="1542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220" fill="hold" id="7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707">
                                          <p:stCondLst>
                                            <p:cond delay="1762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2027" fill="hold" id="7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decel="62000" fill="hold" grpId="1" id="709" nodeType="withEffect" presetClass="path" presetID="0" presetSubtype="0">
                                  <p:stCondLst>
                                    <p:cond delay="453"/>
                                  </p:stCondLst>
                                  <p:childTnLst>
                                    <p:animMotion origin="layout" path="M -4.79167E-06 4.44444E-06 C 0.02357 -0.43496 0.028 -0.52524 0.04389 -0.85417" pathEditMode="relative" ptsTypes="AA" rAng="0">
                                      <p:cBhvr>
                                        <p:cTn dur="2086" fill="hold" id="710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" y="-42708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711" nodeType="withEffect" presetClass="entr" presetID="10" presetSubtype="0">
                                  <p:stCondLst>
                                    <p:cond delay="557"/>
                                  </p:stCondLst>
                                  <p:childTnLst>
                                    <p:set>
                                      <p:cBhvr>
                                        <p:cTn dur="1" fill="hold" id="7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239" fill="hold" id="713">
                                          <p:stCondLst>
                                            <p:cond delay="167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239" fill="hold" id="7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715">
                                          <p:stCondLst>
                                            <p:cond delay="1908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2195" fill="hold" id="7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decel="62000" fill="hold" grpId="1" id="717" nodeType="withEffect" presetClass="path" presetID="0" presetSubtype="0">
                                  <p:stCondLst>
                                    <p:cond delay="199"/>
                                  </p:stCondLst>
                                  <p:childTnLst>
                                    <p:animMotion origin="layout" path="M -2.91667E-06 -7.40741E-07 C -0.00273 0.33843 -0.00325 0.4037 -0.00494 0.67732" pathEditMode="relative" ptsTypes="AA" rAng="0">
                                      <p:cBhvr>
                                        <p:cTn dur="1668" fill="hold" id="718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33866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719" nodeType="withEffect" presetClass="entr" presetID="10" presetSubtype="0">
                                  <p:stCondLst>
                                    <p:cond delay="326"/>
                                  </p:stCondLst>
                                  <p:childTnLst>
                                    <p:set>
                                      <p:cBhvr>
                                        <p:cTn dur="1" fill="hold" id="7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204" fill="hold" id="721">
                                          <p:stCondLst>
                                            <p:cond delay="1427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204" fill="hold" id="7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723">
                                          <p:stCondLst>
                                            <p:cond delay="1631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1876" fill="hold" id="7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decel="62000" fill="hold" grpId="1" id="725" nodeType="withEffect" presetClass="path" presetID="0" presetSubtype="0">
                                  <p:stCondLst>
                                    <p:cond delay="48"/>
                                  </p:stCondLst>
                                  <p:childTnLst>
                                    <p:animMotion origin="layout" path="M 8.33333E-07 3.7037E-06 C -0.12461 0.2412 -0.14792 0.28773 -0.23073 0.48287" pathEditMode="relative" ptsTypes="AA" rAng="0">
                                      <p:cBhvr>
                                        <p:cTn dur="2176" fill="hold" id="726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36" y="24144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727" nodeType="withEffect" presetClass="entr" presetID="10" presetSubtype="0">
                                  <p:stCondLst>
                                    <p:cond delay="381"/>
                                  </p:stCondLst>
                                  <p:childTnLst>
                                    <p:set>
                                      <p:cBhvr>
                                        <p:cTn dur="1" fill="hold" id="7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194" fill="hold" id="729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194" fill="hold" id="7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731">
                                          <p:stCondLst>
                                            <p:cond delay="1554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1788" fill="hold" id="7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decel="62000" fill="hold" grpId="1" id="733" nodeType="withEffect" presetClass="path" presetID="0" presetSubtype="0">
                                  <p:stCondLst>
                                    <p:cond delay="246"/>
                                  </p:stCondLst>
                                  <p:childTnLst>
                                    <p:animMotion origin="layout" path="M -4.79167E-06 -1.85185E-06 C 0.09102 0.24283 0.10808 0.28935 0.16889 0.48565" pathEditMode="relative" ptsTypes="AA" rAng="0">
                                      <p:cBhvr>
                                        <p:cTn dur="2075" fill="hold" id="734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38" y="24282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735" nodeType="withEffect" presetClass="entr" presetID="10" presetSubtype="0">
                                  <p:stCondLst>
                                    <p:cond delay="576"/>
                                  </p:stCondLst>
                                  <p:childTnLst>
                                    <p:set>
                                      <p:cBhvr>
                                        <p:cTn dur="1" fill="hold" id="7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204" fill="hold" id="737">
                                          <p:stCondLst>
                                            <p:cond delay="1428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204" fill="hold" id="7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739">
                                          <p:stCondLst>
                                            <p:cond delay="1632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1877" fill="hold" id="7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decel="62000" fill="hold" grpId="1" id="741" nodeType="withEffect" presetClass="path" presetID="0" presetSubtype="0">
                                  <p:stCondLst>
                                    <p:cond delay="69"/>
                                  </p:stCondLst>
                                  <p:childTnLst>
                                    <p:animMotion origin="layout" path="M -4.16667E-06 3.7037E-06 C 0.22149 0.06088 0.25977 0.07245 0.40365 0.12176" pathEditMode="relative" ptsTypes="AA" rAng="0">
                                      <p:cBhvr>
                                        <p:cTn dur="2184" fill="hold" id="742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82" y="6088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743" nodeType="withEffect" presetClass="entr" presetID="10" presetSubtype="0">
                                  <p:stCondLst>
                                    <p:cond delay="554"/>
                                  </p:stCondLst>
                                  <p:childTnLst>
                                    <p:set>
                                      <p:cBhvr>
                                        <p:cTn dur="1" fill="hold" id="7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207" fill="hold" id="745">
                                          <p:stCondLst>
                                            <p:cond delay="1448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207" fill="hold" id="7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747">
                                          <p:stCondLst>
                                            <p:cond delay="1654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1903" fill="hold" id="7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decel="62000" fill="hold" grpId="1" id="749" nodeType="withEffect" presetClass="path" presetID="0" presetSubtype="0">
                                  <p:stCondLst>
                                    <p:cond delay="372"/>
                                  </p:stCondLst>
                                  <p:childTnLst>
                                    <p:animMotion origin="layout" path="M -3.54167E-06 1.85185E-06 C -0.25117 0.1419 -0.29492 0.16898 -0.45846 0.28379" pathEditMode="relative" ptsTypes="AA" rAng="0">
                                      <p:cBhvr>
                                        <p:cTn dur="2185" fill="hold" id="750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30" y="1419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751" nodeType="withEffect" presetClass="entr" presetID="10" presetSubtype="0">
                                  <p:stCondLst>
                                    <p:cond delay="209"/>
                                  </p:stCondLst>
                                  <p:childTnLst>
                                    <p:set>
                                      <p:cBhvr>
                                        <p:cTn dur="1" fill="hold" id="7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191" fill="hold" id="753">
                                          <p:stCondLst>
                                            <p:cond delay="1334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191" fill="hold" id="7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755">
                                          <p:stCondLst>
                                            <p:cond delay="1524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1753" fill="hold" id="7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decel="62000" fill="hold" grpId="1" id="757" nodeType="withEffect" presetClass="path" presetID="0" presetSubtype="0">
                                  <p:stCondLst>
                                    <p:cond delay="90"/>
                                  </p:stCondLst>
                                  <p:childTnLst>
                                    <p:animMotion origin="layout" path="M -4.16667E-06 -4.81481E-06 C 0.14232 0.23311 0.16706 0.27801 0.2599 0.46713" pathEditMode="relative" ptsTypes="AA" rAng="0">
                                      <p:cBhvr>
                                        <p:cTn dur="2112" fill="hold" id="758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95" y="23356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759" nodeType="withEffect" presetClass="entr" presetID="10" presetSubtype="0">
                                  <p:stCondLst>
                                    <p:cond delay="288"/>
                                  </p:stCondLst>
                                  <p:childTnLst>
                                    <p:set>
                                      <p:cBhvr>
                                        <p:cTn dur="1" fill="hold" id="7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242" fill="hold" id="761">
                                          <p:stCondLst>
                                            <p:cond delay="1696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242" fill="hold" id="7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763">
                                          <p:stCondLst>
                                            <p:cond delay="1938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2229" fill="hold" id="7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decel="62000" fill="hold" grpId="1" id="765" nodeType="withEffect" presetClass="path" presetID="0" presetSubtype="0">
                                  <p:stCondLst>
                                    <p:cond delay="132"/>
                                  </p:stCondLst>
                                  <p:childTnLst>
                                    <p:animMotion origin="layout" path="M -4.16667E-06 -1.85185E-06 C -0.05638 0.3 -0.06614 0.35787 -0.1026 0.60232" pathEditMode="relative" ptsTypes="AA" rAng="0">
                                      <p:cBhvr>
                                        <p:cTn dur="1752" fill="hold" id="766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30" y="30116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767" nodeType="withEffect" presetClass="entr" presetID="10" presetSubtype="0">
                                  <p:stCondLst>
                                    <p:cond delay="596"/>
                                  </p:stCondLst>
                                  <p:childTnLst>
                                    <p:set>
                                      <p:cBhvr>
                                        <p:cTn dur="1" fill="hold" id="7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249" fill="hold" id="769">
                                          <p:stCondLst>
                                            <p:cond delay="174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249" fill="hold" id="7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771">
                                          <p:stCondLst>
                                            <p:cond delay="1988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2287" fill="hold" id="7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decel="62000" fill="hold" grpId="1" id="773" nodeType="withEffect" presetClass="path" presetID="0" presetSubtype="0">
                                  <p:stCondLst>
                                    <p:cond delay="78"/>
                                  </p:stCondLst>
                                  <p:childTnLst>
                                    <p:animMotion origin="layout" path="M 0 -0.00024 C -0.08568 -0.22894 -0.10052 -0.27176 -0.15625 -0.45718" pathEditMode="relative" ptsTypes="AA" rAng="0">
                                      <p:cBhvr>
                                        <p:cTn dur="2276" fill="hold" id="774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3" y="-22847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775" nodeType="withEffect" presetClass="entr" presetID="10" presetSubtype="0">
                                  <p:stCondLst>
                                    <p:cond delay="17"/>
                                  </p:stCondLst>
                                  <p:childTnLst>
                                    <p:set>
                                      <p:cBhvr>
                                        <p:cTn dur="1" fill="hold" id="7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240" fill="hold" id="777">
                                          <p:stCondLst>
                                            <p:cond delay="1681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240" fill="hold" id="7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779">
                                          <p:stCondLst>
                                            <p:cond delay="1921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2210" fill="hold" id="7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decel="62000" fill="hold" grpId="1" id="781" nodeType="withEffect" presetClass="path" presetID="0" presetSubtype="0">
                                  <p:stCondLst>
                                    <p:cond delay="207"/>
                                  </p:stCondLst>
                                  <p:childTnLst>
                                    <p:animMotion origin="layout" path="M -8.33333E-07 4.07407E-06 C -0.13216 -0.40394 -0.15534 -0.48033 -0.24114 -0.80857" pathEditMode="relative" ptsTypes="AA" rAng="0">
                                      <p:cBhvr>
                                        <p:cTn dur="1966" fill="hold" id="782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57" y="-40417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783" nodeType="withEffect" presetClass="entr" presetID="10" presetSubtype="0">
                                  <p:stCondLst>
                                    <p:cond delay="329"/>
                                  </p:stCondLst>
                                  <p:childTnLst>
                                    <p:set>
                                      <p:cBhvr>
                                        <p:cTn dur="1" fill="hold" id="7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223" fill="hold" id="785">
                                          <p:stCondLst>
                                            <p:cond delay="1564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223" fill="hold" id="7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787">
                                          <p:stCondLst>
                                            <p:cond delay="1787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2056" fill="hold" id="7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decel="62000" fill="hold" grpId="1" id="789" nodeType="withEffect" presetClass="path" presetID="0" presetSubtype="0">
                                  <p:stCondLst>
                                    <p:cond delay="554"/>
                                  </p:stCondLst>
                                  <p:childTnLst>
                                    <p:animMotion origin="layout" path="M 4.16667E-07 -0.00023 C -0.15091 -0.29584 -0.17682 -0.35209 -0.27474 -0.59167" pathEditMode="relative" ptsTypes="AA" rAng="0">
                                      <p:cBhvr>
                                        <p:cTn dur="1920" fill="hold" id="790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37" y="-29583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791" nodeType="withEffect" presetClass="entr" presetID="10" presetSubtype="0">
                                  <p:stCondLst>
                                    <p:cond delay="323"/>
                                  </p:stCondLst>
                                  <p:childTnLst>
                                    <p:set>
                                      <p:cBhvr>
                                        <p:cTn dur="1" fill="hold" id="7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186" fill="hold" id="793">
                                          <p:stCondLst>
                                            <p:cond delay="1301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186" fill="hold" id="7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795">
                                          <p:stCondLst>
                                            <p:cond delay="1486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1710" fill="hold" id="7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decel="62000" fill="hold" grpId="1" id="797" nodeType="withEffect" presetClass="path" presetID="0" presetSubtype="0">
                                  <p:stCondLst>
                                    <p:cond delay="244"/>
                                  </p:stCondLst>
                                  <p:childTnLst>
                                    <p:animMotion origin="layout" path="M -8.33333E-07 -0.00024 C 0.06992 -0.33611 0.08216 -0.40024 0.12761 -0.67269" pathEditMode="relative" ptsTypes="AA" rAng="0">
                                      <p:cBhvr>
                                        <p:cTn dur="2050" fill="hold" id="798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80" y="-33634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799" nodeType="withEffect" presetClass="entr" presetID="10" presetSubtype="0">
                                  <p:stCondLst>
                                    <p:cond delay="508"/>
                                  </p:stCondLst>
                                  <p:childTnLst>
                                    <p:set>
                                      <p:cBhvr>
                                        <p:cTn dur="1" fill="hold" id="8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221" fill="hold" id="801">
                                          <p:stCondLst>
                                            <p:cond delay="1544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221" fill="hold" id="8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803">
                                          <p:stCondLst>
                                            <p:cond delay="1763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2029" fill="hold" id="8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decel="62000" fill="hold" grpId="1" id="805" nodeType="withEffect" presetClass="path" presetID="0" presetSubtype="0">
                                  <p:stCondLst>
                                    <p:cond delay="496"/>
                                  </p:stCondLst>
                                  <p:childTnLst>
                                    <p:animMotion origin="layout" path="M -8.33333E-07 -0.00023 C 0.25352 -0.02546 0.2974 -0.03009 0.46198 -0.05046" pathEditMode="relative" ptsTypes="AA" rAng="0">
                                      <p:cBhvr>
                                        <p:cTn dur="2198" fill="hold" id="806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99" y="-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45"/>
      <p:bldP grpId="0" spid="205"/>
      <p:bldP grpId="0" spid="208"/>
      <p:bldP grpId="0" spid="207"/>
      <p:bldP grpId="1" spid="207"/>
      <p:bldP grpId="0" spid="210"/>
      <p:bldP grpId="1" spid="210"/>
      <p:bldP grpId="0" spid="211"/>
      <p:bldP grpId="1" spid="211"/>
      <p:bldP grpId="0" spid="212"/>
      <p:bldP grpId="1" spid="212"/>
      <p:bldP grpId="0" spid="213"/>
      <p:bldP grpId="1" spid="213"/>
      <p:bldP grpId="0" spid="214"/>
      <p:bldP grpId="1" spid="214"/>
      <p:bldP grpId="0" spid="215"/>
      <p:bldP grpId="1" spid="215"/>
      <p:bldP grpId="0" spid="216"/>
      <p:bldP grpId="1" spid="216"/>
      <p:bldP grpId="0" spid="217"/>
      <p:bldP grpId="1" spid="217"/>
      <p:bldP grpId="0" spid="218"/>
      <p:bldP grpId="1" spid="218"/>
      <p:bldP grpId="0" spid="219"/>
      <p:bldP grpId="1" spid="219"/>
      <p:bldP grpId="0" spid="220"/>
      <p:bldP grpId="1" spid="220"/>
      <p:bldP grpId="0" spid="221"/>
      <p:bldP grpId="1" spid="221"/>
      <p:bldP grpId="0" spid="222"/>
      <p:bldP grpId="1" spid="222"/>
      <p:bldP grpId="0" spid="223"/>
      <p:bldP grpId="1" spid="223"/>
      <p:bldP grpId="0" spid="224"/>
      <p:bldP grpId="1" spid="224"/>
      <p:bldP grpId="0" spid="225"/>
      <p:bldP grpId="1" spid="225"/>
      <p:bldP grpId="0" spid="226"/>
      <p:bldP grpId="1" spid="226"/>
      <p:bldP grpId="0" spid="227"/>
      <p:bldP grpId="1" spid="227"/>
      <p:bldP grpId="0" spid="228"/>
      <p:bldP grpId="1" spid="228"/>
      <p:bldP grpId="0" spid="229"/>
      <p:bldP grpId="1" spid="229"/>
      <p:bldP grpId="0" spid="230"/>
      <p:bldP grpId="1" spid="230"/>
      <p:bldP grpId="0" spid="231"/>
      <p:bldP grpId="1" spid="231"/>
      <p:bldP grpId="0" spid="232"/>
      <p:bldP grpId="1" spid="232"/>
      <p:bldP grpId="0" spid="233"/>
      <p:bldP grpId="1" spid="233"/>
      <p:bldP grpId="0" spid="234"/>
      <p:bldP grpId="1" spid="234"/>
      <p:bldP grpId="0" spid="235"/>
      <p:bldP grpId="1" spid="235"/>
      <p:bldP grpId="0" spid="236"/>
      <p:bldP grpId="1" spid="236"/>
      <p:bldP grpId="0" spid="237"/>
      <p:bldP grpId="1" spid="237"/>
      <p:bldP grpId="0" spid="238"/>
      <p:bldP grpId="1" spid="238"/>
      <p:bldP grpId="0" spid="239"/>
      <p:bldP grpId="1" spid="239"/>
      <p:bldP grpId="0" spid="240"/>
      <p:bldP grpId="1" spid="240"/>
      <p:bldP grpId="0" spid="241"/>
      <p:bldP grpId="1" spid="241"/>
      <p:bldP grpId="0" spid="242"/>
      <p:bldP grpId="1" spid="242"/>
      <p:bldP grpId="0" spid="243"/>
      <p:bldP grpId="1" spid="243"/>
      <p:bldP grpId="0" spid="244"/>
      <p:bldP grpId="1" spid="244"/>
      <p:bldP grpId="0" spid="245"/>
      <p:bldP grpId="1" spid="245"/>
      <p:bldP grpId="0" spid="246"/>
      <p:bldP grpId="1" spid="246"/>
      <p:bldP grpId="0" spid="247"/>
      <p:bldP grpId="1" spid="247"/>
      <p:bldP grpId="0" spid="248"/>
      <p:bldP grpId="1" spid="248"/>
      <p:bldP grpId="0" spid="249"/>
      <p:bldP grpId="1" spid="249"/>
      <p:bldP grpId="0" spid="250"/>
      <p:bldP grpId="1" spid="250"/>
      <p:bldP grpId="0" spid="251"/>
      <p:bldP grpId="1" spid="251"/>
      <p:bldP grpId="0" spid="252"/>
      <p:bldP grpId="1" spid="252"/>
      <p:bldP grpId="0" spid="253"/>
      <p:bldP grpId="1" spid="253"/>
      <p:bldP grpId="0" spid="254"/>
      <p:bldP grpId="1" spid="254"/>
      <p:bldP grpId="0" spid="255"/>
      <p:bldP grpId="1" spid="255"/>
      <p:bldP grpId="0" spid="256"/>
      <p:bldP grpId="1" spid="256"/>
      <p:bldP grpId="0" spid="257"/>
      <p:bldP grpId="1" spid="257"/>
      <p:bldP grpId="0" spid="258"/>
      <p:bldP grpId="1" spid="258"/>
      <p:bldP grpId="0" spid="259"/>
      <p:bldP grpId="1" spid="259"/>
      <p:bldP grpId="0" spid="260"/>
      <p:bldP grpId="1" spid="260"/>
      <p:bldP grpId="0" spid="261"/>
      <p:bldP grpId="1" spid="261"/>
      <p:bldP grpId="0" spid="262"/>
      <p:bldP grpId="1" spid="262"/>
      <p:bldP grpId="0" spid="263"/>
      <p:bldP grpId="1" spid="263"/>
      <p:bldP grpId="0" spid="264"/>
      <p:bldP grpId="1" spid="264"/>
      <p:bldP grpId="0" spid="265"/>
      <p:bldP grpId="1" spid="265"/>
      <p:bldP grpId="0" spid="266"/>
      <p:bldP grpId="1" spid="266"/>
      <p:bldP grpId="0" spid="267"/>
      <p:bldP grpId="1" spid="267"/>
      <p:bldP grpId="0" spid="268"/>
      <p:bldP grpId="1" spid="268"/>
      <p:bldP grpId="0" spid="269"/>
      <p:bldP grpId="1" spid="269"/>
      <p:bldP grpId="0" spid="270"/>
      <p:bldP grpId="1" spid="270"/>
      <p:bldP grpId="0" spid="271"/>
      <p:bldP grpId="1" spid="271"/>
      <p:bldP grpId="0" spid="272"/>
      <p:bldP grpId="1" spid="272"/>
      <p:bldP grpId="0" spid="273"/>
      <p:bldP grpId="1" spid="273"/>
      <p:bldP grpId="0" spid="274"/>
      <p:bldP grpId="1" spid="274"/>
      <p:bldP grpId="0" spid="275"/>
      <p:bldP grpId="1" spid="275"/>
      <p:bldP grpId="0" spid="276"/>
      <p:bldP grpId="1" spid="276"/>
      <p:bldP grpId="0" spid="277"/>
      <p:bldP grpId="1" spid="277"/>
      <p:bldP grpId="0" spid="278"/>
      <p:bldP grpId="1" spid="278"/>
      <p:bldP grpId="0" spid="279"/>
      <p:bldP grpId="1" spid="279"/>
      <p:bldP grpId="0" spid="280"/>
      <p:bldP grpId="1" spid="280"/>
      <p:bldP grpId="0" spid="281"/>
      <p:bldP grpId="1" spid="281"/>
      <p:bldP grpId="0" spid="282"/>
      <p:bldP grpId="1" spid="282"/>
      <p:bldP grpId="0" spid="283"/>
      <p:bldP grpId="1" spid="283"/>
      <p:bldP grpId="0" spid="284"/>
      <p:bldP grpId="1" spid="284"/>
      <p:bldP grpId="0" spid="285"/>
      <p:bldP grpId="1" spid="285"/>
      <p:bldP grpId="0" spid="286"/>
      <p:bldP grpId="1" spid="286"/>
      <p:bldP grpId="0" spid="287"/>
      <p:bldP grpId="1" spid="287"/>
      <p:bldP grpId="0" spid="288"/>
      <p:bldP grpId="1" spid="288"/>
      <p:bldP grpId="0" spid="289"/>
      <p:bldP grpId="1" spid="289"/>
      <p:bldP grpId="0" spid="290"/>
      <p:bldP grpId="1" spid="290"/>
      <p:bldP grpId="0" spid="291"/>
      <p:bldP grpId="1" spid="291"/>
      <p:bldP grpId="0" spid="292"/>
      <p:bldP grpId="1" spid="292"/>
      <p:bldP grpId="0" spid="293"/>
      <p:bldP grpId="1" spid="293"/>
      <p:bldP grpId="0" spid="294"/>
      <p:bldP grpId="1" spid="294"/>
      <p:bldP grpId="0" spid="295"/>
      <p:bldP grpId="1" spid="295"/>
      <p:bldP grpId="0" spid="296"/>
      <p:bldP grpId="1" spid="296"/>
      <p:bldP grpId="0" spid="297"/>
      <p:bldP grpId="1" spid="297"/>
      <p:bldP grpId="0" spid="298"/>
      <p:bldP grpId="1" spid="298"/>
      <p:bldP grpId="0" spid="299"/>
      <p:bldP grpId="1" spid="299"/>
      <p:bldP grpId="0" spid="300"/>
      <p:bldP grpId="1" spid="300"/>
      <p:bldP grpId="0" spid="301"/>
      <p:bldP grpId="1" spid="301"/>
      <p:bldP grpId="0" spid="302"/>
      <p:bldP grpId="1" spid="302"/>
      <p:bldP grpId="0" spid="303"/>
      <p:bldP grpId="1" spid="303"/>
      <p:bldP grpId="0" spid="304"/>
      <p:bldP grpId="1" spid="304"/>
      <p:bldP grpId="0" spid="305"/>
      <p:bldP grpId="1" spid="305"/>
      <p:bldP grpId="0" spid="306"/>
      <p:bldP grpId="1" spid="306"/>
      <p:bldP grpId="0" spid="23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EA3F576D-75E8-419D-8436-31614473F7BE}"/>
              </a:ext>
            </a:extLst>
          </p:cNvPr>
          <p:cNvCxnSpPr/>
          <p:nvPr/>
        </p:nvCxnSpPr>
        <p:spPr>
          <a:xfrm flipH="1" flipV="1">
            <a:off x="4220725" y="7542024"/>
            <a:ext cx="586740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AC53F961-7717-446A-AB3E-2AB6823C7ADA}"/>
              </a:ext>
            </a:extLst>
          </p:cNvPr>
          <p:cNvCxnSpPr/>
          <p:nvPr/>
        </p:nvCxnSpPr>
        <p:spPr>
          <a:xfrm flipV="1">
            <a:off x="7304113" y="7542025"/>
            <a:ext cx="586740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itle 6">
            <a:extLst>
              <a:ext uri="{FF2B5EF4-FFF2-40B4-BE49-F238E27FC236}">
                <a16:creationId xmlns:a16="http://schemas.microsoft.com/office/drawing/2014/main" id="{685F374E-A07B-4F50-89FF-82F1A51CB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6800" y="356628"/>
            <a:ext cx="7518400" cy="471365"/>
          </a:xfrm>
        </p:spPr>
        <p:txBody>
          <a:bodyPr>
            <a:normAutofit fontScale="90000"/>
          </a:bodyPr>
          <a:lstStyle/>
          <a:p>
            <a:pPr algn="ctr"/>
            <a:r>
              <a:rPr altLang="en-US" lang="zh-CN">
                <a:solidFill>
                  <a:schemeClr val="accent1"/>
                </a:solidFill>
                <a:latin typeface="+mn-lt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C2F2A724-194E-4441-BFE6-8701C2B7E2FA}"/>
              </a:ext>
            </a:extLst>
          </p:cNvPr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zh-CN" lang="en-US" sz="2400">
                <a:solidFill>
                  <a:schemeClr val="accent1"/>
                </a:solidFill>
                <a:ea charset="-122" panose="020b0503020204020204" pitchFamily="34" typeface="微软雅黑"/>
                <a:cs typeface="+mn-ea"/>
                <a:sym typeface="+mn-lt"/>
              </a:rPr>
              <a:t>CLICK TO ADD CAPTION TEXT</a:t>
            </a:r>
          </a:p>
        </p:txBody>
      </p:sp>
      <p:sp>
        <p:nvSpPr>
          <p:cNvPr id="70" name="任意多边形 77">
            <a:extLst>
              <a:ext uri="{FF2B5EF4-FFF2-40B4-BE49-F238E27FC236}">
                <a16:creationId xmlns:a16="http://schemas.microsoft.com/office/drawing/2014/main" id="{DF955684-94D3-464E-89E6-DBD0D5041810}"/>
              </a:ext>
            </a:extLst>
          </p:cNvPr>
          <p:cNvSpPr/>
          <p:nvPr/>
        </p:nvSpPr>
        <p:spPr>
          <a:xfrm>
            <a:off x="5211454" y="3075383"/>
            <a:ext cx="2141810" cy="1927627"/>
          </a:xfrm>
          <a:custGeom>
            <a:gdLst>
              <a:gd fmla="*/ 116 w 257" name="T0"/>
              <a:gd fmla="*/ 232 h 232" name="T1"/>
              <a:gd fmla="*/ 124 w 257" name="T2"/>
              <a:gd fmla="*/ 224 h 232" name="T3"/>
              <a:gd fmla="*/ 116 w 257" name="T4"/>
              <a:gd fmla="*/ 216 h 232" name="T5"/>
              <a:gd fmla="*/ 16 w 257" name="T6"/>
              <a:gd fmla="*/ 116 h 232" name="T7"/>
              <a:gd fmla="*/ 116 w 257" name="T8"/>
              <a:gd fmla="*/ 16 h 232" name="T9"/>
              <a:gd fmla="*/ 216 w 257" name="T10"/>
              <a:gd fmla="*/ 116 h 232" name="T11"/>
              <a:gd fmla="*/ 212 w 257" name="T12"/>
              <a:gd fmla="*/ 150 h 232" name="T13"/>
              <a:gd fmla="*/ 204 w 257" name="T14"/>
              <a:gd fmla="*/ 132 h 232" name="T15"/>
              <a:gd fmla="*/ 194 w 257" name="T16"/>
              <a:gd fmla="*/ 127 h 232" name="T17"/>
              <a:gd fmla="*/ 189 w 257" name="T18"/>
              <a:gd fmla="*/ 138 h 232" name="T19"/>
              <a:gd fmla="*/ 204 w 257" name="T20"/>
              <a:gd fmla="*/ 174 h 232" name="T21"/>
              <a:gd fmla="*/ 204 w 257" name="T22"/>
              <a:gd fmla="*/ 175 h 232" name="T23"/>
              <a:gd fmla="*/ 204 w 257" name="T24"/>
              <a:gd fmla="*/ 175 h 232" name="T25"/>
              <a:gd fmla="*/ 205 w 257" name="T26"/>
              <a:gd fmla="*/ 176 h 232" name="T27"/>
              <a:gd fmla="*/ 205 w 257" name="T28"/>
              <a:gd fmla="*/ 176 h 232" name="T29"/>
              <a:gd fmla="*/ 206 w 257" name="T30"/>
              <a:gd fmla="*/ 177 h 232" name="T31"/>
              <a:gd fmla="*/ 207 w 257" name="T32"/>
              <a:gd fmla="*/ 178 h 232" name="T33"/>
              <a:gd fmla="*/ 208 w 257" name="T34"/>
              <a:gd fmla="*/ 178 h 232" name="T35"/>
              <a:gd fmla="*/ 209 w 257" name="T36"/>
              <a:gd fmla="*/ 179 h 232" name="T37"/>
              <a:gd fmla="*/ 210 w 257" name="T38"/>
              <a:gd fmla="*/ 179 h 232" name="T39"/>
              <a:gd fmla="*/ 210 w 257" name="T40"/>
              <a:gd fmla="*/ 179 h 232" name="T41"/>
              <a:gd fmla="*/ 211 w 257" name="T42"/>
              <a:gd fmla="*/ 179 h 232" name="T43"/>
              <a:gd fmla="*/ 211 w 257" name="T44"/>
              <a:gd fmla="*/ 179 h 232" name="T45"/>
              <a:gd fmla="*/ 212 w 257" name="T46"/>
              <a:gd fmla="*/ 179 h 232" name="T47"/>
              <a:gd fmla="*/ 213 w 257" name="T48"/>
              <a:gd fmla="*/ 179 h 232" name="T49"/>
              <a:gd fmla="*/ 214 w 257" name="T50"/>
              <a:gd fmla="*/ 179 h 232" name="T51"/>
              <a:gd fmla="*/ 215 w 257" name="T52"/>
              <a:gd fmla="*/ 178 h 232" name="T53"/>
              <a:gd fmla="*/ 215 w 257" name="T54"/>
              <a:gd fmla="*/ 178 h 232" name="T55"/>
              <a:gd fmla="*/ 252 w 257" name="T56"/>
              <a:gd fmla="*/ 157 h 232" name="T57"/>
              <a:gd fmla="*/ 255 w 257" name="T58"/>
              <a:gd fmla="*/ 146 h 232" name="T59"/>
              <a:gd fmla="*/ 244 w 257" name="T60"/>
              <a:gd fmla="*/ 143 h 232" name="T61"/>
              <a:gd fmla="*/ 228 w 257" name="T62"/>
              <a:gd fmla="*/ 152 h 232" name="T63"/>
              <a:gd fmla="*/ 232 w 257" name="T64"/>
              <a:gd fmla="*/ 116 h 232" name="T65"/>
              <a:gd fmla="*/ 116 w 257" name="T66"/>
              <a:gd fmla="*/ 0 h 232" name="T67"/>
              <a:gd fmla="*/ 0 w 257" name="T68"/>
              <a:gd fmla="*/ 116 h 232" name="T69"/>
              <a:gd fmla="*/ 116 w 257" name="T70"/>
              <a:gd fmla="*/ 232 h 232" name="T7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b="b" l="0" r="r" t="0"/>
            <a:pathLst>
              <a:path h="231" w="257">
                <a:moveTo>
                  <a:pt x="116" y="232"/>
                </a:moveTo>
                <a:cubicBezTo>
                  <a:pt x="121" y="232"/>
                  <a:pt x="124" y="229"/>
                  <a:pt x="124" y="224"/>
                </a:cubicBezTo>
                <a:cubicBezTo>
                  <a:pt x="124" y="220"/>
                  <a:pt x="121" y="216"/>
                  <a:pt x="116" y="216"/>
                </a:cubicBezTo>
                <a:cubicBezTo>
                  <a:pt x="61" y="216"/>
                  <a:pt x="16" y="171"/>
                  <a:pt x="16" y="116"/>
                </a:cubicBezTo>
                <a:cubicBezTo>
                  <a:pt x="16" y="61"/>
                  <a:pt x="61" y="16"/>
                  <a:pt x="116" y="16"/>
                </a:cubicBezTo>
                <a:cubicBezTo>
                  <a:pt x="171" y="16"/>
                  <a:pt x="216" y="61"/>
                  <a:pt x="216" y="116"/>
                </a:cubicBezTo>
                <a:cubicBezTo>
                  <a:pt x="216" y="117"/>
                  <a:pt x="217" y="134"/>
                  <a:pt x="212" y="150"/>
                </a:cubicBezTo>
                <a:cubicBezTo>
                  <a:pt x="204" y="132"/>
                  <a:pt x="204" y="132"/>
                  <a:pt x="204" y="132"/>
                </a:cubicBezTo>
                <a:cubicBezTo>
                  <a:pt x="202" y="128"/>
                  <a:pt x="198" y="126"/>
                  <a:pt x="194" y="127"/>
                </a:cubicBezTo>
                <a:cubicBezTo>
                  <a:pt x="189" y="129"/>
                  <a:pt x="187" y="134"/>
                  <a:pt x="189" y="138"/>
                </a:cubicBezTo>
                <a:cubicBezTo>
                  <a:pt x="204" y="174"/>
                  <a:pt x="204" y="174"/>
                  <a:pt x="204" y="174"/>
                </a:cubicBezTo>
                <a:cubicBezTo>
                  <a:pt x="204" y="174"/>
                  <a:pt x="204" y="174"/>
                  <a:pt x="204" y="175"/>
                </a:cubicBezTo>
                <a:cubicBezTo>
                  <a:pt x="204" y="175"/>
                  <a:pt x="204" y="175"/>
                  <a:pt x="204" y="175"/>
                </a:cubicBezTo>
                <a:cubicBezTo>
                  <a:pt x="204" y="175"/>
                  <a:pt x="204" y="175"/>
                  <a:pt x="205" y="176"/>
                </a:cubicBezTo>
                <a:cubicBezTo>
                  <a:pt x="205" y="176"/>
                  <a:pt x="205" y="176"/>
                  <a:pt x="205" y="176"/>
                </a:cubicBezTo>
                <a:cubicBezTo>
                  <a:pt x="205" y="177"/>
                  <a:pt x="206" y="177"/>
                  <a:pt x="206" y="177"/>
                </a:cubicBezTo>
                <a:cubicBezTo>
                  <a:pt x="206" y="177"/>
                  <a:pt x="207" y="178"/>
                  <a:pt x="207" y="178"/>
                </a:cubicBezTo>
                <a:cubicBezTo>
                  <a:pt x="207" y="178"/>
                  <a:pt x="207" y="178"/>
                  <a:pt x="208" y="178"/>
                </a:cubicBezTo>
                <a:cubicBezTo>
                  <a:pt x="208" y="178"/>
                  <a:pt x="208" y="179"/>
                  <a:pt x="209" y="179"/>
                </a:cubicBezTo>
                <a:cubicBezTo>
                  <a:pt x="209" y="179"/>
                  <a:pt x="209" y="179"/>
                  <a:pt x="210" y="179"/>
                </a:cubicBezTo>
                <a:cubicBezTo>
                  <a:pt x="210" y="179"/>
                  <a:pt x="210" y="179"/>
                  <a:pt x="210" y="179"/>
                </a:cubicBezTo>
                <a:cubicBezTo>
                  <a:pt x="211" y="179"/>
                  <a:pt x="211" y="179"/>
                  <a:pt x="211" y="179"/>
                </a:cubicBezTo>
                <a:cubicBezTo>
                  <a:pt x="211" y="179"/>
                  <a:pt x="211" y="179"/>
                  <a:pt x="211" y="179"/>
                </a:cubicBezTo>
                <a:cubicBezTo>
                  <a:pt x="211" y="179"/>
                  <a:pt x="212" y="179"/>
                  <a:pt x="212" y="179"/>
                </a:cubicBezTo>
                <a:cubicBezTo>
                  <a:pt x="212" y="179"/>
                  <a:pt x="213" y="179"/>
                  <a:pt x="213" y="179"/>
                </a:cubicBezTo>
                <a:cubicBezTo>
                  <a:pt x="213" y="179"/>
                  <a:pt x="214" y="179"/>
                  <a:pt x="214" y="179"/>
                </a:cubicBezTo>
                <a:cubicBezTo>
                  <a:pt x="214" y="178"/>
                  <a:pt x="215" y="178"/>
                  <a:pt x="215" y="178"/>
                </a:cubicBezTo>
                <a:cubicBezTo>
                  <a:pt x="215" y="178"/>
                  <a:pt x="215" y="178"/>
                  <a:pt x="215" y="178"/>
                </a:cubicBezTo>
                <a:cubicBezTo>
                  <a:pt x="252" y="157"/>
                  <a:pt x="252" y="157"/>
                  <a:pt x="252" y="157"/>
                </a:cubicBezTo>
                <a:cubicBezTo>
                  <a:pt x="256" y="154"/>
                  <a:pt x="257" y="149"/>
                  <a:pt x="255" y="146"/>
                </a:cubicBezTo>
                <a:cubicBezTo>
                  <a:pt x="253" y="142"/>
                  <a:pt x="248" y="140"/>
                  <a:pt x="244" y="143"/>
                </a:cubicBezTo>
                <a:cubicBezTo>
                  <a:pt x="228" y="152"/>
                  <a:pt x="228" y="152"/>
                  <a:pt x="228" y="152"/>
                </a:cubicBezTo>
                <a:cubicBezTo>
                  <a:pt x="233" y="134"/>
                  <a:pt x="232" y="117"/>
                  <a:pt x="232" y="116"/>
                </a:cubicBezTo>
                <a:cubicBezTo>
                  <a:pt x="232" y="52"/>
                  <a:pt x="180" y="0"/>
                  <a:pt x="116" y="0"/>
                </a:cubicBezTo>
                <a:cubicBezTo>
                  <a:pt x="52" y="0"/>
                  <a:pt x="0" y="52"/>
                  <a:pt x="0" y="116"/>
                </a:cubicBezTo>
                <a:cubicBezTo>
                  <a:pt x="0" y="180"/>
                  <a:pt x="52" y="232"/>
                  <a:pt x="116" y="23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71" name="任意多边形 2">
            <a:extLst>
              <a:ext uri="{FF2B5EF4-FFF2-40B4-BE49-F238E27FC236}">
                <a16:creationId xmlns:a16="http://schemas.microsoft.com/office/drawing/2014/main" id="{9C7F7E95-0C17-4060-B876-D384F89CD748}"/>
              </a:ext>
            </a:extLst>
          </p:cNvPr>
          <p:cNvSpPr/>
          <p:nvPr/>
        </p:nvSpPr>
        <p:spPr>
          <a:xfrm rot="10800000">
            <a:off x="4403193" y="2255992"/>
            <a:ext cx="2112784" cy="1775074"/>
          </a:xfrm>
          <a:custGeom>
            <a:gdLst>
              <a:gd fmla="*/ 370825 w 2466521" name="connsiteX0"/>
              <a:gd fmla="*/ 2072270 h 2072270" name="connsiteY0"/>
              <a:gd fmla="*/ 303147 w 2466521" name="connsiteX1"/>
              <a:gd fmla="*/ 2068853 h 2072270" name="connsiteY1"/>
              <a:gd fmla="*/ 284239 w 2466521" name="connsiteX2"/>
              <a:gd fmla="*/ 2066281 h 2072270" name="connsiteY2"/>
              <a:gd fmla="*/ 47099 w 2466521" name="connsiteX3"/>
              <a:gd fmla="*/ 1877727 h 2072270" name="connsiteY3"/>
              <a:gd fmla="*/ 62381 w 2466521" name="connsiteX4"/>
              <a:gd fmla="*/ 1481505 h 2072270" name="connsiteY4"/>
              <a:gd fmla="*/ 215929 w 2466521" name="connsiteX5"/>
              <a:gd fmla="*/ 1344762 h 2072270" name="connsiteY5"/>
              <a:gd fmla="*/ 307716 w 2466521" name="connsiteX6"/>
              <a:gd fmla="*/ 1313682 h 2072270" name="connsiteY6"/>
              <a:gd fmla="*/ 370825 w 2466521" name="connsiteX7"/>
              <a:gd fmla="*/ 1316868 h 2072270" name="connsiteY7"/>
              <a:gd fmla="*/ 1705439 w 2466521" name="connsiteX8"/>
              <a:gd fmla="*/ 112493 h 2072270" name="connsiteY8"/>
              <a:gd fmla="*/ 1709142 w 2466521" name="connsiteX9"/>
              <a:gd fmla="*/ 39163 h 2072270" name="connsiteY9"/>
              <a:gd fmla="*/ 1718451 w 2466521" name="connsiteX10"/>
              <a:gd fmla="*/ 53001 h 2072270" name="connsiteY10"/>
              <a:gd fmla="*/ 1815545 w 2466521" name="connsiteX11"/>
              <a:gd fmla="*/ 136486 h 2072270" name="connsiteY11"/>
              <a:gd fmla="*/ 2300446 w 2466521" name="connsiteX12"/>
              <a:gd fmla="*/ 155189 h 2072270" name="connsiteY12"/>
              <a:gd fmla="*/ 2403682 w 2466521" name="connsiteX13"/>
              <a:gd fmla="*/ 79431 h 2072270" name="connsiteY13"/>
              <a:gd fmla="*/ 2466521 w 2466521" name="connsiteX14"/>
              <a:gd fmla="*/ 0 h 2072270" name="connsiteY14"/>
              <a:gd fmla="*/ 2456941 w 2466521" name="connsiteX15"/>
              <a:gd fmla="*/ 189728 h 2072270" name="connsiteY15"/>
              <a:gd fmla="*/ 370825 w 2466521" name="connsiteX16"/>
              <a:gd fmla="*/ 2072270 h 2072270" name="connsiteY1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b="b" l="l" r="r" t="t"/>
            <a:pathLst>
              <a:path h="2072270" w="2466521">
                <a:moveTo>
                  <a:pt x="370825" y="2072270"/>
                </a:moveTo>
                <a:lnTo>
                  <a:pt x="303147" y="2068853"/>
                </a:lnTo>
                <a:lnTo>
                  <a:pt x="284239" y="2066281"/>
                </a:lnTo>
                <a:cubicBezTo>
                  <a:pt x="184305" y="2038557"/>
                  <a:pt x="98017" y="1971400"/>
                  <a:pt x="47099" y="1877727"/>
                </a:cubicBezTo>
                <a:cubicBezTo>
                  <a:pt x="-20793" y="1752830"/>
                  <a:pt x="-14929" y="1600802"/>
                  <a:pt x="62381" y="1481505"/>
                </a:cubicBezTo>
                <a:cubicBezTo>
                  <a:pt x="101036" y="1421857"/>
                  <a:pt x="154456" y="1375169"/>
                  <a:pt x="215929" y="1344762"/>
                </a:cubicBezTo>
                <a:lnTo>
                  <a:pt x="307716" y="1313682"/>
                </a:lnTo>
                <a:lnTo>
                  <a:pt x="370825" y="1316868"/>
                </a:lnTo>
                <a:cubicBezTo>
                  <a:pt x="1065430" y="1316868"/>
                  <a:pt x="1636739" y="788972"/>
                  <a:pt x="1705439" y="112493"/>
                </a:cubicBezTo>
                <a:lnTo>
                  <a:pt x="1709142" y="39163"/>
                </a:lnTo>
                <a:lnTo>
                  <a:pt x="1718451" y="53001"/>
                </a:lnTo>
                <a:cubicBezTo>
                  <a:pt x="1746512" y="84662"/>
                  <a:pt x="1779046" y="112833"/>
                  <a:pt x="1815545" y="136486"/>
                </a:cubicBezTo>
                <a:cubicBezTo>
                  <a:pt x="1961542" y="231099"/>
                  <a:pt x="2147595" y="238275"/>
                  <a:pt x="2300446" y="155189"/>
                </a:cubicBezTo>
                <a:cubicBezTo>
                  <a:pt x="2338659" y="134418"/>
                  <a:pt x="2373266" y="108837"/>
                  <a:pt x="2403682" y="79431"/>
                </a:cubicBezTo>
                <a:lnTo>
                  <a:pt x="2466521" y="0"/>
                </a:lnTo>
                <a:lnTo>
                  <a:pt x="2456941" y="189728"/>
                </a:lnTo>
                <a:cubicBezTo>
                  <a:pt x="2349556" y="1247124"/>
                  <a:pt x="1456552" y="2072270"/>
                  <a:pt x="370825" y="207227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72" name="任意多边形 3">
            <a:extLst>
              <a:ext uri="{FF2B5EF4-FFF2-40B4-BE49-F238E27FC236}">
                <a16:creationId xmlns:a16="http://schemas.microsoft.com/office/drawing/2014/main" id="{B92596B3-9B52-4468-A215-3AF042C5B1E1}"/>
              </a:ext>
            </a:extLst>
          </p:cNvPr>
          <p:cNvSpPr/>
          <p:nvPr/>
        </p:nvSpPr>
        <p:spPr>
          <a:xfrm rot="10800000">
            <a:off x="6399708" y="2275070"/>
            <a:ext cx="1594833" cy="2055986"/>
          </a:xfrm>
          <a:custGeom>
            <a:gdLst>
              <a:gd fmla="*/ 1807547 w 1861852" name="connsiteX0"/>
              <a:gd fmla="*/ 2400216 h 2400216" name="connsiteY0"/>
              <a:gd fmla="*/ 1674335 w 1861852" name="connsiteX1"/>
              <a:gd fmla="*/ 2379885 h 2400216" name="connsiteY1"/>
              <a:gd fmla="*/ 0 w 1861852" name="connsiteX2"/>
              <a:gd fmla="*/ 325545 h 2400216" name="connsiteY2"/>
              <a:gd fmla="*/ 1464 w 1861852" name="connsiteX3"/>
              <a:gd fmla="*/ 296556 h 2400216" name="connsiteY3"/>
              <a:gd fmla="*/ 3139 w 1861852" name="connsiteX4"/>
              <a:gd fmla="*/ 284239 h 2400216" name="connsiteY4"/>
              <a:gd fmla="*/ 191693 w 1861852" name="connsiteX5"/>
              <a:gd fmla="*/ 47099 h 2400216" name="connsiteY5"/>
              <a:gd fmla="*/ 587915 w 1861852" name="connsiteX6"/>
              <a:gd fmla="*/ 62381 h 2400216" name="connsiteY6"/>
              <a:gd fmla="*/ 724658 w 1861852" name="connsiteX7"/>
              <a:gd fmla="*/ 215929 h 2400216" name="connsiteY7"/>
              <a:gd fmla="*/ 756229 w 1861852" name="connsiteX8"/>
              <a:gd fmla="*/ 309165 h 2400216" name="connsiteY8"/>
              <a:gd fmla="*/ 755402 w 1861852" name="connsiteX9"/>
              <a:gd fmla="*/ 325545 h 2400216" name="connsiteY9"/>
              <a:gd fmla="*/ 1826575 w 1861852" name="connsiteX10"/>
              <a:gd fmla="*/ 1639830 h 2400216" name="connsiteY10"/>
              <a:gd fmla="*/ 1861852 w 1861852" name="connsiteX11"/>
              <a:gd fmla="*/ 1645214 h 2400216" name="connsiteY11"/>
              <a:gd fmla="*/ 1799125 w 1861852" name="connsiteX12"/>
              <a:gd fmla="*/ 1687413 h 2400216" name="connsiteY12"/>
              <a:gd fmla="*/ 1715640 w 1861852" name="connsiteX13"/>
              <a:gd fmla="*/ 1784507 h 2400216" name="connsiteY13"/>
              <a:gd fmla="*/ 1696937 w 1861852" name="connsiteX14"/>
              <a:gd fmla="*/ 2269408 h 2400216" name="connsiteY14"/>
              <a:gd fmla="*/ 1772695 w 1861852" name="connsiteX15"/>
              <a:gd fmla="*/ 2372644 h 2400216" name="connsiteY15"/>
              <a:gd fmla="*/ 1807547 w 1861852" name="connsiteX16"/>
              <a:gd fmla="*/ 2400216 h 2400216" name="connsiteY1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b="b" l="l" r="r" t="t"/>
            <a:pathLst>
              <a:path h="2400216" w="1861852">
                <a:moveTo>
                  <a:pt x="1807547" y="2400216"/>
                </a:moveTo>
                <a:lnTo>
                  <a:pt x="1674335" y="2379885"/>
                </a:lnTo>
                <a:cubicBezTo>
                  <a:pt x="718794" y="2184353"/>
                  <a:pt x="0" y="1338891"/>
                  <a:pt x="0" y="325545"/>
                </a:cubicBezTo>
                <a:lnTo>
                  <a:pt x="1464" y="296556"/>
                </a:lnTo>
                <a:lnTo>
                  <a:pt x="3139" y="284239"/>
                </a:lnTo>
                <a:cubicBezTo>
                  <a:pt x="30863" y="184305"/>
                  <a:pt x="98020" y="98017"/>
                  <a:pt x="191693" y="47099"/>
                </a:cubicBezTo>
                <a:cubicBezTo>
                  <a:pt x="316590" y="-20793"/>
                  <a:pt x="468618" y="-14929"/>
                  <a:pt x="587915" y="62381"/>
                </a:cubicBezTo>
                <a:cubicBezTo>
                  <a:pt x="647564" y="101036"/>
                  <a:pt x="694251" y="154456"/>
                  <a:pt x="724658" y="215929"/>
                </a:cubicBezTo>
                <a:lnTo>
                  <a:pt x="756229" y="309165"/>
                </a:lnTo>
                <a:lnTo>
                  <a:pt x="755402" y="325545"/>
                </a:lnTo>
                <a:cubicBezTo>
                  <a:pt x="755402" y="973843"/>
                  <a:pt x="1215258" y="1514736"/>
                  <a:pt x="1826575" y="1639830"/>
                </a:cubicBezTo>
                <a:lnTo>
                  <a:pt x="1861852" y="1645214"/>
                </a:lnTo>
                <a:lnTo>
                  <a:pt x="1799125" y="1687413"/>
                </a:lnTo>
                <a:cubicBezTo>
                  <a:pt x="1767464" y="1715474"/>
                  <a:pt x="1739293" y="1748008"/>
                  <a:pt x="1715640" y="1784507"/>
                </a:cubicBezTo>
                <a:cubicBezTo>
                  <a:pt x="1621027" y="1930504"/>
                  <a:pt x="1613851" y="2116557"/>
                  <a:pt x="1696937" y="2269408"/>
                </a:cubicBezTo>
                <a:cubicBezTo>
                  <a:pt x="1717709" y="2307621"/>
                  <a:pt x="1743290" y="2342228"/>
                  <a:pt x="1772695" y="2372644"/>
                </a:cubicBezTo>
                <a:lnTo>
                  <a:pt x="1807547" y="240021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73" name="任意多边形 4">
            <a:extLst>
              <a:ext uri="{FF2B5EF4-FFF2-40B4-BE49-F238E27FC236}">
                <a16:creationId xmlns:a16="http://schemas.microsoft.com/office/drawing/2014/main" id="{60D8CD9B-F37C-47D4-B2D3-D2838C8A7327}"/>
              </a:ext>
            </a:extLst>
          </p:cNvPr>
          <p:cNvSpPr/>
          <p:nvPr/>
        </p:nvSpPr>
        <p:spPr>
          <a:xfrm rot="10800000">
            <a:off x="4411031" y="3923130"/>
            <a:ext cx="1578547" cy="1902533"/>
          </a:xfrm>
          <a:custGeom>
            <a:gdLst>
              <a:gd fmla="*/ 1444238 w 1842839" name="connsiteX0"/>
              <a:gd fmla="*/ 2220782 h 2221070" name="connsiteY0"/>
              <a:gd fmla="*/ 1248227 w 1842839" name="connsiteX1"/>
              <a:gd fmla="*/ 2158690 h 2221070" name="connsiteY1"/>
              <a:gd fmla="*/ 1111484 w 1842839" name="connsiteX2"/>
              <a:gd fmla="*/ 2005141 h 2221070" name="connsiteY2"/>
              <a:gd fmla="*/ 1091568 w 1842839" name="connsiteX3"/>
              <a:gd fmla="*/ 1946324 h 2221070" name="connsiteY3"/>
              <a:gd fmla="*/ 1090906 w 1842839" name="connsiteX4"/>
              <a:gd fmla="*/ 1933225 h 2221070" name="connsiteY4"/>
              <a:gd fmla="*/ 1073259 w 1842839" name="connsiteX5"/>
              <a:gd fmla="*/ 1817593 h 2221070" name="connsiteY5"/>
              <a:gd fmla="*/ 1072426 w 1842839" name="connsiteX6"/>
              <a:gd fmla="*/ 1803275 h 2221070" name="connsiteY6"/>
              <a:gd fmla="*/ 1071057 w 1842839" name="connsiteX7"/>
              <a:gd fmla="*/ 1803169 h 2221070" name="connsiteY7"/>
              <a:gd fmla="*/ 1070577 w 1842839" name="connsiteX8"/>
              <a:gd fmla="*/ 1800023 h 2221070" name="connsiteY8"/>
              <a:gd fmla="*/ 26659 w 1842839" name="connsiteX9"/>
              <a:gd fmla="*/ 756105 h 2221070" name="connsiteY9"/>
              <a:gd fmla="*/ 0 w 1842839" name="connsiteX10"/>
              <a:gd fmla="*/ 752036 h 2221070" name="connsiteY10"/>
              <a:gd fmla="*/ 71201 w 1842839" name="connsiteX11"/>
              <a:gd fmla="*/ 704136 h 2221070" name="connsiteY11"/>
              <a:gd fmla="*/ 154686 w 1842839" name="connsiteX12"/>
              <a:gd fmla="*/ 607042 h 2221070" name="connsiteY12"/>
              <a:gd fmla="*/ 173389 w 1842839" name="connsiteX13"/>
              <a:gd fmla="*/ 122141 h 2221070" name="connsiteY13"/>
              <a:gd fmla="*/ 97631 w 1842839" name="connsiteX14"/>
              <a:gd fmla="*/ 18905 h 2221070" name="connsiteY14"/>
              <a:gd fmla="*/ 73735 w 1842839" name="connsiteX15"/>
              <a:gd fmla="*/ 0 h 2221070" name="connsiteY15"/>
              <a:gd fmla="*/ 178899 w 1842839" name="connsiteX16"/>
              <a:gd fmla="*/ 16050 h 2221070" name="connsiteY16"/>
              <a:gd fmla="*/ 1842408 w 1842839" name="connsiteX17"/>
              <a:gd fmla="*/ 1855990 h 2221070" name="connsiteY17"/>
              <a:gd fmla="*/ 1842839 w 1842839" name="connsiteX18"/>
              <a:gd fmla="*/ 1864516 h 2221070" name="connsiteY18"/>
              <a:gd fmla="*/ 1833003 w 1842839" name="connsiteX19"/>
              <a:gd fmla="*/ 1936832 h 2221070" name="connsiteY19"/>
              <a:gd fmla="*/ 1644449 w 1842839" name="connsiteX20"/>
              <a:gd fmla="*/ 2173972 h 2221070" name="connsiteY20"/>
              <a:gd fmla="*/ 1444238 w 1842839" name="connsiteX21"/>
              <a:gd fmla="*/ 2220782 h 2221070" name="connsiteY2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b="b" l="l" r="r" t="t"/>
            <a:pathLst>
              <a:path h="2221070" w="1842839">
                <a:moveTo>
                  <a:pt x="1444238" y="2220782"/>
                </a:moveTo>
                <a:cubicBezTo>
                  <a:pt x="1375707" y="2218139"/>
                  <a:pt x="1307876" y="2197345"/>
                  <a:pt x="1248227" y="2158690"/>
                </a:cubicBezTo>
                <a:cubicBezTo>
                  <a:pt x="1188579" y="2120035"/>
                  <a:pt x="1141891" y="2066615"/>
                  <a:pt x="1111484" y="2005141"/>
                </a:cubicBezTo>
                <a:lnTo>
                  <a:pt x="1091568" y="1946324"/>
                </a:lnTo>
                <a:lnTo>
                  <a:pt x="1090906" y="1933225"/>
                </a:lnTo>
                <a:lnTo>
                  <a:pt x="1073259" y="1817593"/>
                </a:lnTo>
                <a:lnTo>
                  <a:pt x="1072426" y="1803275"/>
                </a:lnTo>
                <a:lnTo>
                  <a:pt x="1071057" y="1803169"/>
                </a:lnTo>
                <a:lnTo>
                  <a:pt x="1070577" y="1800023"/>
                </a:lnTo>
                <a:cubicBezTo>
                  <a:pt x="963354" y="1276037"/>
                  <a:pt x="550645" y="863328"/>
                  <a:pt x="26659" y="756105"/>
                </a:cubicBezTo>
                <a:lnTo>
                  <a:pt x="0" y="752036"/>
                </a:lnTo>
                <a:lnTo>
                  <a:pt x="71201" y="704136"/>
                </a:lnTo>
                <a:cubicBezTo>
                  <a:pt x="102862" y="676075"/>
                  <a:pt x="131033" y="643541"/>
                  <a:pt x="154686" y="607042"/>
                </a:cubicBezTo>
                <a:cubicBezTo>
                  <a:pt x="249299" y="461045"/>
                  <a:pt x="256475" y="274992"/>
                  <a:pt x="173389" y="122141"/>
                </a:cubicBezTo>
                <a:cubicBezTo>
                  <a:pt x="152618" y="83928"/>
                  <a:pt x="127037" y="49321"/>
                  <a:pt x="97631" y="18905"/>
                </a:cubicBezTo>
                <a:lnTo>
                  <a:pt x="73735" y="0"/>
                </a:lnTo>
                <a:lnTo>
                  <a:pt x="178899" y="16050"/>
                </a:lnTo>
                <a:cubicBezTo>
                  <a:pt x="1066187" y="197616"/>
                  <a:pt x="1749341" y="939580"/>
                  <a:pt x="1842408" y="1855990"/>
                </a:cubicBezTo>
                <a:lnTo>
                  <a:pt x="1842839" y="1864516"/>
                </a:lnTo>
                <a:lnTo>
                  <a:pt x="1833003" y="1936832"/>
                </a:lnTo>
                <a:cubicBezTo>
                  <a:pt x="1805279" y="2036766"/>
                  <a:pt x="1738122" y="2123054"/>
                  <a:pt x="1644449" y="2173972"/>
                </a:cubicBezTo>
                <a:cubicBezTo>
                  <a:pt x="1582001" y="2207918"/>
                  <a:pt x="1512769" y="2223425"/>
                  <a:pt x="1444238" y="222078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74" name="任意多边形 5">
            <a:extLst>
              <a:ext uri="{FF2B5EF4-FFF2-40B4-BE49-F238E27FC236}">
                <a16:creationId xmlns:a16="http://schemas.microsoft.com/office/drawing/2014/main" id="{E0AF6B8E-8F10-4DFF-B23C-FA6EA4D9F584}"/>
              </a:ext>
            </a:extLst>
          </p:cNvPr>
          <p:cNvSpPr/>
          <p:nvPr/>
        </p:nvSpPr>
        <p:spPr>
          <a:xfrm rot="10800000">
            <a:off x="5866051" y="4219002"/>
            <a:ext cx="2116163" cy="1629404"/>
          </a:xfrm>
          <a:custGeom>
            <a:gdLst>
              <a:gd fmla="*/ 756723 w 2470467" name="connsiteX0"/>
              <a:gd fmla="*/ 1902212 h 1902212" name="connsiteY0"/>
              <a:gd fmla="*/ 717833 w 2470467" name="connsiteX1"/>
              <a:gd fmla="*/ 1844405 h 1902212" name="connsiteY1"/>
              <a:gd fmla="*/ 620739 w 2470467" name="connsiteX2"/>
              <a:gd fmla="*/ 1760920 h 1902212" name="connsiteY2"/>
              <a:gd fmla="*/ 135838 w 2470467" name="connsiteX3"/>
              <a:gd fmla="*/ 1742217 h 1902212" name="connsiteY3"/>
              <a:gd fmla="*/ 32602 w 2470467" name="connsiteX4"/>
              <a:gd fmla="*/ 1817975 h 1902212" name="connsiteY4"/>
              <a:gd fmla="*/ 0 w 2470467" name="connsiteX5"/>
              <a:gd fmla="*/ 1859186 h 1902212" name="connsiteY5"/>
              <a:gd fmla="*/ 28211 w 2470467" name="connsiteX6"/>
              <a:gd fmla="*/ 1674335 h 1902212" name="connsiteY6"/>
              <a:gd fmla="*/ 2082551 w 2470467" name="connsiteX7"/>
              <a:gd fmla="*/ 0 h 1902212" name="connsiteY7"/>
              <a:gd fmla="*/ 2195875 w 2470467" name="connsiteX8"/>
              <a:gd fmla="*/ 5722 h 1902212" name="connsiteY8"/>
              <a:gd fmla="*/ 2280810 w 2470467" name="connsiteX9"/>
              <a:gd fmla="*/ 41993 h 1902212" name="connsiteY9"/>
              <a:gd fmla="*/ 2423369 w 2470467" name="connsiteX10"/>
              <a:gd fmla="*/ 190157 h 1902212" name="connsiteY10"/>
              <a:gd fmla="*/ 2408087 w 2470467" name="connsiteX11"/>
              <a:gd fmla="*/ 586379 h 1902212" name="connsiteY11"/>
              <a:gd fmla="*/ 2157128 w 2470467" name="connsiteX12"/>
              <a:gd fmla="*/ 756107 h 1902212" name="connsiteY12"/>
              <a:gd fmla="*/ 2128954 w 2470467" name="connsiteX13"/>
              <a:gd fmla="*/ 757745 h 1902212" name="connsiteY13"/>
              <a:gd fmla="*/ 2082551 w 2470467" name="connsiteX14"/>
              <a:gd fmla="*/ 755402 h 1902212" name="connsiteY14"/>
              <a:gd fmla="*/ 768266 w 2470467" name="connsiteX15"/>
              <a:gd fmla="*/ 1826575 h 1902212" name="connsiteY15"/>
              <a:gd fmla="*/ 756723 w 2470467" name="connsiteX16"/>
              <a:gd fmla="*/ 1902212 h 1902212" name="connsiteY1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b="b" l="l" r="r" t="t"/>
            <a:pathLst>
              <a:path h="1902212" w="2470467">
                <a:moveTo>
                  <a:pt x="756723" y="1902212"/>
                </a:moveTo>
                <a:lnTo>
                  <a:pt x="717833" y="1844405"/>
                </a:lnTo>
                <a:cubicBezTo>
                  <a:pt x="689772" y="1812744"/>
                  <a:pt x="657238" y="1784573"/>
                  <a:pt x="620739" y="1760920"/>
                </a:cubicBezTo>
                <a:cubicBezTo>
                  <a:pt x="474742" y="1666307"/>
                  <a:pt x="288689" y="1659131"/>
                  <a:pt x="135838" y="1742217"/>
                </a:cubicBezTo>
                <a:cubicBezTo>
                  <a:pt x="97625" y="1762989"/>
                  <a:pt x="63018" y="1788570"/>
                  <a:pt x="32602" y="1817975"/>
                </a:cubicBezTo>
                <a:lnTo>
                  <a:pt x="0" y="1859186"/>
                </a:lnTo>
                <a:lnTo>
                  <a:pt x="28211" y="1674335"/>
                </a:lnTo>
                <a:cubicBezTo>
                  <a:pt x="223744" y="718794"/>
                  <a:pt x="1069206" y="0"/>
                  <a:pt x="2082551" y="0"/>
                </a:cubicBezTo>
                <a:lnTo>
                  <a:pt x="2195875" y="5722"/>
                </a:lnTo>
                <a:lnTo>
                  <a:pt x="2280810" y="41993"/>
                </a:lnTo>
                <a:cubicBezTo>
                  <a:pt x="2339758" y="77045"/>
                  <a:pt x="2389424" y="127708"/>
                  <a:pt x="2423369" y="190157"/>
                </a:cubicBezTo>
                <a:cubicBezTo>
                  <a:pt x="2491261" y="315054"/>
                  <a:pt x="2485397" y="467082"/>
                  <a:pt x="2408087" y="586379"/>
                </a:cubicBezTo>
                <a:cubicBezTo>
                  <a:pt x="2350105" y="675852"/>
                  <a:pt x="2258900" y="736163"/>
                  <a:pt x="2157128" y="756107"/>
                </a:cubicBezTo>
                <a:lnTo>
                  <a:pt x="2128954" y="757745"/>
                </a:lnTo>
                <a:lnTo>
                  <a:pt x="2082551" y="755402"/>
                </a:lnTo>
                <a:cubicBezTo>
                  <a:pt x="1434253" y="755402"/>
                  <a:pt x="893360" y="1215258"/>
                  <a:pt x="768266" y="1826575"/>
                </a:cubicBezTo>
                <a:lnTo>
                  <a:pt x="756723" y="190221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charset="-122" panose="020b0503020204020204" pitchFamily="34" typeface="微软雅黑"/>
              <a:cs typeface="+mn-ea"/>
              <a:sym typeface="+mn-lt"/>
            </a:endParaRPr>
          </a:p>
        </p:txBody>
      </p:sp>
      <p:grpSp>
        <p:nvGrpSpPr>
          <p:cNvPr id="75" name="组合 74">
            <a:extLst>
              <a:ext uri="{FF2B5EF4-FFF2-40B4-BE49-F238E27FC236}">
                <a16:creationId xmlns:a16="http://schemas.microsoft.com/office/drawing/2014/main" id="{1563C5FA-01C1-4FEC-9D92-B17D2BC76221}"/>
              </a:ext>
            </a:extLst>
          </p:cNvPr>
          <p:cNvGrpSpPr/>
          <p:nvPr/>
        </p:nvGrpSpPr>
        <p:grpSpPr>
          <a:xfrm>
            <a:off x="5250394" y="3617114"/>
            <a:ext cx="1973062" cy="856904"/>
            <a:chOff x="4989350" y="3368779"/>
            <a:chExt cx="2303406" cy="1000371"/>
          </a:xfrm>
        </p:grpSpPr>
        <p:sp>
          <p:nvSpPr>
            <p:cNvPr id="91" name="文本框 33">
              <a:extLst>
                <a:ext uri="{FF2B5EF4-FFF2-40B4-BE49-F238E27FC236}">
                  <a16:creationId xmlns:a16="http://schemas.microsoft.com/office/drawing/2014/main" id="{076BBEE3-EBC1-4A9D-8077-BEAB5CA712E5}"/>
                </a:ext>
              </a:extLst>
            </p:cNvPr>
            <p:cNvSpPr txBox="1"/>
            <p:nvPr/>
          </p:nvSpPr>
          <p:spPr>
            <a:xfrm>
              <a:off x="5290187" y="3924658"/>
              <a:ext cx="1707103" cy="444492"/>
            </a:xfrm>
            <a:prstGeom prst="rect">
              <a:avLst/>
            </a:prstGeom>
            <a:noFill/>
          </p:spPr>
          <p:txBody>
            <a:bodyPr wrap="square">
              <a:normAutofit/>
            </a:bodyPr>
            <a:lstStyle/>
            <a:p>
              <a:pPr algn="ctr" defTabSz="178578">
                <a:defRPr/>
              </a:pPr>
              <a:r>
                <a:rPr kern="0" lang="en-US" sz="937">
                  <a:solidFill>
                    <a:schemeClr val="bg1"/>
                  </a:solidFill>
                  <a:ea charset="-122" panose="020b0503020204020204" pitchFamily="34" typeface="微软雅黑"/>
                  <a:cs typeface="+mn-ea"/>
                  <a:sym typeface="+mn-lt"/>
                </a:rPr>
                <a:t>Aliquam gravida eu enim ut molestie. </a:t>
              </a:r>
            </a:p>
          </p:txBody>
        </p:sp>
        <p:sp>
          <p:nvSpPr>
            <p:cNvPr id="92" name="矩形 91">
              <a:extLst>
                <a:ext uri="{FF2B5EF4-FFF2-40B4-BE49-F238E27FC236}">
                  <a16:creationId xmlns:a16="http://schemas.microsoft.com/office/drawing/2014/main" id="{01D3F5F5-ABC9-4675-8F16-1615EFFCE7DE}"/>
                </a:ext>
              </a:extLst>
            </p:cNvPr>
            <p:cNvSpPr/>
            <p:nvPr/>
          </p:nvSpPr>
          <p:spPr>
            <a:xfrm>
              <a:off x="4989350" y="3368779"/>
              <a:ext cx="2303406" cy="511488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algn="ctr" defTabSz="178578">
                <a:defRPr/>
              </a:pPr>
              <a:r>
                <a:rPr kern="0" lang="en-US" sz="2247">
                  <a:solidFill>
                    <a:schemeClr val="bg1"/>
                  </a:solidFill>
                  <a:ea charset="-122" panose="020b0503020204020204" pitchFamily="34" typeface="微软雅黑"/>
                  <a:cs typeface="+mn-ea"/>
                  <a:sym typeface="+mn-lt"/>
                </a:rPr>
                <a:t>2017</a:t>
              </a:r>
            </a:p>
          </p:txBody>
        </p:sp>
      </p:grpSp>
      <p:grpSp>
        <p:nvGrpSpPr>
          <p:cNvPr id="76" name="组合 75">
            <a:extLst>
              <a:ext uri="{FF2B5EF4-FFF2-40B4-BE49-F238E27FC236}">
                <a16:creationId xmlns:a16="http://schemas.microsoft.com/office/drawing/2014/main" id="{EC8B438A-AEC6-4D8F-A37D-44B9769A6E9A}"/>
              </a:ext>
            </a:extLst>
          </p:cNvPr>
          <p:cNvGrpSpPr/>
          <p:nvPr/>
        </p:nvGrpSpPr>
        <p:grpSpPr>
          <a:xfrm>
            <a:off x="5905486" y="2379860"/>
            <a:ext cx="330608" cy="397516"/>
            <a:chOff x="2636068" y="1362870"/>
            <a:chExt cx="557165" cy="669925"/>
          </a:xfrm>
          <a:solidFill>
            <a:srgbClr val="FFFFFF"/>
          </a:solidFill>
        </p:grpSpPr>
        <p:sp>
          <p:nvSpPr>
            <p:cNvPr id="88" name="任意多边形 46">
              <a:extLst>
                <a:ext uri="{FF2B5EF4-FFF2-40B4-BE49-F238E27FC236}">
                  <a16:creationId xmlns:a16="http://schemas.microsoft.com/office/drawing/2014/main" id="{2EAA9690-A185-4130-B46A-25E75D1C2035}"/>
                </a:ext>
              </a:extLst>
            </p:cNvPr>
            <p:cNvSpPr/>
            <p:nvPr/>
          </p:nvSpPr>
          <p:spPr bwMode="auto">
            <a:xfrm>
              <a:off x="2675283" y="1685926"/>
              <a:ext cx="81858" cy="98425"/>
            </a:xfrm>
            <a:custGeom>
              <a:gdLst>
                <a:gd fmla="*/ 55289 w 268288" name="connsiteX0"/>
                <a:gd fmla="*/ 122559 h 322584" name="connsiteY0"/>
                <a:gd fmla="*/ 214313 w 268288" name="connsiteX1"/>
                <a:gd fmla="*/ 122559 h 322584" name="connsiteY1"/>
                <a:gd fmla="*/ 214313 w 268288" name="connsiteX2"/>
                <a:gd fmla="*/ 235731 h 322584" name="connsiteY2"/>
                <a:gd fmla="*/ 188028 w 268288" name="connsiteX3"/>
                <a:gd fmla="*/ 268630 h 322584" name="connsiteY3"/>
                <a:gd fmla="*/ 188028 w 268288" name="connsiteX4"/>
                <a:gd fmla="*/ 309425 h 322584" name="connsiteY4"/>
                <a:gd fmla="*/ 168314 w 268288" name="connsiteX5"/>
                <a:gd fmla="*/ 322584 h 322584" name="connsiteY5"/>
                <a:gd fmla="*/ 148601 w 268288" name="connsiteX6"/>
                <a:gd fmla="*/ 309425 h 322584" name="connsiteY6"/>
                <a:gd fmla="*/ 148601 w 268288" name="connsiteX7"/>
                <a:gd fmla="*/ 268630 h 322584" name="connsiteY7"/>
                <a:gd fmla="*/ 119687 w 268288" name="connsiteX8"/>
                <a:gd fmla="*/ 268630 h 322584" name="connsiteY8"/>
                <a:gd fmla="*/ 119687 w 268288" name="connsiteX9"/>
                <a:gd fmla="*/ 309425 h 322584" name="connsiteY9"/>
                <a:gd fmla="*/ 99974 w 268288" name="connsiteX10"/>
                <a:gd fmla="*/ 322584 h 322584" name="connsiteY10"/>
                <a:gd fmla="*/ 81574 w 268288" name="connsiteX11"/>
                <a:gd fmla="*/ 309425 h 322584" name="connsiteY11"/>
                <a:gd fmla="*/ 81574 w 268288" name="connsiteX12"/>
                <a:gd fmla="*/ 268630 h 322584" name="connsiteY12"/>
                <a:gd fmla="*/ 53975 w 268288" name="connsiteX13"/>
                <a:gd fmla="*/ 235731 h 322584" name="connsiteY13"/>
                <a:gd fmla="*/ 55289 w 268288" name="connsiteX14"/>
                <a:gd fmla="*/ 122559 h 322584" name="connsiteY14"/>
                <a:gd fmla="*/ 248444 w 268288" name="connsiteX15"/>
                <a:gd fmla="*/ 108272 h 322584" name="connsiteY15"/>
                <a:gd fmla="*/ 268288 w 268288" name="connsiteX16"/>
                <a:gd fmla="*/ 121403 h 322584" name="connsiteY16"/>
                <a:gd fmla="*/ 268288 w 268288" name="connsiteX17"/>
                <a:gd fmla="*/ 201504 h 322584" name="connsiteY17"/>
                <a:gd fmla="*/ 248444 w 268288" name="connsiteX18"/>
                <a:gd fmla="*/ 214635 h 322584" name="connsiteY18"/>
                <a:gd fmla="*/ 228600 w 268288" name="connsiteX19"/>
                <a:gd fmla="*/ 201504 h 322584" name="connsiteY19"/>
                <a:gd fmla="*/ 228600 w 268288" name="connsiteX20"/>
                <a:gd fmla="*/ 121403 h 322584" name="connsiteY20"/>
                <a:gd fmla="*/ 248444 w 268288" name="connsiteX21"/>
                <a:gd fmla="*/ 108272 h 322584" name="connsiteY21"/>
                <a:gd fmla="*/ 19844 w 268288" name="connsiteX22"/>
                <a:gd fmla="*/ 108272 h 322584" name="connsiteY22"/>
                <a:gd fmla="*/ 39688 w 268288" name="connsiteX23"/>
                <a:gd fmla="*/ 121437 h 322584" name="connsiteY23"/>
                <a:gd fmla="*/ 39688 w 268288" name="connsiteX24"/>
                <a:gd fmla="*/ 201741 h 322584" name="connsiteY24"/>
                <a:gd fmla="*/ 19844 w 268288" name="connsiteX25"/>
                <a:gd fmla="*/ 216222 h 322584" name="connsiteY25"/>
                <a:gd fmla="*/ 0 w 268288" name="connsiteX26"/>
                <a:gd fmla="*/ 201741 h 322584" name="connsiteY26"/>
                <a:gd fmla="*/ 0 w 268288" name="connsiteX27"/>
                <a:gd fmla="*/ 121437 h 322584" name="connsiteY27"/>
                <a:gd fmla="*/ 19844 w 268288" name="connsiteX28"/>
                <a:gd fmla="*/ 108272 h 322584" name="connsiteY28"/>
                <a:gd fmla="*/ 167482 w 268288" name="connsiteX29"/>
                <a:gd fmla="*/ 65409 h 322584" name="connsiteY29"/>
                <a:gd fmla="*/ 157163 w 268288" name="connsiteX30"/>
                <a:gd fmla="*/ 75728 h 322584" name="connsiteY30"/>
                <a:gd fmla="*/ 167482 w 268288" name="connsiteX31"/>
                <a:gd fmla="*/ 86047 h 322584" name="connsiteY31"/>
                <a:gd fmla="*/ 177801 w 268288" name="connsiteX32"/>
                <a:gd fmla="*/ 75728 h 322584" name="connsiteY32"/>
                <a:gd fmla="*/ 167482 w 268288" name="connsiteX33"/>
                <a:gd fmla="*/ 65409 h 322584" name="connsiteY33"/>
                <a:gd fmla="*/ 100807 w 268288" name="connsiteX34"/>
                <a:gd fmla="*/ 65409 h 322584" name="connsiteY34"/>
                <a:gd fmla="*/ 90488 w 268288" name="connsiteX35"/>
                <a:gd fmla="*/ 75728 h 322584" name="connsiteY35"/>
                <a:gd fmla="*/ 100807 w 268288" name="connsiteX36"/>
                <a:gd fmla="*/ 86047 h 322584" name="connsiteY36"/>
                <a:gd fmla="*/ 111126 w 268288" name="connsiteX37"/>
                <a:gd fmla="*/ 75728 h 322584" name="connsiteY37"/>
                <a:gd fmla="*/ 100807 w 268288" name="connsiteX38"/>
                <a:gd fmla="*/ 65409 h 322584" name="connsiteY38"/>
                <a:gd fmla="*/ 71089 w 268288" name="connsiteX39"/>
                <a:gd fmla="*/ 1373 h 322584" name="connsiteY39"/>
                <a:gd fmla="*/ 81621 w 268288" name="connsiteX40"/>
                <a:gd fmla="*/ 4013 h 322584" name="connsiteY40"/>
                <a:gd fmla="*/ 106633 w 268288" name="connsiteX41"/>
                <a:gd fmla="*/ 43605 h 322584" name="connsiteY41"/>
                <a:gd fmla="*/ 106633 w 268288" name="connsiteX42"/>
                <a:gd fmla="*/ 44924 h 322584" name="connsiteY42"/>
                <a:gd fmla="*/ 134279 w 268288" name="connsiteX43"/>
                <a:gd fmla="*/ 40965 h 322584" name="connsiteY43"/>
                <a:gd fmla="*/ 161925 w 268288" name="connsiteX44"/>
                <a:gd fmla="*/ 44924 h 322584" name="connsiteY44"/>
                <a:gd fmla="*/ 163242 w 268288" name="connsiteX45"/>
                <a:gd fmla="*/ 43605 h 322584" name="connsiteY45"/>
                <a:gd fmla="*/ 188254 w 268288" name="connsiteX46"/>
                <a:gd fmla="*/ 4013 h 322584" name="connsiteY46"/>
                <a:gd fmla="*/ 197470 w 268288" name="connsiteX47"/>
                <a:gd fmla="*/ 1373 h 322584" name="connsiteY47"/>
                <a:gd fmla="*/ 201419 w 268288" name="connsiteX48"/>
                <a:gd fmla="*/ 10611 h 322584" name="connsiteY48"/>
                <a:gd fmla="*/ 175090 w 268288" name="connsiteX49"/>
                <a:gd fmla="*/ 50203 h 322584" name="connsiteY49"/>
                <a:gd fmla="*/ 175090 w 268288" name="connsiteX50"/>
                <a:gd fmla="*/ 51523 h 322584" name="connsiteY50"/>
                <a:gd fmla="*/ 215900 w 268288" name="connsiteX51"/>
                <a:gd fmla="*/ 108272 h 322584" name="connsiteY51"/>
                <a:gd fmla="*/ 53975 w 268288" name="connsiteX52"/>
                <a:gd fmla="*/ 108272 h 322584" name="connsiteY52"/>
                <a:gd fmla="*/ 94785 w 268288" name="connsiteX53"/>
                <a:gd fmla="*/ 51523 h 322584" name="connsiteY53"/>
                <a:gd fmla="*/ 93469 w 268288" name="connsiteX54"/>
                <a:gd fmla="*/ 50203 h 322584" name="connsiteY54"/>
                <a:gd fmla="*/ 68456 w 268288" name="connsiteX55"/>
                <a:gd fmla="*/ 10611 h 322584" name="connsiteY55"/>
                <a:gd fmla="*/ 71089 w 268288" name="connsiteX56"/>
                <a:gd fmla="*/ 1373 h 322584" name="connsiteY5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b="b" l="l" r="r" t="t"/>
              <a:pathLst>
                <a:path h="322584" w="268288">
                  <a:moveTo>
                    <a:pt x="55289" y="122559"/>
                  </a:moveTo>
                  <a:cubicBezTo>
                    <a:pt x="55289" y="122559"/>
                    <a:pt x="55289" y="122559"/>
                    <a:pt x="214313" y="122559"/>
                  </a:cubicBezTo>
                  <a:cubicBezTo>
                    <a:pt x="214313" y="122559"/>
                    <a:pt x="214313" y="122559"/>
                    <a:pt x="214313" y="235731"/>
                  </a:cubicBezTo>
                  <a:cubicBezTo>
                    <a:pt x="214313" y="255471"/>
                    <a:pt x="206428" y="265998"/>
                    <a:pt x="188028" y="268630"/>
                  </a:cubicBezTo>
                  <a:cubicBezTo>
                    <a:pt x="188028" y="268630"/>
                    <a:pt x="188028" y="268630"/>
                    <a:pt x="188028" y="309425"/>
                  </a:cubicBezTo>
                  <a:cubicBezTo>
                    <a:pt x="188028" y="316004"/>
                    <a:pt x="178828" y="322584"/>
                    <a:pt x="168314" y="322584"/>
                  </a:cubicBezTo>
                  <a:cubicBezTo>
                    <a:pt x="157800" y="322584"/>
                    <a:pt x="148601" y="316004"/>
                    <a:pt x="148601" y="309425"/>
                  </a:cubicBezTo>
                  <a:cubicBezTo>
                    <a:pt x="148601" y="309425"/>
                    <a:pt x="148601" y="309425"/>
                    <a:pt x="148601" y="268630"/>
                  </a:cubicBezTo>
                  <a:cubicBezTo>
                    <a:pt x="139401" y="268630"/>
                    <a:pt x="128887" y="268630"/>
                    <a:pt x="119687" y="268630"/>
                  </a:cubicBezTo>
                  <a:cubicBezTo>
                    <a:pt x="119687" y="268630"/>
                    <a:pt x="119687" y="268630"/>
                    <a:pt x="119687" y="309425"/>
                  </a:cubicBezTo>
                  <a:cubicBezTo>
                    <a:pt x="119687" y="316004"/>
                    <a:pt x="111802" y="322584"/>
                    <a:pt x="99974" y="322584"/>
                  </a:cubicBezTo>
                  <a:cubicBezTo>
                    <a:pt x="89460" y="322584"/>
                    <a:pt x="81574" y="316004"/>
                    <a:pt x="81574" y="309425"/>
                  </a:cubicBezTo>
                  <a:cubicBezTo>
                    <a:pt x="81574" y="309425"/>
                    <a:pt x="81574" y="309425"/>
                    <a:pt x="81574" y="268630"/>
                  </a:cubicBezTo>
                  <a:cubicBezTo>
                    <a:pt x="63175" y="265998"/>
                    <a:pt x="53975" y="255471"/>
                    <a:pt x="53975" y="235731"/>
                  </a:cubicBezTo>
                  <a:cubicBezTo>
                    <a:pt x="53975" y="212044"/>
                    <a:pt x="55289" y="122559"/>
                    <a:pt x="55289" y="122559"/>
                  </a:cubicBezTo>
                  <a:close/>
                  <a:moveTo>
                    <a:pt x="248444" y="108272"/>
                  </a:moveTo>
                  <a:cubicBezTo>
                    <a:pt x="259028" y="108272"/>
                    <a:pt x="268288" y="114838"/>
                    <a:pt x="268288" y="121403"/>
                  </a:cubicBezTo>
                  <a:cubicBezTo>
                    <a:pt x="268288" y="121403"/>
                    <a:pt x="268288" y="121403"/>
                    <a:pt x="268288" y="201504"/>
                  </a:cubicBezTo>
                  <a:cubicBezTo>
                    <a:pt x="268288" y="208070"/>
                    <a:pt x="259028" y="214635"/>
                    <a:pt x="248444" y="214635"/>
                  </a:cubicBezTo>
                  <a:cubicBezTo>
                    <a:pt x="237861" y="214635"/>
                    <a:pt x="228600" y="208070"/>
                    <a:pt x="228600" y="201504"/>
                  </a:cubicBezTo>
                  <a:cubicBezTo>
                    <a:pt x="228600" y="201504"/>
                    <a:pt x="228600" y="201504"/>
                    <a:pt x="228600" y="121403"/>
                  </a:cubicBezTo>
                  <a:cubicBezTo>
                    <a:pt x="228600" y="114838"/>
                    <a:pt x="237861" y="108272"/>
                    <a:pt x="248444" y="108272"/>
                  </a:cubicBezTo>
                  <a:close/>
                  <a:moveTo>
                    <a:pt x="19844" y="108272"/>
                  </a:moveTo>
                  <a:cubicBezTo>
                    <a:pt x="30427" y="108272"/>
                    <a:pt x="39688" y="113538"/>
                    <a:pt x="39688" y="121437"/>
                  </a:cubicBezTo>
                  <a:cubicBezTo>
                    <a:pt x="39688" y="121437"/>
                    <a:pt x="39688" y="121437"/>
                    <a:pt x="39688" y="201741"/>
                  </a:cubicBezTo>
                  <a:cubicBezTo>
                    <a:pt x="39688" y="209640"/>
                    <a:pt x="30427" y="216222"/>
                    <a:pt x="19844" y="216222"/>
                  </a:cubicBezTo>
                  <a:cubicBezTo>
                    <a:pt x="9260" y="216222"/>
                    <a:pt x="0" y="209640"/>
                    <a:pt x="0" y="201741"/>
                  </a:cubicBezTo>
                  <a:cubicBezTo>
                    <a:pt x="0" y="201741"/>
                    <a:pt x="0" y="201741"/>
                    <a:pt x="0" y="121437"/>
                  </a:cubicBezTo>
                  <a:cubicBezTo>
                    <a:pt x="0" y="113538"/>
                    <a:pt x="9260" y="108272"/>
                    <a:pt x="19844" y="108272"/>
                  </a:cubicBezTo>
                  <a:close/>
                  <a:moveTo>
                    <a:pt x="167482" y="65409"/>
                  </a:moveTo>
                  <a:cubicBezTo>
                    <a:pt x="161783" y="65409"/>
                    <a:pt x="157163" y="70029"/>
                    <a:pt x="157163" y="75728"/>
                  </a:cubicBezTo>
                  <a:cubicBezTo>
                    <a:pt x="157163" y="81427"/>
                    <a:pt x="161783" y="86047"/>
                    <a:pt x="167482" y="86047"/>
                  </a:cubicBezTo>
                  <a:cubicBezTo>
                    <a:pt x="173181" y="86047"/>
                    <a:pt x="177801" y="81427"/>
                    <a:pt x="177801" y="75728"/>
                  </a:cubicBezTo>
                  <a:cubicBezTo>
                    <a:pt x="177801" y="70029"/>
                    <a:pt x="173181" y="65409"/>
                    <a:pt x="167482" y="65409"/>
                  </a:cubicBezTo>
                  <a:close/>
                  <a:moveTo>
                    <a:pt x="100807" y="65409"/>
                  </a:moveTo>
                  <a:cubicBezTo>
                    <a:pt x="95108" y="65409"/>
                    <a:pt x="90488" y="70029"/>
                    <a:pt x="90488" y="75728"/>
                  </a:cubicBezTo>
                  <a:cubicBezTo>
                    <a:pt x="90488" y="81427"/>
                    <a:pt x="95108" y="86047"/>
                    <a:pt x="100807" y="86047"/>
                  </a:cubicBezTo>
                  <a:cubicBezTo>
                    <a:pt x="106506" y="86047"/>
                    <a:pt x="111126" y="81427"/>
                    <a:pt x="111126" y="75728"/>
                  </a:cubicBezTo>
                  <a:cubicBezTo>
                    <a:pt x="111126" y="70029"/>
                    <a:pt x="106506" y="65409"/>
                    <a:pt x="100807" y="65409"/>
                  </a:cubicBezTo>
                  <a:close/>
                  <a:moveTo>
                    <a:pt x="71089" y="1373"/>
                  </a:moveTo>
                  <a:cubicBezTo>
                    <a:pt x="75038" y="-1266"/>
                    <a:pt x="78988" y="53"/>
                    <a:pt x="81621" y="4013"/>
                  </a:cubicBezTo>
                  <a:cubicBezTo>
                    <a:pt x="81621" y="4013"/>
                    <a:pt x="81621" y="4013"/>
                    <a:pt x="106633" y="43605"/>
                  </a:cubicBezTo>
                  <a:cubicBezTo>
                    <a:pt x="106633" y="43605"/>
                    <a:pt x="106633" y="44924"/>
                    <a:pt x="106633" y="44924"/>
                  </a:cubicBezTo>
                  <a:cubicBezTo>
                    <a:pt x="115849" y="42285"/>
                    <a:pt x="125064" y="40965"/>
                    <a:pt x="134279" y="40965"/>
                  </a:cubicBezTo>
                  <a:cubicBezTo>
                    <a:pt x="144811" y="40965"/>
                    <a:pt x="154026" y="42285"/>
                    <a:pt x="161925" y="44924"/>
                  </a:cubicBezTo>
                  <a:cubicBezTo>
                    <a:pt x="161925" y="44924"/>
                    <a:pt x="161925" y="43605"/>
                    <a:pt x="163242" y="43605"/>
                  </a:cubicBezTo>
                  <a:cubicBezTo>
                    <a:pt x="163242" y="43605"/>
                    <a:pt x="163242" y="43605"/>
                    <a:pt x="188254" y="4013"/>
                  </a:cubicBezTo>
                  <a:cubicBezTo>
                    <a:pt x="189571" y="53"/>
                    <a:pt x="194837" y="-1266"/>
                    <a:pt x="197470" y="1373"/>
                  </a:cubicBezTo>
                  <a:cubicBezTo>
                    <a:pt x="201419" y="2693"/>
                    <a:pt x="202735" y="6652"/>
                    <a:pt x="201419" y="10611"/>
                  </a:cubicBezTo>
                  <a:cubicBezTo>
                    <a:pt x="201419" y="10611"/>
                    <a:pt x="201419" y="10611"/>
                    <a:pt x="175090" y="50203"/>
                  </a:cubicBezTo>
                  <a:cubicBezTo>
                    <a:pt x="175090" y="50203"/>
                    <a:pt x="175090" y="50203"/>
                    <a:pt x="175090" y="51523"/>
                  </a:cubicBezTo>
                  <a:cubicBezTo>
                    <a:pt x="196153" y="63401"/>
                    <a:pt x="211951" y="83197"/>
                    <a:pt x="215900" y="108272"/>
                  </a:cubicBezTo>
                  <a:cubicBezTo>
                    <a:pt x="215900" y="108272"/>
                    <a:pt x="215900" y="108272"/>
                    <a:pt x="53975" y="108272"/>
                  </a:cubicBezTo>
                  <a:cubicBezTo>
                    <a:pt x="57924" y="83197"/>
                    <a:pt x="73722" y="63401"/>
                    <a:pt x="94785" y="51523"/>
                  </a:cubicBezTo>
                  <a:cubicBezTo>
                    <a:pt x="94785" y="51523"/>
                    <a:pt x="93469" y="50203"/>
                    <a:pt x="93469" y="50203"/>
                  </a:cubicBezTo>
                  <a:cubicBezTo>
                    <a:pt x="93469" y="50203"/>
                    <a:pt x="93469" y="50203"/>
                    <a:pt x="68456" y="10611"/>
                  </a:cubicBezTo>
                  <a:cubicBezTo>
                    <a:pt x="65823" y="6652"/>
                    <a:pt x="67140" y="2693"/>
                    <a:pt x="71089" y="13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89" name="任意多边形 47">
              <a:extLst>
                <a:ext uri="{FF2B5EF4-FFF2-40B4-BE49-F238E27FC236}">
                  <a16:creationId xmlns:a16="http://schemas.microsoft.com/office/drawing/2014/main" id="{E6E377E9-EA75-4FFA-9E45-2415C8476CAE}"/>
                </a:ext>
              </a:extLst>
            </p:cNvPr>
            <p:cNvSpPr/>
            <p:nvPr/>
          </p:nvSpPr>
          <p:spPr bwMode="auto">
            <a:xfrm>
              <a:off x="3072158" y="1685926"/>
              <a:ext cx="81858" cy="98425"/>
            </a:xfrm>
            <a:custGeom>
              <a:gdLst>
                <a:gd fmla="*/ 55289 w 268288" name="connsiteX0"/>
                <a:gd fmla="*/ 122559 h 322584" name="connsiteY0"/>
                <a:gd fmla="*/ 214313 w 268288" name="connsiteX1"/>
                <a:gd fmla="*/ 122559 h 322584" name="connsiteY1"/>
                <a:gd fmla="*/ 214313 w 268288" name="connsiteX2"/>
                <a:gd fmla="*/ 235731 h 322584" name="connsiteY2"/>
                <a:gd fmla="*/ 188028 w 268288" name="connsiteX3"/>
                <a:gd fmla="*/ 268630 h 322584" name="connsiteY3"/>
                <a:gd fmla="*/ 188028 w 268288" name="connsiteX4"/>
                <a:gd fmla="*/ 309425 h 322584" name="connsiteY4"/>
                <a:gd fmla="*/ 168314 w 268288" name="connsiteX5"/>
                <a:gd fmla="*/ 322584 h 322584" name="connsiteY5"/>
                <a:gd fmla="*/ 148601 w 268288" name="connsiteX6"/>
                <a:gd fmla="*/ 309425 h 322584" name="connsiteY6"/>
                <a:gd fmla="*/ 148601 w 268288" name="connsiteX7"/>
                <a:gd fmla="*/ 268630 h 322584" name="connsiteY7"/>
                <a:gd fmla="*/ 119687 w 268288" name="connsiteX8"/>
                <a:gd fmla="*/ 268630 h 322584" name="connsiteY8"/>
                <a:gd fmla="*/ 119687 w 268288" name="connsiteX9"/>
                <a:gd fmla="*/ 309425 h 322584" name="connsiteY9"/>
                <a:gd fmla="*/ 99974 w 268288" name="connsiteX10"/>
                <a:gd fmla="*/ 322584 h 322584" name="connsiteY10"/>
                <a:gd fmla="*/ 81574 w 268288" name="connsiteX11"/>
                <a:gd fmla="*/ 309425 h 322584" name="connsiteY11"/>
                <a:gd fmla="*/ 81574 w 268288" name="connsiteX12"/>
                <a:gd fmla="*/ 268630 h 322584" name="connsiteY12"/>
                <a:gd fmla="*/ 53975 w 268288" name="connsiteX13"/>
                <a:gd fmla="*/ 235731 h 322584" name="connsiteY13"/>
                <a:gd fmla="*/ 55289 w 268288" name="connsiteX14"/>
                <a:gd fmla="*/ 122559 h 322584" name="connsiteY14"/>
                <a:gd fmla="*/ 248444 w 268288" name="connsiteX15"/>
                <a:gd fmla="*/ 108272 h 322584" name="connsiteY15"/>
                <a:gd fmla="*/ 268288 w 268288" name="connsiteX16"/>
                <a:gd fmla="*/ 121403 h 322584" name="connsiteY16"/>
                <a:gd fmla="*/ 268288 w 268288" name="connsiteX17"/>
                <a:gd fmla="*/ 201504 h 322584" name="connsiteY17"/>
                <a:gd fmla="*/ 248444 w 268288" name="connsiteX18"/>
                <a:gd fmla="*/ 214635 h 322584" name="connsiteY18"/>
                <a:gd fmla="*/ 228600 w 268288" name="connsiteX19"/>
                <a:gd fmla="*/ 201504 h 322584" name="connsiteY19"/>
                <a:gd fmla="*/ 228600 w 268288" name="connsiteX20"/>
                <a:gd fmla="*/ 121403 h 322584" name="connsiteY20"/>
                <a:gd fmla="*/ 248444 w 268288" name="connsiteX21"/>
                <a:gd fmla="*/ 108272 h 322584" name="connsiteY21"/>
                <a:gd fmla="*/ 19844 w 268288" name="connsiteX22"/>
                <a:gd fmla="*/ 108272 h 322584" name="connsiteY22"/>
                <a:gd fmla="*/ 39688 w 268288" name="connsiteX23"/>
                <a:gd fmla="*/ 121437 h 322584" name="connsiteY23"/>
                <a:gd fmla="*/ 39688 w 268288" name="connsiteX24"/>
                <a:gd fmla="*/ 201741 h 322584" name="connsiteY24"/>
                <a:gd fmla="*/ 19844 w 268288" name="connsiteX25"/>
                <a:gd fmla="*/ 216222 h 322584" name="connsiteY25"/>
                <a:gd fmla="*/ 0 w 268288" name="connsiteX26"/>
                <a:gd fmla="*/ 201741 h 322584" name="connsiteY26"/>
                <a:gd fmla="*/ 0 w 268288" name="connsiteX27"/>
                <a:gd fmla="*/ 121437 h 322584" name="connsiteY27"/>
                <a:gd fmla="*/ 19844 w 268288" name="connsiteX28"/>
                <a:gd fmla="*/ 108272 h 322584" name="connsiteY28"/>
                <a:gd fmla="*/ 167482 w 268288" name="connsiteX29"/>
                <a:gd fmla="*/ 65409 h 322584" name="connsiteY29"/>
                <a:gd fmla="*/ 157163 w 268288" name="connsiteX30"/>
                <a:gd fmla="*/ 75728 h 322584" name="connsiteY30"/>
                <a:gd fmla="*/ 167482 w 268288" name="connsiteX31"/>
                <a:gd fmla="*/ 86047 h 322584" name="connsiteY31"/>
                <a:gd fmla="*/ 177801 w 268288" name="connsiteX32"/>
                <a:gd fmla="*/ 75728 h 322584" name="connsiteY32"/>
                <a:gd fmla="*/ 167482 w 268288" name="connsiteX33"/>
                <a:gd fmla="*/ 65409 h 322584" name="connsiteY33"/>
                <a:gd fmla="*/ 100807 w 268288" name="connsiteX34"/>
                <a:gd fmla="*/ 65409 h 322584" name="connsiteY34"/>
                <a:gd fmla="*/ 90488 w 268288" name="connsiteX35"/>
                <a:gd fmla="*/ 75728 h 322584" name="connsiteY35"/>
                <a:gd fmla="*/ 100807 w 268288" name="connsiteX36"/>
                <a:gd fmla="*/ 86047 h 322584" name="connsiteY36"/>
                <a:gd fmla="*/ 111126 w 268288" name="connsiteX37"/>
                <a:gd fmla="*/ 75728 h 322584" name="connsiteY37"/>
                <a:gd fmla="*/ 100807 w 268288" name="connsiteX38"/>
                <a:gd fmla="*/ 65409 h 322584" name="connsiteY38"/>
                <a:gd fmla="*/ 71089 w 268288" name="connsiteX39"/>
                <a:gd fmla="*/ 1373 h 322584" name="connsiteY39"/>
                <a:gd fmla="*/ 81621 w 268288" name="connsiteX40"/>
                <a:gd fmla="*/ 4013 h 322584" name="connsiteY40"/>
                <a:gd fmla="*/ 106633 w 268288" name="connsiteX41"/>
                <a:gd fmla="*/ 43605 h 322584" name="connsiteY41"/>
                <a:gd fmla="*/ 106633 w 268288" name="connsiteX42"/>
                <a:gd fmla="*/ 44924 h 322584" name="connsiteY42"/>
                <a:gd fmla="*/ 134279 w 268288" name="connsiteX43"/>
                <a:gd fmla="*/ 40965 h 322584" name="connsiteY43"/>
                <a:gd fmla="*/ 161925 w 268288" name="connsiteX44"/>
                <a:gd fmla="*/ 44924 h 322584" name="connsiteY44"/>
                <a:gd fmla="*/ 163242 w 268288" name="connsiteX45"/>
                <a:gd fmla="*/ 43605 h 322584" name="connsiteY45"/>
                <a:gd fmla="*/ 188254 w 268288" name="connsiteX46"/>
                <a:gd fmla="*/ 4013 h 322584" name="connsiteY46"/>
                <a:gd fmla="*/ 197470 w 268288" name="connsiteX47"/>
                <a:gd fmla="*/ 1373 h 322584" name="connsiteY47"/>
                <a:gd fmla="*/ 201419 w 268288" name="connsiteX48"/>
                <a:gd fmla="*/ 10611 h 322584" name="connsiteY48"/>
                <a:gd fmla="*/ 175090 w 268288" name="connsiteX49"/>
                <a:gd fmla="*/ 50203 h 322584" name="connsiteY49"/>
                <a:gd fmla="*/ 175090 w 268288" name="connsiteX50"/>
                <a:gd fmla="*/ 51523 h 322584" name="connsiteY50"/>
                <a:gd fmla="*/ 215900 w 268288" name="connsiteX51"/>
                <a:gd fmla="*/ 108272 h 322584" name="connsiteY51"/>
                <a:gd fmla="*/ 53975 w 268288" name="connsiteX52"/>
                <a:gd fmla="*/ 108272 h 322584" name="connsiteY52"/>
                <a:gd fmla="*/ 94785 w 268288" name="connsiteX53"/>
                <a:gd fmla="*/ 51523 h 322584" name="connsiteY53"/>
                <a:gd fmla="*/ 93469 w 268288" name="connsiteX54"/>
                <a:gd fmla="*/ 50203 h 322584" name="connsiteY54"/>
                <a:gd fmla="*/ 68456 w 268288" name="connsiteX55"/>
                <a:gd fmla="*/ 10611 h 322584" name="connsiteY55"/>
                <a:gd fmla="*/ 71089 w 268288" name="connsiteX56"/>
                <a:gd fmla="*/ 1373 h 322584" name="connsiteY5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b="b" l="l" r="r" t="t"/>
              <a:pathLst>
                <a:path h="322584" w="268288">
                  <a:moveTo>
                    <a:pt x="55289" y="122559"/>
                  </a:moveTo>
                  <a:cubicBezTo>
                    <a:pt x="55289" y="122559"/>
                    <a:pt x="55289" y="122559"/>
                    <a:pt x="214313" y="122559"/>
                  </a:cubicBezTo>
                  <a:cubicBezTo>
                    <a:pt x="214313" y="122559"/>
                    <a:pt x="214313" y="122559"/>
                    <a:pt x="214313" y="235731"/>
                  </a:cubicBezTo>
                  <a:cubicBezTo>
                    <a:pt x="214313" y="255471"/>
                    <a:pt x="206428" y="265998"/>
                    <a:pt x="188028" y="268630"/>
                  </a:cubicBezTo>
                  <a:cubicBezTo>
                    <a:pt x="188028" y="268630"/>
                    <a:pt x="188028" y="268630"/>
                    <a:pt x="188028" y="309425"/>
                  </a:cubicBezTo>
                  <a:cubicBezTo>
                    <a:pt x="188028" y="316004"/>
                    <a:pt x="178828" y="322584"/>
                    <a:pt x="168314" y="322584"/>
                  </a:cubicBezTo>
                  <a:cubicBezTo>
                    <a:pt x="157800" y="322584"/>
                    <a:pt x="148601" y="316004"/>
                    <a:pt x="148601" y="309425"/>
                  </a:cubicBezTo>
                  <a:cubicBezTo>
                    <a:pt x="148601" y="309425"/>
                    <a:pt x="148601" y="309425"/>
                    <a:pt x="148601" y="268630"/>
                  </a:cubicBezTo>
                  <a:cubicBezTo>
                    <a:pt x="139401" y="268630"/>
                    <a:pt x="128887" y="268630"/>
                    <a:pt x="119687" y="268630"/>
                  </a:cubicBezTo>
                  <a:cubicBezTo>
                    <a:pt x="119687" y="268630"/>
                    <a:pt x="119687" y="268630"/>
                    <a:pt x="119687" y="309425"/>
                  </a:cubicBezTo>
                  <a:cubicBezTo>
                    <a:pt x="119687" y="316004"/>
                    <a:pt x="111802" y="322584"/>
                    <a:pt x="99974" y="322584"/>
                  </a:cubicBezTo>
                  <a:cubicBezTo>
                    <a:pt x="89460" y="322584"/>
                    <a:pt x="81574" y="316004"/>
                    <a:pt x="81574" y="309425"/>
                  </a:cubicBezTo>
                  <a:cubicBezTo>
                    <a:pt x="81574" y="309425"/>
                    <a:pt x="81574" y="309425"/>
                    <a:pt x="81574" y="268630"/>
                  </a:cubicBezTo>
                  <a:cubicBezTo>
                    <a:pt x="63175" y="265998"/>
                    <a:pt x="53975" y="255471"/>
                    <a:pt x="53975" y="235731"/>
                  </a:cubicBezTo>
                  <a:cubicBezTo>
                    <a:pt x="53975" y="212044"/>
                    <a:pt x="55289" y="122559"/>
                    <a:pt x="55289" y="122559"/>
                  </a:cubicBezTo>
                  <a:close/>
                  <a:moveTo>
                    <a:pt x="248444" y="108272"/>
                  </a:moveTo>
                  <a:cubicBezTo>
                    <a:pt x="259028" y="108272"/>
                    <a:pt x="268288" y="114838"/>
                    <a:pt x="268288" y="121403"/>
                  </a:cubicBezTo>
                  <a:cubicBezTo>
                    <a:pt x="268288" y="121403"/>
                    <a:pt x="268288" y="121403"/>
                    <a:pt x="268288" y="201504"/>
                  </a:cubicBezTo>
                  <a:cubicBezTo>
                    <a:pt x="268288" y="208070"/>
                    <a:pt x="259028" y="214635"/>
                    <a:pt x="248444" y="214635"/>
                  </a:cubicBezTo>
                  <a:cubicBezTo>
                    <a:pt x="237861" y="214635"/>
                    <a:pt x="228600" y="208070"/>
                    <a:pt x="228600" y="201504"/>
                  </a:cubicBezTo>
                  <a:cubicBezTo>
                    <a:pt x="228600" y="201504"/>
                    <a:pt x="228600" y="201504"/>
                    <a:pt x="228600" y="121403"/>
                  </a:cubicBezTo>
                  <a:cubicBezTo>
                    <a:pt x="228600" y="114838"/>
                    <a:pt x="237861" y="108272"/>
                    <a:pt x="248444" y="108272"/>
                  </a:cubicBezTo>
                  <a:close/>
                  <a:moveTo>
                    <a:pt x="19844" y="108272"/>
                  </a:moveTo>
                  <a:cubicBezTo>
                    <a:pt x="30427" y="108272"/>
                    <a:pt x="39688" y="113538"/>
                    <a:pt x="39688" y="121437"/>
                  </a:cubicBezTo>
                  <a:cubicBezTo>
                    <a:pt x="39688" y="121437"/>
                    <a:pt x="39688" y="121437"/>
                    <a:pt x="39688" y="201741"/>
                  </a:cubicBezTo>
                  <a:cubicBezTo>
                    <a:pt x="39688" y="209640"/>
                    <a:pt x="30427" y="216222"/>
                    <a:pt x="19844" y="216222"/>
                  </a:cubicBezTo>
                  <a:cubicBezTo>
                    <a:pt x="9260" y="216222"/>
                    <a:pt x="0" y="209640"/>
                    <a:pt x="0" y="201741"/>
                  </a:cubicBezTo>
                  <a:cubicBezTo>
                    <a:pt x="0" y="201741"/>
                    <a:pt x="0" y="201741"/>
                    <a:pt x="0" y="121437"/>
                  </a:cubicBezTo>
                  <a:cubicBezTo>
                    <a:pt x="0" y="113538"/>
                    <a:pt x="9260" y="108272"/>
                    <a:pt x="19844" y="108272"/>
                  </a:cubicBezTo>
                  <a:close/>
                  <a:moveTo>
                    <a:pt x="167482" y="65409"/>
                  </a:moveTo>
                  <a:cubicBezTo>
                    <a:pt x="161783" y="65409"/>
                    <a:pt x="157163" y="70029"/>
                    <a:pt x="157163" y="75728"/>
                  </a:cubicBezTo>
                  <a:cubicBezTo>
                    <a:pt x="157163" y="81427"/>
                    <a:pt x="161783" y="86047"/>
                    <a:pt x="167482" y="86047"/>
                  </a:cubicBezTo>
                  <a:cubicBezTo>
                    <a:pt x="173181" y="86047"/>
                    <a:pt x="177801" y="81427"/>
                    <a:pt x="177801" y="75728"/>
                  </a:cubicBezTo>
                  <a:cubicBezTo>
                    <a:pt x="177801" y="70029"/>
                    <a:pt x="173181" y="65409"/>
                    <a:pt x="167482" y="65409"/>
                  </a:cubicBezTo>
                  <a:close/>
                  <a:moveTo>
                    <a:pt x="100807" y="65409"/>
                  </a:moveTo>
                  <a:cubicBezTo>
                    <a:pt x="95108" y="65409"/>
                    <a:pt x="90488" y="70029"/>
                    <a:pt x="90488" y="75728"/>
                  </a:cubicBezTo>
                  <a:cubicBezTo>
                    <a:pt x="90488" y="81427"/>
                    <a:pt x="95108" y="86047"/>
                    <a:pt x="100807" y="86047"/>
                  </a:cubicBezTo>
                  <a:cubicBezTo>
                    <a:pt x="106506" y="86047"/>
                    <a:pt x="111126" y="81427"/>
                    <a:pt x="111126" y="75728"/>
                  </a:cubicBezTo>
                  <a:cubicBezTo>
                    <a:pt x="111126" y="70029"/>
                    <a:pt x="106506" y="65409"/>
                    <a:pt x="100807" y="65409"/>
                  </a:cubicBezTo>
                  <a:close/>
                  <a:moveTo>
                    <a:pt x="71089" y="1373"/>
                  </a:moveTo>
                  <a:cubicBezTo>
                    <a:pt x="75038" y="-1266"/>
                    <a:pt x="78988" y="53"/>
                    <a:pt x="81621" y="4013"/>
                  </a:cubicBezTo>
                  <a:cubicBezTo>
                    <a:pt x="81621" y="4013"/>
                    <a:pt x="81621" y="4013"/>
                    <a:pt x="106633" y="43605"/>
                  </a:cubicBezTo>
                  <a:cubicBezTo>
                    <a:pt x="106633" y="43605"/>
                    <a:pt x="106633" y="44924"/>
                    <a:pt x="106633" y="44924"/>
                  </a:cubicBezTo>
                  <a:cubicBezTo>
                    <a:pt x="115849" y="42285"/>
                    <a:pt x="125064" y="40965"/>
                    <a:pt x="134279" y="40965"/>
                  </a:cubicBezTo>
                  <a:cubicBezTo>
                    <a:pt x="144811" y="40965"/>
                    <a:pt x="154026" y="42285"/>
                    <a:pt x="161925" y="44924"/>
                  </a:cubicBezTo>
                  <a:cubicBezTo>
                    <a:pt x="161925" y="44924"/>
                    <a:pt x="161925" y="43605"/>
                    <a:pt x="163242" y="43605"/>
                  </a:cubicBezTo>
                  <a:cubicBezTo>
                    <a:pt x="163242" y="43605"/>
                    <a:pt x="163242" y="43605"/>
                    <a:pt x="188254" y="4013"/>
                  </a:cubicBezTo>
                  <a:cubicBezTo>
                    <a:pt x="189571" y="53"/>
                    <a:pt x="194837" y="-1266"/>
                    <a:pt x="197470" y="1373"/>
                  </a:cubicBezTo>
                  <a:cubicBezTo>
                    <a:pt x="201419" y="2693"/>
                    <a:pt x="202735" y="6652"/>
                    <a:pt x="201419" y="10611"/>
                  </a:cubicBezTo>
                  <a:cubicBezTo>
                    <a:pt x="201419" y="10611"/>
                    <a:pt x="201419" y="10611"/>
                    <a:pt x="175090" y="50203"/>
                  </a:cubicBezTo>
                  <a:cubicBezTo>
                    <a:pt x="175090" y="50203"/>
                    <a:pt x="175090" y="50203"/>
                    <a:pt x="175090" y="51523"/>
                  </a:cubicBezTo>
                  <a:cubicBezTo>
                    <a:pt x="196153" y="63401"/>
                    <a:pt x="211951" y="83197"/>
                    <a:pt x="215900" y="108272"/>
                  </a:cubicBezTo>
                  <a:cubicBezTo>
                    <a:pt x="215900" y="108272"/>
                    <a:pt x="215900" y="108272"/>
                    <a:pt x="53975" y="108272"/>
                  </a:cubicBezTo>
                  <a:cubicBezTo>
                    <a:pt x="57924" y="83197"/>
                    <a:pt x="73722" y="63401"/>
                    <a:pt x="94785" y="51523"/>
                  </a:cubicBezTo>
                  <a:cubicBezTo>
                    <a:pt x="94785" y="51523"/>
                    <a:pt x="93469" y="50203"/>
                    <a:pt x="93469" y="50203"/>
                  </a:cubicBezTo>
                  <a:cubicBezTo>
                    <a:pt x="93469" y="50203"/>
                    <a:pt x="93469" y="50203"/>
                    <a:pt x="68456" y="10611"/>
                  </a:cubicBezTo>
                  <a:cubicBezTo>
                    <a:pt x="65823" y="6652"/>
                    <a:pt x="67140" y="2693"/>
                    <a:pt x="71089" y="13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90" name="任意多边形 48">
              <a:extLst>
                <a:ext uri="{FF2B5EF4-FFF2-40B4-BE49-F238E27FC236}">
                  <a16:creationId xmlns:a16="http://schemas.microsoft.com/office/drawing/2014/main" id="{CB291AC8-1D9B-4C13-8207-C7A279D2D630}"/>
                </a:ext>
              </a:extLst>
            </p:cNvPr>
            <p:cNvSpPr/>
            <p:nvPr/>
          </p:nvSpPr>
          <p:spPr bwMode="auto">
            <a:xfrm>
              <a:off x="2636068" y="1362870"/>
              <a:ext cx="557165" cy="669925"/>
            </a:xfrm>
            <a:custGeom>
              <a:gdLst>
                <a:gd fmla="*/ 55289 w 268288" name="connsiteX0"/>
                <a:gd fmla="*/ 122559 h 322584" name="connsiteY0"/>
                <a:gd fmla="*/ 214313 w 268288" name="connsiteX1"/>
                <a:gd fmla="*/ 122559 h 322584" name="connsiteY1"/>
                <a:gd fmla="*/ 214313 w 268288" name="connsiteX2"/>
                <a:gd fmla="*/ 235731 h 322584" name="connsiteY2"/>
                <a:gd fmla="*/ 188028 w 268288" name="connsiteX3"/>
                <a:gd fmla="*/ 268630 h 322584" name="connsiteY3"/>
                <a:gd fmla="*/ 188028 w 268288" name="connsiteX4"/>
                <a:gd fmla="*/ 309425 h 322584" name="connsiteY4"/>
                <a:gd fmla="*/ 168314 w 268288" name="connsiteX5"/>
                <a:gd fmla="*/ 322584 h 322584" name="connsiteY5"/>
                <a:gd fmla="*/ 148601 w 268288" name="connsiteX6"/>
                <a:gd fmla="*/ 309425 h 322584" name="connsiteY6"/>
                <a:gd fmla="*/ 148601 w 268288" name="connsiteX7"/>
                <a:gd fmla="*/ 268630 h 322584" name="connsiteY7"/>
                <a:gd fmla="*/ 119687 w 268288" name="connsiteX8"/>
                <a:gd fmla="*/ 268630 h 322584" name="connsiteY8"/>
                <a:gd fmla="*/ 119687 w 268288" name="connsiteX9"/>
                <a:gd fmla="*/ 309425 h 322584" name="connsiteY9"/>
                <a:gd fmla="*/ 99974 w 268288" name="connsiteX10"/>
                <a:gd fmla="*/ 322584 h 322584" name="connsiteY10"/>
                <a:gd fmla="*/ 81574 w 268288" name="connsiteX11"/>
                <a:gd fmla="*/ 309425 h 322584" name="connsiteY11"/>
                <a:gd fmla="*/ 81574 w 268288" name="connsiteX12"/>
                <a:gd fmla="*/ 268630 h 322584" name="connsiteY12"/>
                <a:gd fmla="*/ 53975 w 268288" name="connsiteX13"/>
                <a:gd fmla="*/ 235731 h 322584" name="connsiteY13"/>
                <a:gd fmla="*/ 55289 w 268288" name="connsiteX14"/>
                <a:gd fmla="*/ 122559 h 322584" name="connsiteY14"/>
                <a:gd fmla="*/ 248444 w 268288" name="connsiteX15"/>
                <a:gd fmla="*/ 108272 h 322584" name="connsiteY15"/>
                <a:gd fmla="*/ 268288 w 268288" name="connsiteX16"/>
                <a:gd fmla="*/ 121403 h 322584" name="connsiteY16"/>
                <a:gd fmla="*/ 268288 w 268288" name="connsiteX17"/>
                <a:gd fmla="*/ 201504 h 322584" name="connsiteY17"/>
                <a:gd fmla="*/ 248444 w 268288" name="connsiteX18"/>
                <a:gd fmla="*/ 214635 h 322584" name="connsiteY18"/>
                <a:gd fmla="*/ 228600 w 268288" name="connsiteX19"/>
                <a:gd fmla="*/ 201504 h 322584" name="connsiteY19"/>
                <a:gd fmla="*/ 228600 w 268288" name="connsiteX20"/>
                <a:gd fmla="*/ 121403 h 322584" name="connsiteY20"/>
                <a:gd fmla="*/ 248444 w 268288" name="connsiteX21"/>
                <a:gd fmla="*/ 108272 h 322584" name="connsiteY21"/>
                <a:gd fmla="*/ 19844 w 268288" name="connsiteX22"/>
                <a:gd fmla="*/ 108272 h 322584" name="connsiteY22"/>
                <a:gd fmla="*/ 39688 w 268288" name="connsiteX23"/>
                <a:gd fmla="*/ 121437 h 322584" name="connsiteY23"/>
                <a:gd fmla="*/ 39688 w 268288" name="connsiteX24"/>
                <a:gd fmla="*/ 201741 h 322584" name="connsiteY24"/>
                <a:gd fmla="*/ 19844 w 268288" name="connsiteX25"/>
                <a:gd fmla="*/ 216222 h 322584" name="connsiteY25"/>
                <a:gd fmla="*/ 0 w 268288" name="connsiteX26"/>
                <a:gd fmla="*/ 201741 h 322584" name="connsiteY26"/>
                <a:gd fmla="*/ 0 w 268288" name="connsiteX27"/>
                <a:gd fmla="*/ 121437 h 322584" name="connsiteY27"/>
                <a:gd fmla="*/ 19844 w 268288" name="connsiteX28"/>
                <a:gd fmla="*/ 108272 h 322584" name="connsiteY28"/>
                <a:gd fmla="*/ 167482 w 268288" name="connsiteX29"/>
                <a:gd fmla="*/ 65409 h 322584" name="connsiteY29"/>
                <a:gd fmla="*/ 157163 w 268288" name="connsiteX30"/>
                <a:gd fmla="*/ 75728 h 322584" name="connsiteY30"/>
                <a:gd fmla="*/ 167482 w 268288" name="connsiteX31"/>
                <a:gd fmla="*/ 86047 h 322584" name="connsiteY31"/>
                <a:gd fmla="*/ 177801 w 268288" name="connsiteX32"/>
                <a:gd fmla="*/ 75728 h 322584" name="connsiteY32"/>
                <a:gd fmla="*/ 167482 w 268288" name="connsiteX33"/>
                <a:gd fmla="*/ 65409 h 322584" name="connsiteY33"/>
                <a:gd fmla="*/ 100807 w 268288" name="connsiteX34"/>
                <a:gd fmla="*/ 65409 h 322584" name="connsiteY34"/>
                <a:gd fmla="*/ 90488 w 268288" name="connsiteX35"/>
                <a:gd fmla="*/ 75728 h 322584" name="connsiteY35"/>
                <a:gd fmla="*/ 100807 w 268288" name="connsiteX36"/>
                <a:gd fmla="*/ 86047 h 322584" name="connsiteY36"/>
                <a:gd fmla="*/ 111126 w 268288" name="connsiteX37"/>
                <a:gd fmla="*/ 75728 h 322584" name="connsiteY37"/>
                <a:gd fmla="*/ 100807 w 268288" name="connsiteX38"/>
                <a:gd fmla="*/ 65409 h 322584" name="connsiteY38"/>
                <a:gd fmla="*/ 71089 w 268288" name="connsiteX39"/>
                <a:gd fmla="*/ 1373 h 322584" name="connsiteY39"/>
                <a:gd fmla="*/ 81621 w 268288" name="connsiteX40"/>
                <a:gd fmla="*/ 4013 h 322584" name="connsiteY40"/>
                <a:gd fmla="*/ 106633 w 268288" name="connsiteX41"/>
                <a:gd fmla="*/ 43605 h 322584" name="connsiteY41"/>
                <a:gd fmla="*/ 106633 w 268288" name="connsiteX42"/>
                <a:gd fmla="*/ 44924 h 322584" name="connsiteY42"/>
                <a:gd fmla="*/ 134279 w 268288" name="connsiteX43"/>
                <a:gd fmla="*/ 40965 h 322584" name="connsiteY43"/>
                <a:gd fmla="*/ 161925 w 268288" name="connsiteX44"/>
                <a:gd fmla="*/ 44924 h 322584" name="connsiteY44"/>
                <a:gd fmla="*/ 163242 w 268288" name="connsiteX45"/>
                <a:gd fmla="*/ 43605 h 322584" name="connsiteY45"/>
                <a:gd fmla="*/ 188254 w 268288" name="connsiteX46"/>
                <a:gd fmla="*/ 4013 h 322584" name="connsiteY46"/>
                <a:gd fmla="*/ 197470 w 268288" name="connsiteX47"/>
                <a:gd fmla="*/ 1373 h 322584" name="connsiteY47"/>
                <a:gd fmla="*/ 201419 w 268288" name="connsiteX48"/>
                <a:gd fmla="*/ 10611 h 322584" name="connsiteY48"/>
                <a:gd fmla="*/ 175090 w 268288" name="connsiteX49"/>
                <a:gd fmla="*/ 50203 h 322584" name="connsiteY49"/>
                <a:gd fmla="*/ 175090 w 268288" name="connsiteX50"/>
                <a:gd fmla="*/ 51523 h 322584" name="connsiteY50"/>
                <a:gd fmla="*/ 215900 w 268288" name="connsiteX51"/>
                <a:gd fmla="*/ 108272 h 322584" name="connsiteY51"/>
                <a:gd fmla="*/ 53975 w 268288" name="connsiteX52"/>
                <a:gd fmla="*/ 108272 h 322584" name="connsiteY52"/>
                <a:gd fmla="*/ 94785 w 268288" name="connsiteX53"/>
                <a:gd fmla="*/ 51523 h 322584" name="connsiteY53"/>
                <a:gd fmla="*/ 93469 w 268288" name="connsiteX54"/>
                <a:gd fmla="*/ 50203 h 322584" name="connsiteY54"/>
                <a:gd fmla="*/ 68456 w 268288" name="connsiteX55"/>
                <a:gd fmla="*/ 10611 h 322584" name="connsiteY55"/>
                <a:gd fmla="*/ 71089 w 268288" name="connsiteX56"/>
                <a:gd fmla="*/ 1373 h 322584" name="connsiteY5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b="b" l="l" r="r" t="t"/>
              <a:pathLst>
                <a:path h="322584" w="268288">
                  <a:moveTo>
                    <a:pt x="55289" y="122559"/>
                  </a:moveTo>
                  <a:cubicBezTo>
                    <a:pt x="55289" y="122559"/>
                    <a:pt x="55289" y="122559"/>
                    <a:pt x="214313" y="122559"/>
                  </a:cubicBezTo>
                  <a:cubicBezTo>
                    <a:pt x="214313" y="122559"/>
                    <a:pt x="214313" y="122559"/>
                    <a:pt x="214313" y="235731"/>
                  </a:cubicBezTo>
                  <a:cubicBezTo>
                    <a:pt x="214313" y="255471"/>
                    <a:pt x="206428" y="265998"/>
                    <a:pt x="188028" y="268630"/>
                  </a:cubicBezTo>
                  <a:cubicBezTo>
                    <a:pt x="188028" y="268630"/>
                    <a:pt x="188028" y="268630"/>
                    <a:pt x="188028" y="309425"/>
                  </a:cubicBezTo>
                  <a:cubicBezTo>
                    <a:pt x="188028" y="316004"/>
                    <a:pt x="178828" y="322584"/>
                    <a:pt x="168314" y="322584"/>
                  </a:cubicBezTo>
                  <a:cubicBezTo>
                    <a:pt x="157800" y="322584"/>
                    <a:pt x="148601" y="316004"/>
                    <a:pt x="148601" y="309425"/>
                  </a:cubicBezTo>
                  <a:cubicBezTo>
                    <a:pt x="148601" y="309425"/>
                    <a:pt x="148601" y="309425"/>
                    <a:pt x="148601" y="268630"/>
                  </a:cubicBezTo>
                  <a:cubicBezTo>
                    <a:pt x="139401" y="268630"/>
                    <a:pt x="128887" y="268630"/>
                    <a:pt x="119687" y="268630"/>
                  </a:cubicBezTo>
                  <a:cubicBezTo>
                    <a:pt x="119687" y="268630"/>
                    <a:pt x="119687" y="268630"/>
                    <a:pt x="119687" y="309425"/>
                  </a:cubicBezTo>
                  <a:cubicBezTo>
                    <a:pt x="119687" y="316004"/>
                    <a:pt x="111802" y="322584"/>
                    <a:pt x="99974" y="322584"/>
                  </a:cubicBezTo>
                  <a:cubicBezTo>
                    <a:pt x="89460" y="322584"/>
                    <a:pt x="81574" y="316004"/>
                    <a:pt x="81574" y="309425"/>
                  </a:cubicBezTo>
                  <a:cubicBezTo>
                    <a:pt x="81574" y="309425"/>
                    <a:pt x="81574" y="309425"/>
                    <a:pt x="81574" y="268630"/>
                  </a:cubicBezTo>
                  <a:cubicBezTo>
                    <a:pt x="63175" y="265998"/>
                    <a:pt x="53975" y="255471"/>
                    <a:pt x="53975" y="235731"/>
                  </a:cubicBezTo>
                  <a:cubicBezTo>
                    <a:pt x="53975" y="212044"/>
                    <a:pt x="55289" y="122559"/>
                    <a:pt x="55289" y="122559"/>
                  </a:cubicBezTo>
                  <a:close/>
                  <a:moveTo>
                    <a:pt x="248444" y="108272"/>
                  </a:moveTo>
                  <a:cubicBezTo>
                    <a:pt x="259028" y="108272"/>
                    <a:pt x="268288" y="114838"/>
                    <a:pt x="268288" y="121403"/>
                  </a:cubicBezTo>
                  <a:cubicBezTo>
                    <a:pt x="268288" y="121403"/>
                    <a:pt x="268288" y="121403"/>
                    <a:pt x="268288" y="201504"/>
                  </a:cubicBezTo>
                  <a:cubicBezTo>
                    <a:pt x="268288" y="208070"/>
                    <a:pt x="259028" y="214635"/>
                    <a:pt x="248444" y="214635"/>
                  </a:cubicBezTo>
                  <a:cubicBezTo>
                    <a:pt x="237861" y="214635"/>
                    <a:pt x="228600" y="208070"/>
                    <a:pt x="228600" y="201504"/>
                  </a:cubicBezTo>
                  <a:cubicBezTo>
                    <a:pt x="228600" y="201504"/>
                    <a:pt x="228600" y="201504"/>
                    <a:pt x="228600" y="121403"/>
                  </a:cubicBezTo>
                  <a:cubicBezTo>
                    <a:pt x="228600" y="114838"/>
                    <a:pt x="237861" y="108272"/>
                    <a:pt x="248444" y="108272"/>
                  </a:cubicBezTo>
                  <a:close/>
                  <a:moveTo>
                    <a:pt x="19844" y="108272"/>
                  </a:moveTo>
                  <a:cubicBezTo>
                    <a:pt x="30427" y="108272"/>
                    <a:pt x="39688" y="113538"/>
                    <a:pt x="39688" y="121437"/>
                  </a:cubicBezTo>
                  <a:cubicBezTo>
                    <a:pt x="39688" y="121437"/>
                    <a:pt x="39688" y="121437"/>
                    <a:pt x="39688" y="201741"/>
                  </a:cubicBezTo>
                  <a:cubicBezTo>
                    <a:pt x="39688" y="209640"/>
                    <a:pt x="30427" y="216222"/>
                    <a:pt x="19844" y="216222"/>
                  </a:cubicBezTo>
                  <a:cubicBezTo>
                    <a:pt x="9260" y="216222"/>
                    <a:pt x="0" y="209640"/>
                    <a:pt x="0" y="201741"/>
                  </a:cubicBezTo>
                  <a:cubicBezTo>
                    <a:pt x="0" y="201741"/>
                    <a:pt x="0" y="201741"/>
                    <a:pt x="0" y="121437"/>
                  </a:cubicBezTo>
                  <a:cubicBezTo>
                    <a:pt x="0" y="113538"/>
                    <a:pt x="9260" y="108272"/>
                    <a:pt x="19844" y="108272"/>
                  </a:cubicBezTo>
                  <a:close/>
                  <a:moveTo>
                    <a:pt x="167482" y="65409"/>
                  </a:moveTo>
                  <a:cubicBezTo>
                    <a:pt x="161783" y="65409"/>
                    <a:pt x="157163" y="70029"/>
                    <a:pt x="157163" y="75728"/>
                  </a:cubicBezTo>
                  <a:cubicBezTo>
                    <a:pt x="157163" y="81427"/>
                    <a:pt x="161783" y="86047"/>
                    <a:pt x="167482" y="86047"/>
                  </a:cubicBezTo>
                  <a:cubicBezTo>
                    <a:pt x="173181" y="86047"/>
                    <a:pt x="177801" y="81427"/>
                    <a:pt x="177801" y="75728"/>
                  </a:cubicBezTo>
                  <a:cubicBezTo>
                    <a:pt x="177801" y="70029"/>
                    <a:pt x="173181" y="65409"/>
                    <a:pt x="167482" y="65409"/>
                  </a:cubicBezTo>
                  <a:close/>
                  <a:moveTo>
                    <a:pt x="100807" y="65409"/>
                  </a:moveTo>
                  <a:cubicBezTo>
                    <a:pt x="95108" y="65409"/>
                    <a:pt x="90488" y="70029"/>
                    <a:pt x="90488" y="75728"/>
                  </a:cubicBezTo>
                  <a:cubicBezTo>
                    <a:pt x="90488" y="81427"/>
                    <a:pt x="95108" y="86047"/>
                    <a:pt x="100807" y="86047"/>
                  </a:cubicBezTo>
                  <a:cubicBezTo>
                    <a:pt x="106506" y="86047"/>
                    <a:pt x="111126" y="81427"/>
                    <a:pt x="111126" y="75728"/>
                  </a:cubicBezTo>
                  <a:cubicBezTo>
                    <a:pt x="111126" y="70029"/>
                    <a:pt x="106506" y="65409"/>
                    <a:pt x="100807" y="65409"/>
                  </a:cubicBezTo>
                  <a:close/>
                  <a:moveTo>
                    <a:pt x="71089" y="1373"/>
                  </a:moveTo>
                  <a:cubicBezTo>
                    <a:pt x="75038" y="-1266"/>
                    <a:pt x="78988" y="53"/>
                    <a:pt x="81621" y="4013"/>
                  </a:cubicBezTo>
                  <a:cubicBezTo>
                    <a:pt x="81621" y="4013"/>
                    <a:pt x="81621" y="4013"/>
                    <a:pt x="106633" y="43605"/>
                  </a:cubicBezTo>
                  <a:cubicBezTo>
                    <a:pt x="106633" y="43605"/>
                    <a:pt x="106633" y="44924"/>
                    <a:pt x="106633" y="44924"/>
                  </a:cubicBezTo>
                  <a:cubicBezTo>
                    <a:pt x="115849" y="42285"/>
                    <a:pt x="125064" y="40965"/>
                    <a:pt x="134279" y="40965"/>
                  </a:cubicBezTo>
                  <a:cubicBezTo>
                    <a:pt x="144811" y="40965"/>
                    <a:pt x="154026" y="42285"/>
                    <a:pt x="161925" y="44924"/>
                  </a:cubicBezTo>
                  <a:cubicBezTo>
                    <a:pt x="161925" y="44924"/>
                    <a:pt x="161925" y="43605"/>
                    <a:pt x="163242" y="43605"/>
                  </a:cubicBezTo>
                  <a:cubicBezTo>
                    <a:pt x="163242" y="43605"/>
                    <a:pt x="163242" y="43605"/>
                    <a:pt x="188254" y="4013"/>
                  </a:cubicBezTo>
                  <a:cubicBezTo>
                    <a:pt x="189571" y="53"/>
                    <a:pt x="194837" y="-1266"/>
                    <a:pt x="197470" y="1373"/>
                  </a:cubicBezTo>
                  <a:cubicBezTo>
                    <a:pt x="201419" y="2693"/>
                    <a:pt x="202735" y="6652"/>
                    <a:pt x="201419" y="10611"/>
                  </a:cubicBezTo>
                  <a:cubicBezTo>
                    <a:pt x="201419" y="10611"/>
                    <a:pt x="201419" y="10611"/>
                    <a:pt x="175090" y="50203"/>
                  </a:cubicBezTo>
                  <a:cubicBezTo>
                    <a:pt x="175090" y="50203"/>
                    <a:pt x="175090" y="50203"/>
                    <a:pt x="175090" y="51523"/>
                  </a:cubicBezTo>
                  <a:cubicBezTo>
                    <a:pt x="196153" y="63401"/>
                    <a:pt x="211951" y="83197"/>
                    <a:pt x="215900" y="108272"/>
                  </a:cubicBezTo>
                  <a:cubicBezTo>
                    <a:pt x="215900" y="108272"/>
                    <a:pt x="215900" y="108272"/>
                    <a:pt x="53975" y="108272"/>
                  </a:cubicBezTo>
                  <a:cubicBezTo>
                    <a:pt x="57924" y="83197"/>
                    <a:pt x="73722" y="63401"/>
                    <a:pt x="94785" y="51523"/>
                  </a:cubicBezTo>
                  <a:cubicBezTo>
                    <a:pt x="94785" y="51523"/>
                    <a:pt x="93469" y="50203"/>
                    <a:pt x="93469" y="50203"/>
                  </a:cubicBezTo>
                  <a:cubicBezTo>
                    <a:pt x="93469" y="50203"/>
                    <a:pt x="93469" y="50203"/>
                    <a:pt x="68456" y="10611"/>
                  </a:cubicBezTo>
                  <a:cubicBezTo>
                    <a:pt x="65823" y="6652"/>
                    <a:pt x="67140" y="2693"/>
                    <a:pt x="71089" y="13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</p:grpSp>
      <p:sp>
        <p:nvSpPr>
          <p:cNvPr id="77" name="任意多边形 36">
            <a:extLst>
              <a:ext uri="{FF2B5EF4-FFF2-40B4-BE49-F238E27FC236}">
                <a16:creationId xmlns:a16="http://schemas.microsoft.com/office/drawing/2014/main" id="{FF561AD2-4202-43D3-9F3A-594967C1B666}"/>
              </a:ext>
            </a:extLst>
          </p:cNvPr>
          <p:cNvSpPr/>
          <p:nvPr/>
        </p:nvSpPr>
        <p:spPr bwMode="auto">
          <a:xfrm>
            <a:off x="7498014" y="3698007"/>
            <a:ext cx="364264" cy="437985"/>
          </a:xfrm>
          <a:custGeom>
            <a:gdLst>
              <a:gd fmla="*/ 55289 w 268288" name="connsiteX0"/>
              <a:gd fmla="*/ 122559 h 322584" name="connsiteY0"/>
              <a:gd fmla="*/ 214313 w 268288" name="connsiteX1"/>
              <a:gd fmla="*/ 122559 h 322584" name="connsiteY1"/>
              <a:gd fmla="*/ 214313 w 268288" name="connsiteX2"/>
              <a:gd fmla="*/ 235731 h 322584" name="connsiteY2"/>
              <a:gd fmla="*/ 188028 w 268288" name="connsiteX3"/>
              <a:gd fmla="*/ 268630 h 322584" name="connsiteY3"/>
              <a:gd fmla="*/ 188028 w 268288" name="connsiteX4"/>
              <a:gd fmla="*/ 309425 h 322584" name="connsiteY4"/>
              <a:gd fmla="*/ 168314 w 268288" name="connsiteX5"/>
              <a:gd fmla="*/ 322584 h 322584" name="connsiteY5"/>
              <a:gd fmla="*/ 148601 w 268288" name="connsiteX6"/>
              <a:gd fmla="*/ 309425 h 322584" name="connsiteY6"/>
              <a:gd fmla="*/ 148601 w 268288" name="connsiteX7"/>
              <a:gd fmla="*/ 268630 h 322584" name="connsiteY7"/>
              <a:gd fmla="*/ 119687 w 268288" name="connsiteX8"/>
              <a:gd fmla="*/ 268630 h 322584" name="connsiteY8"/>
              <a:gd fmla="*/ 119687 w 268288" name="connsiteX9"/>
              <a:gd fmla="*/ 309425 h 322584" name="connsiteY9"/>
              <a:gd fmla="*/ 99974 w 268288" name="connsiteX10"/>
              <a:gd fmla="*/ 322584 h 322584" name="connsiteY10"/>
              <a:gd fmla="*/ 81574 w 268288" name="connsiteX11"/>
              <a:gd fmla="*/ 309425 h 322584" name="connsiteY11"/>
              <a:gd fmla="*/ 81574 w 268288" name="connsiteX12"/>
              <a:gd fmla="*/ 268630 h 322584" name="connsiteY12"/>
              <a:gd fmla="*/ 53975 w 268288" name="connsiteX13"/>
              <a:gd fmla="*/ 235731 h 322584" name="connsiteY13"/>
              <a:gd fmla="*/ 55289 w 268288" name="connsiteX14"/>
              <a:gd fmla="*/ 122559 h 322584" name="connsiteY14"/>
              <a:gd fmla="*/ 248444 w 268288" name="connsiteX15"/>
              <a:gd fmla="*/ 108272 h 322584" name="connsiteY15"/>
              <a:gd fmla="*/ 268288 w 268288" name="connsiteX16"/>
              <a:gd fmla="*/ 121403 h 322584" name="connsiteY16"/>
              <a:gd fmla="*/ 268288 w 268288" name="connsiteX17"/>
              <a:gd fmla="*/ 201504 h 322584" name="connsiteY17"/>
              <a:gd fmla="*/ 248444 w 268288" name="connsiteX18"/>
              <a:gd fmla="*/ 214635 h 322584" name="connsiteY18"/>
              <a:gd fmla="*/ 228600 w 268288" name="connsiteX19"/>
              <a:gd fmla="*/ 201504 h 322584" name="connsiteY19"/>
              <a:gd fmla="*/ 228600 w 268288" name="connsiteX20"/>
              <a:gd fmla="*/ 121403 h 322584" name="connsiteY20"/>
              <a:gd fmla="*/ 248444 w 268288" name="connsiteX21"/>
              <a:gd fmla="*/ 108272 h 322584" name="connsiteY21"/>
              <a:gd fmla="*/ 19844 w 268288" name="connsiteX22"/>
              <a:gd fmla="*/ 108272 h 322584" name="connsiteY22"/>
              <a:gd fmla="*/ 39688 w 268288" name="connsiteX23"/>
              <a:gd fmla="*/ 121437 h 322584" name="connsiteY23"/>
              <a:gd fmla="*/ 39688 w 268288" name="connsiteX24"/>
              <a:gd fmla="*/ 201741 h 322584" name="connsiteY24"/>
              <a:gd fmla="*/ 19844 w 268288" name="connsiteX25"/>
              <a:gd fmla="*/ 216222 h 322584" name="connsiteY25"/>
              <a:gd fmla="*/ 0 w 268288" name="connsiteX26"/>
              <a:gd fmla="*/ 201741 h 322584" name="connsiteY26"/>
              <a:gd fmla="*/ 0 w 268288" name="connsiteX27"/>
              <a:gd fmla="*/ 121437 h 322584" name="connsiteY27"/>
              <a:gd fmla="*/ 19844 w 268288" name="connsiteX28"/>
              <a:gd fmla="*/ 108272 h 322584" name="connsiteY28"/>
              <a:gd fmla="*/ 167482 w 268288" name="connsiteX29"/>
              <a:gd fmla="*/ 65409 h 322584" name="connsiteY29"/>
              <a:gd fmla="*/ 157163 w 268288" name="connsiteX30"/>
              <a:gd fmla="*/ 75728 h 322584" name="connsiteY30"/>
              <a:gd fmla="*/ 167482 w 268288" name="connsiteX31"/>
              <a:gd fmla="*/ 86047 h 322584" name="connsiteY31"/>
              <a:gd fmla="*/ 177801 w 268288" name="connsiteX32"/>
              <a:gd fmla="*/ 75728 h 322584" name="connsiteY32"/>
              <a:gd fmla="*/ 167482 w 268288" name="connsiteX33"/>
              <a:gd fmla="*/ 65409 h 322584" name="connsiteY33"/>
              <a:gd fmla="*/ 100807 w 268288" name="connsiteX34"/>
              <a:gd fmla="*/ 65409 h 322584" name="connsiteY34"/>
              <a:gd fmla="*/ 90488 w 268288" name="connsiteX35"/>
              <a:gd fmla="*/ 75728 h 322584" name="connsiteY35"/>
              <a:gd fmla="*/ 100807 w 268288" name="connsiteX36"/>
              <a:gd fmla="*/ 86047 h 322584" name="connsiteY36"/>
              <a:gd fmla="*/ 111126 w 268288" name="connsiteX37"/>
              <a:gd fmla="*/ 75728 h 322584" name="connsiteY37"/>
              <a:gd fmla="*/ 100807 w 268288" name="connsiteX38"/>
              <a:gd fmla="*/ 65409 h 322584" name="connsiteY38"/>
              <a:gd fmla="*/ 71089 w 268288" name="connsiteX39"/>
              <a:gd fmla="*/ 1373 h 322584" name="connsiteY39"/>
              <a:gd fmla="*/ 81621 w 268288" name="connsiteX40"/>
              <a:gd fmla="*/ 4013 h 322584" name="connsiteY40"/>
              <a:gd fmla="*/ 106633 w 268288" name="connsiteX41"/>
              <a:gd fmla="*/ 43605 h 322584" name="connsiteY41"/>
              <a:gd fmla="*/ 106633 w 268288" name="connsiteX42"/>
              <a:gd fmla="*/ 44924 h 322584" name="connsiteY42"/>
              <a:gd fmla="*/ 134279 w 268288" name="connsiteX43"/>
              <a:gd fmla="*/ 40965 h 322584" name="connsiteY43"/>
              <a:gd fmla="*/ 161925 w 268288" name="connsiteX44"/>
              <a:gd fmla="*/ 44924 h 322584" name="connsiteY44"/>
              <a:gd fmla="*/ 163242 w 268288" name="connsiteX45"/>
              <a:gd fmla="*/ 43605 h 322584" name="connsiteY45"/>
              <a:gd fmla="*/ 188254 w 268288" name="connsiteX46"/>
              <a:gd fmla="*/ 4013 h 322584" name="connsiteY46"/>
              <a:gd fmla="*/ 197470 w 268288" name="connsiteX47"/>
              <a:gd fmla="*/ 1373 h 322584" name="connsiteY47"/>
              <a:gd fmla="*/ 201419 w 268288" name="connsiteX48"/>
              <a:gd fmla="*/ 10611 h 322584" name="connsiteY48"/>
              <a:gd fmla="*/ 175090 w 268288" name="connsiteX49"/>
              <a:gd fmla="*/ 50203 h 322584" name="connsiteY49"/>
              <a:gd fmla="*/ 175090 w 268288" name="connsiteX50"/>
              <a:gd fmla="*/ 51523 h 322584" name="connsiteY50"/>
              <a:gd fmla="*/ 215900 w 268288" name="connsiteX51"/>
              <a:gd fmla="*/ 108272 h 322584" name="connsiteY51"/>
              <a:gd fmla="*/ 53975 w 268288" name="connsiteX52"/>
              <a:gd fmla="*/ 108272 h 322584" name="connsiteY52"/>
              <a:gd fmla="*/ 94785 w 268288" name="connsiteX53"/>
              <a:gd fmla="*/ 51523 h 322584" name="connsiteY53"/>
              <a:gd fmla="*/ 93469 w 268288" name="connsiteX54"/>
              <a:gd fmla="*/ 50203 h 322584" name="connsiteY54"/>
              <a:gd fmla="*/ 68456 w 268288" name="connsiteX55"/>
              <a:gd fmla="*/ 10611 h 322584" name="connsiteY55"/>
              <a:gd fmla="*/ 71089 w 268288" name="connsiteX56"/>
              <a:gd fmla="*/ 1373 h 322584" name="connsiteY5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b="b" l="l" r="r" t="t"/>
            <a:pathLst>
              <a:path h="322584" w="268288">
                <a:moveTo>
                  <a:pt x="55289" y="122559"/>
                </a:moveTo>
                <a:cubicBezTo>
                  <a:pt x="55289" y="122559"/>
                  <a:pt x="55289" y="122559"/>
                  <a:pt x="214313" y="122559"/>
                </a:cubicBezTo>
                <a:cubicBezTo>
                  <a:pt x="214313" y="122559"/>
                  <a:pt x="214313" y="122559"/>
                  <a:pt x="214313" y="235731"/>
                </a:cubicBezTo>
                <a:cubicBezTo>
                  <a:pt x="214313" y="255471"/>
                  <a:pt x="206428" y="265998"/>
                  <a:pt x="188028" y="268630"/>
                </a:cubicBezTo>
                <a:cubicBezTo>
                  <a:pt x="188028" y="268630"/>
                  <a:pt x="188028" y="268630"/>
                  <a:pt x="188028" y="309425"/>
                </a:cubicBezTo>
                <a:cubicBezTo>
                  <a:pt x="188028" y="316004"/>
                  <a:pt x="178828" y="322584"/>
                  <a:pt x="168314" y="322584"/>
                </a:cubicBezTo>
                <a:cubicBezTo>
                  <a:pt x="157800" y="322584"/>
                  <a:pt x="148601" y="316004"/>
                  <a:pt x="148601" y="309425"/>
                </a:cubicBezTo>
                <a:cubicBezTo>
                  <a:pt x="148601" y="309425"/>
                  <a:pt x="148601" y="309425"/>
                  <a:pt x="148601" y="268630"/>
                </a:cubicBezTo>
                <a:cubicBezTo>
                  <a:pt x="139401" y="268630"/>
                  <a:pt x="128887" y="268630"/>
                  <a:pt x="119687" y="268630"/>
                </a:cubicBezTo>
                <a:cubicBezTo>
                  <a:pt x="119687" y="268630"/>
                  <a:pt x="119687" y="268630"/>
                  <a:pt x="119687" y="309425"/>
                </a:cubicBezTo>
                <a:cubicBezTo>
                  <a:pt x="119687" y="316004"/>
                  <a:pt x="111802" y="322584"/>
                  <a:pt x="99974" y="322584"/>
                </a:cubicBezTo>
                <a:cubicBezTo>
                  <a:pt x="89460" y="322584"/>
                  <a:pt x="81574" y="316004"/>
                  <a:pt x="81574" y="309425"/>
                </a:cubicBezTo>
                <a:cubicBezTo>
                  <a:pt x="81574" y="309425"/>
                  <a:pt x="81574" y="309425"/>
                  <a:pt x="81574" y="268630"/>
                </a:cubicBezTo>
                <a:cubicBezTo>
                  <a:pt x="63175" y="265998"/>
                  <a:pt x="53975" y="255471"/>
                  <a:pt x="53975" y="235731"/>
                </a:cubicBezTo>
                <a:cubicBezTo>
                  <a:pt x="53975" y="212044"/>
                  <a:pt x="55289" y="122559"/>
                  <a:pt x="55289" y="122559"/>
                </a:cubicBezTo>
                <a:close/>
                <a:moveTo>
                  <a:pt x="248444" y="108272"/>
                </a:moveTo>
                <a:cubicBezTo>
                  <a:pt x="259028" y="108272"/>
                  <a:pt x="268288" y="114838"/>
                  <a:pt x="268288" y="121403"/>
                </a:cubicBezTo>
                <a:cubicBezTo>
                  <a:pt x="268288" y="121403"/>
                  <a:pt x="268288" y="121403"/>
                  <a:pt x="268288" y="201504"/>
                </a:cubicBezTo>
                <a:cubicBezTo>
                  <a:pt x="268288" y="208070"/>
                  <a:pt x="259028" y="214635"/>
                  <a:pt x="248444" y="214635"/>
                </a:cubicBezTo>
                <a:cubicBezTo>
                  <a:pt x="237861" y="214635"/>
                  <a:pt x="228600" y="208070"/>
                  <a:pt x="228600" y="201504"/>
                </a:cubicBezTo>
                <a:cubicBezTo>
                  <a:pt x="228600" y="201504"/>
                  <a:pt x="228600" y="201504"/>
                  <a:pt x="228600" y="121403"/>
                </a:cubicBezTo>
                <a:cubicBezTo>
                  <a:pt x="228600" y="114838"/>
                  <a:pt x="237861" y="108272"/>
                  <a:pt x="248444" y="108272"/>
                </a:cubicBezTo>
                <a:close/>
                <a:moveTo>
                  <a:pt x="19844" y="108272"/>
                </a:moveTo>
                <a:cubicBezTo>
                  <a:pt x="30427" y="108272"/>
                  <a:pt x="39688" y="113538"/>
                  <a:pt x="39688" y="121437"/>
                </a:cubicBezTo>
                <a:cubicBezTo>
                  <a:pt x="39688" y="121437"/>
                  <a:pt x="39688" y="121437"/>
                  <a:pt x="39688" y="201741"/>
                </a:cubicBezTo>
                <a:cubicBezTo>
                  <a:pt x="39688" y="209640"/>
                  <a:pt x="30427" y="216222"/>
                  <a:pt x="19844" y="216222"/>
                </a:cubicBezTo>
                <a:cubicBezTo>
                  <a:pt x="9260" y="216222"/>
                  <a:pt x="0" y="209640"/>
                  <a:pt x="0" y="201741"/>
                </a:cubicBezTo>
                <a:cubicBezTo>
                  <a:pt x="0" y="201741"/>
                  <a:pt x="0" y="201741"/>
                  <a:pt x="0" y="121437"/>
                </a:cubicBezTo>
                <a:cubicBezTo>
                  <a:pt x="0" y="113538"/>
                  <a:pt x="9260" y="108272"/>
                  <a:pt x="19844" y="108272"/>
                </a:cubicBezTo>
                <a:close/>
                <a:moveTo>
                  <a:pt x="167482" y="65409"/>
                </a:moveTo>
                <a:cubicBezTo>
                  <a:pt x="161783" y="65409"/>
                  <a:pt x="157163" y="70029"/>
                  <a:pt x="157163" y="75728"/>
                </a:cubicBezTo>
                <a:cubicBezTo>
                  <a:pt x="157163" y="81427"/>
                  <a:pt x="161783" y="86047"/>
                  <a:pt x="167482" y="86047"/>
                </a:cubicBezTo>
                <a:cubicBezTo>
                  <a:pt x="173181" y="86047"/>
                  <a:pt x="177801" y="81427"/>
                  <a:pt x="177801" y="75728"/>
                </a:cubicBezTo>
                <a:cubicBezTo>
                  <a:pt x="177801" y="70029"/>
                  <a:pt x="173181" y="65409"/>
                  <a:pt x="167482" y="65409"/>
                </a:cubicBezTo>
                <a:close/>
                <a:moveTo>
                  <a:pt x="100807" y="65409"/>
                </a:moveTo>
                <a:cubicBezTo>
                  <a:pt x="95108" y="65409"/>
                  <a:pt x="90488" y="70029"/>
                  <a:pt x="90488" y="75728"/>
                </a:cubicBezTo>
                <a:cubicBezTo>
                  <a:pt x="90488" y="81427"/>
                  <a:pt x="95108" y="86047"/>
                  <a:pt x="100807" y="86047"/>
                </a:cubicBezTo>
                <a:cubicBezTo>
                  <a:pt x="106506" y="86047"/>
                  <a:pt x="111126" y="81427"/>
                  <a:pt x="111126" y="75728"/>
                </a:cubicBezTo>
                <a:cubicBezTo>
                  <a:pt x="111126" y="70029"/>
                  <a:pt x="106506" y="65409"/>
                  <a:pt x="100807" y="65409"/>
                </a:cubicBezTo>
                <a:close/>
                <a:moveTo>
                  <a:pt x="71089" y="1373"/>
                </a:moveTo>
                <a:cubicBezTo>
                  <a:pt x="75038" y="-1266"/>
                  <a:pt x="78988" y="53"/>
                  <a:pt x="81621" y="4013"/>
                </a:cubicBezTo>
                <a:cubicBezTo>
                  <a:pt x="81621" y="4013"/>
                  <a:pt x="81621" y="4013"/>
                  <a:pt x="106633" y="43605"/>
                </a:cubicBezTo>
                <a:cubicBezTo>
                  <a:pt x="106633" y="43605"/>
                  <a:pt x="106633" y="44924"/>
                  <a:pt x="106633" y="44924"/>
                </a:cubicBezTo>
                <a:cubicBezTo>
                  <a:pt x="115849" y="42285"/>
                  <a:pt x="125064" y="40965"/>
                  <a:pt x="134279" y="40965"/>
                </a:cubicBezTo>
                <a:cubicBezTo>
                  <a:pt x="144811" y="40965"/>
                  <a:pt x="154026" y="42285"/>
                  <a:pt x="161925" y="44924"/>
                </a:cubicBezTo>
                <a:cubicBezTo>
                  <a:pt x="161925" y="44924"/>
                  <a:pt x="161925" y="43605"/>
                  <a:pt x="163242" y="43605"/>
                </a:cubicBezTo>
                <a:cubicBezTo>
                  <a:pt x="163242" y="43605"/>
                  <a:pt x="163242" y="43605"/>
                  <a:pt x="188254" y="4013"/>
                </a:cubicBezTo>
                <a:cubicBezTo>
                  <a:pt x="189571" y="53"/>
                  <a:pt x="194837" y="-1266"/>
                  <a:pt x="197470" y="1373"/>
                </a:cubicBezTo>
                <a:cubicBezTo>
                  <a:pt x="201419" y="2693"/>
                  <a:pt x="202735" y="6652"/>
                  <a:pt x="201419" y="10611"/>
                </a:cubicBezTo>
                <a:cubicBezTo>
                  <a:pt x="201419" y="10611"/>
                  <a:pt x="201419" y="10611"/>
                  <a:pt x="175090" y="50203"/>
                </a:cubicBezTo>
                <a:cubicBezTo>
                  <a:pt x="175090" y="50203"/>
                  <a:pt x="175090" y="50203"/>
                  <a:pt x="175090" y="51523"/>
                </a:cubicBezTo>
                <a:cubicBezTo>
                  <a:pt x="196153" y="63401"/>
                  <a:pt x="211951" y="83197"/>
                  <a:pt x="215900" y="108272"/>
                </a:cubicBezTo>
                <a:cubicBezTo>
                  <a:pt x="215900" y="108272"/>
                  <a:pt x="215900" y="108272"/>
                  <a:pt x="53975" y="108272"/>
                </a:cubicBezTo>
                <a:cubicBezTo>
                  <a:pt x="57924" y="83197"/>
                  <a:pt x="73722" y="63401"/>
                  <a:pt x="94785" y="51523"/>
                </a:cubicBezTo>
                <a:cubicBezTo>
                  <a:pt x="94785" y="51523"/>
                  <a:pt x="93469" y="50203"/>
                  <a:pt x="93469" y="50203"/>
                </a:cubicBezTo>
                <a:cubicBezTo>
                  <a:pt x="93469" y="50203"/>
                  <a:pt x="93469" y="50203"/>
                  <a:pt x="68456" y="10611"/>
                </a:cubicBezTo>
                <a:cubicBezTo>
                  <a:pt x="65823" y="6652"/>
                  <a:pt x="67140" y="2693"/>
                  <a:pt x="71089" y="13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/>
        </p:spPr>
        <p:txBody>
          <a:bodyPr anchor="ctr"/>
          <a:lstStyle/>
          <a:p>
            <a:pPr algn="ctr"/>
            <a:endParaRPr>
              <a:ea charset="-122" panose="020b0503020204020204" pitchFamily="34" typeface="微软雅黑"/>
              <a:cs typeface="+mn-ea"/>
              <a:sym typeface="+mn-lt"/>
            </a:endParaRPr>
          </a:p>
        </p:txBody>
      </p:sp>
      <p:grpSp>
        <p:nvGrpSpPr>
          <p:cNvPr id="78" name="组合 77">
            <a:extLst>
              <a:ext uri="{FF2B5EF4-FFF2-40B4-BE49-F238E27FC236}">
                <a16:creationId xmlns:a16="http://schemas.microsoft.com/office/drawing/2014/main" id="{F0ED245F-F1FC-4581-8652-8417A1CE1530}"/>
              </a:ext>
            </a:extLst>
          </p:cNvPr>
          <p:cNvGrpSpPr/>
          <p:nvPr/>
        </p:nvGrpSpPr>
        <p:grpSpPr>
          <a:xfrm>
            <a:off x="6111102" y="5279422"/>
            <a:ext cx="316893" cy="476539"/>
            <a:chOff x="5229319" y="1319213"/>
            <a:chExt cx="495112" cy="744538"/>
          </a:xfrm>
          <a:solidFill>
            <a:srgbClr val="FFFFFF"/>
          </a:solidFill>
        </p:grpSpPr>
        <p:sp>
          <p:nvSpPr>
            <p:cNvPr id="83" name="任意多边形 41">
              <a:extLst>
                <a:ext uri="{FF2B5EF4-FFF2-40B4-BE49-F238E27FC236}">
                  <a16:creationId xmlns:a16="http://schemas.microsoft.com/office/drawing/2014/main" id="{9A60D682-9ACE-45B5-81B9-871C1F93956B}"/>
                </a:ext>
              </a:extLst>
            </p:cNvPr>
            <p:cNvSpPr/>
            <p:nvPr/>
          </p:nvSpPr>
          <p:spPr bwMode="auto">
            <a:xfrm>
              <a:off x="5424724" y="1492251"/>
              <a:ext cx="104303" cy="125413"/>
            </a:xfrm>
            <a:custGeom>
              <a:gdLst>
                <a:gd fmla="*/ 55289 w 268288" name="connsiteX0"/>
                <a:gd fmla="*/ 122559 h 322584" name="connsiteY0"/>
                <a:gd fmla="*/ 214313 w 268288" name="connsiteX1"/>
                <a:gd fmla="*/ 122559 h 322584" name="connsiteY1"/>
                <a:gd fmla="*/ 214313 w 268288" name="connsiteX2"/>
                <a:gd fmla="*/ 235731 h 322584" name="connsiteY2"/>
                <a:gd fmla="*/ 188028 w 268288" name="connsiteX3"/>
                <a:gd fmla="*/ 268630 h 322584" name="connsiteY3"/>
                <a:gd fmla="*/ 188028 w 268288" name="connsiteX4"/>
                <a:gd fmla="*/ 309425 h 322584" name="connsiteY4"/>
                <a:gd fmla="*/ 168314 w 268288" name="connsiteX5"/>
                <a:gd fmla="*/ 322584 h 322584" name="connsiteY5"/>
                <a:gd fmla="*/ 148601 w 268288" name="connsiteX6"/>
                <a:gd fmla="*/ 309425 h 322584" name="connsiteY6"/>
                <a:gd fmla="*/ 148601 w 268288" name="connsiteX7"/>
                <a:gd fmla="*/ 268630 h 322584" name="connsiteY7"/>
                <a:gd fmla="*/ 119687 w 268288" name="connsiteX8"/>
                <a:gd fmla="*/ 268630 h 322584" name="connsiteY8"/>
                <a:gd fmla="*/ 119687 w 268288" name="connsiteX9"/>
                <a:gd fmla="*/ 309425 h 322584" name="connsiteY9"/>
                <a:gd fmla="*/ 99974 w 268288" name="connsiteX10"/>
                <a:gd fmla="*/ 322584 h 322584" name="connsiteY10"/>
                <a:gd fmla="*/ 81574 w 268288" name="connsiteX11"/>
                <a:gd fmla="*/ 309425 h 322584" name="connsiteY11"/>
                <a:gd fmla="*/ 81574 w 268288" name="connsiteX12"/>
                <a:gd fmla="*/ 268630 h 322584" name="connsiteY12"/>
                <a:gd fmla="*/ 53975 w 268288" name="connsiteX13"/>
                <a:gd fmla="*/ 235731 h 322584" name="connsiteY13"/>
                <a:gd fmla="*/ 55289 w 268288" name="connsiteX14"/>
                <a:gd fmla="*/ 122559 h 322584" name="connsiteY14"/>
                <a:gd fmla="*/ 248444 w 268288" name="connsiteX15"/>
                <a:gd fmla="*/ 108272 h 322584" name="connsiteY15"/>
                <a:gd fmla="*/ 268288 w 268288" name="connsiteX16"/>
                <a:gd fmla="*/ 121403 h 322584" name="connsiteY16"/>
                <a:gd fmla="*/ 268288 w 268288" name="connsiteX17"/>
                <a:gd fmla="*/ 201504 h 322584" name="connsiteY17"/>
                <a:gd fmla="*/ 248444 w 268288" name="connsiteX18"/>
                <a:gd fmla="*/ 214635 h 322584" name="connsiteY18"/>
                <a:gd fmla="*/ 228600 w 268288" name="connsiteX19"/>
                <a:gd fmla="*/ 201504 h 322584" name="connsiteY19"/>
                <a:gd fmla="*/ 228600 w 268288" name="connsiteX20"/>
                <a:gd fmla="*/ 121403 h 322584" name="connsiteY20"/>
                <a:gd fmla="*/ 248444 w 268288" name="connsiteX21"/>
                <a:gd fmla="*/ 108272 h 322584" name="connsiteY21"/>
                <a:gd fmla="*/ 19844 w 268288" name="connsiteX22"/>
                <a:gd fmla="*/ 108272 h 322584" name="connsiteY22"/>
                <a:gd fmla="*/ 39688 w 268288" name="connsiteX23"/>
                <a:gd fmla="*/ 121437 h 322584" name="connsiteY23"/>
                <a:gd fmla="*/ 39688 w 268288" name="connsiteX24"/>
                <a:gd fmla="*/ 201741 h 322584" name="connsiteY24"/>
                <a:gd fmla="*/ 19844 w 268288" name="connsiteX25"/>
                <a:gd fmla="*/ 216222 h 322584" name="connsiteY25"/>
                <a:gd fmla="*/ 0 w 268288" name="connsiteX26"/>
                <a:gd fmla="*/ 201741 h 322584" name="connsiteY26"/>
                <a:gd fmla="*/ 0 w 268288" name="connsiteX27"/>
                <a:gd fmla="*/ 121437 h 322584" name="connsiteY27"/>
                <a:gd fmla="*/ 19844 w 268288" name="connsiteX28"/>
                <a:gd fmla="*/ 108272 h 322584" name="connsiteY28"/>
                <a:gd fmla="*/ 167482 w 268288" name="connsiteX29"/>
                <a:gd fmla="*/ 65409 h 322584" name="connsiteY29"/>
                <a:gd fmla="*/ 157163 w 268288" name="connsiteX30"/>
                <a:gd fmla="*/ 75728 h 322584" name="connsiteY30"/>
                <a:gd fmla="*/ 167482 w 268288" name="connsiteX31"/>
                <a:gd fmla="*/ 86047 h 322584" name="connsiteY31"/>
                <a:gd fmla="*/ 177801 w 268288" name="connsiteX32"/>
                <a:gd fmla="*/ 75728 h 322584" name="connsiteY32"/>
                <a:gd fmla="*/ 167482 w 268288" name="connsiteX33"/>
                <a:gd fmla="*/ 65409 h 322584" name="connsiteY33"/>
                <a:gd fmla="*/ 100807 w 268288" name="connsiteX34"/>
                <a:gd fmla="*/ 65409 h 322584" name="connsiteY34"/>
                <a:gd fmla="*/ 90488 w 268288" name="connsiteX35"/>
                <a:gd fmla="*/ 75728 h 322584" name="connsiteY35"/>
                <a:gd fmla="*/ 100807 w 268288" name="connsiteX36"/>
                <a:gd fmla="*/ 86047 h 322584" name="connsiteY36"/>
                <a:gd fmla="*/ 111126 w 268288" name="connsiteX37"/>
                <a:gd fmla="*/ 75728 h 322584" name="connsiteY37"/>
                <a:gd fmla="*/ 100807 w 268288" name="connsiteX38"/>
                <a:gd fmla="*/ 65409 h 322584" name="connsiteY38"/>
                <a:gd fmla="*/ 71089 w 268288" name="connsiteX39"/>
                <a:gd fmla="*/ 1373 h 322584" name="connsiteY39"/>
                <a:gd fmla="*/ 81621 w 268288" name="connsiteX40"/>
                <a:gd fmla="*/ 4013 h 322584" name="connsiteY40"/>
                <a:gd fmla="*/ 106633 w 268288" name="connsiteX41"/>
                <a:gd fmla="*/ 43605 h 322584" name="connsiteY41"/>
                <a:gd fmla="*/ 106633 w 268288" name="connsiteX42"/>
                <a:gd fmla="*/ 44924 h 322584" name="connsiteY42"/>
                <a:gd fmla="*/ 134279 w 268288" name="connsiteX43"/>
                <a:gd fmla="*/ 40965 h 322584" name="connsiteY43"/>
                <a:gd fmla="*/ 161925 w 268288" name="connsiteX44"/>
                <a:gd fmla="*/ 44924 h 322584" name="connsiteY44"/>
                <a:gd fmla="*/ 163242 w 268288" name="connsiteX45"/>
                <a:gd fmla="*/ 43605 h 322584" name="connsiteY45"/>
                <a:gd fmla="*/ 188254 w 268288" name="connsiteX46"/>
                <a:gd fmla="*/ 4013 h 322584" name="connsiteY46"/>
                <a:gd fmla="*/ 197470 w 268288" name="connsiteX47"/>
                <a:gd fmla="*/ 1373 h 322584" name="connsiteY47"/>
                <a:gd fmla="*/ 201419 w 268288" name="connsiteX48"/>
                <a:gd fmla="*/ 10611 h 322584" name="connsiteY48"/>
                <a:gd fmla="*/ 175090 w 268288" name="connsiteX49"/>
                <a:gd fmla="*/ 50203 h 322584" name="connsiteY49"/>
                <a:gd fmla="*/ 175090 w 268288" name="connsiteX50"/>
                <a:gd fmla="*/ 51523 h 322584" name="connsiteY50"/>
                <a:gd fmla="*/ 215900 w 268288" name="connsiteX51"/>
                <a:gd fmla="*/ 108272 h 322584" name="connsiteY51"/>
                <a:gd fmla="*/ 53975 w 268288" name="connsiteX52"/>
                <a:gd fmla="*/ 108272 h 322584" name="connsiteY52"/>
                <a:gd fmla="*/ 94785 w 268288" name="connsiteX53"/>
                <a:gd fmla="*/ 51523 h 322584" name="connsiteY53"/>
                <a:gd fmla="*/ 93469 w 268288" name="connsiteX54"/>
                <a:gd fmla="*/ 50203 h 322584" name="connsiteY54"/>
                <a:gd fmla="*/ 68456 w 268288" name="connsiteX55"/>
                <a:gd fmla="*/ 10611 h 322584" name="connsiteY55"/>
                <a:gd fmla="*/ 71089 w 268288" name="connsiteX56"/>
                <a:gd fmla="*/ 1373 h 322584" name="connsiteY5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b="b" l="l" r="r" t="t"/>
              <a:pathLst>
                <a:path h="322584" w="268288">
                  <a:moveTo>
                    <a:pt x="55289" y="122559"/>
                  </a:moveTo>
                  <a:cubicBezTo>
                    <a:pt x="55289" y="122559"/>
                    <a:pt x="55289" y="122559"/>
                    <a:pt x="214313" y="122559"/>
                  </a:cubicBezTo>
                  <a:cubicBezTo>
                    <a:pt x="214313" y="122559"/>
                    <a:pt x="214313" y="122559"/>
                    <a:pt x="214313" y="235731"/>
                  </a:cubicBezTo>
                  <a:cubicBezTo>
                    <a:pt x="214313" y="255471"/>
                    <a:pt x="206428" y="265998"/>
                    <a:pt x="188028" y="268630"/>
                  </a:cubicBezTo>
                  <a:cubicBezTo>
                    <a:pt x="188028" y="268630"/>
                    <a:pt x="188028" y="268630"/>
                    <a:pt x="188028" y="309425"/>
                  </a:cubicBezTo>
                  <a:cubicBezTo>
                    <a:pt x="188028" y="316004"/>
                    <a:pt x="178828" y="322584"/>
                    <a:pt x="168314" y="322584"/>
                  </a:cubicBezTo>
                  <a:cubicBezTo>
                    <a:pt x="157800" y="322584"/>
                    <a:pt x="148601" y="316004"/>
                    <a:pt x="148601" y="309425"/>
                  </a:cubicBezTo>
                  <a:cubicBezTo>
                    <a:pt x="148601" y="309425"/>
                    <a:pt x="148601" y="309425"/>
                    <a:pt x="148601" y="268630"/>
                  </a:cubicBezTo>
                  <a:cubicBezTo>
                    <a:pt x="139401" y="268630"/>
                    <a:pt x="128887" y="268630"/>
                    <a:pt x="119687" y="268630"/>
                  </a:cubicBezTo>
                  <a:cubicBezTo>
                    <a:pt x="119687" y="268630"/>
                    <a:pt x="119687" y="268630"/>
                    <a:pt x="119687" y="309425"/>
                  </a:cubicBezTo>
                  <a:cubicBezTo>
                    <a:pt x="119687" y="316004"/>
                    <a:pt x="111802" y="322584"/>
                    <a:pt x="99974" y="322584"/>
                  </a:cubicBezTo>
                  <a:cubicBezTo>
                    <a:pt x="89460" y="322584"/>
                    <a:pt x="81574" y="316004"/>
                    <a:pt x="81574" y="309425"/>
                  </a:cubicBezTo>
                  <a:cubicBezTo>
                    <a:pt x="81574" y="309425"/>
                    <a:pt x="81574" y="309425"/>
                    <a:pt x="81574" y="268630"/>
                  </a:cubicBezTo>
                  <a:cubicBezTo>
                    <a:pt x="63175" y="265998"/>
                    <a:pt x="53975" y="255471"/>
                    <a:pt x="53975" y="235731"/>
                  </a:cubicBezTo>
                  <a:cubicBezTo>
                    <a:pt x="53975" y="212044"/>
                    <a:pt x="55289" y="122559"/>
                    <a:pt x="55289" y="122559"/>
                  </a:cubicBezTo>
                  <a:close/>
                  <a:moveTo>
                    <a:pt x="248444" y="108272"/>
                  </a:moveTo>
                  <a:cubicBezTo>
                    <a:pt x="259028" y="108272"/>
                    <a:pt x="268288" y="114838"/>
                    <a:pt x="268288" y="121403"/>
                  </a:cubicBezTo>
                  <a:cubicBezTo>
                    <a:pt x="268288" y="121403"/>
                    <a:pt x="268288" y="121403"/>
                    <a:pt x="268288" y="201504"/>
                  </a:cubicBezTo>
                  <a:cubicBezTo>
                    <a:pt x="268288" y="208070"/>
                    <a:pt x="259028" y="214635"/>
                    <a:pt x="248444" y="214635"/>
                  </a:cubicBezTo>
                  <a:cubicBezTo>
                    <a:pt x="237861" y="214635"/>
                    <a:pt x="228600" y="208070"/>
                    <a:pt x="228600" y="201504"/>
                  </a:cubicBezTo>
                  <a:cubicBezTo>
                    <a:pt x="228600" y="201504"/>
                    <a:pt x="228600" y="201504"/>
                    <a:pt x="228600" y="121403"/>
                  </a:cubicBezTo>
                  <a:cubicBezTo>
                    <a:pt x="228600" y="114838"/>
                    <a:pt x="237861" y="108272"/>
                    <a:pt x="248444" y="108272"/>
                  </a:cubicBezTo>
                  <a:close/>
                  <a:moveTo>
                    <a:pt x="19844" y="108272"/>
                  </a:moveTo>
                  <a:cubicBezTo>
                    <a:pt x="30427" y="108272"/>
                    <a:pt x="39688" y="113538"/>
                    <a:pt x="39688" y="121437"/>
                  </a:cubicBezTo>
                  <a:cubicBezTo>
                    <a:pt x="39688" y="121437"/>
                    <a:pt x="39688" y="121437"/>
                    <a:pt x="39688" y="201741"/>
                  </a:cubicBezTo>
                  <a:cubicBezTo>
                    <a:pt x="39688" y="209640"/>
                    <a:pt x="30427" y="216222"/>
                    <a:pt x="19844" y="216222"/>
                  </a:cubicBezTo>
                  <a:cubicBezTo>
                    <a:pt x="9260" y="216222"/>
                    <a:pt x="0" y="209640"/>
                    <a:pt x="0" y="201741"/>
                  </a:cubicBezTo>
                  <a:cubicBezTo>
                    <a:pt x="0" y="201741"/>
                    <a:pt x="0" y="201741"/>
                    <a:pt x="0" y="121437"/>
                  </a:cubicBezTo>
                  <a:cubicBezTo>
                    <a:pt x="0" y="113538"/>
                    <a:pt x="9260" y="108272"/>
                    <a:pt x="19844" y="108272"/>
                  </a:cubicBezTo>
                  <a:close/>
                  <a:moveTo>
                    <a:pt x="167482" y="65409"/>
                  </a:moveTo>
                  <a:cubicBezTo>
                    <a:pt x="161783" y="65409"/>
                    <a:pt x="157163" y="70029"/>
                    <a:pt x="157163" y="75728"/>
                  </a:cubicBezTo>
                  <a:cubicBezTo>
                    <a:pt x="157163" y="81427"/>
                    <a:pt x="161783" y="86047"/>
                    <a:pt x="167482" y="86047"/>
                  </a:cubicBezTo>
                  <a:cubicBezTo>
                    <a:pt x="173181" y="86047"/>
                    <a:pt x="177801" y="81427"/>
                    <a:pt x="177801" y="75728"/>
                  </a:cubicBezTo>
                  <a:cubicBezTo>
                    <a:pt x="177801" y="70029"/>
                    <a:pt x="173181" y="65409"/>
                    <a:pt x="167482" y="65409"/>
                  </a:cubicBezTo>
                  <a:close/>
                  <a:moveTo>
                    <a:pt x="100807" y="65409"/>
                  </a:moveTo>
                  <a:cubicBezTo>
                    <a:pt x="95108" y="65409"/>
                    <a:pt x="90488" y="70029"/>
                    <a:pt x="90488" y="75728"/>
                  </a:cubicBezTo>
                  <a:cubicBezTo>
                    <a:pt x="90488" y="81427"/>
                    <a:pt x="95108" y="86047"/>
                    <a:pt x="100807" y="86047"/>
                  </a:cubicBezTo>
                  <a:cubicBezTo>
                    <a:pt x="106506" y="86047"/>
                    <a:pt x="111126" y="81427"/>
                    <a:pt x="111126" y="75728"/>
                  </a:cubicBezTo>
                  <a:cubicBezTo>
                    <a:pt x="111126" y="70029"/>
                    <a:pt x="106506" y="65409"/>
                    <a:pt x="100807" y="65409"/>
                  </a:cubicBezTo>
                  <a:close/>
                  <a:moveTo>
                    <a:pt x="71089" y="1373"/>
                  </a:moveTo>
                  <a:cubicBezTo>
                    <a:pt x="75038" y="-1266"/>
                    <a:pt x="78988" y="53"/>
                    <a:pt x="81621" y="4013"/>
                  </a:cubicBezTo>
                  <a:cubicBezTo>
                    <a:pt x="81621" y="4013"/>
                    <a:pt x="81621" y="4013"/>
                    <a:pt x="106633" y="43605"/>
                  </a:cubicBezTo>
                  <a:cubicBezTo>
                    <a:pt x="106633" y="43605"/>
                    <a:pt x="106633" y="44924"/>
                    <a:pt x="106633" y="44924"/>
                  </a:cubicBezTo>
                  <a:cubicBezTo>
                    <a:pt x="115849" y="42285"/>
                    <a:pt x="125064" y="40965"/>
                    <a:pt x="134279" y="40965"/>
                  </a:cubicBezTo>
                  <a:cubicBezTo>
                    <a:pt x="144811" y="40965"/>
                    <a:pt x="154026" y="42285"/>
                    <a:pt x="161925" y="44924"/>
                  </a:cubicBezTo>
                  <a:cubicBezTo>
                    <a:pt x="161925" y="44924"/>
                    <a:pt x="161925" y="43605"/>
                    <a:pt x="163242" y="43605"/>
                  </a:cubicBezTo>
                  <a:cubicBezTo>
                    <a:pt x="163242" y="43605"/>
                    <a:pt x="163242" y="43605"/>
                    <a:pt x="188254" y="4013"/>
                  </a:cubicBezTo>
                  <a:cubicBezTo>
                    <a:pt x="189571" y="53"/>
                    <a:pt x="194837" y="-1266"/>
                    <a:pt x="197470" y="1373"/>
                  </a:cubicBezTo>
                  <a:cubicBezTo>
                    <a:pt x="201419" y="2693"/>
                    <a:pt x="202735" y="6652"/>
                    <a:pt x="201419" y="10611"/>
                  </a:cubicBezTo>
                  <a:cubicBezTo>
                    <a:pt x="201419" y="10611"/>
                    <a:pt x="201419" y="10611"/>
                    <a:pt x="175090" y="50203"/>
                  </a:cubicBezTo>
                  <a:cubicBezTo>
                    <a:pt x="175090" y="50203"/>
                    <a:pt x="175090" y="50203"/>
                    <a:pt x="175090" y="51523"/>
                  </a:cubicBezTo>
                  <a:cubicBezTo>
                    <a:pt x="196153" y="63401"/>
                    <a:pt x="211951" y="83197"/>
                    <a:pt x="215900" y="108272"/>
                  </a:cubicBezTo>
                  <a:cubicBezTo>
                    <a:pt x="215900" y="108272"/>
                    <a:pt x="215900" y="108272"/>
                    <a:pt x="53975" y="108272"/>
                  </a:cubicBezTo>
                  <a:cubicBezTo>
                    <a:pt x="57924" y="83197"/>
                    <a:pt x="73722" y="63401"/>
                    <a:pt x="94785" y="51523"/>
                  </a:cubicBezTo>
                  <a:cubicBezTo>
                    <a:pt x="94785" y="51523"/>
                    <a:pt x="93469" y="50203"/>
                    <a:pt x="93469" y="50203"/>
                  </a:cubicBezTo>
                  <a:cubicBezTo>
                    <a:pt x="93469" y="50203"/>
                    <a:pt x="93469" y="50203"/>
                    <a:pt x="68456" y="10611"/>
                  </a:cubicBezTo>
                  <a:cubicBezTo>
                    <a:pt x="65823" y="6652"/>
                    <a:pt x="67140" y="2693"/>
                    <a:pt x="71089" y="13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84" name="任意多边形 42">
              <a:extLst>
                <a:ext uri="{FF2B5EF4-FFF2-40B4-BE49-F238E27FC236}">
                  <a16:creationId xmlns:a16="http://schemas.microsoft.com/office/drawing/2014/main" id="{46E5407D-EB63-4769-BF22-D102CEBEBD97}"/>
                </a:ext>
              </a:extLst>
            </p:cNvPr>
            <p:cNvSpPr/>
            <p:nvPr/>
          </p:nvSpPr>
          <p:spPr bwMode="auto">
            <a:xfrm>
              <a:off x="5229319" y="1319213"/>
              <a:ext cx="495112" cy="595313"/>
            </a:xfrm>
            <a:custGeom>
              <a:gdLst>
                <a:gd fmla="*/ 55289 w 268288" name="connsiteX0"/>
                <a:gd fmla="*/ 122559 h 322584" name="connsiteY0"/>
                <a:gd fmla="*/ 214313 w 268288" name="connsiteX1"/>
                <a:gd fmla="*/ 122559 h 322584" name="connsiteY1"/>
                <a:gd fmla="*/ 214313 w 268288" name="connsiteX2"/>
                <a:gd fmla="*/ 235731 h 322584" name="connsiteY2"/>
                <a:gd fmla="*/ 188028 w 268288" name="connsiteX3"/>
                <a:gd fmla="*/ 268630 h 322584" name="connsiteY3"/>
                <a:gd fmla="*/ 188028 w 268288" name="connsiteX4"/>
                <a:gd fmla="*/ 309425 h 322584" name="connsiteY4"/>
                <a:gd fmla="*/ 168314 w 268288" name="connsiteX5"/>
                <a:gd fmla="*/ 322584 h 322584" name="connsiteY5"/>
                <a:gd fmla="*/ 148601 w 268288" name="connsiteX6"/>
                <a:gd fmla="*/ 309425 h 322584" name="connsiteY6"/>
                <a:gd fmla="*/ 148601 w 268288" name="connsiteX7"/>
                <a:gd fmla="*/ 268630 h 322584" name="connsiteY7"/>
                <a:gd fmla="*/ 119687 w 268288" name="connsiteX8"/>
                <a:gd fmla="*/ 268630 h 322584" name="connsiteY8"/>
                <a:gd fmla="*/ 119687 w 268288" name="connsiteX9"/>
                <a:gd fmla="*/ 309425 h 322584" name="connsiteY9"/>
                <a:gd fmla="*/ 99974 w 268288" name="connsiteX10"/>
                <a:gd fmla="*/ 322584 h 322584" name="connsiteY10"/>
                <a:gd fmla="*/ 81574 w 268288" name="connsiteX11"/>
                <a:gd fmla="*/ 309425 h 322584" name="connsiteY11"/>
                <a:gd fmla="*/ 81574 w 268288" name="connsiteX12"/>
                <a:gd fmla="*/ 268630 h 322584" name="connsiteY12"/>
                <a:gd fmla="*/ 53975 w 268288" name="connsiteX13"/>
                <a:gd fmla="*/ 235731 h 322584" name="connsiteY13"/>
                <a:gd fmla="*/ 55289 w 268288" name="connsiteX14"/>
                <a:gd fmla="*/ 122559 h 322584" name="connsiteY14"/>
                <a:gd fmla="*/ 248444 w 268288" name="connsiteX15"/>
                <a:gd fmla="*/ 108272 h 322584" name="connsiteY15"/>
                <a:gd fmla="*/ 268288 w 268288" name="connsiteX16"/>
                <a:gd fmla="*/ 121403 h 322584" name="connsiteY16"/>
                <a:gd fmla="*/ 268288 w 268288" name="connsiteX17"/>
                <a:gd fmla="*/ 201504 h 322584" name="connsiteY17"/>
                <a:gd fmla="*/ 248444 w 268288" name="connsiteX18"/>
                <a:gd fmla="*/ 214635 h 322584" name="connsiteY18"/>
                <a:gd fmla="*/ 228600 w 268288" name="connsiteX19"/>
                <a:gd fmla="*/ 201504 h 322584" name="connsiteY19"/>
                <a:gd fmla="*/ 228600 w 268288" name="connsiteX20"/>
                <a:gd fmla="*/ 121403 h 322584" name="connsiteY20"/>
                <a:gd fmla="*/ 248444 w 268288" name="connsiteX21"/>
                <a:gd fmla="*/ 108272 h 322584" name="connsiteY21"/>
                <a:gd fmla="*/ 19844 w 268288" name="connsiteX22"/>
                <a:gd fmla="*/ 108272 h 322584" name="connsiteY22"/>
                <a:gd fmla="*/ 39688 w 268288" name="connsiteX23"/>
                <a:gd fmla="*/ 121437 h 322584" name="connsiteY23"/>
                <a:gd fmla="*/ 39688 w 268288" name="connsiteX24"/>
                <a:gd fmla="*/ 201741 h 322584" name="connsiteY24"/>
                <a:gd fmla="*/ 19844 w 268288" name="connsiteX25"/>
                <a:gd fmla="*/ 216222 h 322584" name="connsiteY25"/>
                <a:gd fmla="*/ 0 w 268288" name="connsiteX26"/>
                <a:gd fmla="*/ 201741 h 322584" name="connsiteY26"/>
                <a:gd fmla="*/ 0 w 268288" name="connsiteX27"/>
                <a:gd fmla="*/ 121437 h 322584" name="connsiteY27"/>
                <a:gd fmla="*/ 19844 w 268288" name="connsiteX28"/>
                <a:gd fmla="*/ 108272 h 322584" name="connsiteY28"/>
                <a:gd fmla="*/ 167482 w 268288" name="connsiteX29"/>
                <a:gd fmla="*/ 65409 h 322584" name="connsiteY29"/>
                <a:gd fmla="*/ 157163 w 268288" name="connsiteX30"/>
                <a:gd fmla="*/ 75728 h 322584" name="connsiteY30"/>
                <a:gd fmla="*/ 167482 w 268288" name="connsiteX31"/>
                <a:gd fmla="*/ 86047 h 322584" name="connsiteY31"/>
                <a:gd fmla="*/ 177801 w 268288" name="connsiteX32"/>
                <a:gd fmla="*/ 75728 h 322584" name="connsiteY32"/>
                <a:gd fmla="*/ 167482 w 268288" name="connsiteX33"/>
                <a:gd fmla="*/ 65409 h 322584" name="connsiteY33"/>
                <a:gd fmla="*/ 100807 w 268288" name="connsiteX34"/>
                <a:gd fmla="*/ 65409 h 322584" name="connsiteY34"/>
                <a:gd fmla="*/ 90488 w 268288" name="connsiteX35"/>
                <a:gd fmla="*/ 75728 h 322584" name="connsiteY35"/>
                <a:gd fmla="*/ 100807 w 268288" name="connsiteX36"/>
                <a:gd fmla="*/ 86047 h 322584" name="connsiteY36"/>
                <a:gd fmla="*/ 111126 w 268288" name="connsiteX37"/>
                <a:gd fmla="*/ 75728 h 322584" name="connsiteY37"/>
                <a:gd fmla="*/ 100807 w 268288" name="connsiteX38"/>
                <a:gd fmla="*/ 65409 h 322584" name="connsiteY38"/>
                <a:gd fmla="*/ 71089 w 268288" name="connsiteX39"/>
                <a:gd fmla="*/ 1373 h 322584" name="connsiteY39"/>
                <a:gd fmla="*/ 81621 w 268288" name="connsiteX40"/>
                <a:gd fmla="*/ 4013 h 322584" name="connsiteY40"/>
                <a:gd fmla="*/ 106633 w 268288" name="connsiteX41"/>
                <a:gd fmla="*/ 43605 h 322584" name="connsiteY41"/>
                <a:gd fmla="*/ 106633 w 268288" name="connsiteX42"/>
                <a:gd fmla="*/ 44924 h 322584" name="connsiteY42"/>
                <a:gd fmla="*/ 134279 w 268288" name="connsiteX43"/>
                <a:gd fmla="*/ 40965 h 322584" name="connsiteY43"/>
                <a:gd fmla="*/ 161925 w 268288" name="connsiteX44"/>
                <a:gd fmla="*/ 44924 h 322584" name="connsiteY44"/>
                <a:gd fmla="*/ 163242 w 268288" name="connsiteX45"/>
                <a:gd fmla="*/ 43605 h 322584" name="connsiteY45"/>
                <a:gd fmla="*/ 188254 w 268288" name="connsiteX46"/>
                <a:gd fmla="*/ 4013 h 322584" name="connsiteY46"/>
                <a:gd fmla="*/ 197470 w 268288" name="connsiteX47"/>
                <a:gd fmla="*/ 1373 h 322584" name="connsiteY47"/>
                <a:gd fmla="*/ 201419 w 268288" name="connsiteX48"/>
                <a:gd fmla="*/ 10611 h 322584" name="connsiteY48"/>
                <a:gd fmla="*/ 175090 w 268288" name="connsiteX49"/>
                <a:gd fmla="*/ 50203 h 322584" name="connsiteY49"/>
                <a:gd fmla="*/ 175090 w 268288" name="connsiteX50"/>
                <a:gd fmla="*/ 51523 h 322584" name="connsiteY50"/>
                <a:gd fmla="*/ 215900 w 268288" name="connsiteX51"/>
                <a:gd fmla="*/ 108272 h 322584" name="connsiteY51"/>
                <a:gd fmla="*/ 53975 w 268288" name="connsiteX52"/>
                <a:gd fmla="*/ 108272 h 322584" name="connsiteY52"/>
                <a:gd fmla="*/ 94785 w 268288" name="connsiteX53"/>
                <a:gd fmla="*/ 51523 h 322584" name="connsiteY53"/>
                <a:gd fmla="*/ 93469 w 268288" name="connsiteX54"/>
                <a:gd fmla="*/ 50203 h 322584" name="connsiteY54"/>
                <a:gd fmla="*/ 68456 w 268288" name="connsiteX55"/>
                <a:gd fmla="*/ 10611 h 322584" name="connsiteY55"/>
                <a:gd fmla="*/ 71089 w 268288" name="connsiteX56"/>
                <a:gd fmla="*/ 1373 h 322584" name="connsiteY5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b="b" l="l" r="r" t="t"/>
              <a:pathLst>
                <a:path h="322584" w="268288">
                  <a:moveTo>
                    <a:pt x="55289" y="122559"/>
                  </a:moveTo>
                  <a:cubicBezTo>
                    <a:pt x="55289" y="122559"/>
                    <a:pt x="55289" y="122559"/>
                    <a:pt x="214313" y="122559"/>
                  </a:cubicBezTo>
                  <a:cubicBezTo>
                    <a:pt x="214313" y="122559"/>
                    <a:pt x="214313" y="122559"/>
                    <a:pt x="214313" y="235731"/>
                  </a:cubicBezTo>
                  <a:cubicBezTo>
                    <a:pt x="214313" y="255471"/>
                    <a:pt x="206428" y="265998"/>
                    <a:pt x="188028" y="268630"/>
                  </a:cubicBezTo>
                  <a:cubicBezTo>
                    <a:pt x="188028" y="268630"/>
                    <a:pt x="188028" y="268630"/>
                    <a:pt x="188028" y="309425"/>
                  </a:cubicBezTo>
                  <a:cubicBezTo>
                    <a:pt x="188028" y="316004"/>
                    <a:pt x="178828" y="322584"/>
                    <a:pt x="168314" y="322584"/>
                  </a:cubicBezTo>
                  <a:cubicBezTo>
                    <a:pt x="157800" y="322584"/>
                    <a:pt x="148601" y="316004"/>
                    <a:pt x="148601" y="309425"/>
                  </a:cubicBezTo>
                  <a:cubicBezTo>
                    <a:pt x="148601" y="309425"/>
                    <a:pt x="148601" y="309425"/>
                    <a:pt x="148601" y="268630"/>
                  </a:cubicBezTo>
                  <a:cubicBezTo>
                    <a:pt x="139401" y="268630"/>
                    <a:pt x="128887" y="268630"/>
                    <a:pt x="119687" y="268630"/>
                  </a:cubicBezTo>
                  <a:cubicBezTo>
                    <a:pt x="119687" y="268630"/>
                    <a:pt x="119687" y="268630"/>
                    <a:pt x="119687" y="309425"/>
                  </a:cubicBezTo>
                  <a:cubicBezTo>
                    <a:pt x="119687" y="316004"/>
                    <a:pt x="111802" y="322584"/>
                    <a:pt x="99974" y="322584"/>
                  </a:cubicBezTo>
                  <a:cubicBezTo>
                    <a:pt x="89460" y="322584"/>
                    <a:pt x="81574" y="316004"/>
                    <a:pt x="81574" y="309425"/>
                  </a:cubicBezTo>
                  <a:cubicBezTo>
                    <a:pt x="81574" y="309425"/>
                    <a:pt x="81574" y="309425"/>
                    <a:pt x="81574" y="268630"/>
                  </a:cubicBezTo>
                  <a:cubicBezTo>
                    <a:pt x="63175" y="265998"/>
                    <a:pt x="53975" y="255471"/>
                    <a:pt x="53975" y="235731"/>
                  </a:cubicBezTo>
                  <a:cubicBezTo>
                    <a:pt x="53975" y="212044"/>
                    <a:pt x="55289" y="122559"/>
                    <a:pt x="55289" y="122559"/>
                  </a:cubicBezTo>
                  <a:close/>
                  <a:moveTo>
                    <a:pt x="248444" y="108272"/>
                  </a:moveTo>
                  <a:cubicBezTo>
                    <a:pt x="259028" y="108272"/>
                    <a:pt x="268288" y="114838"/>
                    <a:pt x="268288" y="121403"/>
                  </a:cubicBezTo>
                  <a:cubicBezTo>
                    <a:pt x="268288" y="121403"/>
                    <a:pt x="268288" y="121403"/>
                    <a:pt x="268288" y="201504"/>
                  </a:cubicBezTo>
                  <a:cubicBezTo>
                    <a:pt x="268288" y="208070"/>
                    <a:pt x="259028" y="214635"/>
                    <a:pt x="248444" y="214635"/>
                  </a:cubicBezTo>
                  <a:cubicBezTo>
                    <a:pt x="237861" y="214635"/>
                    <a:pt x="228600" y="208070"/>
                    <a:pt x="228600" y="201504"/>
                  </a:cubicBezTo>
                  <a:cubicBezTo>
                    <a:pt x="228600" y="201504"/>
                    <a:pt x="228600" y="201504"/>
                    <a:pt x="228600" y="121403"/>
                  </a:cubicBezTo>
                  <a:cubicBezTo>
                    <a:pt x="228600" y="114838"/>
                    <a:pt x="237861" y="108272"/>
                    <a:pt x="248444" y="108272"/>
                  </a:cubicBezTo>
                  <a:close/>
                  <a:moveTo>
                    <a:pt x="19844" y="108272"/>
                  </a:moveTo>
                  <a:cubicBezTo>
                    <a:pt x="30427" y="108272"/>
                    <a:pt x="39688" y="113538"/>
                    <a:pt x="39688" y="121437"/>
                  </a:cubicBezTo>
                  <a:cubicBezTo>
                    <a:pt x="39688" y="121437"/>
                    <a:pt x="39688" y="121437"/>
                    <a:pt x="39688" y="201741"/>
                  </a:cubicBezTo>
                  <a:cubicBezTo>
                    <a:pt x="39688" y="209640"/>
                    <a:pt x="30427" y="216222"/>
                    <a:pt x="19844" y="216222"/>
                  </a:cubicBezTo>
                  <a:cubicBezTo>
                    <a:pt x="9260" y="216222"/>
                    <a:pt x="0" y="209640"/>
                    <a:pt x="0" y="201741"/>
                  </a:cubicBezTo>
                  <a:cubicBezTo>
                    <a:pt x="0" y="201741"/>
                    <a:pt x="0" y="201741"/>
                    <a:pt x="0" y="121437"/>
                  </a:cubicBezTo>
                  <a:cubicBezTo>
                    <a:pt x="0" y="113538"/>
                    <a:pt x="9260" y="108272"/>
                    <a:pt x="19844" y="108272"/>
                  </a:cubicBezTo>
                  <a:close/>
                  <a:moveTo>
                    <a:pt x="167482" y="65409"/>
                  </a:moveTo>
                  <a:cubicBezTo>
                    <a:pt x="161783" y="65409"/>
                    <a:pt x="157163" y="70029"/>
                    <a:pt x="157163" y="75728"/>
                  </a:cubicBezTo>
                  <a:cubicBezTo>
                    <a:pt x="157163" y="81427"/>
                    <a:pt x="161783" y="86047"/>
                    <a:pt x="167482" y="86047"/>
                  </a:cubicBezTo>
                  <a:cubicBezTo>
                    <a:pt x="173181" y="86047"/>
                    <a:pt x="177801" y="81427"/>
                    <a:pt x="177801" y="75728"/>
                  </a:cubicBezTo>
                  <a:cubicBezTo>
                    <a:pt x="177801" y="70029"/>
                    <a:pt x="173181" y="65409"/>
                    <a:pt x="167482" y="65409"/>
                  </a:cubicBezTo>
                  <a:close/>
                  <a:moveTo>
                    <a:pt x="100807" y="65409"/>
                  </a:moveTo>
                  <a:cubicBezTo>
                    <a:pt x="95108" y="65409"/>
                    <a:pt x="90488" y="70029"/>
                    <a:pt x="90488" y="75728"/>
                  </a:cubicBezTo>
                  <a:cubicBezTo>
                    <a:pt x="90488" y="81427"/>
                    <a:pt x="95108" y="86047"/>
                    <a:pt x="100807" y="86047"/>
                  </a:cubicBezTo>
                  <a:cubicBezTo>
                    <a:pt x="106506" y="86047"/>
                    <a:pt x="111126" y="81427"/>
                    <a:pt x="111126" y="75728"/>
                  </a:cubicBezTo>
                  <a:cubicBezTo>
                    <a:pt x="111126" y="70029"/>
                    <a:pt x="106506" y="65409"/>
                    <a:pt x="100807" y="65409"/>
                  </a:cubicBezTo>
                  <a:close/>
                  <a:moveTo>
                    <a:pt x="71089" y="1373"/>
                  </a:moveTo>
                  <a:cubicBezTo>
                    <a:pt x="75038" y="-1266"/>
                    <a:pt x="78988" y="53"/>
                    <a:pt x="81621" y="4013"/>
                  </a:cubicBezTo>
                  <a:cubicBezTo>
                    <a:pt x="81621" y="4013"/>
                    <a:pt x="81621" y="4013"/>
                    <a:pt x="106633" y="43605"/>
                  </a:cubicBezTo>
                  <a:cubicBezTo>
                    <a:pt x="106633" y="43605"/>
                    <a:pt x="106633" y="44924"/>
                    <a:pt x="106633" y="44924"/>
                  </a:cubicBezTo>
                  <a:cubicBezTo>
                    <a:pt x="115849" y="42285"/>
                    <a:pt x="125064" y="40965"/>
                    <a:pt x="134279" y="40965"/>
                  </a:cubicBezTo>
                  <a:cubicBezTo>
                    <a:pt x="144811" y="40965"/>
                    <a:pt x="154026" y="42285"/>
                    <a:pt x="161925" y="44924"/>
                  </a:cubicBezTo>
                  <a:cubicBezTo>
                    <a:pt x="161925" y="44924"/>
                    <a:pt x="161925" y="43605"/>
                    <a:pt x="163242" y="43605"/>
                  </a:cubicBezTo>
                  <a:cubicBezTo>
                    <a:pt x="163242" y="43605"/>
                    <a:pt x="163242" y="43605"/>
                    <a:pt x="188254" y="4013"/>
                  </a:cubicBezTo>
                  <a:cubicBezTo>
                    <a:pt x="189571" y="53"/>
                    <a:pt x="194837" y="-1266"/>
                    <a:pt x="197470" y="1373"/>
                  </a:cubicBezTo>
                  <a:cubicBezTo>
                    <a:pt x="201419" y="2693"/>
                    <a:pt x="202735" y="6652"/>
                    <a:pt x="201419" y="10611"/>
                  </a:cubicBezTo>
                  <a:cubicBezTo>
                    <a:pt x="201419" y="10611"/>
                    <a:pt x="201419" y="10611"/>
                    <a:pt x="175090" y="50203"/>
                  </a:cubicBezTo>
                  <a:cubicBezTo>
                    <a:pt x="175090" y="50203"/>
                    <a:pt x="175090" y="50203"/>
                    <a:pt x="175090" y="51523"/>
                  </a:cubicBezTo>
                  <a:cubicBezTo>
                    <a:pt x="196153" y="63401"/>
                    <a:pt x="211951" y="83197"/>
                    <a:pt x="215900" y="108272"/>
                  </a:cubicBezTo>
                  <a:cubicBezTo>
                    <a:pt x="215900" y="108272"/>
                    <a:pt x="215900" y="108272"/>
                    <a:pt x="53975" y="108272"/>
                  </a:cubicBezTo>
                  <a:cubicBezTo>
                    <a:pt x="57924" y="83197"/>
                    <a:pt x="73722" y="63401"/>
                    <a:pt x="94785" y="51523"/>
                  </a:cubicBezTo>
                  <a:cubicBezTo>
                    <a:pt x="94785" y="51523"/>
                    <a:pt x="93469" y="50203"/>
                    <a:pt x="93469" y="50203"/>
                  </a:cubicBezTo>
                  <a:cubicBezTo>
                    <a:pt x="93469" y="50203"/>
                    <a:pt x="93469" y="50203"/>
                    <a:pt x="68456" y="10611"/>
                  </a:cubicBezTo>
                  <a:cubicBezTo>
                    <a:pt x="65823" y="6652"/>
                    <a:pt x="67140" y="2693"/>
                    <a:pt x="71089" y="13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85" name="任意多边形 43">
              <a:extLst>
                <a:ext uri="{FF2B5EF4-FFF2-40B4-BE49-F238E27FC236}">
                  <a16:creationId xmlns:a16="http://schemas.microsoft.com/office/drawing/2014/main" id="{EEF2F55D-296A-4378-8DCF-173197E2FA26}"/>
                </a:ext>
              </a:extLst>
            </p:cNvPr>
            <p:cNvSpPr/>
            <p:nvPr/>
          </p:nvSpPr>
          <p:spPr bwMode="auto">
            <a:xfrm>
              <a:off x="5425384" y="1939926"/>
              <a:ext cx="102983" cy="123825"/>
            </a:xfrm>
            <a:custGeom>
              <a:gdLst>
                <a:gd fmla="*/ 55289 w 268288" name="connsiteX0"/>
                <a:gd fmla="*/ 122559 h 322584" name="connsiteY0"/>
                <a:gd fmla="*/ 214313 w 268288" name="connsiteX1"/>
                <a:gd fmla="*/ 122559 h 322584" name="connsiteY1"/>
                <a:gd fmla="*/ 214313 w 268288" name="connsiteX2"/>
                <a:gd fmla="*/ 235731 h 322584" name="connsiteY2"/>
                <a:gd fmla="*/ 188028 w 268288" name="connsiteX3"/>
                <a:gd fmla="*/ 268630 h 322584" name="connsiteY3"/>
                <a:gd fmla="*/ 188028 w 268288" name="connsiteX4"/>
                <a:gd fmla="*/ 309425 h 322584" name="connsiteY4"/>
                <a:gd fmla="*/ 168314 w 268288" name="connsiteX5"/>
                <a:gd fmla="*/ 322584 h 322584" name="connsiteY5"/>
                <a:gd fmla="*/ 148601 w 268288" name="connsiteX6"/>
                <a:gd fmla="*/ 309425 h 322584" name="connsiteY6"/>
                <a:gd fmla="*/ 148601 w 268288" name="connsiteX7"/>
                <a:gd fmla="*/ 268630 h 322584" name="connsiteY7"/>
                <a:gd fmla="*/ 119687 w 268288" name="connsiteX8"/>
                <a:gd fmla="*/ 268630 h 322584" name="connsiteY8"/>
                <a:gd fmla="*/ 119687 w 268288" name="connsiteX9"/>
                <a:gd fmla="*/ 309425 h 322584" name="connsiteY9"/>
                <a:gd fmla="*/ 99974 w 268288" name="connsiteX10"/>
                <a:gd fmla="*/ 322584 h 322584" name="connsiteY10"/>
                <a:gd fmla="*/ 81574 w 268288" name="connsiteX11"/>
                <a:gd fmla="*/ 309425 h 322584" name="connsiteY11"/>
                <a:gd fmla="*/ 81574 w 268288" name="connsiteX12"/>
                <a:gd fmla="*/ 268630 h 322584" name="connsiteY12"/>
                <a:gd fmla="*/ 53975 w 268288" name="connsiteX13"/>
                <a:gd fmla="*/ 235731 h 322584" name="connsiteY13"/>
                <a:gd fmla="*/ 55289 w 268288" name="connsiteX14"/>
                <a:gd fmla="*/ 122559 h 322584" name="connsiteY14"/>
                <a:gd fmla="*/ 248444 w 268288" name="connsiteX15"/>
                <a:gd fmla="*/ 108272 h 322584" name="connsiteY15"/>
                <a:gd fmla="*/ 268288 w 268288" name="connsiteX16"/>
                <a:gd fmla="*/ 121403 h 322584" name="connsiteY16"/>
                <a:gd fmla="*/ 268288 w 268288" name="connsiteX17"/>
                <a:gd fmla="*/ 201504 h 322584" name="connsiteY17"/>
                <a:gd fmla="*/ 248444 w 268288" name="connsiteX18"/>
                <a:gd fmla="*/ 214635 h 322584" name="connsiteY18"/>
                <a:gd fmla="*/ 228600 w 268288" name="connsiteX19"/>
                <a:gd fmla="*/ 201504 h 322584" name="connsiteY19"/>
                <a:gd fmla="*/ 228600 w 268288" name="connsiteX20"/>
                <a:gd fmla="*/ 121403 h 322584" name="connsiteY20"/>
                <a:gd fmla="*/ 248444 w 268288" name="connsiteX21"/>
                <a:gd fmla="*/ 108272 h 322584" name="connsiteY21"/>
                <a:gd fmla="*/ 19844 w 268288" name="connsiteX22"/>
                <a:gd fmla="*/ 108272 h 322584" name="connsiteY22"/>
                <a:gd fmla="*/ 39688 w 268288" name="connsiteX23"/>
                <a:gd fmla="*/ 121437 h 322584" name="connsiteY23"/>
                <a:gd fmla="*/ 39688 w 268288" name="connsiteX24"/>
                <a:gd fmla="*/ 201741 h 322584" name="connsiteY24"/>
                <a:gd fmla="*/ 19844 w 268288" name="connsiteX25"/>
                <a:gd fmla="*/ 216222 h 322584" name="connsiteY25"/>
                <a:gd fmla="*/ 0 w 268288" name="connsiteX26"/>
                <a:gd fmla="*/ 201741 h 322584" name="connsiteY26"/>
                <a:gd fmla="*/ 0 w 268288" name="connsiteX27"/>
                <a:gd fmla="*/ 121437 h 322584" name="connsiteY27"/>
                <a:gd fmla="*/ 19844 w 268288" name="connsiteX28"/>
                <a:gd fmla="*/ 108272 h 322584" name="connsiteY28"/>
                <a:gd fmla="*/ 167482 w 268288" name="connsiteX29"/>
                <a:gd fmla="*/ 65409 h 322584" name="connsiteY29"/>
                <a:gd fmla="*/ 157163 w 268288" name="connsiteX30"/>
                <a:gd fmla="*/ 75728 h 322584" name="connsiteY30"/>
                <a:gd fmla="*/ 167482 w 268288" name="connsiteX31"/>
                <a:gd fmla="*/ 86047 h 322584" name="connsiteY31"/>
                <a:gd fmla="*/ 177801 w 268288" name="connsiteX32"/>
                <a:gd fmla="*/ 75728 h 322584" name="connsiteY32"/>
                <a:gd fmla="*/ 167482 w 268288" name="connsiteX33"/>
                <a:gd fmla="*/ 65409 h 322584" name="connsiteY33"/>
                <a:gd fmla="*/ 100807 w 268288" name="connsiteX34"/>
                <a:gd fmla="*/ 65409 h 322584" name="connsiteY34"/>
                <a:gd fmla="*/ 90488 w 268288" name="connsiteX35"/>
                <a:gd fmla="*/ 75728 h 322584" name="connsiteY35"/>
                <a:gd fmla="*/ 100807 w 268288" name="connsiteX36"/>
                <a:gd fmla="*/ 86047 h 322584" name="connsiteY36"/>
                <a:gd fmla="*/ 111126 w 268288" name="connsiteX37"/>
                <a:gd fmla="*/ 75728 h 322584" name="connsiteY37"/>
                <a:gd fmla="*/ 100807 w 268288" name="connsiteX38"/>
                <a:gd fmla="*/ 65409 h 322584" name="connsiteY38"/>
                <a:gd fmla="*/ 71089 w 268288" name="connsiteX39"/>
                <a:gd fmla="*/ 1373 h 322584" name="connsiteY39"/>
                <a:gd fmla="*/ 81621 w 268288" name="connsiteX40"/>
                <a:gd fmla="*/ 4013 h 322584" name="connsiteY40"/>
                <a:gd fmla="*/ 106633 w 268288" name="connsiteX41"/>
                <a:gd fmla="*/ 43605 h 322584" name="connsiteY41"/>
                <a:gd fmla="*/ 106633 w 268288" name="connsiteX42"/>
                <a:gd fmla="*/ 44924 h 322584" name="connsiteY42"/>
                <a:gd fmla="*/ 134279 w 268288" name="connsiteX43"/>
                <a:gd fmla="*/ 40965 h 322584" name="connsiteY43"/>
                <a:gd fmla="*/ 161925 w 268288" name="connsiteX44"/>
                <a:gd fmla="*/ 44924 h 322584" name="connsiteY44"/>
                <a:gd fmla="*/ 163242 w 268288" name="connsiteX45"/>
                <a:gd fmla="*/ 43605 h 322584" name="connsiteY45"/>
                <a:gd fmla="*/ 188254 w 268288" name="connsiteX46"/>
                <a:gd fmla="*/ 4013 h 322584" name="connsiteY46"/>
                <a:gd fmla="*/ 197470 w 268288" name="connsiteX47"/>
                <a:gd fmla="*/ 1373 h 322584" name="connsiteY47"/>
                <a:gd fmla="*/ 201419 w 268288" name="connsiteX48"/>
                <a:gd fmla="*/ 10611 h 322584" name="connsiteY48"/>
                <a:gd fmla="*/ 175090 w 268288" name="connsiteX49"/>
                <a:gd fmla="*/ 50203 h 322584" name="connsiteY49"/>
                <a:gd fmla="*/ 175090 w 268288" name="connsiteX50"/>
                <a:gd fmla="*/ 51523 h 322584" name="connsiteY50"/>
                <a:gd fmla="*/ 215900 w 268288" name="connsiteX51"/>
                <a:gd fmla="*/ 108272 h 322584" name="connsiteY51"/>
                <a:gd fmla="*/ 53975 w 268288" name="connsiteX52"/>
                <a:gd fmla="*/ 108272 h 322584" name="connsiteY52"/>
                <a:gd fmla="*/ 94785 w 268288" name="connsiteX53"/>
                <a:gd fmla="*/ 51523 h 322584" name="connsiteY53"/>
                <a:gd fmla="*/ 93469 w 268288" name="connsiteX54"/>
                <a:gd fmla="*/ 50203 h 322584" name="connsiteY54"/>
                <a:gd fmla="*/ 68456 w 268288" name="connsiteX55"/>
                <a:gd fmla="*/ 10611 h 322584" name="connsiteY55"/>
                <a:gd fmla="*/ 71089 w 268288" name="connsiteX56"/>
                <a:gd fmla="*/ 1373 h 322584" name="connsiteY5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b="b" l="l" r="r" t="t"/>
              <a:pathLst>
                <a:path h="322584" w="268288">
                  <a:moveTo>
                    <a:pt x="55289" y="122559"/>
                  </a:moveTo>
                  <a:cubicBezTo>
                    <a:pt x="55289" y="122559"/>
                    <a:pt x="55289" y="122559"/>
                    <a:pt x="214313" y="122559"/>
                  </a:cubicBezTo>
                  <a:cubicBezTo>
                    <a:pt x="214313" y="122559"/>
                    <a:pt x="214313" y="122559"/>
                    <a:pt x="214313" y="235731"/>
                  </a:cubicBezTo>
                  <a:cubicBezTo>
                    <a:pt x="214313" y="255471"/>
                    <a:pt x="206428" y="265998"/>
                    <a:pt x="188028" y="268630"/>
                  </a:cubicBezTo>
                  <a:cubicBezTo>
                    <a:pt x="188028" y="268630"/>
                    <a:pt x="188028" y="268630"/>
                    <a:pt x="188028" y="309425"/>
                  </a:cubicBezTo>
                  <a:cubicBezTo>
                    <a:pt x="188028" y="316004"/>
                    <a:pt x="178828" y="322584"/>
                    <a:pt x="168314" y="322584"/>
                  </a:cubicBezTo>
                  <a:cubicBezTo>
                    <a:pt x="157800" y="322584"/>
                    <a:pt x="148601" y="316004"/>
                    <a:pt x="148601" y="309425"/>
                  </a:cubicBezTo>
                  <a:cubicBezTo>
                    <a:pt x="148601" y="309425"/>
                    <a:pt x="148601" y="309425"/>
                    <a:pt x="148601" y="268630"/>
                  </a:cubicBezTo>
                  <a:cubicBezTo>
                    <a:pt x="139401" y="268630"/>
                    <a:pt x="128887" y="268630"/>
                    <a:pt x="119687" y="268630"/>
                  </a:cubicBezTo>
                  <a:cubicBezTo>
                    <a:pt x="119687" y="268630"/>
                    <a:pt x="119687" y="268630"/>
                    <a:pt x="119687" y="309425"/>
                  </a:cubicBezTo>
                  <a:cubicBezTo>
                    <a:pt x="119687" y="316004"/>
                    <a:pt x="111802" y="322584"/>
                    <a:pt x="99974" y="322584"/>
                  </a:cubicBezTo>
                  <a:cubicBezTo>
                    <a:pt x="89460" y="322584"/>
                    <a:pt x="81574" y="316004"/>
                    <a:pt x="81574" y="309425"/>
                  </a:cubicBezTo>
                  <a:cubicBezTo>
                    <a:pt x="81574" y="309425"/>
                    <a:pt x="81574" y="309425"/>
                    <a:pt x="81574" y="268630"/>
                  </a:cubicBezTo>
                  <a:cubicBezTo>
                    <a:pt x="63175" y="265998"/>
                    <a:pt x="53975" y="255471"/>
                    <a:pt x="53975" y="235731"/>
                  </a:cubicBezTo>
                  <a:cubicBezTo>
                    <a:pt x="53975" y="212044"/>
                    <a:pt x="55289" y="122559"/>
                    <a:pt x="55289" y="122559"/>
                  </a:cubicBezTo>
                  <a:close/>
                  <a:moveTo>
                    <a:pt x="248444" y="108272"/>
                  </a:moveTo>
                  <a:cubicBezTo>
                    <a:pt x="259028" y="108272"/>
                    <a:pt x="268288" y="114838"/>
                    <a:pt x="268288" y="121403"/>
                  </a:cubicBezTo>
                  <a:cubicBezTo>
                    <a:pt x="268288" y="121403"/>
                    <a:pt x="268288" y="121403"/>
                    <a:pt x="268288" y="201504"/>
                  </a:cubicBezTo>
                  <a:cubicBezTo>
                    <a:pt x="268288" y="208070"/>
                    <a:pt x="259028" y="214635"/>
                    <a:pt x="248444" y="214635"/>
                  </a:cubicBezTo>
                  <a:cubicBezTo>
                    <a:pt x="237861" y="214635"/>
                    <a:pt x="228600" y="208070"/>
                    <a:pt x="228600" y="201504"/>
                  </a:cubicBezTo>
                  <a:cubicBezTo>
                    <a:pt x="228600" y="201504"/>
                    <a:pt x="228600" y="201504"/>
                    <a:pt x="228600" y="121403"/>
                  </a:cubicBezTo>
                  <a:cubicBezTo>
                    <a:pt x="228600" y="114838"/>
                    <a:pt x="237861" y="108272"/>
                    <a:pt x="248444" y="108272"/>
                  </a:cubicBezTo>
                  <a:close/>
                  <a:moveTo>
                    <a:pt x="19844" y="108272"/>
                  </a:moveTo>
                  <a:cubicBezTo>
                    <a:pt x="30427" y="108272"/>
                    <a:pt x="39688" y="113538"/>
                    <a:pt x="39688" y="121437"/>
                  </a:cubicBezTo>
                  <a:cubicBezTo>
                    <a:pt x="39688" y="121437"/>
                    <a:pt x="39688" y="121437"/>
                    <a:pt x="39688" y="201741"/>
                  </a:cubicBezTo>
                  <a:cubicBezTo>
                    <a:pt x="39688" y="209640"/>
                    <a:pt x="30427" y="216222"/>
                    <a:pt x="19844" y="216222"/>
                  </a:cubicBezTo>
                  <a:cubicBezTo>
                    <a:pt x="9260" y="216222"/>
                    <a:pt x="0" y="209640"/>
                    <a:pt x="0" y="201741"/>
                  </a:cubicBezTo>
                  <a:cubicBezTo>
                    <a:pt x="0" y="201741"/>
                    <a:pt x="0" y="201741"/>
                    <a:pt x="0" y="121437"/>
                  </a:cubicBezTo>
                  <a:cubicBezTo>
                    <a:pt x="0" y="113538"/>
                    <a:pt x="9260" y="108272"/>
                    <a:pt x="19844" y="108272"/>
                  </a:cubicBezTo>
                  <a:close/>
                  <a:moveTo>
                    <a:pt x="167482" y="65409"/>
                  </a:moveTo>
                  <a:cubicBezTo>
                    <a:pt x="161783" y="65409"/>
                    <a:pt x="157163" y="70029"/>
                    <a:pt x="157163" y="75728"/>
                  </a:cubicBezTo>
                  <a:cubicBezTo>
                    <a:pt x="157163" y="81427"/>
                    <a:pt x="161783" y="86047"/>
                    <a:pt x="167482" y="86047"/>
                  </a:cubicBezTo>
                  <a:cubicBezTo>
                    <a:pt x="173181" y="86047"/>
                    <a:pt x="177801" y="81427"/>
                    <a:pt x="177801" y="75728"/>
                  </a:cubicBezTo>
                  <a:cubicBezTo>
                    <a:pt x="177801" y="70029"/>
                    <a:pt x="173181" y="65409"/>
                    <a:pt x="167482" y="65409"/>
                  </a:cubicBezTo>
                  <a:close/>
                  <a:moveTo>
                    <a:pt x="100807" y="65409"/>
                  </a:moveTo>
                  <a:cubicBezTo>
                    <a:pt x="95108" y="65409"/>
                    <a:pt x="90488" y="70029"/>
                    <a:pt x="90488" y="75728"/>
                  </a:cubicBezTo>
                  <a:cubicBezTo>
                    <a:pt x="90488" y="81427"/>
                    <a:pt x="95108" y="86047"/>
                    <a:pt x="100807" y="86047"/>
                  </a:cubicBezTo>
                  <a:cubicBezTo>
                    <a:pt x="106506" y="86047"/>
                    <a:pt x="111126" y="81427"/>
                    <a:pt x="111126" y="75728"/>
                  </a:cubicBezTo>
                  <a:cubicBezTo>
                    <a:pt x="111126" y="70029"/>
                    <a:pt x="106506" y="65409"/>
                    <a:pt x="100807" y="65409"/>
                  </a:cubicBezTo>
                  <a:close/>
                  <a:moveTo>
                    <a:pt x="71089" y="1373"/>
                  </a:moveTo>
                  <a:cubicBezTo>
                    <a:pt x="75038" y="-1266"/>
                    <a:pt x="78988" y="53"/>
                    <a:pt x="81621" y="4013"/>
                  </a:cubicBezTo>
                  <a:cubicBezTo>
                    <a:pt x="81621" y="4013"/>
                    <a:pt x="81621" y="4013"/>
                    <a:pt x="106633" y="43605"/>
                  </a:cubicBezTo>
                  <a:cubicBezTo>
                    <a:pt x="106633" y="43605"/>
                    <a:pt x="106633" y="44924"/>
                    <a:pt x="106633" y="44924"/>
                  </a:cubicBezTo>
                  <a:cubicBezTo>
                    <a:pt x="115849" y="42285"/>
                    <a:pt x="125064" y="40965"/>
                    <a:pt x="134279" y="40965"/>
                  </a:cubicBezTo>
                  <a:cubicBezTo>
                    <a:pt x="144811" y="40965"/>
                    <a:pt x="154026" y="42285"/>
                    <a:pt x="161925" y="44924"/>
                  </a:cubicBezTo>
                  <a:cubicBezTo>
                    <a:pt x="161925" y="44924"/>
                    <a:pt x="161925" y="43605"/>
                    <a:pt x="163242" y="43605"/>
                  </a:cubicBezTo>
                  <a:cubicBezTo>
                    <a:pt x="163242" y="43605"/>
                    <a:pt x="163242" y="43605"/>
                    <a:pt x="188254" y="4013"/>
                  </a:cubicBezTo>
                  <a:cubicBezTo>
                    <a:pt x="189571" y="53"/>
                    <a:pt x="194837" y="-1266"/>
                    <a:pt x="197470" y="1373"/>
                  </a:cubicBezTo>
                  <a:cubicBezTo>
                    <a:pt x="201419" y="2693"/>
                    <a:pt x="202735" y="6652"/>
                    <a:pt x="201419" y="10611"/>
                  </a:cubicBezTo>
                  <a:cubicBezTo>
                    <a:pt x="201419" y="10611"/>
                    <a:pt x="201419" y="10611"/>
                    <a:pt x="175090" y="50203"/>
                  </a:cubicBezTo>
                  <a:cubicBezTo>
                    <a:pt x="175090" y="50203"/>
                    <a:pt x="175090" y="50203"/>
                    <a:pt x="175090" y="51523"/>
                  </a:cubicBezTo>
                  <a:cubicBezTo>
                    <a:pt x="196153" y="63401"/>
                    <a:pt x="211951" y="83197"/>
                    <a:pt x="215900" y="108272"/>
                  </a:cubicBezTo>
                  <a:cubicBezTo>
                    <a:pt x="215900" y="108272"/>
                    <a:pt x="215900" y="108272"/>
                    <a:pt x="53975" y="108272"/>
                  </a:cubicBezTo>
                  <a:cubicBezTo>
                    <a:pt x="57924" y="83197"/>
                    <a:pt x="73722" y="63401"/>
                    <a:pt x="94785" y="51523"/>
                  </a:cubicBezTo>
                  <a:cubicBezTo>
                    <a:pt x="94785" y="51523"/>
                    <a:pt x="93469" y="50203"/>
                    <a:pt x="93469" y="50203"/>
                  </a:cubicBezTo>
                  <a:cubicBezTo>
                    <a:pt x="93469" y="50203"/>
                    <a:pt x="93469" y="50203"/>
                    <a:pt x="68456" y="10611"/>
                  </a:cubicBezTo>
                  <a:cubicBezTo>
                    <a:pt x="65823" y="6652"/>
                    <a:pt x="67140" y="2693"/>
                    <a:pt x="71089" y="13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86" name="任意多边形 44">
              <a:extLst>
                <a:ext uri="{FF2B5EF4-FFF2-40B4-BE49-F238E27FC236}">
                  <a16:creationId xmlns:a16="http://schemas.microsoft.com/office/drawing/2014/main" id="{1FBDA68B-1EC5-4DF4-87D2-2E822293C1C3}"/>
                </a:ext>
              </a:extLst>
            </p:cNvPr>
            <p:cNvSpPr/>
            <p:nvPr/>
          </p:nvSpPr>
          <p:spPr bwMode="auto">
            <a:xfrm>
              <a:off x="5507761" y="1939926"/>
              <a:ext cx="62054" cy="74613"/>
            </a:xfrm>
            <a:custGeom>
              <a:gdLst>
                <a:gd fmla="*/ 55289 w 268288" name="connsiteX0"/>
                <a:gd fmla="*/ 122559 h 322584" name="connsiteY0"/>
                <a:gd fmla="*/ 214313 w 268288" name="connsiteX1"/>
                <a:gd fmla="*/ 122559 h 322584" name="connsiteY1"/>
                <a:gd fmla="*/ 214313 w 268288" name="connsiteX2"/>
                <a:gd fmla="*/ 235731 h 322584" name="connsiteY2"/>
                <a:gd fmla="*/ 188028 w 268288" name="connsiteX3"/>
                <a:gd fmla="*/ 268630 h 322584" name="connsiteY3"/>
                <a:gd fmla="*/ 188028 w 268288" name="connsiteX4"/>
                <a:gd fmla="*/ 309425 h 322584" name="connsiteY4"/>
                <a:gd fmla="*/ 168314 w 268288" name="connsiteX5"/>
                <a:gd fmla="*/ 322584 h 322584" name="connsiteY5"/>
                <a:gd fmla="*/ 148601 w 268288" name="connsiteX6"/>
                <a:gd fmla="*/ 309425 h 322584" name="connsiteY6"/>
                <a:gd fmla="*/ 148601 w 268288" name="connsiteX7"/>
                <a:gd fmla="*/ 268630 h 322584" name="connsiteY7"/>
                <a:gd fmla="*/ 119687 w 268288" name="connsiteX8"/>
                <a:gd fmla="*/ 268630 h 322584" name="connsiteY8"/>
                <a:gd fmla="*/ 119687 w 268288" name="connsiteX9"/>
                <a:gd fmla="*/ 309425 h 322584" name="connsiteY9"/>
                <a:gd fmla="*/ 99974 w 268288" name="connsiteX10"/>
                <a:gd fmla="*/ 322584 h 322584" name="connsiteY10"/>
                <a:gd fmla="*/ 81574 w 268288" name="connsiteX11"/>
                <a:gd fmla="*/ 309425 h 322584" name="connsiteY11"/>
                <a:gd fmla="*/ 81574 w 268288" name="connsiteX12"/>
                <a:gd fmla="*/ 268630 h 322584" name="connsiteY12"/>
                <a:gd fmla="*/ 53975 w 268288" name="connsiteX13"/>
                <a:gd fmla="*/ 235731 h 322584" name="connsiteY13"/>
                <a:gd fmla="*/ 55289 w 268288" name="connsiteX14"/>
                <a:gd fmla="*/ 122559 h 322584" name="connsiteY14"/>
                <a:gd fmla="*/ 248444 w 268288" name="connsiteX15"/>
                <a:gd fmla="*/ 108272 h 322584" name="connsiteY15"/>
                <a:gd fmla="*/ 268288 w 268288" name="connsiteX16"/>
                <a:gd fmla="*/ 121403 h 322584" name="connsiteY16"/>
                <a:gd fmla="*/ 268288 w 268288" name="connsiteX17"/>
                <a:gd fmla="*/ 201504 h 322584" name="connsiteY17"/>
                <a:gd fmla="*/ 248444 w 268288" name="connsiteX18"/>
                <a:gd fmla="*/ 214635 h 322584" name="connsiteY18"/>
                <a:gd fmla="*/ 228600 w 268288" name="connsiteX19"/>
                <a:gd fmla="*/ 201504 h 322584" name="connsiteY19"/>
                <a:gd fmla="*/ 228600 w 268288" name="connsiteX20"/>
                <a:gd fmla="*/ 121403 h 322584" name="connsiteY20"/>
                <a:gd fmla="*/ 248444 w 268288" name="connsiteX21"/>
                <a:gd fmla="*/ 108272 h 322584" name="connsiteY21"/>
                <a:gd fmla="*/ 19844 w 268288" name="connsiteX22"/>
                <a:gd fmla="*/ 108272 h 322584" name="connsiteY22"/>
                <a:gd fmla="*/ 39688 w 268288" name="connsiteX23"/>
                <a:gd fmla="*/ 121437 h 322584" name="connsiteY23"/>
                <a:gd fmla="*/ 39688 w 268288" name="connsiteX24"/>
                <a:gd fmla="*/ 201741 h 322584" name="connsiteY24"/>
                <a:gd fmla="*/ 19844 w 268288" name="connsiteX25"/>
                <a:gd fmla="*/ 216222 h 322584" name="connsiteY25"/>
                <a:gd fmla="*/ 0 w 268288" name="connsiteX26"/>
                <a:gd fmla="*/ 201741 h 322584" name="connsiteY26"/>
                <a:gd fmla="*/ 0 w 268288" name="connsiteX27"/>
                <a:gd fmla="*/ 121437 h 322584" name="connsiteY27"/>
                <a:gd fmla="*/ 19844 w 268288" name="connsiteX28"/>
                <a:gd fmla="*/ 108272 h 322584" name="connsiteY28"/>
                <a:gd fmla="*/ 167482 w 268288" name="connsiteX29"/>
                <a:gd fmla="*/ 65409 h 322584" name="connsiteY29"/>
                <a:gd fmla="*/ 157163 w 268288" name="connsiteX30"/>
                <a:gd fmla="*/ 75728 h 322584" name="connsiteY30"/>
                <a:gd fmla="*/ 167482 w 268288" name="connsiteX31"/>
                <a:gd fmla="*/ 86047 h 322584" name="connsiteY31"/>
                <a:gd fmla="*/ 177801 w 268288" name="connsiteX32"/>
                <a:gd fmla="*/ 75728 h 322584" name="connsiteY32"/>
                <a:gd fmla="*/ 167482 w 268288" name="connsiteX33"/>
                <a:gd fmla="*/ 65409 h 322584" name="connsiteY33"/>
                <a:gd fmla="*/ 100807 w 268288" name="connsiteX34"/>
                <a:gd fmla="*/ 65409 h 322584" name="connsiteY34"/>
                <a:gd fmla="*/ 90488 w 268288" name="connsiteX35"/>
                <a:gd fmla="*/ 75728 h 322584" name="connsiteY35"/>
                <a:gd fmla="*/ 100807 w 268288" name="connsiteX36"/>
                <a:gd fmla="*/ 86047 h 322584" name="connsiteY36"/>
                <a:gd fmla="*/ 111126 w 268288" name="connsiteX37"/>
                <a:gd fmla="*/ 75728 h 322584" name="connsiteY37"/>
                <a:gd fmla="*/ 100807 w 268288" name="connsiteX38"/>
                <a:gd fmla="*/ 65409 h 322584" name="connsiteY38"/>
                <a:gd fmla="*/ 71089 w 268288" name="connsiteX39"/>
                <a:gd fmla="*/ 1373 h 322584" name="connsiteY39"/>
                <a:gd fmla="*/ 81621 w 268288" name="connsiteX40"/>
                <a:gd fmla="*/ 4013 h 322584" name="connsiteY40"/>
                <a:gd fmla="*/ 106633 w 268288" name="connsiteX41"/>
                <a:gd fmla="*/ 43605 h 322584" name="connsiteY41"/>
                <a:gd fmla="*/ 106633 w 268288" name="connsiteX42"/>
                <a:gd fmla="*/ 44924 h 322584" name="connsiteY42"/>
                <a:gd fmla="*/ 134279 w 268288" name="connsiteX43"/>
                <a:gd fmla="*/ 40965 h 322584" name="connsiteY43"/>
                <a:gd fmla="*/ 161925 w 268288" name="connsiteX44"/>
                <a:gd fmla="*/ 44924 h 322584" name="connsiteY44"/>
                <a:gd fmla="*/ 163242 w 268288" name="connsiteX45"/>
                <a:gd fmla="*/ 43605 h 322584" name="connsiteY45"/>
                <a:gd fmla="*/ 188254 w 268288" name="connsiteX46"/>
                <a:gd fmla="*/ 4013 h 322584" name="connsiteY46"/>
                <a:gd fmla="*/ 197470 w 268288" name="connsiteX47"/>
                <a:gd fmla="*/ 1373 h 322584" name="connsiteY47"/>
                <a:gd fmla="*/ 201419 w 268288" name="connsiteX48"/>
                <a:gd fmla="*/ 10611 h 322584" name="connsiteY48"/>
                <a:gd fmla="*/ 175090 w 268288" name="connsiteX49"/>
                <a:gd fmla="*/ 50203 h 322584" name="connsiteY49"/>
                <a:gd fmla="*/ 175090 w 268288" name="connsiteX50"/>
                <a:gd fmla="*/ 51523 h 322584" name="connsiteY50"/>
                <a:gd fmla="*/ 215900 w 268288" name="connsiteX51"/>
                <a:gd fmla="*/ 108272 h 322584" name="connsiteY51"/>
                <a:gd fmla="*/ 53975 w 268288" name="connsiteX52"/>
                <a:gd fmla="*/ 108272 h 322584" name="connsiteY52"/>
                <a:gd fmla="*/ 94785 w 268288" name="connsiteX53"/>
                <a:gd fmla="*/ 51523 h 322584" name="connsiteY53"/>
                <a:gd fmla="*/ 93469 w 268288" name="connsiteX54"/>
                <a:gd fmla="*/ 50203 h 322584" name="connsiteY54"/>
                <a:gd fmla="*/ 68456 w 268288" name="connsiteX55"/>
                <a:gd fmla="*/ 10611 h 322584" name="connsiteY55"/>
                <a:gd fmla="*/ 71089 w 268288" name="connsiteX56"/>
                <a:gd fmla="*/ 1373 h 322584" name="connsiteY5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b="b" l="l" r="r" t="t"/>
              <a:pathLst>
                <a:path h="322584" w="268288">
                  <a:moveTo>
                    <a:pt x="55289" y="122559"/>
                  </a:moveTo>
                  <a:cubicBezTo>
                    <a:pt x="55289" y="122559"/>
                    <a:pt x="55289" y="122559"/>
                    <a:pt x="214313" y="122559"/>
                  </a:cubicBezTo>
                  <a:cubicBezTo>
                    <a:pt x="214313" y="122559"/>
                    <a:pt x="214313" y="122559"/>
                    <a:pt x="214313" y="235731"/>
                  </a:cubicBezTo>
                  <a:cubicBezTo>
                    <a:pt x="214313" y="255471"/>
                    <a:pt x="206428" y="265998"/>
                    <a:pt x="188028" y="268630"/>
                  </a:cubicBezTo>
                  <a:cubicBezTo>
                    <a:pt x="188028" y="268630"/>
                    <a:pt x="188028" y="268630"/>
                    <a:pt x="188028" y="309425"/>
                  </a:cubicBezTo>
                  <a:cubicBezTo>
                    <a:pt x="188028" y="316004"/>
                    <a:pt x="178828" y="322584"/>
                    <a:pt x="168314" y="322584"/>
                  </a:cubicBezTo>
                  <a:cubicBezTo>
                    <a:pt x="157800" y="322584"/>
                    <a:pt x="148601" y="316004"/>
                    <a:pt x="148601" y="309425"/>
                  </a:cubicBezTo>
                  <a:cubicBezTo>
                    <a:pt x="148601" y="309425"/>
                    <a:pt x="148601" y="309425"/>
                    <a:pt x="148601" y="268630"/>
                  </a:cubicBezTo>
                  <a:cubicBezTo>
                    <a:pt x="139401" y="268630"/>
                    <a:pt x="128887" y="268630"/>
                    <a:pt x="119687" y="268630"/>
                  </a:cubicBezTo>
                  <a:cubicBezTo>
                    <a:pt x="119687" y="268630"/>
                    <a:pt x="119687" y="268630"/>
                    <a:pt x="119687" y="309425"/>
                  </a:cubicBezTo>
                  <a:cubicBezTo>
                    <a:pt x="119687" y="316004"/>
                    <a:pt x="111802" y="322584"/>
                    <a:pt x="99974" y="322584"/>
                  </a:cubicBezTo>
                  <a:cubicBezTo>
                    <a:pt x="89460" y="322584"/>
                    <a:pt x="81574" y="316004"/>
                    <a:pt x="81574" y="309425"/>
                  </a:cubicBezTo>
                  <a:cubicBezTo>
                    <a:pt x="81574" y="309425"/>
                    <a:pt x="81574" y="309425"/>
                    <a:pt x="81574" y="268630"/>
                  </a:cubicBezTo>
                  <a:cubicBezTo>
                    <a:pt x="63175" y="265998"/>
                    <a:pt x="53975" y="255471"/>
                    <a:pt x="53975" y="235731"/>
                  </a:cubicBezTo>
                  <a:cubicBezTo>
                    <a:pt x="53975" y="212044"/>
                    <a:pt x="55289" y="122559"/>
                    <a:pt x="55289" y="122559"/>
                  </a:cubicBezTo>
                  <a:close/>
                  <a:moveTo>
                    <a:pt x="248444" y="108272"/>
                  </a:moveTo>
                  <a:cubicBezTo>
                    <a:pt x="259028" y="108272"/>
                    <a:pt x="268288" y="114838"/>
                    <a:pt x="268288" y="121403"/>
                  </a:cubicBezTo>
                  <a:cubicBezTo>
                    <a:pt x="268288" y="121403"/>
                    <a:pt x="268288" y="121403"/>
                    <a:pt x="268288" y="201504"/>
                  </a:cubicBezTo>
                  <a:cubicBezTo>
                    <a:pt x="268288" y="208070"/>
                    <a:pt x="259028" y="214635"/>
                    <a:pt x="248444" y="214635"/>
                  </a:cubicBezTo>
                  <a:cubicBezTo>
                    <a:pt x="237861" y="214635"/>
                    <a:pt x="228600" y="208070"/>
                    <a:pt x="228600" y="201504"/>
                  </a:cubicBezTo>
                  <a:cubicBezTo>
                    <a:pt x="228600" y="201504"/>
                    <a:pt x="228600" y="201504"/>
                    <a:pt x="228600" y="121403"/>
                  </a:cubicBezTo>
                  <a:cubicBezTo>
                    <a:pt x="228600" y="114838"/>
                    <a:pt x="237861" y="108272"/>
                    <a:pt x="248444" y="108272"/>
                  </a:cubicBezTo>
                  <a:close/>
                  <a:moveTo>
                    <a:pt x="19844" y="108272"/>
                  </a:moveTo>
                  <a:cubicBezTo>
                    <a:pt x="30427" y="108272"/>
                    <a:pt x="39688" y="113538"/>
                    <a:pt x="39688" y="121437"/>
                  </a:cubicBezTo>
                  <a:cubicBezTo>
                    <a:pt x="39688" y="121437"/>
                    <a:pt x="39688" y="121437"/>
                    <a:pt x="39688" y="201741"/>
                  </a:cubicBezTo>
                  <a:cubicBezTo>
                    <a:pt x="39688" y="209640"/>
                    <a:pt x="30427" y="216222"/>
                    <a:pt x="19844" y="216222"/>
                  </a:cubicBezTo>
                  <a:cubicBezTo>
                    <a:pt x="9260" y="216222"/>
                    <a:pt x="0" y="209640"/>
                    <a:pt x="0" y="201741"/>
                  </a:cubicBezTo>
                  <a:cubicBezTo>
                    <a:pt x="0" y="201741"/>
                    <a:pt x="0" y="201741"/>
                    <a:pt x="0" y="121437"/>
                  </a:cubicBezTo>
                  <a:cubicBezTo>
                    <a:pt x="0" y="113538"/>
                    <a:pt x="9260" y="108272"/>
                    <a:pt x="19844" y="108272"/>
                  </a:cubicBezTo>
                  <a:close/>
                  <a:moveTo>
                    <a:pt x="167482" y="65409"/>
                  </a:moveTo>
                  <a:cubicBezTo>
                    <a:pt x="161783" y="65409"/>
                    <a:pt x="157163" y="70029"/>
                    <a:pt x="157163" y="75728"/>
                  </a:cubicBezTo>
                  <a:cubicBezTo>
                    <a:pt x="157163" y="81427"/>
                    <a:pt x="161783" y="86047"/>
                    <a:pt x="167482" y="86047"/>
                  </a:cubicBezTo>
                  <a:cubicBezTo>
                    <a:pt x="173181" y="86047"/>
                    <a:pt x="177801" y="81427"/>
                    <a:pt x="177801" y="75728"/>
                  </a:cubicBezTo>
                  <a:cubicBezTo>
                    <a:pt x="177801" y="70029"/>
                    <a:pt x="173181" y="65409"/>
                    <a:pt x="167482" y="65409"/>
                  </a:cubicBezTo>
                  <a:close/>
                  <a:moveTo>
                    <a:pt x="100807" y="65409"/>
                  </a:moveTo>
                  <a:cubicBezTo>
                    <a:pt x="95108" y="65409"/>
                    <a:pt x="90488" y="70029"/>
                    <a:pt x="90488" y="75728"/>
                  </a:cubicBezTo>
                  <a:cubicBezTo>
                    <a:pt x="90488" y="81427"/>
                    <a:pt x="95108" y="86047"/>
                    <a:pt x="100807" y="86047"/>
                  </a:cubicBezTo>
                  <a:cubicBezTo>
                    <a:pt x="106506" y="86047"/>
                    <a:pt x="111126" y="81427"/>
                    <a:pt x="111126" y="75728"/>
                  </a:cubicBezTo>
                  <a:cubicBezTo>
                    <a:pt x="111126" y="70029"/>
                    <a:pt x="106506" y="65409"/>
                    <a:pt x="100807" y="65409"/>
                  </a:cubicBezTo>
                  <a:close/>
                  <a:moveTo>
                    <a:pt x="71089" y="1373"/>
                  </a:moveTo>
                  <a:cubicBezTo>
                    <a:pt x="75038" y="-1266"/>
                    <a:pt x="78988" y="53"/>
                    <a:pt x="81621" y="4013"/>
                  </a:cubicBezTo>
                  <a:cubicBezTo>
                    <a:pt x="81621" y="4013"/>
                    <a:pt x="81621" y="4013"/>
                    <a:pt x="106633" y="43605"/>
                  </a:cubicBezTo>
                  <a:cubicBezTo>
                    <a:pt x="106633" y="43605"/>
                    <a:pt x="106633" y="44924"/>
                    <a:pt x="106633" y="44924"/>
                  </a:cubicBezTo>
                  <a:cubicBezTo>
                    <a:pt x="115849" y="42285"/>
                    <a:pt x="125064" y="40965"/>
                    <a:pt x="134279" y="40965"/>
                  </a:cubicBezTo>
                  <a:cubicBezTo>
                    <a:pt x="144811" y="40965"/>
                    <a:pt x="154026" y="42285"/>
                    <a:pt x="161925" y="44924"/>
                  </a:cubicBezTo>
                  <a:cubicBezTo>
                    <a:pt x="161925" y="44924"/>
                    <a:pt x="161925" y="43605"/>
                    <a:pt x="163242" y="43605"/>
                  </a:cubicBezTo>
                  <a:cubicBezTo>
                    <a:pt x="163242" y="43605"/>
                    <a:pt x="163242" y="43605"/>
                    <a:pt x="188254" y="4013"/>
                  </a:cubicBezTo>
                  <a:cubicBezTo>
                    <a:pt x="189571" y="53"/>
                    <a:pt x="194837" y="-1266"/>
                    <a:pt x="197470" y="1373"/>
                  </a:cubicBezTo>
                  <a:cubicBezTo>
                    <a:pt x="201419" y="2693"/>
                    <a:pt x="202735" y="6652"/>
                    <a:pt x="201419" y="10611"/>
                  </a:cubicBezTo>
                  <a:cubicBezTo>
                    <a:pt x="201419" y="10611"/>
                    <a:pt x="201419" y="10611"/>
                    <a:pt x="175090" y="50203"/>
                  </a:cubicBezTo>
                  <a:cubicBezTo>
                    <a:pt x="175090" y="50203"/>
                    <a:pt x="175090" y="50203"/>
                    <a:pt x="175090" y="51523"/>
                  </a:cubicBezTo>
                  <a:cubicBezTo>
                    <a:pt x="196153" y="63401"/>
                    <a:pt x="211951" y="83197"/>
                    <a:pt x="215900" y="108272"/>
                  </a:cubicBezTo>
                  <a:cubicBezTo>
                    <a:pt x="215900" y="108272"/>
                    <a:pt x="215900" y="108272"/>
                    <a:pt x="53975" y="108272"/>
                  </a:cubicBezTo>
                  <a:cubicBezTo>
                    <a:pt x="57924" y="83197"/>
                    <a:pt x="73722" y="63401"/>
                    <a:pt x="94785" y="51523"/>
                  </a:cubicBezTo>
                  <a:cubicBezTo>
                    <a:pt x="94785" y="51523"/>
                    <a:pt x="93469" y="50203"/>
                    <a:pt x="93469" y="50203"/>
                  </a:cubicBezTo>
                  <a:cubicBezTo>
                    <a:pt x="93469" y="50203"/>
                    <a:pt x="93469" y="50203"/>
                    <a:pt x="68456" y="10611"/>
                  </a:cubicBezTo>
                  <a:cubicBezTo>
                    <a:pt x="65823" y="6652"/>
                    <a:pt x="67140" y="2693"/>
                    <a:pt x="71089" y="13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87" name="任意多边形 45">
              <a:extLst>
                <a:ext uri="{FF2B5EF4-FFF2-40B4-BE49-F238E27FC236}">
                  <a16:creationId xmlns:a16="http://schemas.microsoft.com/office/drawing/2014/main" id="{82DDF8FF-BED9-45A8-963B-9FB1B6EDB8C7}"/>
                </a:ext>
              </a:extLst>
            </p:cNvPr>
            <p:cNvSpPr/>
            <p:nvPr/>
          </p:nvSpPr>
          <p:spPr bwMode="auto">
            <a:xfrm>
              <a:off x="5383142" y="1939926"/>
              <a:ext cx="62054" cy="74613"/>
            </a:xfrm>
            <a:custGeom>
              <a:gdLst>
                <a:gd fmla="*/ 55289 w 268288" name="connsiteX0"/>
                <a:gd fmla="*/ 122559 h 322584" name="connsiteY0"/>
                <a:gd fmla="*/ 214313 w 268288" name="connsiteX1"/>
                <a:gd fmla="*/ 122559 h 322584" name="connsiteY1"/>
                <a:gd fmla="*/ 214313 w 268288" name="connsiteX2"/>
                <a:gd fmla="*/ 235731 h 322584" name="connsiteY2"/>
                <a:gd fmla="*/ 188028 w 268288" name="connsiteX3"/>
                <a:gd fmla="*/ 268630 h 322584" name="connsiteY3"/>
                <a:gd fmla="*/ 188028 w 268288" name="connsiteX4"/>
                <a:gd fmla="*/ 309425 h 322584" name="connsiteY4"/>
                <a:gd fmla="*/ 168314 w 268288" name="connsiteX5"/>
                <a:gd fmla="*/ 322584 h 322584" name="connsiteY5"/>
                <a:gd fmla="*/ 148601 w 268288" name="connsiteX6"/>
                <a:gd fmla="*/ 309425 h 322584" name="connsiteY6"/>
                <a:gd fmla="*/ 148601 w 268288" name="connsiteX7"/>
                <a:gd fmla="*/ 268630 h 322584" name="connsiteY7"/>
                <a:gd fmla="*/ 119687 w 268288" name="connsiteX8"/>
                <a:gd fmla="*/ 268630 h 322584" name="connsiteY8"/>
                <a:gd fmla="*/ 119687 w 268288" name="connsiteX9"/>
                <a:gd fmla="*/ 309425 h 322584" name="connsiteY9"/>
                <a:gd fmla="*/ 99974 w 268288" name="connsiteX10"/>
                <a:gd fmla="*/ 322584 h 322584" name="connsiteY10"/>
                <a:gd fmla="*/ 81574 w 268288" name="connsiteX11"/>
                <a:gd fmla="*/ 309425 h 322584" name="connsiteY11"/>
                <a:gd fmla="*/ 81574 w 268288" name="connsiteX12"/>
                <a:gd fmla="*/ 268630 h 322584" name="connsiteY12"/>
                <a:gd fmla="*/ 53975 w 268288" name="connsiteX13"/>
                <a:gd fmla="*/ 235731 h 322584" name="connsiteY13"/>
                <a:gd fmla="*/ 55289 w 268288" name="connsiteX14"/>
                <a:gd fmla="*/ 122559 h 322584" name="connsiteY14"/>
                <a:gd fmla="*/ 248444 w 268288" name="connsiteX15"/>
                <a:gd fmla="*/ 108272 h 322584" name="connsiteY15"/>
                <a:gd fmla="*/ 268288 w 268288" name="connsiteX16"/>
                <a:gd fmla="*/ 121403 h 322584" name="connsiteY16"/>
                <a:gd fmla="*/ 268288 w 268288" name="connsiteX17"/>
                <a:gd fmla="*/ 201504 h 322584" name="connsiteY17"/>
                <a:gd fmla="*/ 248444 w 268288" name="connsiteX18"/>
                <a:gd fmla="*/ 214635 h 322584" name="connsiteY18"/>
                <a:gd fmla="*/ 228600 w 268288" name="connsiteX19"/>
                <a:gd fmla="*/ 201504 h 322584" name="connsiteY19"/>
                <a:gd fmla="*/ 228600 w 268288" name="connsiteX20"/>
                <a:gd fmla="*/ 121403 h 322584" name="connsiteY20"/>
                <a:gd fmla="*/ 248444 w 268288" name="connsiteX21"/>
                <a:gd fmla="*/ 108272 h 322584" name="connsiteY21"/>
                <a:gd fmla="*/ 19844 w 268288" name="connsiteX22"/>
                <a:gd fmla="*/ 108272 h 322584" name="connsiteY22"/>
                <a:gd fmla="*/ 39688 w 268288" name="connsiteX23"/>
                <a:gd fmla="*/ 121437 h 322584" name="connsiteY23"/>
                <a:gd fmla="*/ 39688 w 268288" name="connsiteX24"/>
                <a:gd fmla="*/ 201741 h 322584" name="connsiteY24"/>
                <a:gd fmla="*/ 19844 w 268288" name="connsiteX25"/>
                <a:gd fmla="*/ 216222 h 322584" name="connsiteY25"/>
                <a:gd fmla="*/ 0 w 268288" name="connsiteX26"/>
                <a:gd fmla="*/ 201741 h 322584" name="connsiteY26"/>
                <a:gd fmla="*/ 0 w 268288" name="connsiteX27"/>
                <a:gd fmla="*/ 121437 h 322584" name="connsiteY27"/>
                <a:gd fmla="*/ 19844 w 268288" name="connsiteX28"/>
                <a:gd fmla="*/ 108272 h 322584" name="connsiteY28"/>
                <a:gd fmla="*/ 167482 w 268288" name="connsiteX29"/>
                <a:gd fmla="*/ 65409 h 322584" name="connsiteY29"/>
                <a:gd fmla="*/ 157163 w 268288" name="connsiteX30"/>
                <a:gd fmla="*/ 75728 h 322584" name="connsiteY30"/>
                <a:gd fmla="*/ 167482 w 268288" name="connsiteX31"/>
                <a:gd fmla="*/ 86047 h 322584" name="connsiteY31"/>
                <a:gd fmla="*/ 177801 w 268288" name="connsiteX32"/>
                <a:gd fmla="*/ 75728 h 322584" name="connsiteY32"/>
                <a:gd fmla="*/ 167482 w 268288" name="connsiteX33"/>
                <a:gd fmla="*/ 65409 h 322584" name="connsiteY33"/>
                <a:gd fmla="*/ 100807 w 268288" name="connsiteX34"/>
                <a:gd fmla="*/ 65409 h 322584" name="connsiteY34"/>
                <a:gd fmla="*/ 90488 w 268288" name="connsiteX35"/>
                <a:gd fmla="*/ 75728 h 322584" name="connsiteY35"/>
                <a:gd fmla="*/ 100807 w 268288" name="connsiteX36"/>
                <a:gd fmla="*/ 86047 h 322584" name="connsiteY36"/>
                <a:gd fmla="*/ 111126 w 268288" name="connsiteX37"/>
                <a:gd fmla="*/ 75728 h 322584" name="connsiteY37"/>
                <a:gd fmla="*/ 100807 w 268288" name="connsiteX38"/>
                <a:gd fmla="*/ 65409 h 322584" name="connsiteY38"/>
                <a:gd fmla="*/ 71089 w 268288" name="connsiteX39"/>
                <a:gd fmla="*/ 1373 h 322584" name="connsiteY39"/>
                <a:gd fmla="*/ 81621 w 268288" name="connsiteX40"/>
                <a:gd fmla="*/ 4013 h 322584" name="connsiteY40"/>
                <a:gd fmla="*/ 106633 w 268288" name="connsiteX41"/>
                <a:gd fmla="*/ 43605 h 322584" name="connsiteY41"/>
                <a:gd fmla="*/ 106633 w 268288" name="connsiteX42"/>
                <a:gd fmla="*/ 44924 h 322584" name="connsiteY42"/>
                <a:gd fmla="*/ 134279 w 268288" name="connsiteX43"/>
                <a:gd fmla="*/ 40965 h 322584" name="connsiteY43"/>
                <a:gd fmla="*/ 161925 w 268288" name="connsiteX44"/>
                <a:gd fmla="*/ 44924 h 322584" name="connsiteY44"/>
                <a:gd fmla="*/ 163242 w 268288" name="connsiteX45"/>
                <a:gd fmla="*/ 43605 h 322584" name="connsiteY45"/>
                <a:gd fmla="*/ 188254 w 268288" name="connsiteX46"/>
                <a:gd fmla="*/ 4013 h 322584" name="connsiteY46"/>
                <a:gd fmla="*/ 197470 w 268288" name="connsiteX47"/>
                <a:gd fmla="*/ 1373 h 322584" name="connsiteY47"/>
                <a:gd fmla="*/ 201419 w 268288" name="connsiteX48"/>
                <a:gd fmla="*/ 10611 h 322584" name="connsiteY48"/>
                <a:gd fmla="*/ 175090 w 268288" name="connsiteX49"/>
                <a:gd fmla="*/ 50203 h 322584" name="connsiteY49"/>
                <a:gd fmla="*/ 175090 w 268288" name="connsiteX50"/>
                <a:gd fmla="*/ 51523 h 322584" name="connsiteY50"/>
                <a:gd fmla="*/ 215900 w 268288" name="connsiteX51"/>
                <a:gd fmla="*/ 108272 h 322584" name="connsiteY51"/>
                <a:gd fmla="*/ 53975 w 268288" name="connsiteX52"/>
                <a:gd fmla="*/ 108272 h 322584" name="connsiteY52"/>
                <a:gd fmla="*/ 94785 w 268288" name="connsiteX53"/>
                <a:gd fmla="*/ 51523 h 322584" name="connsiteY53"/>
                <a:gd fmla="*/ 93469 w 268288" name="connsiteX54"/>
                <a:gd fmla="*/ 50203 h 322584" name="connsiteY54"/>
                <a:gd fmla="*/ 68456 w 268288" name="connsiteX55"/>
                <a:gd fmla="*/ 10611 h 322584" name="connsiteY55"/>
                <a:gd fmla="*/ 71089 w 268288" name="connsiteX56"/>
                <a:gd fmla="*/ 1373 h 322584" name="connsiteY5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b="b" l="l" r="r" t="t"/>
              <a:pathLst>
                <a:path h="322584" w="268288">
                  <a:moveTo>
                    <a:pt x="55289" y="122559"/>
                  </a:moveTo>
                  <a:cubicBezTo>
                    <a:pt x="55289" y="122559"/>
                    <a:pt x="55289" y="122559"/>
                    <a:pt x="214313" y="122559"/>
                  </a:cubicBezTo>
                  <a:cubicBezTo>
                    <a:pt x="214313" y="122559"/>
                    <a:pt x="214313" y="122559"/>
                    <a:pt x="214313" y="235731"/>
                  </a:cubicBezTo>
                  <a:cubicBezTo>
                    <a:pt x="214313" y="255471"/>
                    <a:pt x="206428" y="265998"/>
                    <a:pt x="188028" y="268630"/>
                  </a:cubicBezTo>
                  <a:cubicBezTo>
                    <a:pt x="188028" y="268630"/>
                    <a:pt x="188028" y="268630"/>
                    <a:pt x="188028" y="309425"/>
                  </a:cubicBezTo>
                  <a:cubicBezTo>
                    <a:pt x="188028" y="316004"/>
                    <a:pt x="178828" y="322584"/>
                    <a:pt x="168314" y="322584"/>
                  </a:cubicBezTo>
                  <a:cubicBezTo>
                    <a:pt x="157800" y="322584"/>
                    <a:pt x="148601" y="316004"/>
                    <a:pt x="148601" y="309425"/>
                  </a:cubicBezTo>
                  <a:cubicBezTo>
                    <a:pt x="148601" y="309425"/>
                    <a:pt x="148601" y="309425"/>
                    <a:pt x="148601" y="268630"/>
                  </a:cubicBezTo>
                  <a:cubicBezTo>
                    <a:pt x="139401" y="268630"/>
                    <a:pt x="128887" y="268630"/>
                    <a:pt x="119687" y="268630"/>
                  </a:cubicBezTo>
                  <a:cubicBezTo>
                    <a:pt x="119687" y="268630"/>
                    <a:pt x="119687" y="268630"/>
                    <a:pt x="119687" y="309425"/>
                  </a:cubicBezTo>
                  <a:cubicBezTo>
                    <a:pt x="119687" y="316004"/>
                    <a:pt x="111802" y="322584"/>
                    <a:pt x="99974" y="322584"/>
                  </a:cubicBezTo>
                  <a:cubicBezTo>
                    <a:pt x="89460" y="322584"/>
                    <a:pt x="81574" y="316004"/>
                    <a:pt x="81574" y="309425"/>
                  </a:cubicBezTo>
                  <a:cubicBezTo>
                    <a:pt x="81574" y="309425"/>
                    <a:pt x="81574" y="309425"/>
                    <a:pt x="81574" y="268630"/>
                  </a:cubicBezTo>
                  <a:cubicBezTo>
                    <a:pt x="63175" y="265998"/>
                    <a:pt x="53975" y="255471"/>
                    <a:pt x="53975" y="235731"/>
                  </a:cubicBezTo>
                  <a:cubicBezTo>
                    <a:pt x="53975" y="212044"/>
                    <a:pt x="55289" y="122559"/>
                    <a:pt x="55289" y="122559"/>
                  </a:cubicBezTo>
                  <a:close/>
                  <a:moveTo>
                    <a:pt x="248444" y="108272"/>
                  </a:moveTo>
                  <a:cubicBezTo>
                    <a:pt x="259028" y="108272"/>
                    <a:pt x="268288" y="114838"/>
                    <a:pt x="268288" y="121403"/>
                  </a:cubicBezTo>
                  <a:cubicBezTo>
                    <a:pt x="268288" y="121403"/>
                    <a:pt x="268288" y="121403"/>
                    <a:pt x="268288" y="201504"/>
                  </a:cubicBezTo>
                  <a:cubicBezTo>
                    <a:pt x="268288" y="208070"/>
                    <a:pt x="259028" y="214635"/>
                    <a:pt x="248444" y="214635"/>
                  </a:cubicBezTo>
                  <a:cubicBezTo>
                    <a:pt x="237861" y="214635"/>
                    <a:pt x="228600" y="208070"/>
                    <a:pt x="228600" y="201504"/>
                  </a:cubicBezTo>
                  <a:cubicBezTo>
                    <a:pt x="228600" y="201504"/>
                    <a:pt x="228600" y="201504"/>
                    <a:pt x="228600" y="121403"/>
                  </a:cubicBezTo>
                  <a:cubicBezTo>
                    <a:pt x="228600" y="114838"/>
                    <a:pt x="237861" y="108272"/>
                    <a:pt x="248444" y="108272"/>
                  </a:cubicBezTo>
                  <a:close/>
                  <a:moveTo>
                    <a:pt x="19844" y="108272"/>
                  </a:moveTo>
                  <a:cubicBezTo>
                    <a:pt x="30427" y="108272"/>
                    <a:pt x="39688" y="113538"/>
                    <a:pt x="39688" y="121437"/>
                  </a:cubicBezTo>
                  <a:cubicBezTo>
                    <a:pt x="39688" y="121437"/>
                    <a:pt x="39688" y="121437"/>
                    <a:pt x="39688" y="201741"/>
                  </a:cubicBezTo>
                  <a:cubicBezTo>
                    <a:pt x="39688" y="209640"/>
                    <a:pt x="30427" y="216222"/>
                    <a:pt x="19844" y="216222"/>
                  </a:cubicBezTo>
                  <a:cubicBezTo>
                    <a:pt x="9260" y="216222"/>
                    <a:pt x="0" y="209640"/>
                    <a:pt x="0" y="201741"/>
                  </a:cubicBezTo>
                  <a:cubicBezTo>
                    <a:pt x="0" y="201741"/>
                    <a:pt x="0" y="201741"/>
                    <a:pt x="0" y="121437"/>
                  </a:cubicBezTo>
                  <a:cubicBezTo>
                    <a:pt x="0" y="113538"/>
                    <a:pt x="9260" y="108272"/>
                    <a:pt x="19844" y="108272"/>
                  </a:cubicBezTo>
                  <a:close/>
                  <a:moveTo>
                    <a:pt x="167482" y="65409"/>
                  </a:moveTo>
                  <a:cubicBezTo>
                    <a:pt x="161783" y="65409"/>
                    <a:pt x="157163" y="70029"/>
                    <a:pt x="157163" y="75728"/>
                  </a:cubicBezTo>
                  <a:cubicBezTo>
                    <a:pt x="157163" y="81427"/>
                    <a:pt x="161783" y="86047"/>
                    <a:pt x="167482" y="86047"/>
                  </a:cubicBezTo>
                  <a:cubicBezTo>
                    <a:pt x="173181" y="86047"/>
                    <a:pt x="177801" y="81427"/>
                    <a:pt x="177801" y="75728"/>
                  </a:cubicBezTo>
                  <a:cubicBezTo>
                    <a:pt x="177801" y="70029"/>
                    <a:pt x="173181" y="65409"/>
                    <a:pt x="167482" y="65409"/>
                  </a:cubicBezTo>
                  <a:close/>
                  <a:moveTo>
                    <a:pt x="100807" y="65409"/>
                  </a:moveTo>
                  <a:cubicBezTo>
                    <a:pt x="95108" y="65409"/>
                    <a:pt x="90488" y="70029"/>
                    <a:pt x="90488" y="75728"/>
                  </a:cubicBezTo>
                  <a:cubicBezTo>
                    <a:pt x="90488" y="81427"/>
                    <a:pt x="95108" y="86047"/>
                    <a:pt x="100807" y="86047"/>
                  </a:cubicBezTo>
                  <a:cubicBezTo>
                    <a:pt x="106506" y="86047"/>
                    <a:pt x="111126" y="81427"/>
                    <a:pt x="111126" y="75728"/>
                  </a:cubicBezTo>
                  <a:cubicBezTo>
                    <a:pt x="111126" y="70029"/>
                    <a:pt x="106506" y="65409"/>
                    <a:pt x="100807" y="65409"/>
                  </a:cubicBezTo>
                  <a:close/>
                  <a:moveTo>
                    <a:pt x="71089" y="1373"/>
                  </a:moveTo>
                  <a:cubicBezTo>
                    <a:pt x="75038" y="-1266"/>
                    <a:pt x="78988" y="53"/>
                    <a:pt x="81621" y="4013"/>
                  </a:cubicBezTo>
                  <a:cubicBezTo>
                    <a:pt x="81621" y="4013"/>
                    <a:pt x="81621" y="4013"/>
                    <a:pt x="106633" y="43605"/>
                  </a:cubicBezTo>
                  <a:cubicBezTo>
                    <a:pt x="106633" y="43605"/>
                    <a:pt x="106633" y="44924"/>
                    <a:pt x="106633" y="44924"/>
                  </a:cubicBezTo>
                  <a:cubicBezTo>
                    <a:pt x="115849" y="42285"/>
                    <a:pt x="125064" y="40965"/>
                    <a:pt x="134279" y="40965"/>
                  </a:cubicBezTo>
                  <a:cubicBezTo>
                    <a:pt x="144811" y="40965"/>
                    <a:pt x="154026" y="42285"/>
                    <a:pt x="161925" y="44924"/>
                  </a:cubicBezTo>
                  <a:cubicBezTo>
                    <a:pt x="161925" y="44924"/>
                    <a:pt x="161925" y="43605"/>
                    <a:pt x="163242" y="43605"/>
                  </a:cubicBezTo>
                  <a:cubicBezTo>
                    <a:pt x="163242" y="43605"/>
                    <a:pt x="163242" y="43605"/>
                    <a:pt x="188254" y="4013"/>
                  </a:cubicBezTo>
                  <a:cubicBezTo>
                    <a:pt x="189571" y="53"/>
                    <a:pt x="194837" y="-1266"/>
                    <a:pt x="197470" y="1373"/>
                  </a:cubicBezTo>
                  <a:cubicBezTo>
                    <a:pt x="201419" y="2693"/>
                    <a:pt x="202735" y="6652"/>
                    <a:pt x="201419" y="10611"/>
                  </a:cubicBezTo>
                  <a:cubicBezTo>
                    <a:pt x="201419" y="10611"/>
                    <a:pt x="201419" y="10611"/>
                    <a:pt x="175090" y="50203"/>
                  </a:cubicBezTo>
                  <a:cubicBezTo>
                    <a:pt x="175090" y="50203"/>
                    <a:pt x="175090" y="50203"/>
                    <a:pt x="175090" y="51523"/>
                  </a:cubicBezTo>
                  <a:cubicBezTo>
                    <a:pt x="196153" y="63401"/>
                    <a:pt x="211951" y="83197"/>
                    <a:pt x="215900" y="108272"/>
                  </a:cubicBezTo>
                  <a:cubicBezTo>
                    <a:pt x="215900" y="108272"/>
                    <a:pt x="215900" y="108272"/>
                    <a:pt x="53975" y="108272"/>
                  </a:cubicBezTo>
                  <a:cubicBezTo>
                    <a:pt x="57924" y="83197"/>
                    <a:pt x="73722" y="63401"/>
                    <a:pt x="94785" y="51523"/>
                  </a:cubicBezTo>
                  <a:cubicBezTo>
                    <a:pt x="94785" y="51523"/>
                    <a:pt x="93469" y="50203"/>
                    <a:pt x="93469" y="50203"/>
                  </a:cubicBezTo>
                  <a:cubicBezTo>
                    <a:pt x="93469" y="50203"/>
                    <a:pt x="93469" y="50203"/>
                    <a:pt x="68456" y="10611"/>
                  </a:cubicBezTo>
                  <a:cubicBezTo>
                    <a:pt x="65823" y="6652"/>
                    <a:pt x="67140" y="2693"/>
                    <a:pt x="71089" y="13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</p:grpSp>
      <p:grpSp>
        <p:nvGrpSpPr>
          <p:cNvPr id="79" name="组合 78">
            <a:extLst>
              <a:ext uri="{FF2B5EF4-FFF2-40B4-BE49-F238E27FC236}">
                <a16:creationId xmlns:a16="http://schemas.microsoft.com/office/drawing/2014/main" id="{16503C24-D246-4CBD-A467-39FBA21BE603}"/>
              </a:ext>
            </a:extLst>
          </p:cNvPr>
          <p:cNvGrpSpPr/>
          <p:nvPr/>
        </p:nvGrpSpPr>
        <p:grpSpPr>
          <a:xfrm>
            <a:off x="4585726" y="4083886"/>
            <a:ext cx="345625" cy="415571"/>
            <a:chOff x="8982791" y="3625057"/>
            <a:chExt cx="587532" cy="706438"/>
          </a:xfrm>
          <a:solidFill>
            <a:srgbClr val="FFFFFF"/>
          </a:solidFill>
        </p:grpSpPr>
        <p:sp>
          <p:nvSpPr>
            <p:cNvPr id="81" name="任意多边形 39">
              <a:extLst>
                <a:ext uri="{FF2B5EF4-FFF2-40B4-BE49-F238E27FC236}">
                  <a16:creationId xmlns:a16="http://schemas.microsoft.com/office/drawing/2014/main" id="{6E3473DF-0A4E-4598-A4EF-E7A1DB215449}"/>
                </a:ext>
              </a:extLst>
            </p:cNvPr>
            <p:cNvSpPr/>
            <p:nvPr/>
          </p:nvSpPr>
          <p:spPr bwMode="auto">
            <a:xfrm>
              <a:off x="8982791" y="3625057"/>
              <a:ext cx="587532" cy="706438"/>
            </a:xfrm>
            <a:custGeom>
              <a:gdLst>
                <a:gd fmla="*/ 55289 w 268288" name="connsiteX0"/>
                <a:gd fmla="*/ 122559 h 322584" name="connsiteY0"/>
                <a:gd fmla="*/ 214313 w 268288" name="connsiteX1"/>
                <a:gd fmla="*/ 122559 h 322584" name="connsiteY1"/>
                <a:gd fmla="*/ 214313 w 268288" name="connsiteX2"/>
                <a:gd fmla="*/ 235731 h 322584" name="connsiteY2"/>
                <a:gd fmla="*/ 188028 w 268288" name="connsiteX3"/>
                <a:gd fmla="*/ 268630 h 322584" name="connsiteY3"/>
                <a:gd fmla="*/ 188028 w 268288" name="connsiteX4"/>
                <a:gd fmla="*/ 309425 h 322584" name="connsiteY4"/>
                <a:gd fmla="*/ 168314 w 268288" name="connsiteX5"/>
                <a:gd fmla="*/ 322584 h 322584" name="connsiteY5"/>
                <a:gd fmla="*/ 148601 w 268288" name="connsiteX6"/>
                <a:gd fmla="*/ 309425 h 322584" name="connsiteY6"/>
                <a:gd fmla="*/ 148601 w 268288" name="connsiteX7"/>
                <a:gd fmla="*/ 268630 h 322584" name="connsiteY7"/>
                <a:gd fmla="*/ 119687 w 268288" name="connsiteX8"/>
                <a:gd fmla="*/ 268630 h 322584" name="connsiteY8"/>
                <a:gd fmla="*/ 119687 w 268288" name="connsiteX9"/>
                <a:gd fmla="*/ 309425 h 322584" name="connsiteY9"/>
                <a:gd fmla="*/ 99974 w 268288" name="connsiteX10"/>
                <a:gd fmla="*/ 322584 h 322584" name="connsiteY10"/>
                <a:gd fmla="*/ 81574 w 268288" name="connsiteX11"/>
                <a:gd fmla="*/ 309425 h 322584" name="connsiteY11"/>
                <a:gd fmla="*/ 81574 w 268288" name="connsiteX12"/>
                <a:gd fmla="*/ 268630 h 322584" name="connsiteY12"/>
                <a:gd fmla="*/ 53975 w 268288" name="connsiteX13"/>
                <a:gd fmla="*/ 235731 h 322584" name="connsiteY13"/>
                <a:gd fmla="*/ 55289 w 268288" name="connsiteX14"/>
                <a:gd fmla="*/ 122559 h 322584" name="connsiteY14"/>
                <a:gd fmla="*/ 248444 w 268288" name="connsiteX15"/>
                <a:gd fmla="*/ 108272 h 322584" name="connsiteY15"/>
                <a:gd fmla="*/ 268288 w 268288" name="connsiteX16"/>
                <a:gd fmla="*/ 121403 h 322584" name="connsiteY16"/>
                <a:gd fmla="*/ 268288 w 268288" name="connsiteX17"/>
                <a:gd fmla="*/ 201504 h 322584" name="connsiteY17"/>
                <a:gd fmla="*/ 248444 w 268288" name="connsiteX18"/>
                <a:gd fmla="*/ 214635 h 322584" name="connsiteY18"/>
                <a:gd fmla="*/ 228600 w 268288" name="connsiteX19"/>
                <a:gd fmla="*/ 201504 h 322584" name="connsiteY19"/>
                <a:gd fmla="*/ 228600 w 268288" name="connsiteX20"/>
                <a:gd fmla="*/ 121403 h 322584" name="connsiteY20"/>
                <a:gd fmla="*/ 248444 w 268288" name="connsiteX21"/>
                <a:gd fmla="*/ 108272 h 322584" name="connsiteY21"/>
                <a:gd fmla="*/ 19844 w 268288" name="connsiteX22"/>
                <a:gd fmla="*/ 108272 h 322584" name="connsiteY22"/>
                <a:gd fmla="*/ 39688 w 268288" name="connsiteX23"/>
                <a:gd fmla="*/ 121437 h 322584" name="connsiteY23"/>
                <a:gd fmla="*/ 39688 w 268288" name="connsiteX24"/>
                <a:gd fmla="*/ 201741 h 322584" name="connsiteY24"/>
                <a:gd fmla="*/ 19844 w 268288" name="connsiteX25"/>
                <a:gd fmla="*/ 216222 h 322584" name="connsiteY25"/>
                <a:gd fmla="*/ 0 w 268288" name="connsiteX26"/>
                <a:gd fmla="*/ 201741 h 322584" name="connsiteY26"/>
                <a:gd fmla="*/ 0 w 268288" name="connsiteX27"/>
                <a:gd fmla="*/ 121437 h 322584" name="connsiteY27"/>
                <a:gd fmla="*/ 19844 w 268288" name="connsiteX28"/>
                <a:gd fmla="*/ 108272 h 322584" name="connsiteY28"/>
                <a:gd fmla="*/ 167482 w 268288" name="connsiteX29"/>
                <a:gd fmla="*/ 65409 h 322584" name="connsiteY29"/>
                <a:gd fmla="*/ 157163 w 268288" name="connsiteX30"/>
                <a:gd fmla="*/ 75728 h 322584" name="connsiteY30"/>
                <a:gd fmla="*/ 167482 w 268288" name="connsiteX31"/>
                <a:gd fmla="*/ 86047 h 322584" name="connsiteY31"/>
                <a:gd fmla="*/ 177801 w 268288" name="connsiteX32"/>
                <a:gd fmla="*/ 75728 h 322584" name="connsiteY32"/>
                <a:gd fmla="*/ 167482 w 268288" name="connsiteX33"/>
                <a:gd fmla="*/ 65409 h 322584" name="connsiteY33"/>
                <a:gd fmla="*/ 100807 w 268288" name="connsiteX34"/>
                <a:gd fmla="*/ 65409 h 322584" name="connsiteY34"/>
                <a:gd fmla="*/ 90488 w 268288" name="connsiteX35"/>
                <a:gd fmla="*/ 75728 h 322584" name="connsiteY35"/>
                <a:gd fmla="*/ 100807 w 268288" name="connsiteX36"/>
                <a:gd fmla="*/ 86047 h 322584" name="connsiteY36"/>
                <a:gd fmla="*/ 111126 w 268288" name="connsiteX37"/>
                <a:gd fmla="*/ 75728 h 322584" name="connsiteY37"/>
                <a:gd fmla="*/ 100807 w 268288" name="connsiteX38"/>
                <a:gd fmla="*/ 65409 h 322584" name="connsiteY38"/>
                <a:gd fmla="*/ 71089 w 268288" name="connsiteX39"/>
                <a:gd fmla="*/ 1373 h 322584" name="connsiteY39"/>
                <a:gd fmla="*/ 81621 w 268288" name="connsiteX40"/>
                <a:gd fmla="*/ 4013 h 322584" name="connsiteY40"/>
                <a:gd fmla="*/ 106633 w 268288" name="connsiteX41"/>
                <a:gd fmla="*/ 43605 h 322584" name="connsiteY41"/>
                <a:gd fmla="*/ 106633 w 268288" name="connsiteX42"/>
                <a:gd fmla="*/ 44924 h 322584" name="connsiteY42"/>
                <a:gd fmla="*/ 134279 w 268288" name="connsiteX43"/>
                <a:gd fmla="*/ 40965 h 322584" name="connsiteY43"/>
                <a:gd fmla="*/ 161925 w 268288" name="connsiteX44"/>
                <a:gd fmla="*/ 44924 h 322584" name="connsiteY44"/>
                <a:gd fmla="*/ 163242 w 268288" name="connsiteX45"/>
                <a:gd fmla="*/ 43605 h 322584" name="connsiteY45"/>
                <a:gd fmla="*/ 188254 w 268288" name="connsiteX46"/>
                <a:gd fmla="*/ 4013 h 322584" name="connsiteY46"/>
                <a:gd fmla="*/ 197470 w 268288" name="connsiteX47"/>
                <a:gd fmla="*/ 1373 h 322584" name="connsiteY47"/>
                <a:gd fmla="*/ 201419 w 268288" name="connsiteX48"/>
                <a:gd fmla="*/ 10611 h 322584" name="connsiteY48"/>
                <a:gd fmla="*/ 175090 w 268288" name="connsiteX49"/>
                <a:gd fmla="*/ 50203 h 322584" name="connsiteY49"/>
                <a:gd fmla="*/ 175090 w 268288" name="connsiteX50"/>
                <a:gd fmla="*/ 51523 h 322584" name="connsiteY50"/>
                <a:gd fmla="*/ 215900 w 268288" name="connsiteX51"/>
                <a:gd fmla="*/ 108272 h 322584" name="connsiteY51"/>
                <a:gd fmla="*/ 53975 w 268288" name="connsiteX52"/>
                <a:gd fmla="*/ 108272 h 322584" name="connsiteY52"/>
                <a:gd fmla="*/ 94785 w 268288" name="connsiteX53"/>
                <a:gd fmla="*/ 51523 h 322584" name="connsiteY53"/>
                <a:gd fmla="*/ 93469 w 268288" name="connsiteX54"/>
                <a:gd fmla="*/ 50203 h 322584" name="connsiteY54"/>
                <a:gd fmla="*/ 68456 w 268288" name="connsiteX55"/>
                <a:gd fmla="*/ 10611 h 322584" name="connsiteY55"/>
                <a:gd fmla="*/ 71089 w 268288" name="connsiteX56"/>
                <a:gd fmla="*/ 1373 h 322584" name="connsiteY5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b="b" l="l" r="r" t="t"/>
              <a:pathLst>
                <a:path h="322584" w="268288">
                  <a:moveTo>
                    <a:pt x="55289" y="122559"/>
                  </a:moveTo>
                  <a:cubicBezTo>
                    <a:pt x="55289" y="122559"/>
                    <a:pt x="55289" y="122559"/>
                    <a:pt x="214313" y="122559"/>
                  </a:cubicBezTo>
                  <a:cubicBezTo>
                    <a:pt x="214313" y="122559"/>
                    <a:pt x="214313" y="122559"/>
                    <a:pt x="214313" y="235731"/>
                  </a:cubicBezTo>
                  <a:cubicBezTo>
                    <a:pt x="214313" y="255471"/>
                    <a:pt x="206428" y="265998"/>
                    <a:pt x="188028" y="268630"/>
                  </a:cubicBezTo>
                  <a:cubicBezTo>
                    <a:pt x="188028" y="268630"/>
                    <a:pt x="188028" y="268630"/>
                    <a:pt x="188028" y="309425"/>
                  </a:cubicBezTo>
                  <a:cubicBezTo>
                    <a:pt x="188028" y="316004"/>
                    <a:pt x="178828" y="322584"/>
                    <a:pt x="168314" y="322584"/>
                  </a:cubicBezTo>
                  <a:cubicBezTo>
                    <a:pt x="157800" y="322584"/>
                    <a:pt x="148601" y="316004"/>
                    <a:pt x="148601" y="309425"/>
                  </a:cubicBezTo>
                  <a:cubicBezTo>
                    <a:pt x="148601" y="309425"/>
                    <a:pt x="148601" y="309425"/>
                    <a:pt x="148601" y="268630"/>
                  </a:cubicBezTo>
                  <a:cubicBezTo>
                    <a:pt x="139401" y="268630"/>
                    <a:pt x="128887" y="268630"/>
                    <a:pt x="119687" y="268630"/>
                  </a:cubicBezTo>
                  <a:cubicBezTo>
                    <a:pt x="119687" y="268630"/>
                    <a:pt x="119687" y="268630"/>
                    <a:pt x="119687" y="309425"/>
                  </a:cubicBezTo>
                  <a:cubicBezTo>
                    <a:pt x="119687" y="316004"/>
                    <a:pt x="111802" y="322584"/>
                    <a:pt x="99974" y="322584"/>
                  </a:cubicBezTo>
                  <a:cubicBezTo>
                    <a:pt x="89460" y="322584"/>
                    <a:pt x="81574" y="316004"/>
                    <a:pt x="81574" y="309425"/>
                  </a:cubicBezTo>
                  <a:cubicBezTo>
                    <a:pt x="81574" y="309425"/>
                    <a:pt x="81574" y="309425"/>
                    <a:pt x="81574" y="268630"/>
                  </a:cubicBezTo>
                  <a:cubicBezTo>
                    <a:pt x="63175" y="265998"/>
                    <a:pt x="53975" y="255471"/>
                    <a:pt x="53975" y="235731"/>
                  </a:cubicBezTo>
                  <a:cubicBezTo>
                    <a:pt x="53975" y="212044"/>
                    <a:pt x="55289" y="122559"/>
                    <a:pt x="55289" y="122559"/>
                  </a:cubicBezTo>
                  <a:close/>
                  <a:moveTo>
                    <a:pt x="248444" y="108272"/>
                  </a:moveTo>
                  <a:cubicBezTo>
                    <a:pt x="259028" y="108272"/>
                    <a:pt x="268288" y="114838"/>
                    <a:pt x="268288" y="121403"/>
                  </a:cubicBezTo>
                  <a:cubicBezTo>
                    <a:pt x="268288" y="121403"/>
                    <a:pt x="268288" y="121403"/>
                    <a:pt x="268288" y="201504"/>
                  </a:cubicBezTo>
                  <a:cubicBezTo>
                    <a:pt x="268288" y="208070"/>
                    <a:pt x="259028" y="214635"/>
                    <a:pt x="248444" y="214635"/>
                  </a:cubicBezTo>
                  <a:cubicBezTo>
                    <a:pt x="237861" y="214635"/>
                    <a:pt x="228600" y="208070"/>
                    <a:pt x="228600" y="201504"/>
                  </a:cubicBezTo>
                  <a:cubicBezTo>
                    <a:pt x="228600" y="201504"/>
                    <a:pt x="228600" y="201504"/>
                    <a:pt x="228600" y="121403"/>
                  </a:cubicBezTo>
                  <a:cubicBezTo>
                    <a:pt x="228600" y="114838"/>
                    <a:pt x="237861" y="108272"/>
                    <a:pt x="248444" y="108272"/>
                  </a:cubicBezTo>
                  <a:close/>
                  <a:moveTo>
                    <a:pt x="19844" y="108272"/>
                  </a:moveTo>
                  <a:cubicBezTo>
                    <a:pt x="30427" y="108272"/>
                    <a:pt x="39688" y="113538"/>
                    <a:pt x="39688" y="121437"/>
                  </a:cubicBezTo>
                  <a:cubicBezTo>
                    <a:pt x="39688" y="121437"/>
                    <a:pt x="39688" y="121437"/>
                    <a:pt x="39688" y="201741"/>
                  </a:cubicBezTo>
                  <a:cubicBezTo>
                    <a:pt x="39688" y="209640"/>
                    <a:pt x="30427" y="216222"/>
                    <a:pt x="19844" y="216222"/>
                  </a:cubicBezTo>
                  <a:cubicBezTo>
                    <a:pt x="9260" y="216222"/>
                    <a:pt x="0" y="209640"/>
                    <a:pt x="0" y="201741"/>
                  </a:cubicBezTo>
                  <a:cubicBezTo>
                    <a:pt x="0" y="201741"/>
                    <a:pt x="0" y="201741"/>
                    <a:pt x="0" y="121437"/>
                  </a:cubicBezTo>
                  <a:cubicBezTo>
                    <a:pt x="0" y="113538"/>
                    <a:pt x="9260" y="108272"/>
                    <a:pt x="19844" y="108272"/>
                  </a:cubicBezTo>
                  <a:close/>
                  <a:moveTo>
                    <a:pt x="167482" y="65409"/>
                  </a:moveTo>
                  <a:cubicBezTo>
                    <a:pt x="161783" y="65409"/>
                    <a:pt x="157163" y="70029"/>
                    <a:pt x="157163" y="75728"/>
                  </a:cubicBezTo>
                  <a:cubicBezTo>
                    <a:pt x="157163" y="81427"/>
                    <a:pt x="161783" y="86047"/>
                    <a:pt x="167482" y="86047"/>
                  </a:cubicBezTo>
                  <a:cubicBezTo>
                    <a:pt x="173181" y="86047"/>
                    <a:pt x="177801" y="81427"/>
                    <a:pt x="177801" y="75728"/>
                  </a:cubicBezTo>
                  <a:cubicBezTo>
                    <a:pt x="177801" y="70029"/>
                    <a:pt x="173181" y="65409"/>
                    <a:pt x="167482" y="65409"/>
                  </a:cubicBezTo>
                  <a:close/>
                  <a:moveTo>
                    <a:pt x="100807" y="65409"/>
                  </a:moveTo>
                  <a:cubicBezTo>
                    <a:pt x="95108" y="65409"/>
                    <a:pt x="90488" y="70029"/>
                    <a:pt x="90488" y="75728"/>
                  </a:cubicBezTo>
                  <a:cubicBezTo>
                    <a:pt x="90488" y="81427"/>
                    <a:pt x="95108" y="86047"/>
                    <a:pt x="100807" y="86047"/>
                  </a:cubicBezTo>
                  <a:cubicBezTo>
                    <a:pt x="106506" y="86047"/>
                    <a:pt x="111126" y="81427"/>
                    <a:pt x="111126" y="75728"/>
                  </a:cubicBezTo>
                  <a:cubicBezTo>
                    <a:pt x="111126" y="70029"/>
                    <a:pt x="106506" y="65409"/>
                    <a:pt x="100807" y="65409"/>
                  </a:cubicBezTo>
                  <a:close/>
                  <a:moveTo>
                    <a:pt x="71089" y="1373"/>
                  </a:moveTo>
                  <a:cubicBezTo>
                    <a:pt x="75038" y="-1266"/>
                    <a:pt x="78988" y="53"/>
                    <a:pt x="81621" y="4013"/>
                  </a:cubicBezTo>
                  <a:cubicBezTo>
                    <a:pt x="81621" y="4013"/>
                    <a:pt x="81621" y="4013"/>
                    <a:pt x="106633" y="43605"/>
                  </a:cubicBezTo>
                  <a:cubicBezTo>
                    <a:pt x="106633" y="43605"/>
                    <a:pt x="106633" y="44924"/>
                    <a:pt x="106633" y="44924"/>
                  </a:cubicBezTo>
                  <a:cubicBezTo>
                    <a:pt x="115849" y="42285"/>
                    <a:pt x="125064" y="40965"/>
                    <a:pt x="134279" y="40965"/>
                  </a:cubicBezTo>
                  <a:cubicBezTo>
                    <a:pt x="144811" y="40965"/>
                    <a:pt x="154026" y="42285"/>
                    <a:pt x="161925" y="44924"/>
                  </a:cubicBezTo>
                  <a:cubicBezTo>
                    <a:pt x="161925" y="44924"/>
                    <a:pt x="161925" y="43605"/>
                    <a:pt x="163242" y="43605"/>
                  </a:cubicBezTo>
                  <a:cubicBezTo>
                    <a:pt x="163242" y="43605"/>
                    <a:pt x="163242" y="43605"/>
                    <a:pt x="188254" y="4013"/>
                  </a:cubicBezTo>
                  <a:cubicBezTo>
                    <a:pt x="189571" y="53"/>
                    <a:pt x="194837" y="-1266"/>
                    <a:pt x="197470" y="1373"/>
                  </a:cubicBezTo>
                  <a:cubicBezTo>
                    <a:pt x="201419" y="2693"/>
                    <a:pt x="202735" y="6652"/>
                    <a:pt x="201419" y="10611"/>
                  </a:cubicBezTo>
                  <a:cubicBezTo>
                    <a:pt x="201419" y="10611"/>
                    <a:pt x="201419" y="10611"/>
                    <a:pt x="175090" y="50203"/>
                  </a:cubicBezTo>
                  <a:cubicBezTo>
                    <a:pt x="175090" y="50203"/>
                    <a:pt x="175090" y="50203"/>
                    <a:pt x="175090" y="51523"/>
                  </a:cubicBezTo>
                  <a:cubicBezTo>
                    <a:pt x="196153" y="63401"/>
                    <a:pt x="211951" y="83197"/>
                    <a:pt x="215900" y="108272"/>
                  </a:cubicBezTo>
                  <a:cubicBezTo>
                    <a:pt x="215900" y="108272"/>
                    <a:pt x="215900" y="108272"/>
                    <a:pt x="53975" y="108272"/>
                  </a:cubicBezTo>
                  <a:cubicBezTo>
                    <a:pt x="57924" y="83197"/>
                    <a:pt x="73722" y="63401"/>
                    <a:pt x="94785" y="51523"/>
                  </a:cubicBezTo>
                  <a:cubicBezTo>
                    <a:pt x="94785" y="51523"/>
                    <a:pt x="93469" y="50203"/>
                    <a:pt x="93469" y="50203"/>
                  </a:cubicBezTo>
                  <a:cubicBezTo>
                    <a:pt x="93469" y="50203"/>
                    <a:pt x="93469" y="50203"/>
                    <a:pt x="68456" y="10611"/>
                  </a:cubicBezTo>
                  <a:cubicBezTo>
                    <a:pt x="65823" y="6652"/>
                    <a:pt x="67140" y="2693"/>
                    <a:pt x="71089" y="13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82" name="任意多边形 40">
              <a:extLst>
                <a:ext uri="{FF2B5EF4-FFF2-40B4-BE49-F238E27FC236}">
                  <a16:creationId xmlns:a16="http://schemas.microsoft.com/office/drawing/2014/main" id="{619D4EE8-65AE-47F9-8819-8B86F105E830}"/>
                </a:ext>
              </a:extLst>
            </p:cNvPr>
            <p:cNvSpPr/>
            <p:nvPr/>
          </p:nvSpPr>
          <p:spPr bwMode="auto">
            <a:xfrm>
              <a:off x="9412735" y="3941763"/>
              <a:ext cx="51492" cy="61913"/>
            </a:xfrm>
            <a:custGeom>
              <a:gdLst>
                <a:gd fmla="*/ 55289 w 268288" name="connsiteX0"/>
                <a:gd fmla="*/ 122559 h 322584" name="connsiteY0"/>
                <a:gd fmla="*/ 214313 w 268288" name="connsiteX1"/>
                <a:gd fmla="*/ 122559 h 322584" name="connsiteY1"/>
                <a:gd fmla="*/ 214313 w 268288" name="connsiteX2"/>
                <a:gd fmla="*/ 235731 h 322584" name="connsiteY2"/>
                <a:gd fmla="*/ 188028 w 268288" name="connsiteX3"/>
                <a:gd fmla="*/ 268630 h 322584" name="connsiteY3"/>
                <a:gd fmla="*/ 188028 w 268288" name="connsiteX4"/>
                <a:gd fmla="*/ 309425 h 322584" name="connsiteY4"/>
                <a:gd fmla="*/ 168314 w 268288" name="connsiteX5"/>
                <a:gd fmla="*/ 322584 h 322584" name="connsiteY5"/>
                <a:gd fmla="*/ 148601 w 268288" name="connsiteX6"/>
                <a:gd fmla="*/ 309425 h 322584" name="connsiteY6"/>
                <a:gd fmla="*/ 148601 w 268288" name="connsiteX7"/>
                <a:gd fmla="*/ 268630 h 322584" name="connsiteY7"/>
                <a:gd fmla="*/ 119687 w 268288" name="connsiteX8"/>
                <a:gd fmla="*/ 268630 h 322584" name="connsiteY8"/>
                <a:gd fmla="*/ 119687 w 268288" name="connsiteX9"/>
                <a:gd fmla="*/ 309425 h 322584" name="connsiteY9"/>
                <a:gd fmla="*/ 99974 w 268288" name="connsiteX10"/>
                <a:gd fmla="*/ 322584 h 322584" name="connsiteY10"/>
                <a:gd fmla="*/ 81574 w 268288" name="connsiteX11"/>
                <a:gd fmla="*/ 309425 h 322584" name="connsiteY11"/>
                <a:gd fmla="*/ 81574 w 268288" name="connsiteX12"/>
                <a:gd fmla="*/ 268630 h 322584" name="connsiteY12"/>
                <a:gd fmla="*/ 53975 w 268288" name="connsiteX13"/>
                <a:gd fmla="*/ 235731 h 322584" name="connsiteY13"/>
                <a:gd fmla="*/ 55289 w 268288" name="connsiteX14"/>
                <a:gd fmla="*/ 122559 h 322584" name="connsiteY14"/>
                <a:gd fmla="*/ 248444 w 268288" name="connsiteX15"/>
                <a:gd fmla="*/ 108272 h 322584" name="connsiteY15"/>
                <a:gd fmla="*/ 268288 w 268288" name="connsiteX16"/>
                <a:gd fmla="*/ 121403 h 322584" name="connsiteY16"/>
                <a:gd fmla="*/ 268288 w 268288" name="connsiteX17"/>
                <a:gd fmla="*/ 201504 h 322584" name="connsiteY17"/>
                <a:gd fmla="*/ 248444 w 268288" name="connsiteX18"/>
                <a:gd fmla="*/ 214635 h 322584" name="connsiteY18"/>
                <a:gd fmla="*/ 228600 w 268288" name="connsiteX19"/>
                <a:gd fmla="*/ 201504 h 322584" name="connsiteY19"/>
                <a:gd fmla="*/ 228600 w 268288" name="connsiteX20"/>
                <a:gd fmla="*/ 121403 h 322584" name="connsiteY20"/>
                <a:gd fmla="*/ 248444 w 268288" name="connsiteX21"/>
                <a:gd fmla="*/ 108272 h 322584" name="connsiteY21"/>
                <a:gd fmla="*/ 19844 w 268288" name="connsiteX22"/>
                <a:gd fmla="*/ 108272 h 322584" name="connsiteY22"/>
                <a:gd fmla="*/ 39688 w 268288" name="connsiteX23"/>
                <a:gd fmla="*/ 121437 h 322584" name="connsiteY23"/>
                <a:gd fmla="*/ 39688 w 268288" name="connsiteX24"/>
                <a:gd fmla="*/ 201741 h 322584" name="connsiteY24"/>
                <a:gd fmla="*/ 19844 w 268288" name="connsiteX25"/>
                <a:gd fmla="*/ 216222 h 322584" name="connsiteY25"/>
                <a:gd fmla="*/ 0 w 268288" name="connsiteX26"/>
                <a:gd fmla="*/ 201741 h 322584" name="connsiteY26"/>
                <a:gd fmla="*/ 0 w 268288" name="connsiteX27"/>
                <a:gd fmla="*/ 121437 h 322584" name="connsiteY27"/>
                <a:gd fmla="*/ 19844 w 268288" name="connsiteX28"/>
                <a:gd fmla="*/ 108272 h 322584" name="connsiteY28"/>
                <a:gd fmla="*/ 167482 w 268288" name="connsiteX29"/>
                <a:gd fmla="*/ 65409 h 322584" name="connsiteY29"/>
                <a:gd fmla="*/ 157163 w 268288" name="connsiteX30"/>
                <a:gd fmla="*/ 75728 h 322584" name="connsiteY30"/>
                <a:gd fmla="*/ 167482 w 268288" name="connsiteX31"/>
                <a:gd fmla="*/ 86047 h 322584" name="connsiteY31"/>
                <a:gd fmla="*/ 177801 w 268288" name="connsiteX32"/>
                <a:gd fmla="*/ 75728 h 322584" name="connsiteY32"/>
                <a:gd fmla="*/ 167482 w 268288" name="connsiteX33"/>
                <a:gd fmla="*/ 65409 h 322584" name="connsiteY33"/>
                <a:gd fmla="*/ 100807 w 268288" name="connsiteX34"/>
                <a:gd fmla="*/ 65409 h 322584" name="connsiteY34"/>
                <a:gd fmla="*/ 90488 w 268288" name="connsiteX35"/>
                <a:gd fmla="*/ 75728 h 322584" name="connsiteY35"/>
                <a:gd fmla="*/ 100807 w 268288" name="connsiteX36"/>
                <a:gd fmla="*/ 86047 h 322584" name="connsiteY36"/>
                <a:gd fmla="*/ 111126 w 268288" name="connsiteX37"/>
                <a:gd fmla="*/ 75728 h 322584" name="connsiteY37"/>
                <a:gd fmla="*/ 100807 w 268288" name="connsiteX38"/>
                <a:gd fmla="*/ 65409 h 322584" name="connsiteY38"/>
                <a:gd fmla="*/ 71089 w 268288" name="connsiteX39"/>
                <a:gd fmla="*/ 1373 h 322584" name="connsiteY39"/>
                <a:gd fmla="*/ 81621 w 268288" name="connsiteX40"/>
                <a:gd fmla="*/ 4013 h 322584" name="connsiteY40"/>
                <a:gd fmla="*/ 106633 w 268288" name="connsiteX41"/>
                <a:gd fmla="*/ 43605 h 322584" name="connsiteY41"/>
                <a:gd fmla="*/ 106633 w 268288" name="connsiteX42"/>
                <a:gd fmla="*/ 44924 h 322584" name="connsiteY42"/>
                <a:gd fmla="*/ 134279 w 268288" name="connsiteX43"/>
                <a:gd fmla="*/ 40965 h 322584" name="connsiteY43"/>
                <a:gd fmla="*/ 161925 w 268288" name="connsiteX44"/>
                <a:gd fmla="*/ 44924 h 322584" name="connsiteY44"/>
                <a:gd fmla="*/ 163242 w 268288" name="connsiteX45"/>
                <a:gd fmla="*/ 43605 h 322584" name="connsiteY45"/>
                <a:gd fmla="*/ 188254 w 268288" name="connsiteX46"/>
                <a:gd fmla="*/ 4013 h 322584" name="connsiteY46"/>
                <a:gd fmla="*/ 197470 w 268288" name="connsiteX47"/>
                <a:gd fmla="*/ 1373 h 322584" name="connsiteY47"/>
                <a:gd fmla="*/ 201419 w 268288" name="connsiteX48"/>
                <a:gd fmla="*/ 10611 h 322584" name="connsiteY48"/>
                <a:gd fmla="*/ 175090 w 268288" name="connsiteX49"/>
                <a:gd fmla="*/ 50203 h 322584" name="connsiteY49"/>
                <a:gd fmla="*/ 175090 w 268288" name="connsiteX50"/>
                <a:gd fmla="*/ 51523 h 322584" name="connsiteY50"/>
                <a:gd fmla="*/ 215900 w 268288" name="connsiteX51"/>
                <a:gd fmla="*/ 108272 h 322584" name="connsiteY51"/>
                <a:gd fmla="*/ 53975 w 268288" name="connsiteX52"/>
                <a:gd fmla="*/ 108272 h 322584" name="connsiteY52"/>
                <a:gd fmla="*/ 94785 w 268288" name="connsiteX53"/>
                <a:gd fmla="*/ 51523 h 322584" name="connsiteY53"/>
                <a:gd fmla="*/ 93469 w 268288" name="connsiteX54"/>
                <a:gd fmla="*/ 50203 h 322584" name="connsiteY54"/>
                <a:gd fmla="*/ 68456 w 268288" name="connsiteX55"/>
                <a:gd fmla="*/ 10611 h 322584" name="connsiteY55"/>
                <a:gd fmla="*/ 71089 w 268288" name="connsiteX56"/>
                <a:gd fmla="*/ 1373 h 322584" name="connsiteY5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b="b" l="l" r="r" t="t"/>
              <a:pathLst>
                <a:path h="322584" w="268288">
                  <a:moveTo>
                    <a:pt x="55289" y="122559"/>
                  </a:moveTo>
                  <a:cubicBezTo>
                    <a:pt x="55289" y="122559"/>
                    <a:pt x="55289" y="122559"/>
                    <a:pt x="214313" y="122559"/>
                  </a:cubicBezTo>
                  <a:cubicBezTo>
                    <a:pt x="214313" y="122559"/>
                    <a:pt x="214313" y="122559"/>
                    <a:pt x="214313" y="235731"/>
                  </a:cubicBezTo>
                  <a:cubicBezTo>
                    <a:pt x="214313" y="255471"/>
                    <a:pt x="206428" y="265998"/>
                    <a:pt x="188028" y="268630"/>
                  </a:cubicBezTo>
                  <a:cubicBezTo>
                    <a:pt x="188028" y="268630"/>
                    <a:pt x="188028" y="268630"/>
                    <a:pt x="188028" y="309425"/>
                  </a:cubicBezTo>
                  <a:cubicBezTo>
                    <a:pt x="188028" y="316004"/>
                    <a:pt x="178828" y="322584"/>
                    <a:pt x="168314" y="322584"/>
                  </a:cubicBezTo>
                  <a:cubicBezTo>
                    <a:pt x="157800" y="322584"/>
                    <a:pt x="148601" y="316004"/>
                    <a:pt x="148601" y="309425"/>
                  </a:cubicBezTo>
                  <a:cubicBezTo>
                    <a:pt x="148601" y="309425"/>
                    <a:pt x="148601" y="309425"/>
                    <a:pt x="148601" y="268630"/>
                  </a:cubicBezTo>
                  <a:cubicBezTo>
                    <a:pt x="139401" y="268630"/>
                    <a:pt x="128887" y="268630"/>
                    <a:pt x="119687" y="268630"/>
                  </a:cubicBezTo>
                  <a:cubicBezTo>
                    <a:pt x="119687" y="268630"/>
                    <a:pt x="119687" y="268630"/>
                    <a:pt x="119687" y="309425"/>
                  </a:cubicBezTo>
                  <a:cubicBezTo>
                    <a:pt x="119687" y="316004"/>
                    <a:pt x="111802" y="322584"/>
                    <a:pt x="99974" y="322584"/>
                  </a:cubicBezTo>
                  <a:cubicBezTo>
                    <a:pt x="89460" y="322584"/>
                    <a:pt x="81574" y="316004"/>
                    <a:pt x="81574" y="309425"/>
                  </a:cubicBezTo>
                  <a:cubicBezTo>
                    <a:pt x="81574" y="309425"/>
                    <a:pt x="81574" y="309425"/>
                    <a:pt x="81574" y="268630"/>
                  </a:cubicBezTo>
                  <a:cubicBezTo>
                    <a:pt x="63175" y="265998"/>
                    <a:pt x="53975" y="255471"/>
                    <a:pt x="53975" y="235731"/>
                  </a:cubicBezTo>
                  <a:cubicBezTo>
                    <a:pt x="53975" y="212044"/>
                    <a:pt x="55289" y="122559"/>
                    <a:pt x="55289" y="122559"/>
                  </a:cubicBezTo>
                  <a:close/>
                  <a:moveTo>
                    <a:pt x="248444" y="108272"/>
                  </a:moveTo>
                  <a:cubicBezTo>
                    <a:pt x="259028" y="108272"/>
                    <a:pt x="268288" y="114838"/>
                    <a:pt x="268288" y="121403"/>
                  </a:cubicBezTo>
                  <a:cubicBezTo>
                    <a:pt x="268288" y="121403"/>
                    <a:pt x="268288" y="121403"/>
                    <a:pt x="268288" y="201504"/>
                  </a:cubicBezTo>
                  <a:cubicBezTo>
                    <a:pt x="268288" y="208070"/>
                    <a:pt x="259028" y="214635"/>
                    <a:pt x="248444" y="214635"/>
                  </a:cubicBezTo>
                  <a:cubicBezTo>
                    <a:pt x="237861" y="214635"/>
                    <a:pt x="228600" y="208070"/>
                    <a:pt x="228600" y="201504"/>
                  </a:cubicBezTo>
                  <a:cubicBezTo>
                    <a:pt x="228600" y="201504"/>
                    <a:pt x="228600" y="201504"/>
                    <a:pt x="228600" y="121403"/>
                  </a:cubicBezTo>
                  <a:cubicBezTo>
                    <a:pt x="228600" y="114838"/>
                    <a:pt x="237861" y="108272"/>
                    <a:pt x="248444" y="108272"/>
                  </a:cubicBezTo>
                  <a:close/>
                  <a:moveTo>
                    <a:pt x="19844" y="108272"/>
                  </a:moveTo>
                  <a:cubicBezTo>
                    <a:pt x="30427" y="108272"/>
                    <a:pt x="39688" y="113538"/>
                    <a:pt x="39688" y="121437"/>
                  </a:cubicBezTo>
                  <a:cubicBezTo>
                    <a:pt x="39688" y="121437"/>
                    <a:pt x="39688" y="121437"/>
                    <a:pt x="39688" y="201741"/>
                  </a:cubicBezTo>
                  <a:cubicBezTo>
                    <a:pt x="39688" y="209640"/>
                    <a:pt x="30427" y="216222"/>
                    <a:pt x="19844" y="216222"/>
                  </a:cubicBezTo>
                  <a:cubicBezTo>
                    <a:pt x="9260" y="216222"/>
                    <a:pt x="0" y="209640"/>
                    <a:pt x="0" y="201741"/>
                  </a:cubicBezTo>
                  <a:cubicBezTo>
                    <a:pt x="0" y="201741"/>
                    <a:pt x="0" y="201741"/>
                    <a:pt x="0" y="121437"/>
                  </a:cubicBezTo>
                  <a:cubicBezTo>
                    <a:pt x="0" y="113538"/>
                    <a:pt x="9260" y="108272"/>
                    <a:pt x="19844" y="108272"/>
                  </a:cubicBezTo>
                  <a:close/>
                  <a:moveTo>
                    <a:pt x="167482" y="65409"/>
                  </a:moveTo>
                  <a:cubicBezTo>
                    <a:pt x="161783" y="65409"/>
                    <a:pt x="157163" y="70029"/>
                    <a:pt x="157163" y="75728"/>
                  </a:cubicBezTo>
                  <a:cubicBezTo>
                    <a:pt x="157163" y="81427"/>
                    <a:pt x="161783" y="86047"/>
                    <a:pt x="167482" y="86047"/>
                  </a:cubicBezTo>
                  <a:cubicBezTo>
                    <a:pt x="173181" y="86047"/>
                    <a:pt x="177801" y="81427"/>
                    <a:pt x="177801" y="75728"/>
                  </a:cubicBezTo>
                  <a:cubicBezTo>
                    <a:pt x="177801" y="70029"/>
                    <a:pt x="173181" y="65409"/>
                    <a:pt x="167482" y="65409"/>
                  </a:cubicBezTo>
                  <a:close/>
                  <a:moveTo>
                    <a:pt x="100807" y="65409"/>
                  </a:moveTo>
                  <a:cubicBezTo>
                    <a:pt x="95108" y="65409"/>
                    <a:pt x="90488" y="70029"/>
                    <a:pt x="90488" y="75728"/>
                  </a:cubicBezTo>
                  <a:cubicBezTo>
                    <a:pt x="90488" y="81427"/>
                    <a:pt x="95108" y="86047"/>
                    <a:pt x="100807" y="86047"/>
                  </a:cubicBezTo>
                  <a:cubicBezTo>
                    <a:pt x="106506" y="86047"/>
                    <a:pt x="111126" y="81427"/>
                    <a:pt x="111126" y="75728"/>
                  </a:cubicBezTo>
                  <a:cubicBezTo>
                    <a:pt x="111126" y="70029"/>
                    <a:pt x="106506" y="65409"/>
                    <a:pt x="100807" y="65409"/>
                  </a:cubicBezTo>
                  <a:close/>
                  <a:moveTo>
                    <a:pt x="71089" y="1373"/>
                  </a:moveTo>
                  <a:cubicBezTo>
                    <a:pt x="75038" y="-1266"/>
                    <a:pt x="78988" y="53"/>
                    <a:pt x="81621" y="4013"/>
                  </a:cubicBezTo>
                  <a:cubicBezTo>
                    <a:pt x="81621" y="4013"/>
                    <a:pt x="81621" y="4013"/>
                    <a:pt x="106633" y="43605"/>
                  </a:cubicBezTo>
                  <a:cubicBezTo>
                    <a:pt x="106633" y="43605"/>
                    <a:pt x="106633" y="44924"/>
                    <a:pt x="106633" y="44924"/>
                  </a:cubicBezTo>
                  <a:cubicBezTo>
                    <a:pt x="115849" y="42285"/>
                    <a:pt x="125064" y="40965"/>
                    <a:pt x="134279" y="40965"/>
                  </a:cubicBezTo>
                  <a:cubicBezTo>
                    <a:pt x="144811" y="40965"/>
                    <a:pt x="154026" y="42285"/>
                    <a:pt x="161925" y="44924"/>
                  </a:cubicBezTo>
                  <a:cubicBezTo>
                    <a:pt x="161925" y="44924"/>
                    <a:pt x="161925" y="43605"/>
                    <a:pt x="163242" y="43605"/>
                  </a:cubicBezTo>
                  <a:cubicBezTo>
                    <a:pt x="163242" y="43605"/>
                    <a:pt x="163242" y="43605"/>
                    <a:pt x="188254" y="4013"/>
                  </a:cubicBezTo>
                  <a:cubicBezTo>
                    <a:pt x="189571" y="53"/>
                    <a:pt x="194837" y="-1266"/>
                    <a:pt x="197470" y="1373"/>
                  </a:cubicBezTo>
                  <a:cubicBezTo>
                    <a:pt x="201419" y="2693"/>
                    <a:pt x="202735" y="6652"/>
                    <a:pt x="201419" y="10611"/>
                  </a:cubicBezTo>
                  <a:cubicBezTo>
                    <a:pt x="201419" y="10611"/>
                    <a:pt x="201419" y="10611"/>
                    <a:pt x="175090" y="50203"/>
                  </a:cubicBezTo>
                  <a:cubicBezTo>
                    <a:pt x="175090" y="50203"/>
                    <a:pt x="175090" y="50203"/>
                    <a:pt x="175090" y="51523"/>
                  </a:cubicBezTo>
                  <a:cubicBezTo>
                    <a:pt x="196153" y="63401"/>
                    <a:pt x="211951" y="83197"/>
                    <a:pt x="215900" y="108272"/>
                  </a:cubicBezTo>
                  <a:cubicBezTo>
                    <a:pt x="215900" y="108272"/>
                    <a:pt x="215900" y="108272"/>
                    <a:pt x="53975" y="108272"/>
                  </a:cubicBezTo>
                  <a:cubicBezTo>
                    <a:pt x="57924" y="83197"/>
                    <a:pt x="73722" y="63401"/>
                    <a:pt x="94785" y="51523"/>
                  </a:cubicBezTo>
                  <a:cubicBezTo>
                    <a:pt x="94785" y="51523"/>
                    <a:pt x="93469" y="50203"/>
                    <a:pt x="93469" y="50203"/>
                  </a:cubicBezTo>
                  <a:cubicBezTo>
                    <a:pt x="93469" y="50203"/>
                    <a:pt x="93469" y="50203"/>
                    <a:pt x="68456" y="10611"/>
                  </a:cubicBezTo>
                  <a:cubicBezTo>
                    <a:pt x="65823" y="6652"/>
                    <a:pt x="67140" y="2693"/>
                    <a:pt x="71089" y="13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</p:grpSp>
      <p:sp>
        <p:nvSpPr>
          <p:cNvPr id="80" name="矩形 79">
            <a:extLst>
              <a:ext uri="{FF2B5EF4-FFF2-40B4-BE49-F238E27FC236}">
                <a16:creationId xmlns:a16="http://schemas.microsoft.com/office/drawing/2014/main" id="{8C2E2C86-0B66-44AA-BBB1-EED1E19562F3}"/>
              </a:ext>
            </a:extLst>
          </p:cNvPr>
          <p:cNvSpPr/>
          <p:nvPr/>
        </p:nvSpPr>
        <p:spPr>
          <a:xfrm>
            <a:off x="5739613" y="3575760"/>
            <a:ext cx="954107" cy="707885"/>
          </a:xfrm>
          <a:prstGeom prst="rect">
            <a:avLst/>
          </a:prstGeom>
        </p:spPr>
        <p:txBody>
          <a:bodyPr anchor="ctr" wrap="none">
            <a:normAutofit/>
          </a:bodyPr>
          <a:lstStyle/>
          <a:p>
            <a:pPr algn="ctr"/>
            <a:r>
              <a:rPr altLang="en-US" b="1" lang="zh-CN" sz="2000">
                <a:solidFill>
                  <a:schemeClr val="accent1"/>
                </a:solidFill>
                <a:ea charset="-122" panose="020b0503020204020204" pitchFamily="34" typeface="微软雅黑"/>
                <a:cs typeface="+mn-ea"/>
                <a:sym typeface="+mn-lt"/>
              </a:rPr>
              <a:t>标题文</a:t>
            </a:r>
            <a:br>
              <a:rPr altLang="en-US" b="1" lang="zh-CN" sz="2000">
                <a:solidFill>
                  <a:schemeClr val="accent1"/>
                </a:solidFill>
                <a:ea charset="-122" panose="020b0503020204020204" pitchFamily="34" typeface="微软雅黑"/>
                <a:cs typeface="+mn-ea"/>
                <a:sym typeface="+mn-lt"/>
              </a:rPr>
            </a:br>
            <a:r>
              <a:rPr altLang="en-US" b="1" lang="zh-CN" sz="2000">
                <a:solidFill>
                  <a:schemeClr val="accent1"/>
                </a:solidFill>
                <a:ea charset="-122" panose="020b0503020204020204" pitchFamily="34" typeface="微软雅黑"/>
                <a:cs typeface="+mn-ea"/>
                <a:sym typeface="+mn-lt"/>
              </a:rPr>
              <a:t>本预设</a:t>
            </a:r>
          </a:p>
        </p:txBody>
      </p: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736D1F49-6431-4702-9DA1-2C658E0F1C59}"/>
              </a:ext>
            </a:extLst>
          </p:cNvPr>
          <p:cNvGrpSpPr/>
          <p:nvPr/>
        </p:nvGrpSpPr>
        <p:grpSpPr>
          <a:xfrm>
            <a:off x="1416650" y="3155294"/>
            <a:ext cx="9613069" cy="2139516"/>
            <a:chOff x="1307468" y="2624665"/>
            <a:chExt cx="9613068" cy="2139516"/>
          </a:xfrm>
        </p:grpSpPr>
        <p:grpSp>
          <p:nvGrpSpPr>
            <p:cNvPr id="52" name="组合 51">
              <a:extLst>
                <a:ext uri="{FF2B5EF4-FFF2-40B4-BE49-F238E27FC236}">
                  <a16:creationId xmlns:a16="http://schemas.microsoft.com/office/drawing/2014/main" id="{AC37C57D-4D86-49D6-91A7-FE662D3671BA}"/>
                </a:ext>
              </a:extLst>
            </p:cNvPr>
            <p:cNvGrpSpPr/>
            <p:nvPr/>
          </p:nvGrpSpPr>
          <p:grpSpPr>
            <a:xfrm>
              <a:off x="8170814" y="2624665"/>
              <a:ext cx="2749722" cy="2139516"/>
              <a:chOff x="8170814" y="1912116"/>
              <a:chExt cx="2749722" cy="2139516"/>
            </a:xfrm>
          </p:grpSpPr>
          <p:grpSp>
            <p:nvGrpSpPr>
              <p:cNvPr id="62" name="组合 61">
                <a:extLst>
                  <a:ext uri="{FF2B5EF4-FFF2-40B4-BE49-F238E27FC236}">
                    <a16:creationId xmlns:a16="http://schemas.microsoft.com/office/drawing/2014/main" id="{DCC32651-F982-4142-A19D-F8843497014D}"/>
                  </a:ext>
                </a:extLst>
              </p:cNvPr>
              <p:cNvGrpSpPr/>
              <p:nvPr/>
            </p:nvGrpSpPr>
            <p:grpSpPr>
              <a:xfrm>
                <a:off x="8170814" y="1912116"/>
                <a:ext cx="2611177" cy="2139516"/>
                <a:chOff x="1193500" y="1491637"/>
                <a:chExt cx="3761195" cy="2139516"/>
              </a:xfrm>
            </p:grpSpPr>
            <p:grpSp>
              <p:nvGrpSpPr>
                <p:cNvPr id="64" name="组合 63">
                  <a:extLst>
                    <a:ext uri="{FF2B5EF4-FFF2-40B4-BE49-F238E27FC236}">
                      <a16:creationId xmlns:a16="http://schemas.microsoft.com/office/drawing/2014/main" id="{EBB42F63-0FCF-499D-B72A-654B9BABCC62}"/>
                    </a:ext>
                  </a:extLst>
                </p:cNvPr>
                <p:cNvGrpSpPr/>
                <p:nvPr/>
              </p:nvGrpSpPr>
              <p:grpSpPr>
                <a:xfrm>
                  <a:off x="1193500" y="1491637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68" name="文本框 66">
                    <a:extLst>
                      <a:ext uri="{FF2B5EF4-FFF2-40B4-BE49-F238E27FC236}">
                        <a16:creationId xmlns:a16="http://schemas.microsoft.com/office/drawing/2014/main" id="{22D6F6D9-C663-4C31-B39C-AD25375216FD}"/>
                      </a:ext>
                    </a:extLst>
                  </p:cNvPr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bIns="0" lIns="0" rIns="0" tIns="0" wrap="square">
                    <a:normAutofit/>
                  </a:bodyPr>
                  <a:lstStyle/>
                  <a:p>
                    <a:pPr algn="r">
                      <a:lnSpc>
                        <a:spcPct val="120000"/>
                      </a:lnSpc>
                    </a:pPr>
                    <a:r>
                      <a:rPr altLang="en-US" lang="zh-CN" sz="1000">
                        <a:ea charset="-122" panose="020b0503020204020204" pitchFamily="34" typeface="微软雅黑"/>
                        <a:cs typeface="+mn-ea"/>
                        <a:sym typeface="+mn-lt"/>
                      </a:rPr>
                      <a:t>此部分内容作为文字排版占位显示</a:t>
                    </a:r>
                    <a:br>
                      <a:rPr altLang="en-US" lang="zh-CN" sz="1000">
                        <a:ea charset="-122" panose="020b0503020204020204" pitchFamily="34" typeface="微软雅黑"/>
                        <a:cs typeface="+mn-ea"/>
                        <a:sym typeface="+mn-lt"/>
                      </a:rPr>
                    </a:br>
                    <a:r>
                      <a:rPr altLang="en-US" lang="zh-CN" sz="1000">
                        <a:ea charset="-122" panose="020b0503020204020204" pitchFamily="34" typeface="微软雅黑"/>
                        <a:cs typeface="+mn-ea"/>
                        <a:sym typeface="+mn-lt"/>
                      </a:rPr>
                      <a:t>（建议使用主题字体）</a:t>
                    </a:r>
                  </a:p>
                </p:txBody>
              </p:sp>
              <p:sp>
                <p:nvSpPr>
                  <p:cNvPr id="69" name="矩形 68">
                    <a:extLst>
                      <a:ext uri="{FF2B5EF4-FFF2-40B4-BE49-F238E27FC236}">
                        <a16:creationId xmlns:a16="http://schemas.microsoft.com/office/drawing/2014/main" id="{A6B08DED-CE58-4FC7-A2AD-52AA396F6804}"/>
                      </a:ext>
                    </a:extLst>
                  </p:cNvPr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bIns="0" lIns="0" rIns="0" tIns="0" wrap="none">
                    <a:normAutofit/>
                  </a:bodyPr>
                  <a:lstStyle/>
                  <a:p>
                    <a:pPr algn="r"/>
                    <a:r>
                      <a:rPr altLang="en-US" b="1" lang="zh-CN" sz="1600">
                        <a:solidFill>
                          <a:schemeClr val="accent1"/>
                        </a:solidFill>
                        <a:ea charset="-122" panose="020b0503020204020204" pitchFamily="34" typeface="微软雅黑"/>
                        <a:cs typeface="+mn-ea"/>
                        <a:sym typeface="+mn-lt"/>
                      </a:rPr>
                      <a:t>标题文本预设</a:t>
                    </a:r>
                  </a:p>
                </p:txBody>
              </p:sp>
            </p:grpSp>
            <p:grpSp>
              <p:nvGrpSpPr>
                <p:cNvPr id="65" name="组合 64">
                  <a:extLst>
                    <a:ext uri="{FF2B5EF4-FFF2-40B4-BE49-F238E27FC236}">
                      <a16:creationId xmlns:a16="http://schemas.microsoft.com/office/drawing/2014/main" id="{52974D19-F256-40C2-928E-53FA265B1785}"/>
                    </a:ext>
                  </a:extLst>
                </p:cNvPr>
                <p:cNvGrpSpPr/>
                <p:nvPr/>
              </p:nvGrpSpPr>
              <p:grpSpPr>
                <a:xfrm>
                  <a:off x="1193500" y="2815545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66" name="文本框 64">
                    <a:extLst>
                      <a:ext uri="{FF2B5EF4-FFF2-40B4-BE49-F238E27FC236}">
                        <a16:creationId xmlns:a16="http://schemas.microsoft.com/office/drawing/2014/main" id="{7D42D594-CAD3-4FCE-AFEF-54236C53A958}"/>
                      </a:ext>
                    </a:extLst>
                  </p:cNvPr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bIns="0" lIns="0" rIns="0" tIns="0" wrap="square">
                    <a:normAutofit/>
                  </a:bodyPr>
                  <a:lstStyle/>
                  <a:p>
                    <a:pPr algn="r">
                      <a:lnSpc>
                        <a:spcPct val="120000"/>
                      </a:lnSpc>
                    </a:pPr>
                    <a:r>
                      <a:rPr altLang="en-US" lang="zh-CN" sz="1000">
                        <a:ea charset="-122" panose="020b0503020204020204" pitchFamily="34" typeface="微软雅黑"/>
                        <a:cs typeface="+mn-ea"/>
                        <a:sym typeface="+mn-lt"/>
                      </a:rPr>
                      <a:t>此部分内容作为文字排版占位显示</a:t>
                    </a:r>
                    <a:br>
                      <a:rPr altLang="en-US" lang="zh-CN" sz="1000">
                        <a:ea charset="-122" panose="020b0503020204020204" pitchFamily="34" typeface="微软雅黑"/>
                        <a:cs typeface="+mn-ea"/>
                        <a:sym typeface="+mn-lt"/>
                      </a:rPr>
                    </a:br>
                    <a:r>
                      <a:rPr altLang="en-US" lang="zh-CN" sz="1000">
                        <a:ea charset="-122" panose="020b0503020204020204" pitchFamily="34" typeface="微软雅黑"/>
                        <a:cs typeface="+mn-ea"/>
                        <a:sym typeface="+mn-lt"/>
                      </a:rPr>
                      <a:t>（建议使用主题字体）</a:t>
                    </a:r>
                  </a:p>
                </p:txBody>
              </p:sp>
              <p:sp>
                <p:nvSpPr>
                  <p:cNvPr id="67" name="矩形 66">
                    <a:extLst>
                      <a:ext uri="{FF2B5EF4-FFF2-40B4-BE49-F238E27FC236}">
                        <a16:creationId xmlns:a16="http://schemas.microsoft.com/office/drawing/2014/main" id="{A33A9FB2-002B-4A51-9DC2-558EDBC4D3C2}"/>
                      </a:ext>
                    </a:extLst>
                  </p:cNvPr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bIns="0" lIns="0" rIns="0" tIns="0" wrap="none">
                    <a:normAutofit/>
                  </a:bodyPr>
                  <a:lstStyle/>
                  <a:p>
                    <a:pPr algn="r"/>
                    <a:r>
                      <a:rPr altLang="en-US" b="1" lang="zh-CN" sz="1600">
                        <a:solidFill>
                          <a:schemeClr val="accent3"/>
                        </a:solidFill>
                        <a:ea charset="-122" panose="020b0503020204020204" pitchFamily="34" typeface="微软雅黑"/>
                        <a:cs typeface="+mn-ea"/>
                        <a:sym typeface="+mn-lt"/>
                      </a:rPr>
                      <a:t>标题文本预设</a:t>
                    </a:r>
                  </a:p>
                </p:txBody>
              </p:sp>
            </p:grpSp>
          </p:grpSp>
          <p:cxnSp>
            <p:nvCxnSpPr>
              <p:cNvPr id="63" name="直接连接符 62">
                <a:extLst>
                  <a:ext uri="{FF2B5EF4-FFF2-40B4-BE49-F238E27FC236}">
                    <a16:creationId xmlns:a16="http://schemas.microsoft.com/office/drawing/2014/main" id="{978730B2-26E5-41CD-8CF6-33374EA1E1F2}"/>
                  </a:ext>
                </a:extLst>
              </p:cNvPr>
              <p:cNvCxnSpPr/>
              <p:nvPr/>
            </p:nvCxnSpPr>
            <p:spPr>
              <a:xfrm>
                <a:off x="8472264" y="2924944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组合 52">
              <a:extLst>
                <a:ext uri="{FF2B5EF4-FFF2-40B4-BE49-F238E27FC236}">
                  <a16:creationId xmlns:a16="http://schemas.microsoft.com/office/drawing/2014/main" id="{0175C36B-4CD7-451A-BA3B-1121BCF1F736}"/>
                </a:ext>
              </a:extLst>
            </p:cNvPr>
            <p:cNvGrpSpPr/>
            <p:nvPr/>
          </p:nvGrpSpPr>
          <p:grpSpPr>
            <a:xfrm>
              <a:off x="1307468" y="2624665"/>
              <a:ext cx="2713719" cy="2139516"/>
              <a:chOff x="1307468" y="1697288"/>
              <a:chExt cx="2713719" cy="2139516"/>
            </a:xfrm>
          </p:grpSpPr>
          <p:grpSp>
            <p:nvGrpSpPr>
              <p:cNvPr id="54" name="组合 53">
                <a:extLst>
                  <a:ext uri="{FF2B5EF4-FFF2-40B4-BE49-F238E27FC236}">
                    <a16:creationId xmlns:a16="http://schemas.microsoft.com/office/drawing/2014/main" id="{CA5D0FAA-991B-4AAC-B44F-960254AEDD90}"/>
                  </a:ext>
                </a:extLst>
              </p:cNvPr>
              <p:cNvGrpSpPr/>
              <p:nvPr/>
            </p:nvGrpSpPr>
            <p:grpSpPr>
              <a:xfrm>
                <a:off x="1410010" y="1697288"/>
                <a:ext cx="2611177" cy="2139516"/>
                <a:chOff x="1193500" y="1491637"/>
                <a:chExt cx="3761195" cy="2139516"/>
              </a:xfrm>
            </p:grpSpPr>
            <p:grpSp>
              <p:nvGrpSpPr>
                <p:cNvPr id="56" name="组合 55">
                  <a:extLst>
                    <a:ext uri="{FF2B5EF4-FFF2-40B4-BE49-F238E27FC236}">
                      <a16:creationId xmlns:a16="http://schemas.microsoft.com/office/drawing/2014/main" id="{629FF031-D16D-459D-8848-EBAB198C4793}"/>
                    </a:ext>
                  </a:extLst>
                </p:cNvPr>
                <p:cNvGrpSpPr/>
                <p:nvPr/>
              </p:nvGrpSpPr>
              <p:grpSpPr>
                <a:xfrm>
                  <a:off x="1193500" y="1491637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60" name="文本框 58">
                    <a:extLst>
                      <a:ext uri="{FF2B5EF4-FFF2-40B4-BE49-F238E27FC236}">
                        <a16:creationId xmlns:a16="http://schemas.microsoft.com/office/drawing/2014/main" id="{9C4E8535-407E-4312-ADD4-B81271D0B1E5}"/>
                      </a:ext>
                    </a:extLst>
                  </p:cNvPr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bIns="0" lIns="0" rIns="0" tIns="0" wrap="square">
                    <a:norm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altLang="en-US" lang="zh-CN" sz="1000">
                        <a:ea charset="-122" panose="020b0503020204020204" pitchFamily="34" typeface="微软雅黑"/>
                        <a:cs typeface="+mn-ea"/>
                        <a:sym typeface="+mn-lt"/>
                      </a:rPr>
                      <a:t>此部分内容作为文字排版占位显示</a:t>
                    </a:r>
                    <a:br>
                      <a:rPr altLang="en-US" lang="zh-CN" sz="1000">
                        <a:ea charset="-122" panose="020b0503020204020204" pitchFamily="34" typeface="微软雅黑"/>
                        <a:cs typeface="+mn-ea"/>
                        <a:sym typeface="+mn-lt"/>
                      </a:rPr>
                    </a:br>
                    <a:r>
                      <a:rPr altLang="en-US" lang="zh-CN" sz="1000">
                        <a:ea charset="-122" panose="020b0503020204020204" pitchFamily="34" typeface="微软雅黑"/>
                        <a:cs typeface="+mn-ea"/>
                        <a:sym typeface="+mn-lt"/>
                      </a:rPr>
                      <a:t>（建议使用主题字体）</a:t>
                    </a:r>
                  </a:p>
                </p:txBody>
              </p:sp>
              <p:sp>
                <p:nvSpPr>
                  <p:cNvPr id="61" name="矩形 60">
                    <a:extLst>
                      <a:ext uri="{FF2B5EF4-FFF2-40B4-BE49-F238E27FC236}">
                        <a16:creationId xmlns:a16="http://schemas.microsoft.com/office/drawing/2014/main" id="{98CCCDD9-AE68-47B9-9FC5-37CEBA42C054}"/>
                      </a:ext>
                    </a:extLst>
                  </p:cNvPr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bIns="0" lIns="0" rIns="0" tIns="0" wrap="none">
                    <a:normAutofit/>
                  </a:bodyPr>
                  <a:lstStyle/>
                  <a:p>
                    <a:r>
                      <a:rPr altLang="en-US" b="1" lang="zh-CN" sz="1600">
                        <a:solidFill>
                          <a:schemeClr val="accent1"/>
                        </a:solidFill>
                        <a:ea charset="-122" panose="020b0503020204020204" pitchFamily="34" typeface="微软雅黑"/>
                        <a:cs typeface="+mn-ea"/>
                        <a:sym typeface="+mn-lt"/>
                      </a:rPr>
                      <a:t>标题文本预设</a:t>
                    </a:r>
                  </a:p>
                </p:txBody>
              </p:sp>
            </p:grpSp>
            <p:grpSp>
              <p:nvGrpSpPr>
                <p:cNvPr id="57" name="组合 56">
                  <a:extLst>
                    <a:ext uri="{FF2B5EF4-FFF2-40B4-BE49-F238E27FC236}">
                      <a16:creationId xmlns:a16="http://schemas.microsoft.com/office/drawing/2014/main" id="{B27F3E9D-0FB6-4AC5-BEE6-E0CA7A42BF8C}"/>
                    </a:ext>
                  </a:extLst>
                </p:cNvPr>
                <p:cNvGrpSpPr/>
                <p:nvPr/>
              </p:nvGrpSpPr>
              <p:grpSpPr>
                <a:xfrm>
                  <a:off x="1193500" y="2815545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58" name="文本框 56">
                    <a:extLst>
                      <a:ext uri="{FF2B5EF4-FFF2-40B4-BE49-F238E27FC236}">
                        <a16:creationId xmlns:a16="http://schemas.microsoft.com/office/drawing/2014/main" id="{EBC8F811-816B-4C68-AB2D-B7A8062D573A}"/>
                      </a:ext>
                    </a:extLst>
                  </p:cNvPr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bIns="0" lIns="0" rIns="0" tIns="0" wrap="square">
                    <a:norm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altLang="en-US" lang="zh-CN" sz="1000">
                        <a:ea charset="-122" panose="020b0503020204020204" pitchFamily="34" typeface="微软雅黑"/>
                        <a:cs typeface="+mn-ea"/>
                        <a:sym typeface="+mn-lt"/>
                      </a:rPr>
                      <a:t>此部分内容作为文字排版占位显示</a:t>
                    </a:r>
                    <a:br>
                      <a:rPr altLang="en-US" lang="zh-CN" sz="1000">
                        <a:ea charset="-122" panose="020b0503020204020204" pitchFamily="34" typeface="微软雅黑"/>
                        <a:cs typeface="+mn-ea"/>
                        <a:sym typeface="+mn-lt"/>
                      </a:rPr>
                    </a:br>
                    <a:r>
                      <a:rPr altLang="en-US" lang="zh-CN" sz="1000">
                        <a:ea charset="-122" panose="020b0503020204020204" pitchFamily="34" typeface="微软雅黑"/>
                        <a:cs typeface="+mn-ea"/>
                        <a:sym typeface="+mn-lt"/>
                      </a:rPr>
                      <a:t>（建议使用主题字体）</a:t>
                    </a:r>
                  </a:p>
                </p:txBody>
              </p:sp>
              <p:sp>
                <p:nvSpPr>
                  <p:cNvPr id="59" name="矩形 58">
                    <a:extLst>
                      <a:ext uri="{FF2B5EF4-FFF2-40B4-BE49-F238E27FC236}">
                        <a16:creationId xmlns:a16="http://schemas.microsoft.com/office/drawing/2014/main" id="{EEDB19E7-B838-45E8-B0CC-7BA1CE86271F}"/>
                      </a:ext>
                    </a:extLst>
                  </p:cNvPr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bIns="0" lIns="0" rIns="0" tIns="0" wrap="none">
                    <a:normAutofit/>
                  </a:bodyPr>
                  <a:lstStyle/>
                  <a:p>
                    <a:r>
                      <a:rPr altLang="en-US" b="1" lang="zh-CN" sz="1600">
                        <a:solidFill>
                          <a:schemeClr val="accent3"/>
                        </a:solidFill>
                        <a:ea charset="-122" panose="020b0503020204020204" pitchFamily="34" typeface="微软雅黑"/>
                        <a:cs typeface="+mn-ea"/>
                        <a:sym typeface="+mn-lt"/>
                      </a:rPr>
                      <a:t>标题文本预设</a:t>
                    </a:r>
                  </a:p>
                </p:txBody>
              </p:sp>
            </p:grpSp>
          </p:grpSp>
          <p:cxnSp>
            <p:nvCxnSpPr>
              <p:cNvPr id="55" name="直接连接符 54">
                <a:extLst>
                  <a:ext uri="{FF2B5EF4-FFF2-40B4-BE49-F238E27FC236}">
                    <a16:creationId xmlns:a16="http://schemas.microsoft.com/office/drawing/2014/main" id="{AABA54E1-2994-4046-A528-C0163DEBFE7A}"/>
                  </a:ext>
                </a:extLst>
              </p:cNvPr>
              <p:cNvCxnSpPr/>
              <p:nvPr/>
            </p:nvCxnSpPr>
            <p:spPr>
              <a:xfrm>
                <a:off x="1307468" y="2710116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8" name="椭圆 47">
            <a:extLst>
              <a:ext uri="{FF2B5EF4-FFF2-40B4-BE49-F238E27FC236}">
                <a16:creationId xmlns:a16="http://schemas.microsoft.com/office/drawing/2014/main" id="{32C02D52-9852-4BBF-807B-3219A6A62382}"/>
              </a:ext>
            </a:extLst>
          </p:cNvPr>
          <p:cNvSpPr/>
          <p:nvPr/>
        </p:nvSpPr>
        <p:spPr>
          <a:xfrm>
            <a:off x="1044363" y="3150046"/>
            <a:ext cx="372287" cy="37228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lIns="91440" rIns="91440" rot="0" spcFirstLastPara="0" tIns="45720" vert="horz" wrap="square">
            <a:prstTxWarp prst="textNoShape">
              <a:avLst/>
            </a:prstTxWarp>
            <a:normAutofit fontScale="77500" lnSpcReduction="20000"/>
          </a:bodyPr>
          <a:lstStyle/>
          <a:p>
            <a:pPr algn="ctr"/>
            <a:r>
              <a:rPr altLang="zh-CN" lang="en-US">
                <a:ea charset="-122" panose="020b0503020204020204" pitchFamily="34" typeface="微软雅黑"/>
                <a:cs typeface="+mn-ea"/>
                <a:sym typeface="+mn-lt"/>
              </a:rPr>
              <a:t>1</a:t>
            </a:r>
          </a:p>
        </p:txBody>
      </p:sp>
      <p:sp>
        <p:nvSpPr>
          <p:cNvPr id="49" name="椭圆 48">
            <a:extLst>
              <a:ext uri="{FF2B5EF4-FFF2-40B4-BE49-F238E27FC236}">
                <a16:creationId xmlns:a16="http://schemas.microsoft.com/office/drawing/2014/main" id="{F0C879E7-1FB1-420D-8424-79F83D35D026}"/>
              </a:ext>
            </a:extLst>
          </p:cNvPr>
          <p:cNvSpPr/>
          <p:nvPr/>
        </p:nvSpPr>
        <p:spPr>
          <a:xfrm>
            <a:off x="11029719" y="3150046"/>
            <a:ext cx="372287" cy="37228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lIns="91440" rIns="91440" rot="0" spcFirstLastPara="0" tIns="45720" vert="horz" wrap="square">
            <a:prstTxWarp prst="textNoShape">
              <a:avLst/>
            </a:prstTxWarp>
            <a:normAutofit fontScale="77500" lnSpcReduction="20000"/>
          </a:bodyPr>
          <a:lstStyle/>
          <a:p>
            <a:pPr algn="ctr"/>
            <a:r>
              <a:rPr altLang="zh-CN" lang="en-US">
                <a:ea charset="-122" panose="020b0503020204020204" pitchFamily="34" typeface="微软雅黑"/>
                <a:cs typeface="+mn-ea"/>
                <a:sym typeface="+mn-lt"/>
              </a:rPr>
              <a:t>2</a:t>
            </a:r>
          </a:p>
        </p:txBody>
      </p:sp>
      <p:sp>
        <p:nvSpPr>
          <p:cNvPr id="50" name="椭圆 49">
            <a:extLst>
              <a:ext uri="{FF2B5EF4-FFF2-40B4-BE49-F238E27FC236}">
                <a16:creationId xmlns:a16="http://schemas.microsoft.com/office/drawing/2014/main" id="{6793F083-A830-487A-BB11-274A9ECCD50C}"/>
              </a:ext>
            </a:extLst>
          </p:cNvPr>
          <p:cNvSpPr/>
          <p:nvPr/>
        </p:nvSpPr>
        <p:spPr>
          <a:xfrm>
            <a:off x="1044363" y="4421497"/>
            <a:ext cx="372287" cy="37228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lIns="91440" rIns="91440" rot="0" spcFirstLastPara="0" tIns="45720" vert="horz" wrap="square">
            <a:prstTxWarp prst="textNoShape">
              <a:avLst/>
            </a:prstTxWarp>
            <a:normAutofit fontScale="77500" lnSpcReduction="20000"/>
          </a:bodyPr>
          <a:lstStyle/>
          <a:p>
            <a:pPr algn="ctr"/>
            <a:r>
              <a:rPr altLang="zh-CN" lang="en-US">
                <a:ea charset="-122" panose="020b0503020204020204" pitchFamily="34" typeface="微软雅黑"/>
                <a:cs typeface="+mn-ea"/>
                <a:sym typeface="+mn-lt"/>
              </a:rPr>
              <a:t>3</a:t>
            </a:r>
          </a:p>
        </p:txBody>
      </p:sp>
      <p:sp>
        <p:nvSpPr>
          <p:cNvPr id="51" name="椭圆 50">
            <a:extLst>
              <a:ext uri="{FF2B5EF4-FFF2-40B4-BE49-F238E27FC236}">
                <a16:creationId xmlns:a16="http://schemas.microsoft.com/office/drawing/2014/main" id="{D369F86C-9E9E-474D-B8ED-D88D490B7A5A}"/>
              </a:ext>
            </a:extLst>
          </p:cNvPr>
          <p:cNvSpPr/>
          <p:nvPr/>
        </p:nvSpPr>
        <p:spPr>
          <a:xfrm>
            <a:off x="11029719" y="4421497"/>
            <a:ext cx="372287" cy="37228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lIns="91440" rIns="91440" rot="0" spcFirstLastPara="0" tIns="45720" vert="horz" wrap="square">
            <a:prstTxWarp prst="textNoShape">
              <a:avLst/>
            </a:prstTxWarp>
            <a:normAutofit fontScale="77500" lnSpcReduction="20000"/>
          </a:bodyPr>
          <a:lstStyle/>
          <a:p>
            <a:pPr algn="ctr"/>
            <a:r>
              <a:rPr altLang="zh-CN" lang="en-US">
                <a:ea charset="-122" panose="020b0503020204020204" pitchFamily="34" typeface="微软雅黑"/>
                <a:cs typeface="+mn-ea"/>
                <a:sym typeface="+mn-lt"/>
              </a:rPr>
              <a:t>4</a:t>
            </a:r>
          </a:p>
        </p:txBody>
      </p:sp>
    </p:spTree>
    <p:extLst>
      <p:ext uri="{BB962C8B-B14F-4D97-AF65-F5344CB8AC3E}">
        <p14:creationId val="3603106284"/>
      </p:ext>
    </p:extLst>
  </p:cSld>
  <p:clrMapOvr>
    <a:masterClrMapping/>
  </p:clrMapOvr>
  <p:transition spd="slow">
    <p:randomBar dir="vert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2" presetSubtype="4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8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12" presetSubtype="4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2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3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5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5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1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6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7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6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3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7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9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id="8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3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4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5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6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8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9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1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2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id="9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5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6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7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8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9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1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2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3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4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grpId="0" id="10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7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8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9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0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grpId="0" id="11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3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4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5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6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fill="hold" grpId="0" id="11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9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1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9"/>
      <p:bldP grpId="0" spid="40"/>
      <p:bldP grpId="0" spid="70"/>
      <p:bldP grpId="0" spid="71"/>
      <p:bldP grpId="0" spid="72"/>
      <p:bldP grpId="0" spid="73"/>
      <p:bldP grpId="0" spid="74"/>
      <p:bldP grpId="0" spid="77"/>
      <p:bldP grpId="0" spid="80"/>
      <p:bldP grpId="0" spid="48"/>
      <p:bldP grpId="0" spid="49"/>
      <p:bldP grpId="0" spid="50"/>
      <p:bldP grpId="0" spid="51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8" name="Title 6">
            <a:extLst>
              <a:ext uri="{FF2B5EF4-FFF2-40B4-BE49-F238E27FC236}">
                <a16:creationId xmlns:a16="http://schemas.microsoft.com/office/drawing/2014/main" id="{A3CA0377-812A-479F-B1FF-55DF1F535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6800" y="356628"/>
            <a:ext cx="7518400" cy="471365"/>
          </a:xfrm>
        </p:spPr>
        <p:txBody>
          <a:bodyPr>
            <a:normAutofit fontScale="90000"/>
          </a:bodyPr>
          <a:lstStyle/>
          <a:p>
            <a:pPr algn="ctr"/>
            <a:r>
              <a:rPr altLang="en-US" lang="zh-CN">
                <a:solidFill>
                  <a:schemeClr val="accent1"/>
                </a:solidFill>
                <a:latin typeface="+mn-lt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CC8FF24F-E944-4191-ACA8-E385DF1B7888}"/>
              </a:ext>
            </a:extLst>
          </p:cNvPr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zh-CN" lang="en-US" sz="2400">
                <a:solidFill>
                  <a:schemeClr val="accent1"/>
                </a:solidFill>
                <a:ea charset="-122" panose="020b0503020204020204" pitchFamily="34" typeface="微软雅黑"/>
                <a:cs typeface="+mn-ea"/>
                <a:sym typeface="+mn-lt"/>
              </a:rPr>
              <a:t>CLICK TO ADD CAPTION TEXT</a:t>
            </a:r>
          </a:p>
        </p:txBody>
      </p:sp>
      <p:sp>
        <p:nvSpPr>
          <p:cNvPr id="54" name="Freeform: Shape 34">
            <a:extLst>
              <a:ext uri="{FF2B5EF4-FFF2-40B4-BE49-F238E27FC236}">
                <a16:creationId xmlns:a16="http://schemas.microsoft.com/office/drawing/2014/main" id="{3F81A40F-99AB-438A-A56A-C9EE77FA30F3}"/>
              </a:ext>
            </a:extLst>
          </p:cNvPr>
          <p:cNvSpPr/>
          <p:nvPr/>
        </p:nvSpPr>
        <p:spPr bwMode="auto">
          <a:xfrm>
            <a:off x="5159727" y="3446006"/>
            <a:ext cx="2090305" cy="2090304"/>
          </a:xfrm>
          <a:custGeom>
            <a:cxnLst>
              <a:cxn ang="0">
                <a:pos x="403" y="188"/>
              </a:cxn>
              <a:cxn ang="0">
                <a:pos x="282" y="196"/>
              </a:cxn>
              <a:cxn ang="0">
                <a:pos x="290" y="75"/>
              </a:cxn>
              <a:cxn ang="0">
                <a:pos x="330" y="51"/>
              </a:cxn>
              <a:cxn ang="0">
                <a:pos x="239" y="0"/>
              </a:cxn>
              <a:cxn ang="0">
                <a:pos x="188" y="91"/>
              </a:cxn>
              <a:cxn ang="0">
                <a:pos x="164" y="51"/>
              </a:cxn>
              <a:cxn ang="0">
                <a:pos x="43" y="43"/>
              </a:cxn>
              <a:cxn ang="0">
                <a:pos x="51" y="164"/>
              </a:cxn>
              <a:cxn ang="0">
                <a:pos x="102" y="191"/>
              </a:cxn>
              <a:cxn ang="0">
                <a:pos x="0" y="239"/>
              </a:cxn>
              <a:cxn ang="0">
                <a:pos x="239" y="478"/>
              </a:cxn>
              <a:cxn ang="0">
                <a:pos x="478" y="239"/>
              </a:cxn>
              <a:cxn ang="0">
                <a:pos x="430" y="137"/>
              </a:cxn>
              <a:cxn ang="0">
                <a:pos x="403" y="188"/>
              </a:cxn>
            </a:cxnLst>
            <a:rect b="b" l="0" r="r" t="0"/>
            <a:pathLst>
              <a:path h="478" w="478">
                <a:moveTo>
                  <a:pt x="403" y="188"/>
                </a:moveTo>
                <a:cubicBezTo>
                  <a:pt x="367" y="223"/>
                  <a:pt x="313" y="227"/>
                  <a:pt x="282" y="196"/>
                </a:cubicBezTo>
                <a:cubicBezTo>
                  <a:pt x="251" y="165"/>
                  <a:pt x="255" y="111"/>
                  <a:pt x="290" y="75"/>
                </a:cubicBezTo>
                <a:cubicBezTo>
                  <a:pt x="302" y="64"/>
                  <a:pt x="316" y="55"/>
                  <a:pt x="330" y="51"/>
                </a:cubicBezTo>
                <a:cubicBezTo>
                  <a:pt x="301" y="32"/>
                  <a:pt x="270" y="16"/>
                  <a:pt x="239" y="0"/>
                </a:cubicBezTo>
                <a:cubicBezTo>
                  <a:pt x="223" y="31"/>
                  <a:pt x="207" y="62"/>
                  <a:pt x="188" y="91"/>
                </a:cubicBezTo>
                <a:cubicBezTo>
                  <a:pt x="184" y="77"/>
                  <a:pt x="176" y="63"/>
                  <a:pt x="164" y="51"/>
                </a:cubicBezTo>
                <a:cubicBezTo>
                  <a:pt x="128" y="16"/>
                  <a:pt x="74" y="12"/>
                  <a:pt x="43" y="43"/>
                </a:cubicBezTo>
                <a:cubicBezTo>
                  <a:pt x="12" y="74"/>
                  <a:pt x="16" y="128"/>
                  <a:pt x="51" y="164"/>
                </a:cubicBezTo>
                <a:cubicBezTo>
                  <a:pt x="66" y="178"/>
                  <a:pt x="84" y="188"/>
                  <a:pt x="102" y="191"/>
                </a:cubicBezTo>
                <a:cubicBezTo>
                  <a:pt x="73" y="213"/>
                  <a:pt x="40" y="230"/>
                  <a:pt x="0" y="239"/>
                </a:cubicBezTo>
                <a:cubicBezTo>
                  <a:pt x="239" y="478"/>
                  <a:pt x="239" y="478"/>
                  <a:pt x="239" y="478"/>
                </a:cubicBezTo>
                <a:cubicBezTo>
                  <a:pt x="478" y="239"/>
                  <a:pt x="478" y="239"/>
                  <a:pt x="478" y="239"/>
                </a:cubicBezTo>
                <a:cubicBezTo>
                  <a:pt x="469" y="199"/>
                  <a:pt x="452" y="166"/>
                  <a:pt x="430" y="137"/>
                </a:cubicBezTo>
                <a:cubicBezTo>
                  <a:pt x="427" y="155"/>
                  <a:pt x="417" y="173"/>
                  <a:pt x="403" y="188"/>
                </a:cubicBezTo>
                <a:close/>
              </a:path>
            </a:pathLst>
          </a:custGeom>
          <a:solidFill>
            <a:schemeClr val="accent4"/>
          </a:solidFill>
          <a:ln w="9525">
            <a:solidFill>
              <a:schemeClr val="bg1"/>
            </a:solidFill>
            <a:round/>
          </a:ln>
        </p:spPr>
        <p:txBody>
          <a:bodyPr anchor="ctr"/>
          <a:lstStyle/>
          <a:p>
            <a:pPr algn="ctr"/>
            <a:endParaRPr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55" name="Freeform: Shape 35">
            <a:extLst>
              <a:ext uri="{FF2B5EF4-FFF2-40B4-BE49-F238E27FC236}">
                <a16:creationId xmlns:a16="http://schemas.microsoft.com/office/drawing/2014/main" id="{F1DED534-AF7A-4B6E-9F15-EFBABFF365B7}"/>
              </a:ext>
            </a:extLst>
          </p:cNvPr>
          <p:cNvSpPr/>
          <p:nvPr/>
        </p:nvSpPr>
        <p:spPr bwMode="auto">
          <a:xfrm>
            <a:off x="4115780" y="2399647"/>
            <a:ext cx="2090305" cy="2090304"/>
          </a:xfrm>
          <a:custGeom>
            <a:cxnLst>
              <a:cxn ang="0">
                <a:pos x="290" y="403"/>
              </a:cxn>
              <a:cxn ang="0">
                <a:pos x="282" y="282"/>
              </a:cxn>
              <a:cxn ang="0">
                <a:pos x="403" y="290"/>
              </a:cxn>
              <a:cxn ang="0">
                <a:pos x="427" y="330"/>
              </a:cxn>
              <a:cxn ang="0">
                <a:pos x="478" y="239"/>
              </a:cxn>
              <a:cxn ang="0">
                <a:pos x="387" y="188"/>
              </a:cxn>
              <a:cxn ang="0">
                <a:pos x="427" y="164"/>
              </a:cxn>
              <a:cxn ang="0">
                <a:pos x="435" y="43"/>
              </a:cxn>
              <a:cxn ang="0">
                <a:pos x="314" y="51"/>
              </a:cxn>
              <a:cxn ang="0">
                <a:pos x="287" y="102"/>
              </a:cxn>
              <a:cxn ang="0">
                <a:pos x="239" y="0"/>
              </a:cxn>
              <a:cxn ang="0">
                <a:pos x="0" y="239"/>
              </a:cxn>
              <a:cxn ang="0">
                <a:pos x="239" y="478"/>
              </a:cxn>
              <a:cxn ang="0">
                <a:pos x="341" y="430"/>
              </a:cxn>
              <a:cxn ang="0">
                <a:pos x="290" y="403"/>
              </a:cxn>
            </a:cxnLst>
            <a:rect b="b" l="0" r="r" t="0"/>
            <a:pathLst>
              <a:path h="478" w="478">
                <a:moveTo>
                  <a:pt x="290" y="403"/>
                </a:moveTo>
                <a:cubicBezTo>
                  <a:pt x="255" y="367"/>
                  <a:pt x="251" y="313"/>
                  <a:pt x="282" y="282"/>
                </a:cubicBezTo>
                <a:cubicBezTo>
                  <a:pt x="313" y="251"/>
                  <a:pt x="367" y="255"/>
                  <a:pt x="403" y="290"/>
                </a:cubicBezTo>
                <a:cubicBezTo>
                  <a:pt x="415" y="302"/>
                  <a:pt x="423" y="316"/>
                  <a:pt x="427" y="330"/>
                </a:cubicBezTo>
                <a:cubicBezTo>
                  <a:pt x="446" y="301"/>
                  <a:pt x="462" y="270"/>
                  <a:pt x="478" y="239"/>
                </a:cubicBezTo>
                <a:cubicBezTo>
                  <a:pt x="447" y="223"/>
                  <a:pt x="416" y="207"/>
                  <a:pt x="387" y="188"/>
                </a:cubicBezTo>
                <a:cubicBezTo>
                  <a:pt x="401" y="184"/>
                  <a:pt x="415" y="175"/>
                  <a:pt x="427" y="164"/>
                </a:cubicBezTo>
                <a:cubicBezTo>
                  <a:pt x="462" y="128"/>
                  <a:pt x="466" y="74"/>
                  <a:pt x="435" y="43"/>
                </a:cubicBezTo>
                <a:cubicBezTo>
                  <a:pt x="404" y="12"/>
                  <a:pt x="350" y="16"/>
                  <a:pt x="314" y="51"/>
                </a:cubicBezTo>
                <a:cubicBezTo>
                  <a:pt x="300" y="66"/>
                  <a:pt x="290" y="84"/>
                  <a:pt x="287" y="102"/>
                </a:cubicBezTo>
                <a:cubicBezTo>
                  <a:pt x="265" y="73"/>
                  <a:pt x="248" y="40"/>
                  <a:pt x="239" y="0"/>
                </a:cubicBezTo>
                <a:cubicBezTo>
                  <a:pt x="0" y="239"/>
                  <a:pt x="0" y="239"/>
                  <a:pt x="0" y="239"/>
                </a:cubicBezTo>
                <a:cubicBezTo>
                  <a:pt x="239" y="478"/>
                  <a:pt x="239" y="478"/>
                  <a:pt x="239" y="478"/>
                </a:cubicBezTo>
                <a:cubicBezTo>
                  <a:pt x="279" y="469"/>
                  <a:pt x="312" y="452"/>
                  <a:pt x="341" y="430"/>
                </a:cubicBezTo>
                <a:cubicBezTo>
                  <a:pt x="323" y="427"/>
                  <a:pt x="305" y="417"/>
                  <a:pt x="290" y="403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bg1"/>
            </a:solidFill>
            <a:round/>
          </a:ln>
        </p:spPr>
        <p:txBody>
          <a:bodyPr anchor="ctr"/>
          <a:lstStyle/>
          <a:p>
            <a:pPr algn="ctr"/>
            <a:endParaRPr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56" name="Freeform: Shape 36">
            <a:extLst>
              <a:ext uri="{FF2B5EF4-FFF2-40B4-BE49-F238E27FC236}">
                <a16:creationId xmlns:a16="http://schemas.microsoft.com/office/drawing/2014/main" id="{0D3B8F53-90A0-4E7F-8CE1-00682A47E014}"/>
              </a:ext>
            </a:extLst>
          </p:cNvPr>
          <p:cNvSpPr/>
          <p:nvPr/>
        </p:nvSpPr>
        <p:spPr bwMode="auto">
          <a:xfrm>
            <a:off x="6206085" y="2399647"/>
            <a:ext cx="2090305" cy="2090304"/>
          </a:xfrm>
          <a:custGeom>
            <a:cxnLst>
              <a:cxn ang="0">
                <a:pos x="188" y="75"/>
              </a:cxn>
              <a:cxn ang="0">
                <a:pos x="196" y="196"/>
              </a:cxn>
              <a:cxn ang="0">
                <a:pos x="75" y="188"/>
              </a:cxn>
              <a:cxn ang="0">
                <a:pos x="51" y="148"/>
              </a:cxn>
              <a:cxn ang="0">
                <a:pos x="0" y="239"/>
              </a:cxn>
              <a:cxn ang="0">
                <a:pos x="91" y="290"/>
              </a:cxn>
              <a:cxn ang="0">
                <a:pos x="51" y="314"/>
              </a:cxn>
              <a:cxn ang="0">
                <a:pos x="43" y="435"/>
              </a:cxn>
              <a:cxn ang="0">
                <a:pos x="164" y="427"/>
              </a:cxn>
              <a:cxn ang="0">
                <a:pos x="191" y="376"/>
              </a:cxn>
              <a:cxn ang="0">
                <a:pos x="239" y="478"/>
              </a:cxn>
              <a:cxn ang="0">
                <a:pos x="478" y="239"/>
              </a:cxn>
              <a:cxn ang="0">
                <a:pos x="239" y="0"/>
              </a:cxn>
              <a:cxn ang="0">
                <a:pos x="137" y="48"/>
              </a:cxn>
              <a:cxn ang="0">
                <a:pos x="188" y="75"/>
              </a:cxn>
            </a:cxnLst>
            <a:rect b="b" l="0" r="r" t="0"/>
            <a:pathLst>
              <a:path h="478" w="478">
                <a:moveTo>
                  <a:pt x="188" y="75"/>
                </a:moveTo>
                <a:cubicBezTo>
                  <a:pt x="223" y="111"/>
                  <a:pt x="227" y="165"/>
                  <a:pt x="196" y="196"/>
                </a:cubicBezTo>
                <a:cubicBezTo>
                  <a:pt x="165" y="227"/>
                  <a:pt x="111" y="223"/>
                  <a:pt x="75" y="188"/>
                </a:cubicBezTo>
                <a:cubicBezTo>
                  <a:pt x="64" y="176"/>
                  <a:pt x="55" y="162"/>
                  <a:pt x="51" y="148"/>
                </a:cubicBezTo>
                <a:cubicBezTo>
                  <a:pt x="32" y="177"/>
                  <a:pt x="16" y="208"/>
                  <a:pt x="0" y="239"/>
                </a:cubicBezTo>
                <a:cubicBezTo>
                  <a:pt x="31" y="255"/>
                  <a:pt x="62" y="271"/>
                  <a:pt x="91" y="290"/>
                </a:cubicBezTo>
                <a:cubicBezTo>
                  <a:pt x="77" y="294"/>
                  <a:pt x="63" y="303"/>
                  <a:pt x="51" y="314"/>
                </a:cubicBezTo>
                <a:cubicBezTo>
                  <a:pt x="16" y="350"/>
                  <a:pt x="12" y="404"/>
                  <a:pt x="43" y="435"/>
                </a:cubicBezTo>
                <a:cubicBezTo>
                  <a:pt x="74" y="466"/>
                  <a:pt x="128" y="462"/>
                  <a:pt x="164" y="427"/>
                </a:cubicBezTo>
                <a:cubicBezTo>
                  <a:pt x="178" y="412"/>
                  <a:pt x="188" y="394"/>
                  <a:pt x="191" y="376"/>
                </a:cubicBezTo>
                <a:cubicBezTo>
                  <a:pt x="213" y="405"/>
                  <a:pt x="230" y="438"/>
                  <a:pt x="239" y="478"/>
                </a:cubicBezTo>
                <a:cubicBezTo>
                  <a:pt x="478" y="239"/>
                  <a:pt x="478" y="239"/>
                  <a:pt x="478" y="239"/>
                </a:cubicBezTo>
                <a:cubicBezTo>
                  <a:pt x="239" y="0"/>
                  <a:pt x="239" y="0"/>
                  <a:pt x="239" y="0"/>
                </a:cubicBezTo>
                <a:cubicBezTo>
                  <a:pt x="199" y="9"/>
                  <a:pt x="166" y="26"/>
                  <a:pt x="137" y="48"/>
                </a:cubicBezTo>
                <a:cubicBezTo>
                  <a:pt x="155" y="51"/>
                  <a:pt x="173" y="61"/>
                  <a:pt x="188" y="75"/>
                </a:cubicBezTo>
                <a:close/>
              </a:path>
            </a:pathLst>
          </a:custGeom>
          <a:solidFill>
            <a:schemeClr val="accent3"/>
          </a:solidFill>
          <a:ln w="9525">
            <a:solidFill>
              <a:schemeClr val="bg1"/>
            </a:solidFill>
            <a:round/>
          </a:ln>
        </p:spPr>
        <p:txBody>
          <a:bodyPr anchor="ctr"/>
          <a:lstStyle/>
          <a:p>
            <a:pPr algn="ctr"/>
            <a:endParaRPr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57" name="Freeform: Shape 37">
            <a:extLst>
              <a:ext uri="{FF2B5EF4-FFF2-40B4-BE49-F238E27FC236}">
                <a16:creationId xmlns:a16="http://schemas.microsoft.com/office/drawing/2014/main" id="{37E22556-66A6-48A1-A81A-AAEBF9D7243D}"/>
              </a:ext>
            </a:extLst>
          </p:cNvPr>
          <p:cNvSpPr/>
          <p:nvPr/>
        </p:nvSpPr>
        <p:spPr bwMode="auto">
          <a:xfrm>
            <a:off x="5159727" y="1353289"/>
            <a:ext cx="2090305" cy="2092717"/>
          </a:xfrm>
          <a:custGeom>
            <a:cxnLst>
              <a:cxn ang="0">
                <a:pos x="0" y="239"/>
              </a:cxn>
              <a:cxn ang="0">
                <a:pos x="48" y="341"/>
              </a:cxn>
              <a:cxn ang="0">
                <a:pos x="75" y="290"/>
              </a:cxn>
              <a:cxn ang="0">
                <a:pos x="196" y="282"/>
              </a:cxn>
              <a:cxn ang="0">
                <a:pos x="188" y="403"/>
              </a:cxn>
              <a:cxn ang="0">
                <a:pos x="148" y="427"/>
              </a:cxn>
              <a:cxn ang="0">
                <a:pos x="239" y="478"/>
              </a:cxn>
              <a:cxn ang="0">
                <a:pos x="290" y="387"/>
              </a:cxn>
              <a:cxn ang="0">
                <a:pos x="314" y="427"/>
              </a:cxn>
              <a:cxn ang="0">
                <a:pos x="435" y="435"/>
              </a:cxn>
              <a:cxn ang="0">
                <a:pos x="427" y="314"/>
              </a:cxn>
              <a:cxn ang="0">
                <a:pos x="376" y="287"/>
              </a:cxn>
              <a:cxn ang="0">
                <a:pos x="478" y="239"/>
              </a:cxn>
              <a:cxn ang="0">
                <a:pos x="239" y="0"/>
              </a:cxn>
              <a:cxn ang="0">
                <a:pos x="0" y="239"/>
              </a:cxn>
            </a:cxnLst>
            <a:rect b="b" l="0" r="r" t="0"/>
            <a:pathLst>
              <a:path h="478" w="478">
                <a:moveTo>
                  <a:pt x="0" y="239"/>
                </a:moveTo>
                <a:cubicBezTo>
                  <a:pt x="9" y="279"/>
                  <a:pt x="26" y="312"/>
                  <a:pt x="48" y="341"/>
                </a:cubicBezTo>
                <a:cubicBezTo>
                  <a:pt x="51" y="323"/>
                  <a:pt x="61" y="305"/>
                  <a:pt x="75" y="290"/>
                </a:cubicBezTo>
                <a:cubicBezTo>
                  <a:pt x="111" y="255"/>
                  <a:pt x="165" y="251"/>
                  <a:pt x="196" y="282"/>
                </a:cubicBezTo>
                <a:cubicBezTo>
                  <a:pt x="227" y="313"/>
                  <a:pt x="223" y="367"/>
                  <a:pt x="188" y="403"/>
                </a:cubicBezTo>
                <a:cubicBezTo>
                  <a:pt x="176" y="414"/>
                  <a:pt x="162" y="423"/>
                  <a:pt x="148" y="427"/>
                </a:cubicBezTo>
                <a:cubicBezTo>
                  <a:pt x="177" y="446"/>
                  <a:pt x="208" y="462"/>
                  <a:pt x="239" y="478"/>
                </a:cubicBezTo>
                <a:cubicBezTo>
                  <a:pt x="255" y="447"/>
                  <a:pt x="271" y="416"/>
                  <a:pt x="290" y="387"/>
                </a:cubicBezTo>
                <a:cubicBezTo>
                  <a:pt x="294" y="401"/>
                  <a:pt x="303" y="415"/>
                  <a:pt x="314" y="427"/>
                </a:cubicBezTo>
                <a:cubicBezTo>
                  <a:pt x="350" y="462"/>
                  <a:pt x="404" y="466"/>
                  <a:pt x="435" y="435"/>
                </a:cubicBezTo>
                <a:cubicBezTo>
                  <a:pt x="466" y="404"/>
                  <a:pt x="462" y="350"/>
                  <a:pt x="427" y="314"/>
                </a:cubicBezTo>
                <a:cubicBezTo>
                  <a:pt x="412" y="300"/>
                  <a:pt x="394" y="290"/>
                  <a:pt x="376" y="287"/>
                </a:cubicBezTo>
                <a:cubicBezTo>
                  <a:pt x="405" y="265"/>
                  <a:pt x="438" y="248"/>
                  <a:pt x="478" y="239"/>
                </a:cubicBezTo>
                <a:cubicBezTo>
                  <a:pt x="239" y="0"/>
                  <a:pt x="239" y="0"/>
                  <a:pt x="239" y="0"/>
                </a:cubicBezTo>
                <a:lnTo>
                  <a:pt x="0" y="239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bg1"/>
            </a:solidFill>
            <a:round/>
          </a:ln>
        </p:spPr>
        <p:txBody>
          <a:bodyPr anchor="ctr"/>
          <a:lstStyle/>
          <a:p>
            <a:pPr algn="ctr"/>
            <a:endParaRPr>
              <a:ea charset="-122" panose="020b0503020204020204" pitchFamily="34" typeface="微软雅黑"/>
              <a:cs typeface="+mn-ea"/>
              <a:sym typeface="+mn-lt"/>
            </a:endParaRPr>
          </a:p>
        </p:txBody>
      </p:sp>
      <p:grpSp>
        <p:nvGrpSpPr>
          <p:cNvPr id="58" name="Group 38">
            <a:extLst>
              <a:ext uri="{FF2B5EF4-FFF2-40B4-BE49-F238E27FC236}">
                <a16:creationId xmlns:a16="http://schemas.microsoft.com/office/drawing/2014/main" id="{EE643550-A39A-4C31-A0FE-251C99D3A7A2}"/>
              </a:ext>
            </a:extLst>
          </p:cNvPr>
          <p:cNvGrpSpPr/>
          <p:nvPr/>
        </p:nvGrpSpPr>
        <p:grpSpPr>
          <a:xfrm>
            <a:off x="5933823" y="1895017"/>
            <a:ext cx="507206" cy="572237"/>
            <a:chOff x="5010151" y="4568825"/>
            <a:chExt cx="185737" cy="209550"/>
          </a:xfrm>
          <a:solidFill>
            <a:schemeClr val="bg1"/>
          </a:solidFill>
        </p:grpSpPr>
        <p:sp>
          <p:nvSpPr>
            <p:cNvPr id="75" name="Oval 39">
              <a:extLst>
                <a:ext uri="{FF2B5EF4-FFF2-40B4-BE49-F238E27FC236}">
                  <a16:creationId xmlns:a16="http://schemas.microsoft.com/office/drawing/2014/main" id="{D2AE558B-10C2-417E-A931-28B991DF0019}"/>
                </a:ext>
              </a:extLst>
            </p:cNvPr>
            <p:cNvSpPr/>
            <p:nvPr/>
          </p:nvSpPr>
          <p:spPr bwMode="auto">
            <a:xfrm>
              <a:off x="5073651" y="4654550"/>
              <a:ext cx="28575" cy="25400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76" name="Freeform: Shape 40">
              <a:extLst>
                <a:ext uri="{FF2B5EF4-FFF2-40B4-BE49-F238E27FC236}">
                  <a16:creationId xmlns:a16="http://schemas.microsoft.com/office/drawing/2014/main" id="{E13B246D-AA89-42E0-8664-8B6D2347AEAE}"/>
                </a:ext>
              </a:extLst>
            </p:cNvPr>
            <p:cNvSpPr/>
            <p:nvPr/>
          </p:nvSpPr>
          <p:spPr bwMode="auto">
            <a:xfrm>
              <a:off x="5010151" y="4679950"/>
              <a:ext cx="114300" cy="98425"/>
            </a:xfrm>
            <a:custGeom>
              <a:cxnLst>
                <a:cxn ang="0">
                  <a:pos x="38" y="10"/>
                </a:cxn>
                <a:cxn ang="0">
                  <a:pos x="29" y="9"/>
                </a:cxn>
                <a:cxn ang="0">
                  <a:pos x="29" y="8"/>
                </a:cxn>
                <a:cxn ang="0">
                  <a:pos x="32" y="8"/>
                </a:cxn>
                <a:cxn ang="0">
                  <a:pos x="34" y="3"/>
                </a:cxn>
                <a:cxn ang="0">
                  <a:pos x="27" y="4"/>
                </a:cxn>
                <a:cxn ang="0">
                  <a:pos x="25" y="2"/>
                </a:cxn>
                <a:cxn ang="0">
                  <a:pos x="22" y="1"/>
                </a:cxn>
                <a:cxn ang="0">
                  <a:pos x="17" y="3"/>
                </a:cxn>
                <a:cxn ang="0">
                  <a:pos x="13" y="15"/>
                </a:cxn>
                <a:cxn ang="0">
                  <a:pos x="13" y="15"/>
                </a:cxn>
                <a:cxn ang="0">
                  <a:pos x="11" y="22"/>
                </a:cxn>
                <a:cxn ang="0">
                  <a:pos x="3" y="22"/>
                </a:cxn>
                <a:cxn ang="0">
                  <a:pos x="0" y="25"/>
                </a:cxn>
                <a:cxn ang="0">
                  <a:pos x="3" y="28"/>
                </a:cxn>
                <a:cxn ang="0">
                  <a:pos x="13" y="28"/>
                </a:cxn>
                <a:cxn ang="0">
                  <a:pos x="15" y="26"/>
                </a:cxn>
                <a:cxn ang="0">
                  <a:pos x="18" y="20"/>
                </a:cxn>
                <a:cxn ang="0">
                  <a:pos x="19" y="21"/>
                </a:cxn>
                <a:cxn ang="0">
                  <a:pos x="20" y="21"/>
                </a:cxn>
                <a:cxn ang="0">
                  <a:pos x="24" y="33"/>
                </a:cxn>
                <a:cxn ang="0">
                  <a:pos x="27" y="34"/>
                </a:cxn>
                <a:cxn ang="0">
                  <a:pos x="28" y="34"/>
                </a:cxn>
                <a:cxn ang="0">
                  <a:pos x="30" y="31"/>
                </a:cxn>
                <a:cxn ang="0">
                  <a:pos x="24" y="17"/>
                </a:cxn>
                <a:cxn ang="0">
                  <a:pos x="26" y="12"/>
                </a:cxn>
                <a:cxn ang="0">
                  <a:pos x="27" y="13"/>
                </a:cxn>
                <a:cxn ang="0">
                  <a:pos x="38" y="15"/>
                </a:cxn>
                <a:cxn ang="0">
                  <a:pos x="38" y="15"/>
                </a:cxn>
                <a:cxn ang="0">
                  <a:pos x="40" y="13"/>
                </a:cxn>
                <a:cxn ang="0">
                  <a:pos x="38" y="10"/>
                </a:cxn>
              </a:cxnLst>
              <a:rect b="b" l="0" r="r" t="0"/>
              <a:pathLst>
                <a:path h="34" w="40">
                  <a:moveTo>
                    <a:pt x="38" y="10"/>
                  </a:moveTo>
                  <a:cubicBezTo>
                    <a:pt x="29" y="9"/>
                    <a:pt x="29" y="9"/>
                    <a:pt x="29" y="9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3"/>
                    <a:pt x="26" y="2"/>
                    <a:pt x="25" y="2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0" y="0"/>
                    <a:pt x="18" y="1"/>
                    <a:pt x="17" y="3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1" y="22"/>
                    <a:pt x="0" y="23"/>
                    <a:pt x="0" y="25"/>
                  </a:cubicBezTo>
                  <a:cubicBezTo>
                    <a:pt x="0" y="27"/>
                    <a:pt x="1" y="28"/>
                    <a:pt x="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4" y="28"/>
                    <a:pt x="15" y="27"/>
                    <a:pt x="15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5" y="34"/>
                    <a:pt x="26" y="34"/>
                    <a:pt x="27" y="34"/>
                  </a:cubicBezTo>
                  <a:cubicBezTo>
                    <a:pt x="27" y="34"/>
                    <a:pt x="28" y="34"/>
                    <a:pt x="28" y="34"/>
                  </a:cubicBezTo>
                  <a:cubicBezTo>
                    <a:pt x="29" y="34"/>
                    <a:pt x="30" y="32"/>
                    <a:pt x="30" y="31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13"/>
                    <a:pt x="27" y="13"/>
                    <a:pt x="27" y="13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9" y="15"/>
                    <a:pt x="40" y="14"/>
                    <a:pt x="40" y="13"/>
                  </a:cubicBezTo>
                  <a:cubicBezTo>
                    <a:pt x="40" y="11"/>
                    <a:pt x="39" y="10"/>
                    <a:pt x="38" y="1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77" name="Freeform: Shape 41">
              <a:extLst>
                <a:ext uri="{FF2B5EF4-FFF2-40B4-BE49-F238E27FC236}">
                  <a16:creationId xmlns:a16="http://schemas.microsoft.com/office/drawing/2014/main" id="{1858BB65-66B2-49EA-8E7B-C097B28025AF}"/>
                </a:ext>
              </a:extLst>
            </p:cNvPr>
            <p:cNvSpPr/>
            <p:nvPr/>
          </p:nvSpPr>
          <p:spPr bwMode="auto">
            <a:xfrm>
              <a:off x="5119688" y="4689475"/>
              <a:ext cx="11113" cy="14287"/>
            </a:xfrm>
            <a:custGeom>
              <a:cxnLst>
                <a:cxn ang="0">
                  <a:pos x="2" y="0"/>
                </a:cxn>
                <a:cxn ang="0">
                  <a:pos x="0" y="5"/>
                </a:cxn>
                <a:cxn ang="0">
                  <a:pos x="2" y="5"/>
                </a:cxn>
                <a:cxn ang="0">
                  <a:pos x="4" y="2"/>
                </a:cxn>
                <a:cxn ang="0">
                  <a:pos x="2" y="0"/>
                </a:cxn>
              </a:cxnLst>
              <a:rect b="b" l="0" r="r" t="0"/>
              <a:pathLst>
                <a:path h="5" w="4">
                  <a:moveTo>
                    <a:pt x="2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4" y="4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78" name="Freeform: Shape 42">
              <a:extLst>
                <a:ext uri="{FF2B5EF4-FFF2-40B4-BE49-F238E27FC236}">
                  <a16:creationId xmlns:a16="http://schemas.microsoft.com/office/drawing/2014/main" id="{C0F81D77-0D0C-4FAC-AAFF-C70410350CAC}"/>
                </a:ext>
              </a:extLst>
            </p:cNvPr>
            <p:cNvSpPr/>
            <p:nvPr/>
          </p:nvSpPr>
          <p:spPr bwMode="auto">
            <a:xfrm>
              <a:off x="5089526" y="4724400"/>
              <a:ext cx="17463" cy="17462"/>
            </a:xfrm>
            <a:custGeom>
              <a:cxnLst>
                <a:cxn ang="0">
                  <a:pos x="2" y="0"/>
                </a:cxn>
                <a:cxn ang="0">
                  <a:pos x="2" y="0"/>
                </a:cxn>
                <a:cxn ang="0">
                  <a:pos x="1" y="2"/>
                </a:cxn>
                <a:cxn ang="0">
                  <a:pos x="2" y="5"/>
                </a:cxn>
                <a:cxn ang="0">
                  <a:pos x="5" y="4"/>
                </a:cxn>
                <a:cxn ang="0">
                  <a:pos x="6" y="1"/>
                </a:cxn>
                <a:cxn ang="0">
                  <a:pos x="2" y="0"/>
                </a:cxn>
              </a:cxnLst>
              <a:rect b="b" l="0" r="r" t="0"/>
              <a:pathLst>
                <a:path h="6" w="6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1" y="5"/>
                    <a:pt x="2" y="5"/>
                  </a:cubicBezTo>
                  <a:cubicBezTo>
                    <a:pt x="3" y="6"/>
                    <a:pt x="4" y="5"/>
                    <a:pt x="5" y="4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0"/>
                    <a:pt x="4" y="0"/>
                    <a:pt x="2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79" name="Freeform: Shape 43">
              <a:extLst>
                <a:ext uri="{FF2B5EF4-FFF2-40B4-BE49-F238E27FC236}">
                  <a16:creationId xmlns:a16="http://schemas.microsoft.com/office/drawing/2014/main" id="{D97A70A7-ED08-484B-80D1-1295E2B28AE5}"/>
                </a:ext>
              </a:extLst>
            </p:cNvPr>
            <p:cNvSpPr/>
            <p:nvPr/>
          </p:nvSpPr>
          <p:spPr bwMode="auto">
            <a:xfrm>
              <a:off x="5110163" y="4678363"/>
              <a:ext cx="17463" cy="7937"/>
            </a:xfrm>
            <a:custGeom>
              <a:cxnLst>
                <a:cxn ang="0">
                  <a:pos x="5" y="3"/>
                </a:cxn>
                <a:cxn ang="0">
                  <a:pos x="5" y="1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4" y="3"/>
                </a:cxn>
                <a:cxn ang="0">
                  <a:pos x="5" y="3"/>
                </a:cxn>
              </a:cxnLst>
              <a:rect b="b" l="0" r="r" t="0"/>
              <a:pathLst>
                <a:path h="3" w="6">
                  <a:moveTo>
                    <a:pt x="5" y="3"/>
                  </a:moveTo>
                  <a:cubicBezTo>
                    <a:pt x="6" y="2"/>
                    <a:pt x="5" y="2"/>
                    <a:pt x="5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80" name="Freeform: Shape 44">
              <a:extLst>
                <a:ext uri="{FF2B5EF4-FFF2-40B4-BE49-F238E27FC236}">
                  <a16:creationId xmlns:a16="http://schemas.microsoft.com/office/drawing/2014/main" id="{03F4D8EA-E668-441E-ADC0-0EF6F0D1D9D1}"/>
                </a:ext>
              </a:extLst>
            </p:cNvPr>
            <p:cNvSpPr/>
            <p:nvPr/>
          </p:nvSpPr>
          <p:spPr bwMode="auto">
            <a:xfrm>
              <a:off x="5116513" y="4672013"/>
              <a:ext cx="11113" cy="7937"/>
            </a:xfrm>
            <a:custGeom>
              <a:cxnLst>
                <a:cxn ang="0">
                  <a:pos x="7" y="5"/>
                </a:cxn>
                <a:cxn ang="0">
                  <a:pos x="7" y="4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7" y="5"/>
                </a:cxn>
              </a:cxnLst>
              <a:rect b="b" l="0" r="r" t="0"/>
              <a:pathLst>
                <a:path h="5" w="7">
                  <a:moveTo>
                    <a:pt x="7" y="5"/>
                  </a:moveTo>
                  <a:lnTo>
                    <a:pt x="7" y="4"/>
                  </a:lnTo>
                  <a:lnTo>
                    <a:pt x="0" y="0"/>
                  </a:lnTo>
                  <a:lnTo>
                    <a:pt x="0" y="2"/>
                  </a:lnTo>
                  <a:lnTo>
                    <a:pt x="7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81" name="Freeform: Shape 45">
              <a:extLst>
                <a:ext uri="{FF2B5EF4-FFF2-40B4-BE49-F238E27FC236}">
                  <a16:creationId xmlns:a16="http://schemas.microsoft.com/office/drawing/2014/main" id="{D373D6D2-576A-46C8-99D0-BEDE1DC79904}"/>
                </a:ext>
              </a:extLst>
            </p:cNvPr>
            <p:cNvSpPr/>
            <p:nvPr/>
          </p:nvSpPr>
          <p:spPr bwMode="auto">
            <a:xfrm>
              <a:off x="5084763" y="4568825"/>
              <a:ext cx="111125" cy="109537"/>
            </a:xfrm>
            <a:custGeom>
              <a:cxnLst>
                <a:cxn ang="0">
                  <a:pos x="20" y="38"/>
                </a:cxn>
                <a:cxn ang="0">
                  <a:pos x="13" y="37"/>
                </a:cxn>
                <a:cxn ang="0">
                  <a:pos x="4" y="12"/>
                </a:cxn>
                <a:cxn ang="0">
                  <a:pos x="21" y="0"/>
                </a:cxn>
                <a:cxn ang="0">
                  <a:pos x="28" y="2"/>
                </a:cxn>
                <a:cxn ang="0">
                  <a:pos x="37" y="12"/>
                </a:cxn>
                <a:cxn ang="0">
                  <a:pos x="37" y="26"/>
                </a:cxn>
                <a:cxn ang="0">
                  <a:pos x="20" y="38"/>
                </a:cxn>
                <a:cxn ang="0">
                  <a:pos x="21" y="4"/>
                </a:cxn>
                <a:cxn ang="0">
                  <a:pos x="8" y="14"/>
                </a:cxn>
                <a:cxn ang="0">
                  <a:pos x="15" y="33"/>
                </a:cxn>
                <a:cxn ang="0">
                  <a:pos x="20" y="34"/>
                </a:cxn>
                <a:cxn ang="0">
                  <a:pos x="33" y="24"/>
                </a:cxn>
                <a:cxn ang="0">
                  <a:pos x="34" y="13"/>
                </a:cxn>
                <a:cxn ang="0">
                  <a:pos x="26" y="5"/>
                </a:cxn>
                <a:cxn ang="0">
                  <a:pos x="21" y="4"/>
                </a:cxn>
              </a:cxnLst>
              <a:rect b="b" l="0" r="r" t="0"/>
              <a:pathLst>
                <a:path h="38" w="39">
                  <a:moveTo>
                    <a:pt x="20" y="38"/>
                  </a:moveTo>
                  <a:cubicBezTo>
                    <a:pt x="18" y="38"/>
                    <a:pt x="15" y="37"/>
                    <a:pt x="13" y="37"/>
                  </a:cubicBezTo>
                  <a:cubicBezTo>
                    <a:pt x="4" y="33"/>
                    <a:pt x="0" y="22"/>
                    <a:pt x="4" y="12"/>
                  </a:cubicBezTo>
                  <a:cubicBezTo>
                    <a:pt x="7" y="5"/>
                    <a:pt x="14" y="0"/>
                    <a:pt x="21" y="0"/>
                  </a:cubicBezTo>
                  <a:cubicBezTo>
                    <a:pt x="24" y="0"/>
                    <a:pt x="26" y="1"/>
                    <a:pt x="28" y="2"/>
                  </a:cubicBezTo>
                  <a:cubicBezTo>
                    <a:pt x="32" y="3"/>
                    <a:pt x="36" y="7"/>
                    <a:pt x="37" y="12"/>
                  </a:cubicBezTo>
                  <a:cubicBezTo>
                    <a:pt x="39" y="16"/>
                    <a:pt x="39" y="21"/>
                    <a:pt x="37" y="26"/>
                  </a:cubicBezTo>
                  <a:cubicBezTo>
                    <a:pt x="34" y="33"/>
                    <a:pt x="27" y="38"/>
                    <a:pt x="20" y="38"/>
                  </a:cubicBezTo>
                  <a:close/>
                  <a:moveTo>
                    <a:pt x="21" y="4"/>
                  </a:moveTo>
                  <a:cubicBezTo>
                    <a:pt x="16" y="4"/>
                    <a:pt x="10" y="8"/>
                    <a:pt x="8" y="14"/>
                  </a:cubicBezTo>
                  <a:cubicBezTo>
                    <a:pt x="4" y="21"/>
                    <a:pt x="8" y="30"/>
                    <a:pt x="15" y="33"/>
                  </a:cubicBezTo>
                  <a:cubicBezTo>
                    <a:pt x="16" y="34"/>
                    <a:pt x="18" y="34"/>
                    <a:pt x="20" y="34"/>
                  </a:cubicBezTo>
                  <a:cubicBezTo>
                    <a:pt x="26" y="34"/>
                    <a:pt x="31" y="30"/>
                    <a:pt x="33" y="24"/>
                  </a:cubicBezTo>
                  <a:cubicBezTo>
                    <a:pt x="35" y="21"/>
                    <a:pt x="35" y="17"/>
                    <a:pt x="34" y="13"/>
                  </a:cubicBezTo>
                  <a:cubicBezTo>
                    <a:pt x="32" y="9"/>
                    <a:pt x="30" y="7"/>
                    <a:pt x="26" y="5"/>
                  </a:cubicBezTo>
                  <a:cubicBezTo>
                    <a:pt x="25" y="4"/>
                    <a:pt x="23" y="4"/>
                    <a:pt x="21" y="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82" name="Freeform: Shape 46">
              <a:extLst>
                <a:ext uri="{FF2B5EF4-FFF2-40B4-BE49-F238E27FC236}">
                  <a16:creationId xmlns:a16="http://schemas.microsoft.com/office/drawing/2014/main" id="{2FEF70AB-5749-4025-B7D5-F534AE2765D1}"/>
                </a:ext>
              </a:extLst>
            </p:cNvPr>
            <p:cNvSpPr/>
            <p:nvPr/>
          </p:nvSpPr>
          <p:spPr bwMode="auto">
            <a:xfrm>
              <a:off x="5103813" y="4605338"/>
              <a:ext cx="52388" cy="58737"/>
            </a:xfrm>
            <a:custGeom>
              <a:cxnLst>
                <a:cxn ang="0">
                  <a:pos x="13" y="20"/>
                </a:cxn>
                <a:cxn ang="0">
                  <a:pos x="8" y="19"/>
                </a:cxn>
                <a:cxn ang="0">
                  <a:pos x="2" y="11"/>
                </a:cxn>
                <a:cxn ang="0">
                  <a:pos x="2" y="1"/>
                </a:cxn>
                <a:cxn ang="0">
                  <a:pos x="4" y="1"/>
                </a:cxn>
                <a:cxn ang="0">
                  <a:pos x="4" y="2"/>
                </a:cxn>
                <a:cxn ang="0">
                  <a:pos x="4" y="11"/>
                </a:cxn>
                <a:cxn ang="0">
                  <a:pos x="9" y="16"/>
                </a:cxn>
                <a:cxn ang="0">
                  <a:pos x="16" y="16"/>
                </a:cxn>
                <a:cxn ang="0">
                  <a:pos x="17" y="17"/>
                </a:cxn>
                <a:cxn ang="0">
                  <a:pos x="16" y="19"/>
                </a:cxn>
                <a:cxn ang="0">
                  <a:pos x="13" y="20"/>
                </a:cxn>
              </a:cxnLst>
              <a:rect b="b" l="0" r="r" t="0"/>
              <a:pathLst>
                <a:path h="20" w="18">
                  <a:moveTo>
                    <a:pt x="13" y="20"/>
                  </a:moveTo>
                  <a:cubicBezTo>
                    <a:pt x="11" y="20"/>
                    <a:pt x="10" y="19"/>
                    <a:pt x="8" y="19"/>
                  </a:cubicBezTo>
                  <a:cubicBezTo>
                    <a:pt x="5" y="17"/>
                    <a:pt x="3" y="15"/>
                    <a:pt x="2" y="11"/>
                  </a:cubicBezTo>
                  <a:cubicBezTo>
                    <a:pt x="0" y="8"/>
                    <a:pt x="0" y="5"/>
                    <a:pt x="2" y="1"/>
                  </a:cubicBezTo>
                  <a:cubicBezTo>
                    <a:pt x="2" y="1"/>
                    <a:pt x="3" y="0"/>
                    <a:pt x="4" y="1"/>
                  </a:cubicBezTo>
                  <a:cubicBezTo>
                    <a:pt x="4" y="1"/>
                    <a:pt x="5" y="2"/>
                    <a:pt x="4" y="2"/>
                  </a:cubicBezTo>
                  <a:cubicBezTo>
                    <a:pt x="3" y="5"/>
                    <a:pt x="3" y="8"/>
                    <a:pt x="4" y="11"/>
                  </a:cubicBezTo>
                  <a:cubicBezTo>
                    <a:pt x="5" y="13"/>
                    <a:pt x="7" y="15"/>
                    <a:pt x="9" y="16"/>
                  </a:cubicBezTo>
                  <a:cubicBezTo>
                    <a:pt x="11" y="17"/>
                    <a:pt x="14" y="17"/>
                    <a:pt x="16" y="16"/>
                  </a:cubicBezTo>
                  <a:cubicBezTo>
                    <a:pt x="16" y="16"/>
                    <a:pt x="17" y="17"/>
                    <a:pt x="17" y="17"/>
                  </a:cubicBezTo>
                  <a:cubicBezTo>
                    <a:pt x="18" y="18"/>
                    <a:pt x="17" y="19"/>
                    <a:pt x="16" y="19"/>
                  </a:cubicBezTo>
                  <a:cubicBezTo>
                    <a:pt x="15" y="19"/>
                    <a:pt x="14" y="20"/>
                    <a:pt x="13" y="2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83" name="Freeform: Shape 47">
              <a:extLst>
                <a:ext uri="{FF2B5EF4-FFF2-40B4-BE49-F238E27FC236}">
                  <a16:creationId xmlns:a16="http://schemas.microsoft.com/office/drawing/2014/main" id="{9FDAFF26-4ABB-4B43-82ED-491843789360}"/>
                </a:ext>
              </a:extLst>
            </p:cNvPr>
            <p:cNvSpPr/>
            <p:nvPr/>
          </p:nvSpPr>
          <p:spPr bwMode="auto">
            <a:xfrm>
              <a:off x="5102226" y="4683125"/>
              <a:ext cx="19050" cy="23812"/>
            </a:xfrm>
            <a:custGeom>
              <a:cxnLst>
                <a:cxn ang="0">
                  <a:pos x="0" y="8"/>
                </a:cxn>
                <a:cxn ang="0">
                  <a:pos x="4" y="8"/>
                </a:cxn>
                <a:cxn ang="0">
                  <a:pos x="5" y="8"/>
                </a:cxn>
                <a:cxn ang="0">
                  <a:pos x="7" y="2"/>
                </a:cxn>
                <a:cxn ang="0">
                  <a:pos x="3" y="0"/>
                </a:cxn>
                <a:cxn ang="0">
                  <a:pos x="0" y="8"/>
                </a:cxn>
                <a:cxn ang="0">
                  <a:pos x="0" y="8"/>
                </a:cxn>
              </a:cxnLst>
              <a:rect b="b" l="0" r="r" t="0"/>
              <a:pathLst>
                <a:path h="8" w="7">
                  <a:moveTo>
                    <a:pt x="0" y="8"/>
                  </a:moveTo>
                  <a:cubicBezTo>
                    <a:pt x="2" y="8"/>
                    <a:pt x="3" y="8"/>
                    <a:pt x="4" y="8"/>
                  </a:cubicBezTo>
                  <a:cubicBezTo>
                    <a:pt x="4" y="8"/>
                    <a:pt x="4" y="8"/>
                    <a:pt x="5" y="8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</p:grpSp>
      <p:grpSp>
        <p:nvGrpSpPr>
          <p:cNvPr id="59" name="Group 48">
            <a:extLst>
              <a:ext uri="{FF2B5EF4-FFF2-40B4-BE49-F238E27FC236}">
                <a16:creationId xmlns:a16="http://schemas.microsoft.com/office/drawing/2014/main" id="{839261EC-59F7-4015-8168-C96E7882005B}"/>
              </a:ext>
            </a:extLst>
          </p:cNvPr>
          <p:cNvGrpSpPr/>
          <p:nvPr/>
        </p:nvGrpSpPr>
        <p:grpSpPr>
          <a:xfrm>
            <a:off x="7257335" y="3182578"/>
            <a:ext cx="437820" cy="556399"/>
            <a:chOff x="3949701" y="4570413"/>
            <a:chExt cx="152400" cy="193675"/>
          </a:xfrm>
          <a:solidFill>
            <a:schemeClr val="bg1"/>
          </a:solidFill>
        </p:grpSpPr>
        <p:sp>
          <p:nvSpPr>
            <p:cNvPr id="69" name="Oval 49">
              <a:extLst>
                <a:ext uri="{FF2B5EF4-FFF2-40B4-BE49-F238E27FC236}">
                  <a16:creationId xmlns:a16="http://schemas.microsoft.com/office/drawing/2014/main" id="{20B42B55-E9C6-4271-A4F7-0719D8E3F4A7}"/>
                </a:ext>
              </a:extLst>
            </p:cNvPr>
            <p:cNvSpPr/>
            <p:nvPr/>
          </p:nvSpPr>
          <p:spPr bwMode="auto">
            <a:xfrm>
              <a:off x="4079876" y="4657725"/>
              <a:ext cx="22225" cy="22225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70" name="Freeform: Shape 50">
              <a:extLst>
                <a:ext uri="{FF2B5EF4-FFF2-40B4-BE49-F238E27FC236}">
                  <a16:creationId xmlns:a16="http://schemas.microsoft.com/office/drawing/2014/main" id="{49845D7A-116D-416E-A736-0B309CFC23D2}"/>
                </a:ext>
              </a:extLst>
            </p:cNvPr>
            <p:cNvSpPr/>
            <p:nvPr/>
          </p:nvSpPr>
          <p:spPr bwMode="auto">
            <a:xfrm>
              <a:off x="4041776" y="4660900"/>
              <a:ext cx="55563" cy="103187"/>
            </a:xfrm>
            <a:custGeom>
              <a:cxnLst>
                <a:cxn ang="0">
                  <a:pos x="18" y="32"/>
                </a:cxn>
                <a:cxn ang="0">
                  <a:pos x="13" y="22"/>
                </a:cxn>
                <a:cxn ang="0">
                  <a:pos x="15" y="20"/>
                </a:cxn>
                <a:cxn ang="0">
                  <a:pos x="16" y="12"/>
                </a:cxn>
                <a:cxn ang="0">
                  <a:pos x="15" y="9"/>
                </a:cxn>
                <a:cxn ang="0">
                  <a:pos x="8" y="1"/>
                </a:cxn>
                <a:cxn ang="0">
                  <a:pos x="4" y="1"/>
                </a:cxn>
                <a:cxn ang="0">
                  <a:pos x="4" y="4"/>
                </a:cxn>
                <a:cxn ang="0">
                  <a:pos x="9" y="9"/>
                </a:cxn>
                <a:cxn ang="0">
                  <a:pos x="4" y="7"/>
                </a:cxn>
                <a:cxn ang="0">
                  <a:pos x="1" y="8"/>
                </a:cxn>
                <a:cxn ang="0">
                  <a:pos x="2" y="11"/>
                </a:cxn>
                <a:cxn ang="0">
                  <a:pos x="7" y="14"/>
                </a:cxn>
                <a:cxn ang="0">
                  <a:pos x="8" y="14"/>
                </a:cxn>
                <a:cxn ang="0">
                  <a:pos x="6" y="23"/>
                </a:cxn>
                <a:cxn ang="0">
                  <a:pos x="4" y="31"/>
                </a:cxn>
                <a:cxn ang="0">
                  <a:pos x="4" y="33"/>
                </a:cxn>
                <a:cxn ang="0">
                  <a:pos x="5" y="36"/>
                </a:cxn>
                <a:cxn ang="0">
                  <a:pos x="6" y="36"/>
                </a:cxn>
                <a:cxn ang="0">
                  <a:pos x="8" y="34"/>
                </a:cxn>
                <a:cxn ang="0">
                  <a:pos x="10" y="27"/>
                </a:cxn>
                <a:cxn ang="0">
                  <a:pos x="14" y="34"/>
                </a:cxn>
                <a:cxn ang="0">
                  <a:pos x="17" y="35"/>
                </a:cxn>
                <a:cxn ang="0">
                  <a:pos x="18" y="32"/>
                </a:cxn>
              </a:cxnLst>
              <a:rect b="b" l="0" r="r" t="0"/>
              <a:pathLst>
                <a:path h="36" w="19">
                  <a:moveTo>
                    <a:pt x="18" y="32"/>
                  </a:moveTo>
                  <a:cubicBezTo>
                    <a:pt x="13" y="22"/>
                    <a:pt x="13" y="22"/>
                    <a:pt x="13" y="22"/>
                  </a:cubicBezTo>
                  <a:cubicBezTo>
                    <a:pt x="14" y="21"/>
                    <a:pt x="14" y="21"/>
                    <a:pt x="15" y="20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1"/>
                    <a:pt x="16" y="10"/>
                    <a:pt x="15" y="9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0"/>
                    <a:pt x="5" y="0"/>
                    <a:pt x="4" y="1"/>
                  </a:cubicBezTo>
                  <a:cubicBezTo>
                    <a:pt x="3" y="2"/>
                    <a:pt x="3" y="3"/>
                    <a:pt x="4" y="4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6"/>
                    <a:pt x="1" y="7"/>
                    <a:pt x="1" y="8"/>
                  </a:cubicBezTo>
                  <a:cubicBezTo>
                    <a:pt x="0" y="9"/>
                    <a:pt x="1" y="11"/>
                    <a:pt x="2" y="11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8" y="14"/>
                    <a:pt x="8" y="14"/>
                  </a:cubicBezTo>
                  <a:cubicBezTo>
                    <a:pt x="7" y="17"/>
                    <a:pt x="7" y="21"/>
                    <a:pt x="6" y="23"/>
                  </a:cubicBezTo>
                  <a:cubicBezTo>
                    <a:pt x="5" y="26"/>
                    <a:pt x="5" y="28"/>
                    <a:pt x="4" y="31"/>
                  </a:cubicBezTo>
                  <a:cubicBezTo>
                    <a:pt x="4" y="31"/>
                    <a:pt x="4" y="32"/>
                    <a:pt x="4" y="33"/>
                  </a:cubicBezTo>
                  <a:cubicBezTo>
                    <a:pt x="3" y="34"/>
                    <a:pt x="4" y="35"/>
                    <a:pt x="5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7" y="36"/>
                    <a:pt x="8" y="35"/>
                    <a:pt x="8" y="34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35"/>
                    <a:pt x="16" y="36"/>
                    <a:pt x="17" y="35"/>
                  </a:cubicBezTo>
                  <a:cubicBezTo>
                    <a:pt x="18" y="34"/>
                    <a:pt x="19" y="33"/>
                    <a:pt x="18" y="3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ea typeface="腾祥铁山楷书简"/>
                <a:cs typeface="+mn-ea"/>
                <a:sym typeface="+mn-lt"/>
              </a:endParaRPr>
            </a:p>
          </p:txBody>
        </p:sp>
        <p:sp>
          <p:nvSpPr>
            <p:cNvPr id="71" name="Oval 51">
              <a:extLst>
                <a:ext uri="{FF2B5EF4-FFF2-40B4-BE49-F238E27FC236}">
                  <a16:creationId xmlns:a16="http://schemas.microsoft.com/office/drawing/2014/main" id="{8D6A3580-943C-469F-927B-A6B28321258F}"/>
                </a:ext>
              </a:extLst>
            </p:cNvPr>
            <p:cNvSpPr/>
            <p:nvPr/>
          </p:nvSpPr>
          <p:spPr bwMode="auto">
            <a:xfrm>
              <a:off x="3987801" y="4675188"/>
              <a:ext cx="25400" cy="22225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72" name="Freeform: Shape 52">
              <a:extLst>
                <a:ext uri="{FF2B5EF4-FFF2-40B4-BE49-F238E27FC236}">
                  <a16:creationId xmlns:a16="http://schemas.microsoft.com/office/drawing/2014/main" id="{5DBA6A1D-BE6F-4509-A8A3-DEC9BA48ACDA}"/>
                </a:ext>
              </a:extLst>
            </p:cNvPr>
            <p:cNvSpPr/>
            <p:nvPr/>
          </p:nvSpPr>
          <p:spPr bwMode="auto">
            <a:xfrm>
              <a:off x="3963988" y="4672013"/>
              <a:ext cx="69850" cy="92075"/>
            </a:xfrm>
            <a:custGeom>
              <a:cxnLst>
                <a:cxn ang="0">
                  <a:pos x="21" y="19"/>
                </a:cxn>
                <a:cxn ang="0">
                  <a:pos x="18" y="19"/>
                </a:cxn>
                <a:cxn ang="0">
                  <a:pos x="18" y="15"/>
                </a:cxn>
                <a:cxn ang="0">
                  <a:pos x="23" y="11"/>
                </a:cxn>
                <a:cxn ang="0">
                  <a:pos x="24" y="9"/>
                </a:cxn>
                <a:cxn ang="0">
                  <a:pos x="24" y="2"/>
                </a:cxn>
                <a:cxn ang="0">
                  <a:pos x="21" y="0"/>
                </a:cxn>
                <a:cxn ang="0">
                  <a:pos x="19" y="2"/>
                </a:cxn>
                <a:cxn ang="0">
                  <a:pos x="19" y="8"/>
                </a:cxn>
                <a:cxn ang="0">
                  <a:pos x="14" y="12"/>
                </a:cxn>
                <a:cxn ang="0">
                  <a:pos x="7" y="10"/>
                </a:cxn>
                <a:cxn ang="0">
                  <a:pos x="6" y="5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3" y="12"/>
                </a:cxn>
                <a:cxn ang="0">
                  <a:pos x="5" y="14"/>
                </a:cxn>
                <a:cxn ang="0">
                  <a:pos x="9" y="16"/>
                </a:cxn>
                <a:cxn ang="0">
                  <a:pos x="9" y="24"/>
                </a:cxn>
                <a:cxn ang="0">
                  <a:pos x="9" y="24"/>
                </a:cxn>
                <a:cxn ang="0">
                  <a:pos x="9" y="27"/>
                </a:cxn>
                <a:cxn ang="0">
                  <a:pos x="2" y="27"/>
                </a:cxn>
                <a:cxn ang="0">
                  <a:pos x="0" y="29"/>
                </a:cxn>
                <a:cxn ang="0">
                  <a:pos x="2" y="32"/>
                </a:cxn>
                <a:cxn ang="0">
                  <a:pos x="12" y="32"/>
                </a:cxn>
                <a:cxn ang="0">
                  <a:pos x="14" y="29"/>
                </a:cxn>
                <a:cxn ang="0">
                  <a:pos x="14" y="24"/>
                </a:cxn>
                <a:cxn ang="0">
                  <a:pos x="19" y="24"/>
                </a:cxn>
                <a:cxn ang="0">
                  <a:pos x="19" y="29"/>
                </a:cxn>
                <a:cxn ang="0">
                  <a:pos x="21" y="32"/>
                </a:cxn>
                <a:cxn ang="0">
                  <a:pos x="23" y="29"/>
                </a:cxn>
                <a:cxn ang="0">
                  <a:pos x="23" y="21"/>
                </a:cxn>
                <a:cxn ang="0">
                  <a:pos x="21" y="19"/>
                </a:cxn>
              </a:cxnLst>
              <a:rect b="b" l="0" r="r" t="0"/>
              <a:pathLst>
                <a:path h="32" w="24">
                  <a:moveTo>
                    <a:pt x="21" y="19"/>
                  </a:moveTo>
                  <a:cubicBezTo>
                    <a:pt x="18" y="19"/>
                    <a:pt x="18" y="19"/>
                    <a:pt x="18" y="19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4" y="10"/>
                    <a:pt x="24" y="9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1"/>
                    <a:pt x="23" y="0"/>
                    <a:pt x="21" y="0"/>
                  </a:cubicBezTo>
                  <a:cubicBezTo>
                    <a:pt x="20" y="0"/>
                    <a:pt x="19" y="1"/>
                    <a:pt x="19" y="2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4"/>
                    <a:pt x="4" y="3"/>
                    <a:pt x="3" y="3"/>
                  </a:cubicBezTo>
                  <a:cubicBezTo>
                    <a:pt x="1" y="4"/>
                    <a:pt x="1" y="5"/>
                    <a:pt x="1" y="6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3"/>
                    <a:pt x="4" y="13"/>
                    <a:pt x="5" y="14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1" y="27"/>
                    <a:pt x="0" y="28"/>
                    <a:pt x="0" y="29"/>
                  </a:cubicBezTo>
                  <a:cubicBezTo>
                    <a:pt x="0" y="31"/>
                    <a:pt x="1" y="32"/>
                    <a:pt x="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3" y="32"/>
                    <a:pt x="14" y="31"/>
                    <a:pt x="14" y="29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31"/>
                    <a:pt x="20" y="32"/>
                    <a:pt x="21" y="32"/>
                  </a:cubicBezTo>
                  <a:cubicBezTo>
                    <a:pt x="22" y="32"/>
                    <a:pt x="23" y="31"/>
                    <a:pt x="23" y="29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0"/>
                    <a:pt x="22" y="19"/>
                    <a:pt x="21" y="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73" name="Freeform: Shape 53">
              <a:extLst>
                <a:ext uri="{FF2B5EF4-FFF2-40B4-BE49-F238E27FC236}">
                  <a16:creationId xmlns:a16="http://schemas.microsoft.com/office/drawing/2014/main" id="{596C7110-C3FE-4BDB-A9AF-964C8FB02C43}"/>
                </a:ext>
              </a:extLst>
            </p:cNvPr>
            <p:cNvSpPr/>
            <p:nvPr/>
          </p:nvSpPr>
          <p:spPr bwMode="auto">
            <a:xfrm>
              <a:off x="3949701" y="4570413"/>
              <a:ext cx="87313" cy="95250"/>
            </a:xfrm>
            <a:custGeom>
              <a:cxnLst>
                <a:cxn ang="0">
                  <a:pos x="29" y="25"/>
                </a:cxn>
                <a:cxn ang="0">
                  <a:pos x="29" y="24"/>
                </a:cxn>
                <a:cxn ang="0">
                  <a:pos x="29" y="24"/>
                </a:cxn>
                <a:cxn ang="0">
                  <a:pos x="29" y="24"/>
                </a:cxn>
                <a:cxn ang="0">
                  <a:pos x="28" y="24"/>
                </a:cxn>
                <a:cxn ang="0">
                  <a:pos x="27" y="19"/>
                </a:cxn>
                <a:cxn ang="0">
                  <a:pos x="28" y="18"/>
                </a:cxn>
                <a:cxn ang="0">
                  <a:pos x="27" y="18"/>
                </a:cxn>
                <a:cxn ang="0">
                  <a:pos x="28" y="13"/>
                </a:cxn>
                <a:cxn ang="0">
                  <a:pos x="29" y="13"/>
                </a:cxn>
                <a:cxn ang="0">
                  <a:pos x="29" y="12"/>
                </a:cxn>
                <a:cxn ang="0">
                  <a:pos x="30" y="11"/>
                </a:cxn>
                <a:cxn ang="0">
                  <a:pos x="29" y="9"/>
                </a:cxn>
                <a:cxn ang="0">
                  <a:pos x="30" y="6"/>
                </a:cxn>
                <a:cxn ang="0">
                  <a:pos x="29" y="5"/>
                </a:cxn>
                <a:cxn ang="0">
                  <a:pos x="28" y="3"/>
                </a:cxn>
                <a:cxn ang="0">
                  <a:pos x="25" y="5"/>
                </a:cxn>
                <a:cxn ang="0">
                  <a:pos x="24" y="4"/>
                </a:cxn>
                <a:cxn ang="0">
                  <a:pos x="23" y="1"/>
                </a:cxn>
                <a:cxn ang="0">
                  <a:pos x="19" y="0"/>
                </a:cxn>
                <a:cxn ang="0">
                  <a:pos x="18" y="2"/>
                </a:cxn>
                <a:cxn ang="0">
                  <a:pos x="16" y="2"/>
                </a:cxn>
                <a:cxn ang="0">
                  <a:pos x="15" y="0"/>
                </a:cxn>
                <a:cxn ang="0">
                  <a:pos x="11" y="1"/>
                </a:cxn>
                <a:cxn ang="0">
                  <a:pos x="11" y="4"/>
                </a:cxn>
                <a:cxn ang="0">
                  <a:pos x="9" y="5"/>
                </a:cxn>
                <a:cxn ang="0">
                  <a:pos x="7" y="3"/>
                </a:cxn>
                <a:cxn ang="0">
                  <a:pos x="5" y="5"/>
                </a:cxn>
                <a:cxn ang="0">
                  <a:pos x="4" y="6"/>
                </a:cxn>
                <a:cxn ang="0">
                  <a:pos x="5" y="9"/>
                </a:cxn>
                <a:cxn ang="0">
                  <a:pos x="4" y="10"/>
                </a:cxn>
                <a:cxn ang="0">
                  <a:pos x="1" y="10"/>
                </a:cxn>
                <a:cxn ang="0">
                  <a:pos x="0" y="14"/>
                </a:cxn>
                <a:cxn ang="0">
                  <a:pos x="3" y="16"/>
                </a:cxn>
                <a:cxn ang="0">
                  <a:pos x="3" y="17"/>
                </a:cxn>
                <a:cxn ang="0">
                  <a:pos x="0" y="19"/>
                </a:cxn>
                <a:cxn ang="0">
                  <a:pos x="1" y="23"/>
                </a:cxn>
                <a:cxn ang="0">
                  <a:pos x="4" y="23"/>
                </a:cxn>
                <a:cxn ang="0">
                  <a:pos x="5" y="24"/>
                </a:cxn>
                <a:cxn ang="0">
                  <a:pos x="4" y="27"/>
                </a:cxn>
                <a:cxn ang="0">
                  <a:pos x="5" y="28"/>
                </a:cxn>
                <a:cxn ang="0">
                  <a:pos x="7" y="30"/>
                </a:cxn>
                <a:cxn ang="0">
                  <a:pos x="9" y="29"/>
                </a:cxn>
                <a:cxn ang="0">
                  <a:pos x="11" y="29"/>
                </a:cxn>
                <a:cxn ang="0">
                  <a:pos x="11" y="32"/>
                </a:cxn>
                <a:cxn ang="0">
                  <a:pos x="15" y="33"/>
                </a:cxn>
                <a:cxn ang="0">
                  <a:pos x="16" y="31"/>
                </a:cxn>
                <a:cxn ang="0">
                  <a:pos x="18" y="31"/>
                </a:cxn>
                <a:cxn ang="0">
                  <a:pos x="19" y="33"/>
                </a:cxn>
                <a:cxn ang="0">
                  <a:pos x="23" y="32"/>
                </a:cxn>
                <a:cxn ang="0">
                  <a:pos x="23" y="29"/>
                </a:cxn>
                <a:cxn ang="0">
                  <a:pos x="25" y="29"/>
                </a:cxn>
                <a:cxn ang="0">
                  <a:pos x="27" y="30"/>
                </a:cxn>
                <a:cxn ang="0">
                  <a:pos x="29" y="29"/>
                </a:cxn>
                <a:cxn ang="0">
                  <a:pos x="30" y="27"/>
                </a:cxn>
                <a:cxn ang="0">
                  <a:pos x="30" y="26"/>
                </a:cxn>
                <a:cxn ang="0">
                  <a:pos x="29" y="25"/>
                </a:cxn>
                <a:cxn ang="0">
                  <a:pos x="14" y="19"/>
                </a:cxn>
                <a:cxn ang="0">
                  <a:pos x="14" y="14"/>
                </a:cxn>
                <a:cxn ang="0">
                  <a:pos x="20" y="14"/>
                </a:cxn>
                <a:cxn ang="0">
                  <a:pos x="20" y="19"/>
                </a:cxn>
                <a:cxn ang="0">
                  <a:pos x="14" y="19"/>
                </a:cxn>
              </a:cxnLst>
              <a:rect b="b" l="0" r="r" t="0"/>
              <a:pathLst>
                <a:path h="33" w="30">
                  <a:moveTo>
                    <a:pt x="29" y="25"/>
                  </a:move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0" y="11"/>
                    <a:pt x="29" y="9"/>
                    <a:pt x="29" y="9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7" y="2"/>
                    <a:pt x="17" y="2"/>
                    <a:pt x="16" y="2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4"/>
                    <a:pt x="10" y="4"/>
                    <a:pt x="9" y="5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10"/>
                    <a:pt x="4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7"/>
                    <a:pt x="3" y="17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0" y="29"/>
                    <a:pt x="10" y="29"/>
                    <a:pt x="11" y="29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7" y="31"/>
                    <a:pt x="17" y="31"/>
                    <a:pt x="18" y="31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4" y="29"/>
                    <a:pt x="24" y="29"/>
                    <a:pt x="25" y="29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29" y="25"/>
                    <a:pt x="29" y="25"/>
                    <a:pt x="29" y="25"/>
                  </a:cubicBezTo>
                  <a:close/>
                  <a:moveTo>
                    <a:pt x="14" y="19"/>
                  </a:moveTo>
                  <a:cubicBezTo>
                    <a:pt x="13" y="18"/>
                    <a:pt x="13" y="15"/>
                    <a:pt x="14" y="14"/>
                  </a:cubicBezTo>
                  <a:cubicBezTo>
                    <a:pt x="16" y="13"/>
                    <a:pt x="18" y="13"/>
                    <a:pt x="20" y="14"/>
                  </a:cubicBezTo>
                  <a:cubicBezTo>
                    <a:pt x="21" y="15"/>
                    <a:pt x="21" y="18"/>
                    <a:pt x="20" y="19"/>
                  </a:cubicBezTo>
                  <a:cubicBezTo>
                    <a:pt x="18" y="21"/>
                    <a:pt x="16" y="21"/>
                    <a:pt x="14" y="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74" name="Freeform: Shape 54">
              <a:extLst>
                <a:ext uri="{FF2B5EF4-FFF2-40B4-BE49-F238E27FC236}">
                  <a16:creationId xmlns:a16="http://schemas.microsoft.com/office/drawing/2014/main" id="{5066F8F3-94AC-4388-9D42-2C439A6CD6E2}"/>
                </a:ext>
              </a:extLst>
            </p:cNvPr>
            <p:cNvSpPr/>
            <p:nvPr/>
          </p:nvSpPr>
          <p:spPr bwMode="auto">
            <a:xfrm>
              <a:off x="4033838" y="4594225"/>
              <a:ext cx="57150" cy="60325"/>
            </a:xfrm>
            <a:custGeom>
              <a:cxnLst>
                <a:cxn ang="0">
                  <a:pos x="17" y="15"/>
                </a:cxn>
                <a:cxn ang="0">
                  <a:pos x="17" y="14"/>
                </a:cxn>
                <a:cxn ang="0">
                  <a:pos x="19" y="14"/>
                </a:cxn>
                <a:cxn ang="0">
                  <a:pos x="20" y="12"/>
                </a:cxn>
                <a:cxn ang="0">
                  <a:pos x="18" y="11"/>
                </a:cxn>
                <a:cxn ang="0">
                  <a:pos x="18" y="10"/>
                </a:cxn>
                <a:cxn ang="0">
                  <a:pos x="20" y="9"/>
                </a:cxn>
                <a:cxn ang="0">
                  <a:pos x="19" y="7"/>
                </a:cxn>
                <a:cxn ang="0">
                  <a:pos x="17" y="6"/>
                </a:cxn>
                <a:cxn ang="0">
                  <a:pos x="17" y="6"/>
                </a:cxn>
                <a:cxn ang="0">
                  <a:pos x="18" y="4"/>
                </a:cxn>
                <a:cxn ang="0">
                  <a:pos x="17" y="3"/>
                </a:cxn>
                <a:cxn ang="0">
                  <a:pos x="16" y="2"/>
                </a:cxn>
                <a:cxn ang="0">
                  <a:pos x="14" y="3"/>
                </a:cxn>
                <a:cxn ang="0">
                  <a:pos x="14" y="3"/>
                </a:cxn>
                <a:cxn ang="0">
                  <a:pos x="14" y="1"/>
                </a:cxn>
                <a:cxn ang="0">
                  <a:pos x="11" y="0"/>
                </a:cxn>
                <a:cxn ang="0">
                  <a:pos x="10" y="2"/>
                </a:cxn>
                <a:cxn ang="0">
                  <a:pos x="9" y="2"/>
                </a:cxn>
                <a:cxn ang="0">
                  <a:pos x="8" y="0"/>
                </a:cxn>
                <a:cxn ang="0">
                  <a:pos x="6" y="1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3" y="2"/>
                </a:cxn>
                <a:cxn ang="0">
                  <a:pos x="2" y="4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0" y="7"/>
                </a:cxn>
                <a:cxn ang="0">
                  <a:pos x="0" y="9"/>
                </a:cxn>
                <a:cxn ang="0">
                  <a:pos x="1" y="10"/>
                </a:cxn>
                <a:cxn ang="0">
                  <a:pos x="1" y="11"/>
                </a:cxn>
                <a:cxn ang="0">
                  <a:pos x="0" y="12"/>
                </a:cxn>
                <a:cxn ang="0">
                  <a:pos x="0" y="14"/>
                </a:cxn>
                <a:cxn ang="0">
                  <a:pos x="2" y="14"/>
                </a:cxn>
                <a:cxn ang="0">
                  <a:pos x="2" y="15"/>
                </a:cxn>
                <a:cxn ang="0">
                  <a:pos x="2" y="17"/>
                </a:cxn>
                <a:cxn ang="0">
                  <a:pos x="3" y="18"/>
                </a:cxn>
                <a:cxn ang="0">
                  <a:pos x="5" y="18"/>
                </a:cxn>
                <a:cxn ang="0">
                  <a:pos x="6" y="18"/>
                </a:cxn>
                <a:cxn ang="0">
                  <a:pos x="6" y="20"/>
                </a:cxn>
                <a:cxn ang="0">
                  <a:pos x="8" y="21"/>
                </a:cxn>
                <a:cxn ang="0">
                  <a:pos x="9" y="19"/>
                </a:cxn>
                <a:cxn ang="0">
                  <a:pos x="10" y="19"/>
                </a:cxn>
                <a:cxn ang="0">
                  <a:pos x="11" y="21"/>
                </a:cxn>
                <a:cxn ang="0">
                  <a:pos x="14" y="20"/>
                </a:cxn>
                <a:cxn ang="0">
                  <a:pos x="14" y="18"/>
                </a:cxn>
                <a:cxn ang="0">
                  <a:pos x="14" y="18"/>
                </a:cxn>
                <a:cxn ang="0">
                  <a:pos x="16" y="18"/>
                </a:cxn>
                <a:cxn ang="0">
                  <a:pos x="17" y="18"/>
                </a:cxn>
                <a:cxn ang="0">
                  <a:pos x="18" y="17"/>
                </a:cxn>
                <a:cxn ang="0">
                  <a:pos x="17" y="15"/>
                </a:cxn>
                <a:cxn ang="0">
                  <a:pos x="8" y="12"/>
                </a:cxn>
                <a:cxn ang="0">
                  <a:pos x="8" y="9"/>
                </a:cxn>
                <a:cxn ang="0">
                  <a:pos x="11" y="9"/>
                </a:cxn>
                <a:cxn ang="0">
                  <a:pos x="11" y="12"/>
                </a:cxn>
                <a:cxn ang="0">
                  <a:pos x="8" y="12"/>
                </a:cxn>
              </a:cxnLst>
              <a:rect b="b" l="0" r="r" t="0"/>
              <a:pathLst>
                <a:path h="21" w="20">
                  <a:moveTo>
                    <a:pt x="17" y="15"/>
                  </a:moveTo>
                  <a:cubicBezTo>
                    <a:pt x="17" y="15"/>
                    <a:pt x="17" y="15"/>
                    <a:pt x="17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0"/>
                    <a:pt x="18" y="10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9" y="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5" y="3"/>
                    <a:pt x="5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1"/>
                    <a:pt x="1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5" y="18"/>
                    <a:pt x="6" y="18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8" y="17"/>
                    <a:pt x="18" y="17"/>
                    <a:pt x="18" y="17"/>
                  </a:cubicBezTo>
                  <a:lnTo>
                    <a:pt x="17" y="15"/>
                  </a:lnTo>
                  <a:close/>
                  <a:moveTo>
                    <a:pt x="8" y="12"/>
                  </a:moveTo>
                  <a:cubicBezTo>
                    <a:pt x="7" y="11"/>
                    <a:pt x="7" y="10"/>
                    <a:pt x="8" y="9"/>
                  </a:cubicBezTo>
                  <a:cubicBezTo>
                    <a:pt x="9" y="8"/>
                    <a:pt x="10" y="8"/>
                    <a:pt x="11" y="9"/>
                  </a:cubicBezTo>
                  <a:cubicBezTo>
                    <a:pt x="12" y="10"/>
                    <a:pt x="12" y="11"/>
                    <a:pt x="11" y="12"/>
                  </a:cubicBezTo>
                  <a:cubicBezTo>
                    <a:pt x="10" y="13"/>
                    <a:pt x="9" y="13"/>
                    <a:pt x="8" y="1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</p:grpSp>
      <p:grpSp>
        <p:nvGrpSpPr>
          <p:cNvPr id="60" name="Group 55">
            <a:extLst>
              <a:ext uri="{FF2B5EF4-FFF2-40B4-BE49-F238E27FC236}">
                <a16:creationId xmlns:a16="http://schemas.microsoft.com/office/drawing/2014/main" id="{93B89AA4-E4B2-4B27-954A-DEEDA8D18FD5}"/>
              </a:ext>
            </a:extLst>
          </p:cNvPr>
          <p:cNvGrpSpPr/>
          <p:nvPr/>
        </p:nvGrpSpPr>
        <p:grpSpPr>
          <a:xfrm>
            <a:off x="6046763" y="4413990"/>
            <a:ext cx="329914" cy="633645"/>
            <a:chOff x="4486276" y="4586288"/>
            <a:chExt cx="100012" cy="192087"/>
          </a:xfrm>
          <a:solidFill>
            <a:schemeClr val="bg1"/>
          </a:solidFill>
        </p:grpSpPr>
        <p:sp>
          <p:nvSpPr>
            <p:cNvPr id="66" name="Freeform: Shape 56">
              <a:extLst>
                <a:ext uri="{FF2B5EF4-FFF2-40B4-BE49-F238E27FC236}">
                  <a16:creationId xmlns:a16="http://schemas.microsoft.com/office/drawing/2014/main" id="{0F1B962B-F860-4F0D-AE6F-11FE913B88BA}"/>
                </a:ext>
              </a:extLst>
            </p:cNvPr>
            <p:cNvSpPr/>
            <p:nvPr/>
          </p:nvSpPr>
          <p:spPr bwMode="auto">
            <a:xfrm>
              <a:off x="4494213" y="4586288"/>
              <a:ext cx="92075" cy="77787"/>
            </a:xfrm>
            <a:custGeom>
              <a:cxnLst>
                <a:cxn ang="0">
                  <a:pos x="24" y="2"/>
                </a:cxn>
                <a:cxn ang="0">
                  <a:pos x="11" y="3"/>
                </a:cxn>
                <a:cxn ang="0">
                  <a:pos x="1" y="12"/>
                </a:cxn>
                <a:cxn ang="0">
                  <a:pos x="0" y="14"/>
                </a:cxn>
                <a:cxn ang="0">
                  <a:pos x="1" y="24"/>
                </a:cxn>
                <a:cxn ang="0">
                  <a:pos x="2" y="25"/>
                </a:cxn>
                <a:cxn ang="0">
                  <a:pos x="2" y="25"/>
                </a:cxn>
                <a:cxn ang="0">
                  <a:pos x="2" y="25"/>
                </a:cxn>
                <a:cxn ang="0">
                  <a:pos x="4" y="27"/>
                </a:cxn>
                <a:cxn ang="0">
                  <a:pos x="5" y="26"/>
                </a:cxn>
                <a:cxn ang="0">
                  <a:pos x="6" y="24"/>
                </a:cxn>
                <a:cxn ang="0">
                  <a:pos x="7" y="16"/>
                </a:cxn>
                <a:cxn ang="0">
                  <a:pos x="13" y="11"/>
                </a:cxn>
                <a:cxn ang="0">
                  <a:pos x="14" y="11"/>
                </a:cxn>
                <a:cxn ang="0">
                  <a:pos x="16" y="14"/>
                </a:cxn>
                <a:cxn ang="0">
                  <a:pos x="16" y="17"/>
                </a:cxn>
                <a:cxn ang="0">
                  <a:pos x="12" y="22"/>
                </a:cxn>
                <a:cxn ang="0">
                  <a:pos x="13" y="25"/>
                </a:cxn>
                <a:cxn ang="0">
                  <a:pos x="14" y="25"/>
                </a:cxn>
                <a:cxn ang="0">
                  <a:pos x="16" y="25"/>
                </a:cxn>
                <a:cxn ang="0">
                  <a:pos x="22" y="17"/>
                </a:cxn>
                <a:cxn ang="0">
                  <a:pos x="29" y="11"/>
                </a:cxn>
                <a:cxn ang="0">
                  <a:pos x="30" y="11"/>
                </a:cxn>
                <a:cxn ang="0">
                  <a:pos x="32" y="9"/>
                </a:cxn>
                <a:cxn ang="0">
                  <a:pos x="32" y="2"/>
                </a:cxn>
                <a:cxn ang="0">
                  <a:pos x="30" y="0"/>
                </a:cxn>
                <a:cxn ang="0">
                  <a:pos x="24" y="2"/>
                </a:cxn>
              </a:cxnLst>
              <a:rect b="b" l="0" r="r" t="0"/>
              <a:pathLst>
                <a:path h="27" w="32">
                  <a:moveTo>
                    <a:pt x="24" y="2"/>
                  </a:moveTo>
                  <a:cubicBezTo>
                    <a:pt x="24" y="2"/>
                    <a:pt x="13" y="2"/>
                    <a:pt x="11" y="3"/>
                  </a:cubicBezTo>
                  <a:cubicBezTo>
                    <a:pt x="9" y="3"/>
                    <a:pt x="1" y="12"/>
                    <a:pt x="1" y="12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5"/>
                    <a:pt x="2" y="25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6"/>
                    <a:pt x="3" y="27"/>
                    <a:pt x="4" y="27"/>
                  </a:cubicBezTo>
                  <a:cubicBezTo>
                    <a:pt x="4" y="27"/>
                    <a:pt x="5" y="26"/>
                    <a:pt x="5" y="26"/>
                  </a:cubicBezTo>
                  <a:cubicBezTo>
                    <a:pt x="6" y="25"/>
                    <a:pt x="6" y="25"/>
                    <a:pt x="6" y="24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4" y="10"/>
                    <a:pt x="14" y="11"/>
                  </a:cubicBezTo>
                  <a:cubicBezTo>
                    <a:pt x="15" y="12"/>
                    <a:pt x="16" y="13"/>
                    <a:pt x="16" y="14"/>
                  </a:cubicBezTo>
                  <a:cubicBezTo>
                    <a:pt x="17" y="16"/>
                    <a:pt x="16" y="17"/>
                    <a:pt x="16" y="17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3"/>
                    <a:pt x="12" y="24"/>
                    <a:pt x="13" y="25"/>
                  </a:cubicBezTo>
                  <a:cubicBezTo>
                    <a:pt x="13" y="25"/>
                    <a:pt x="14" y="25"/>
                    <a:pt x="14" y="25"/>
                  </a:cubicBezTo>
                  <a:cubicBezTo>
                    <a:pt x="15" y="25"/>
                    <a:pt x="15" y="25"/>
                    <a:pt x="16" y="25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0" y="11"/>
                    <a:pt x="32" y="11"/>
                    <a:pt x="32" y="9"/>
                  </a:cubicBezTo>
                  <a:cubicBezTo>
                    <a:pt x="32" y="6"/>
                    <a:pt x="32" y="3"/>
                    <a:pt x="32" y="2"/>
                  </a:cubicBezTo>
                  <a:cubicBezTo>
                    <a:pt x="32" y="0"/>
                    <a:pt x="30" y="0"/>
                    <a:pt x="30" y="0"/>
                  </a:cubicBezTo>
                  <a:lnTo>
                    <a:pt x="24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67" name="Freeform: Shape 57">
              <a:extLst>
                <a:ext uri="{FF2B5EF4-FFF2-40B4-BE49-F238E27FC236}">
                  <a16:creationId xmlns:a16="http://schemas.microsoft.com/office/drawing/2014/main" id="{70BD9151-1AA5-4A7C-8824-D5499A049718}"/>
                </a:ext>
              </a:extLst>
            </p:cNvPr>
            <p:cNvSpPr/>
            <p:nvPr/>
          </p:nvSpPr>
          <p:spPr bwMode="auto">
            <a:xfrm>
              <a:off x="4486276" y="4689475"/>
              <a:ext cx="88900" cy="88900"/>
            </a:xfrm>
            <a:custGeom>
              <a:cxnLst>
                <a:cxn ang="0">
                  <a:pos x="6" y="3"/>
                </a:cxn>
                <a:cxn ang="0">
                  <a:pos x="18" y="29"/>
                </a:cxn>
                <a:cxn ang="0">
                  <a:pos x="16" y="0"/>
                </a:cxn>
                <a:cxn ang="0">
                  <a:pos x="22" y="22"/>
                </a:cxn>
                <a:cxn ang="0">
                  <a:pos x="18" y="24"/>
                </a:cxn>
                <a:cxn ang="0">
                  <a:pos x="17" y="26"/>
                </a:cxn>
                <a:cxn ang="0">
                  <a:pos x="16" y="24"/>
                </a:cxn>
                <a:cxn ang="0">
                  <a:pos x="12" y="25"/>
                </a:cxn>
                <a:cxn ang="0">
                  <a:pos x="10" y="23"/>
                </a:cxn>
                <a:cxn ang="0">
                  <a:pos x="11" y="22"/>
                </a:cxn>
                <a:cxn ang="0">
                  <a:pos x="13" y="22"/>
                </a:cxn>
                <a:cxn ang="0">
                  <a:pos x="17" y="22"/>
                </a:cxn>
                <a:cxn ang="0">
                  <a:pos x="19" y="21"/>
                </a:cxn>
                <a:cxn ang="0">
                  <a:pos x="19" y="18"/>
                </a:cxn>
                <a:cxn ang="0">
                  <a:pos x="17" y="17"/>
                </a:cxn>
                <a:cxn ang="0">
                  <a:pos x="13" y="17"/>
                </a:cxn>
                <a:cxn ang="0">
                  <a:pos x="9" y="17"/>
                </a:cxn>
                <a:cxn ang="0">
                  <a:pos x="7" y="14"/>
                </a:cxn>
                <a:cxn ang="0">
                  <a:pos x="8" y="10"/>
                </a:cxn>
                <a:cxn ang="0">
                  <a:pos x="12" y="8"/>
                </a:cxn>
                <a:cxn ang="0">
                  <a:pos x="12" y="6"/>
                </a:cxn>
                <a:cxn ang="0">
                  <a:pos x="14" y="8"/>
                </a:cxn>
                <a:cxn ang="0">
                  <a:pos x="17" y="8"/>
                </a:cxn>
                <a:cxn ang="0">
                  <a:pos x="19" y="9"/>
                </a:cxn>
                <a:cxn ang="0">
                  <a:pos x="18" y="10"/>
                </a:cxn>
                <a:cxn ang="0">
                  <a:pos x="18" y="10"/>
                </a:cxn>
                <a:cxn ang="0">
                  <a:pos x="14" y="10"/>
                </a:cxn>
                <a:cxn ang="0">
                  <a:pos x="11" y="11"/>
                </a:cxn>
                <a:cxn ang="0">
                  <a:pos x="11" y="13"/>
                </a:cxn>
                <a:cxn ang="0">
                  <a:pos x="12" y="14"/>
                </a:cxn>
                <a:cxn ang="0">
                  <a:pos x="15" y="14"/>
                </a:cxn>
                <a:cxn ang="0">
                  <a:pos x="18" y="14"/>
                </a:cxn>
                <a:cxn ang="0">
                  <a:pos x="23" y="17"/>
                </a:cxn>
              </a:cxnLst>
              <a:rect b="b" l="0" r="r" t="0"/>
              <a:pathLst>
                <a:path h="31" w="31">
                  <a:moveTo>
                    <a:pt x="16" y="0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3" y="7"/>
                    <a:pt x="0" y="14"/>
                    <a:pt x="2" y="20"/>
                  </a:cubicBezTo>
                  <a:cubicBezTo>
                    <a:pt x="4" y="28"/>
                    <a:pt x="11" y="31"/>
                    <a:pt x="18" y="29"/>
                  </a:cubicBezTo>
                  <a:cubicBezTo>
                    <a:pt x="26" y="27"/>
                    <a:pt x="31" y="21"/>
                    <a:pt x="29" y="13"/>
                  </a:cubicBezTo>
                  <a:cubicBezTo>
                    <a:pt x="27" y="8"/>
                    <a:pt x="21" y="2"/>
                    <a:pt x="16" y="0"/>
                  </a:cubicBezTo>
                  <a:close/>
                  <a:moveTo>
                    <a:pt x="23" y="20"/>
                  </a:moveTo>
                  <a:cubicBezTo>
                    <a:pt x="23" y="20"/>
                    <a:pt x="22" y="21"/>
                    <a:pt x="22" y="22"/>
                  </a:cubicBezTo>
                  <a:cubicBezTo>
                    <a:pt x="21" y="22"/>
                    <a:pt x="20" y="23"/>
                    <a:pt x="20" y="23"/>
                  </a:cubicBezTo>
                  <a:cubicBezTo>
                    <a:pt x="19" y="23"/>
                    <a:pt x="18" y="24"/>
                    <a:pt x="18" y="24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6"/>
                    <a:pt x="18" y="26"/>
                    <a:pt x="17" y="26"/>
                  </a:cubicBezTo>
                  <a:cubicBezTo>
                    <a:pt x="17" y="26"/>
                    <a:pt x="16" y="26"/>
                    <a:pt x="16" y="26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5" y="25"/>
                    <a:pt x="15" y="25"/>
                    <a:pt x="14" y="25"/>
                  </a:cubicBezTo>
                  <a:cubicBezTo>
                    <a:pt x="14" y="25"/>
                    <a:pt x="13" y="25"/>
                    <a:pt x="12" y="25"/>
                  </a:cubicBezTo>
                  <a:cubicBezTo>
                    <a:pt x="11" y="25"/>
                    <a:pt x="11" y="24"/>
                    <a:pt x="10" y="24"/>
                  </a:cubicBezTo>
                  <a:cubicBezTo>
                    <a:pt x="10" y="24"/>
                    <a:pt x="10" y="24"/>
                    <a:pt x="10" y="23"/>
                  </a:cubicBezTo>
                  <a:cubicBezTo>
                    <a:pt x="10" y="23"/>
                    <a:pt x="10" y="23"/>
                    <a:pt x="10" y="22"/>
                  </a:cubicBezTo>
                  <a:cubicBezTo>
                    <a:pt x="10" y="22"/>
                    <a:pt x="10" y="22"/>
                    <a:pt x="11" y="22"/>
                  </a:cubicBezTo>
                  <a:cubicBezTo>
                    <a:pt x="11" y="22"/>
                    <a:pt x="11" y="22"/>
                    <a:pt x="12" y="22"/>
                  </a:cubicBezTo>
                  <a:cubicBezTo>
                    <a:pt x="12" y="22"/>
                    <a:pt x="12" y="22"/>
                    <a:pt x="13" y="22"/>
                  </a:cubicBezTo>
                  <a:cubicBezTo>
                    <a:pt x="13" y="22"/>
                    <a:pt x="14" y="22"/>
                    <a:pt x="15" y="22"/>
                  </a:cubicBezTo>
                  <a:cubicBezTo>
                    <a:pt x="15" y="22"/>
                    <a:pt x="16" y="22"/>
                    <a:pt x="17" y="22"/>
                  </a:cubicBezTo>
                  <a:cubicBezTo>
                    <a:pt x="17" y="22"/>
                    <a:pt x="17" y="21"/>
                    <a:pt x="18" y="21"/>
                  </a:cubicBezTo>
                  <a:cubicBezTo>
                    <a:pt x="18" y="21"/>
                    <a:pt x="18" y="21"/>
                    <a:pt x="19" y="21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9"/>
                    <a:pt x="19" y="19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8" y="17"/>
                    <a:pt x="18" y="17"/>
                    <a:pt x="17" y="17"/>
                  </a:cubicBezTo>
                  <a:cubicBezTo>
                    <a:pt x="16" y="17"/>
                    <a:pt x="15" y="17"/>
                    <a:pt x="15" y="17"/>
                  </a:cubicBezTo>
                  <a:cubicBezTo>
                    <a:pt x="14" y="17"/>
                    <a:pt x="13" y="17"/>
                    <a:pt x="13" y="17"/>
                  </a:cubicBezTo>
                  <a:cubicBezTo>
                    <a:pt x="12" y="17"/>
                    <a:pt x="11" y="17"/>
                    <a:pt x="11" y="17"/>
                  </a:cubicBezTo>
                  <a:cubicBezTo>
                    <a:pt x="10" y="17"/>
                    <a:pt x="10" y="17"/>
                    <a:pt x="9" y="17"/>
                  </a:cubicBezTo>
                  <a:cubicBezTo>
                    <a:pt x="9" y="16"/>
                    <a:pt x="8" y="16"/>
                    <a:pt x="8" y="16"/>
                  </a:cubicBezTo>
                  <a:cubicBezTo>
                    <a:pt x="8" y="15"/>
                    <a:pt x="7" y="15"/>
                    <a:pt x="7" y="14"/>
                  </a:cubicBezTo>
                  <a:cubicBezTo>
                    <a:pt x="7" y="13"/>
                    <a:pt x="7" y="13"/>
                    <a:pt x="7" y="12"/>
                  </a:cubicBezTo>
                  <a:cubicBezTo>
                    <a:pt x="8" y="11"/>
                    <a:pt x="8" y="11"/>
                    <a:pt x="8" y="10"/>
                  </a:cubicBezTo>
                  <a:cubicBezTo>
                    <a:pt x="9" y="10"/>
                    <a:pt x="9" y="9"/>
                    <a:pt x="10" y="9"/>
                  </a:cubicBezTo>
                  <a:cubicBezTo>
                    <a:pt x="11" y="9"/>
                    <a:pt x="11" y="9"/>
                    <a:pt x="12" y="8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6"/>
                    <a:pt x="11" y="6"/>
                    <a:pt x="12" y="6"/>
                  </a:cubicBezTo>
                  <a:cubicBezTo>
                    <a:pt x="13" y="5"/>
                    <a:pt x="13" y="6"/>
                    <a:pt x="13" y="6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5" y="8"/>
                    <a:pt x="15" y="8"/>
                  </a:cubicBezTo>
                  <a:cubicBezTo>
                    <a:pt x="16" y="7"/>
                    <a:pt x="17" y="8"/>
                    <a:pt x="17" y="8"/>
                  </a:cubicBezTo>
                  <a:cubicBezTo>
                    <a:pt x="18" y="8"/>
                    <a:pt x="18" y="8"/>
                    <a:pt x="19" y="8"/>
                  </a:cubicBezTo>
                  <a:cubicBezTo>
                    <a:pt x="19" y="8"/>
                    <a:pt x="19" y="9"/>
                    <a:pt x="19" y="9"/>
                  </a:cubicBezTo>
                  <a:cubicBezTo>
                    <a:pt x="19" y="9"/>
                    <a:pt x="19" y="10"/>
                    <a:pt x="19" y="10"/>
                  </a:cubicBezTo>
                  <a:cubicBezTo>
                    <a:pt x="19" y="10"/>
                    <a:pt x="19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7" y="10"/>
                    <a:pt x="17" y="10"/>
                    <a:pt x="16" y="10"/>
                  </a:cubicBezTo>
                  <a:cubicBezTo>
                    <a:pt x="15" y="10"/>
                    <a:pt x="15" y="10"/>
                    <a:pt x="14" y="10"/>
                  </a:cubicBezTo>
                  <a:cubicBezTo>
                    <a:pt x="13" y="11"/>
                    <a:pt x="13" y="11"/>
                    <a:pt x="12" y="11"/>
                  </a:cubicBezTo>
                  <a:cubicBezTo>
                    <a:pt x="12" y="11"/>
                    <a:pt x="12" y="11"/>
                    <a:pt x="11" y="11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4"/>
                    <a:pt x="11" y="14"/>
                  </a:cubicBezTo>
                  <a:cubicBezTo>
                    <a:pt x="11" y="14"/>
                    <a:pt x="12" y="14"/>
                    <a:pt x="12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4" y="14"/>
                    <a:pt x="14" y="14"/>
                    <a:pt x="15" y="14"/>
                  </a:cubicBezTo>
                  <a:cubicBezTo>
                    <a:pt x="15" y="14"/>
                    <a:pt x="16" y="14"/>
                    <a:pt x="17" y="14"/>
                  </a:cubicBezTo>
                  <a:cubicBezTo>
                    <a:pt x="17" y="14"/>
                    <a:pt x="18" y="14"/>
                    <a:pt x="18" y="14"/>
                  </a:cubicBezTo>
                  <a:cubicBezTo>
                    <a:pt x="20" y="14"/>
                    <a:pt x="20" y="15"/>
                    <a:pt x="21" y="15"/>
                  </a:cubicBezTo>
                  <a:cubicBezTo>
                    <a:pt x="22" y="16"/>
                    <a:pt x="22" y="16"/>
                    <a:pt x="23" y="17"/>
                  </a:cubicBezTo>
                  <a:cubicBezTo>
                    <a:pt x="23" y="18"/>
                    <a:pt x="23" y="19"/>
                    <a:pt x="23" y="2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68" name="Freeform: Shape 58">
              <a:extLst>
                <a:ext uri="{FF2B5EF4-FFF2-40B4-BE49-F238E27FC236}">
                  <a16:creationId xmlns:a16="http://schemas.microsoft.com/office/drawing/2014/main" id="{C69732D6-E834-4E28-B100-4D43D7B75CC3}"/>
                </a:ext>
              </a:extLst>
            </p:cNvPr>
            <p:cNvSpPr/>
            <p:nvPr/>
          </p:nvSpPr>
          <p:spPr bwMode="auto">
            <a:xfrm>
              <a:off x="4491038" y="4660900"/>
              <a:ext cx="38100" cy="31750"/>
            </a:xfrm>
            <a:custGeom>
              <a:cxnLst>
                <a:cxn ang="0">
                  <a:pos x="5" y="11"/>
                </a:cxn>
                <a:cxn ang="0">
                  <a:pos x="9" y="10"/>
                </a:cxn>
                <a:cxn ang="0">
                  <a:pos x="13" y="9"/>
                </a:cxn>
                <a:cxn ang="0">
                  <a:pos x="13" y="2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0" y="3"/>
                </a:cxn>
                <a:cxn ang="0">
                  <a:pos x="8" y="2"/>
                </a:cxn>
                <a:cxn ang="0">
                  <a:pos x="6" y="3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1" y="5"/>
                </a:cxn>
                <a:cxn ang="0">
                  <a:pos x="5" y="11"/>
                </a:cxn>
              </a:cxnLst>
              <a:rect b="b" l="0" r="r" t="0"/>
              <a:pathLst>
                <a:path h="11" w="13">
                  <a:moveTo>
                    <a:pt x="5" y="11"/>
                  </a:moveTo>
                  <a:cubicBezTo>
                    <a:pt x="5" y="11"/>
                    <a:pt x="9" y="10"/>
                    <a:pt x="9" y="1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4"/>
                    <a:pt x="13" y="2"/>
                  </a:cubicBezTo>
                  <a:cubicBezTo>
                    <a:pt x="13" y="0"/>
                    <a:pt x="11" y="1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3"/>
                  </a:cubicBezTo>
                  <a:cubicBezTo>
                    <a:pt x="9" y="3"/>
                    <a:pt x="9" y="2"/>
                    <a:pt x="8" y="2"/>
                  </a:cubicBezTo>
                  <a:cubicBezTo>
                    <a:pt x="7" y="1"/>
                    <a:pt x="6" y="2"/>
                    <a:pt x="6" y="3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5"/>
                    <a:pt x="5" y="6"/>
                    <a:pt x="5" y="6"/>
                  </a:cubicBezTo>
                  <a:cubicBezTo>
                    <a:pt x="3" y="3"/>
                    <a:pt x="0" y="3"/>
                    <a:pt x="1" y="5"/>
                  </a:cubicBezTo>
                  <a:cubicBezTo>
                    <a:pt x="3" y="7"/>
                    <a:pt x="5" y="11"/>
                    <a:pt x="5" y="1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</p:grpSp>
      <p:grpSp>
        <p:nvGrpSpPr>
          <p:cNvPr id="61" name="Group 59">
            <a:extLst>
              <a:ext uri="{FF2B5EF4-FFF2-40B4-BE49-F238E27FC236}">
                <a16:creationId xmlns:a16="http://schemas.microsoft.com/office/drawing/2014/main" id="{6AB3393E-D4D0-4051-ABE5-221C16A5A12B}"/>
              </a:ext>
            </a:extLst>
          </p:cNvPr>
          <p:cNvGrpSpPr/>
          <p:nvPr/>
        </p:nvGrpSpPr>
        <p:grpSpPr>
          <a:xfrm>
            <a:off x="4754075" y="3150905"/>
            <a:ext cx="380069" cy="584717"/>
            <a:chOff x="4235451" y="4579938"/>
            <a:chExt cx="123825" cy="190499"/>
          </a:xfrm>
          <a:solidFill>
            <a:schemeClr val="bg1"/>
          </a:solidFill>
        </p:grpSpPr>
        <p:sp>
          <p:nvSpPr>
            <p:cNvPr id="62" name="Freeform: Shape 60">
              <a:extLst>
                <a:ext uri="{FF2B5EF4-FFF2-40B4-BE49-F238E27FC236}">
                  <a16:creationId xmlns:a16="http://schemas.microsoft.com/office/drawing/2014/main" id="{E4A5085E-7C49-4AF5-94DF-2286870A4053}"/>
                </a:ext>
              </a:extLst>
            </p:cNvPr>
            <p:cNvSpPr/>
            <p:nvPr/>
          </p:nvSpPr>
          <p:spPr bwMode="auto">
            <a:xfrm>
              <a:off x="4235451" y="4721225"/>
              <a:ext cx="123825" cy="49212"/>
            </a:xfrm>
            <a:custGeom>
              <a:cxnLst>
                <a:cxn ang="0">
                  <a:pos x="0" y="8"/>
                </a:cxn>
                <a:cxn ang="0">
                  <a:pos x="8" y="17"/>
                </a:cxn>
                <a:cxn ang="0">
                  <a:pos x="12" y="16"/>
                </a:cxn>
                <a:cxn ang="0">
                  <a:pos x="30" y="15"/>
                </a:cxn>
                <a:cxn ang="0">
                  <a:pos x="43" y="3"/>
                </a:cxn>
                <a:cxn ang="0">
                  <a:pos x="40" y="2"/>
                </a:cxn>
                <a:cxn ang="0">
                  <a:pos x="33" y="8"/>
                </a:cxn>
                <a:cxn ang="0">
                  <a:pos x="17" y="7"/>
                </a:cxn>
                <a:cxn ang="0">
                  <a:pos x="30" y="5"/>
                </a:cxn>
                <a:cxn ang="0">
                  <a:pos x="28" y="2"/>
                </a:cxn>
                <a:cxn ang="0">
                  <a:pos x="15" y="2"/>
                </a:cxn>
                <a:cxn ang="0">
                  <a:pos x="7" y="1"/>
                </a:cxn>
                <a:cxn ang="0">
                  <a:pos x="0" y="8"/>
                </a:cxn>
              </a:cxnLst>
              <a:rect b="b" l="0" r="r" t="0"/>
              <a:pathLst>
                <a:path h="17" w="43">
                  <a:moveTo>
                    <a:pt x="0" y="8"/>
                  </a:moveTo>
                  <a:cubicBezTo>
                    <a:pt x="0" y="11"/>
                    <a:pt x="5" y="16"/>
                    <a:pt x="8" y="17"/>
                  </a:cubicBezTo>
                  <a:cubicBezTo>
                    <a:pt x="9" y="17"/>
                    <a:pt x="10" y="16"/>
                    <a:pt x="12" y="16"/>
                  </a:cubicBezTo>
                  <a:cubicBezTo>
                    <a:pt x="12" y="16"/>
                    <a:pt x="26" y="17"/>
                    <a:pt x="30" y="15"/>
                  </a:cubicBezTo>
                  <a:cubicBezTo>
                    <a:pt x="33" y="14"/>
                    <a:pt x="43" y="5"/>
                    <a:pt x="43" y="3"/>
                  </a:cubicBezTo>
                  <a:cubicBezTo>
                    <a:pt x="43" y="1"/>
                    <a:pt x="42" y="0"/>
                    <a:pt x="40" y="2"/>
                  </a:cubicBezTo>
                  <a:cubicBezTo>
                    <a:pt x="37" y="3"/>
                    <a:pt x="35" y="6"/>
                    <a:pt x="33" y="8"/>
                  </a:cubicBezTo>
                  <a:cubicBezTo>
                    <a:pt x="29" y="11"/>
                    <a:pt x="21" y="12"/>
                    <a:pt x="17" y="7"/>
                  </a:cubicBezTo>
                  <a:cubicBezTo>
                    <a:pt x="17" y="7"/>
                    <a:pt x="28" y="8"/>
                    <a:pt x="30" y="5"/>
                  </a:cubicBezTo>
                  <a:cubicBezTo>
                    <a:pt x="31" y="3"/>
                    <a:pt x="30" y="1"/>
                    <a:pt x="28" y="2"/>
                  </a:cubicBezTo>
                  <a:cubicBezTo>
                    <a:pt x="26" y="2"/>
                    <a:pt x="17" y="2"/>
                    <a:pt x="15" y="2"/>
                  </a:cubicBezTo>
                  <a:cubicBezTo>
                    <a:pt x="12" y="1"/>
                    <a:pt x="8" y="0"/>
                    <a:pt x="7" y="1"/>
                  </a:cubicBezTo>
                  <a:cubicBezTo>
                    <a:pt x="5" y="2"/>
                    <a:pt x="1" y="5"/>
                    <a:pt x="0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63" name="Freeform: Shape 61">
              <a:extLst>
                <a:ext uri="{FF2B5EF4-FFF2-40B4-BE49-F238E27FC236}">
                  <a16:creationId xmlns:a16="http://schemas.microsoft.com/office/drawing/2014/main" id="{EEFBD5A3-2E4C-4E1F-A3B8-EDC6311C9AEB}"/>
                </a:ext>
              </a:extLst>
            </p:cNvPr>
            <p:cNvSpPr/>
            <p:nvPr/>
          </p:nvSpPr>
          <p:spPr bwMode="auto">
            <a:xfrm>
              <a:off x="4281488" y="4695825"/>
              <a:ext cx="49213" cy="19050"/>
            </a:xfrm>
            <a:custGeom>
              <a:cxnLst>
                <a:cxn ang="0">
                  <a:pos x="15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9" y="7"/>
                </a:cxn>
                <a:cxn ang="0">
                  <a:pos x="13" y="4"/>
                </a:cxn>
                <a:cxn ang="0">
                  <a:pos x="12" y="4"/>
                </a:cxn>
                <a:cxn ang="0">
                  <a:pos x="15" y="4"/>
                </a:cxn>
                <a:cxn ang="0">
                  <a:pos x="17" y="2"/>
                </a:cxn>
                <a:cxn ang="0">
                  <a:pos x="15" y="0"/>
                </a:cxn>
              </a:cxnLst>
              <a:rect b="b" l="0" r="r" t="0"/>
              <a:pathLst>
                <a:path h="7" w="17">
                  <a:moveTo>
                    <a:pt x="1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6"/>
                    <a:pt x="6" y="7"/>
                    <a:pt x="9" y="7"/>
                  </a:cubicBezTo>
                  <a:cubicBezTo>
                    <a:pt x="11" y="7"/>
                    <a:pt x="13" y="6"/>
                    <a:pt x="13" y="4"/>
                  </a:cubicBezTo>
                  <a:cubicBezTo>
                    <a:pt x="13" y="4"/>
                    <a:pt x="12" y="4"/>
                    <a:pt x="12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4"/>
                    <a:pt x="17" y="3"/>
                    <a:pt x="17" y="2"/>
                  </a:cubicBezTo>
                  <a:cubicBezTo>
                    <a:pt x="17" y="1"/>
                    <a:pt x="16" y="0"/>
                    <a:pt x="15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64" name="Freeform: Shape 62">
              <a:extLst>
                <a:ext uri="{FF2B5EF4-FFF2-40B4-BE49-F238E27FC236}">
                  <a16:creationId xmlns:a16="http://schemas.microsoft.com/office/drawing/2014/main" id="{1E29EF3C-3FD9-4DFC-A70B-94274FE6E17E}"/>
                </a:ext>
              </a:extLst>
            </p:cNvPr>
            <p:cNvSpPr/>
            <p:nvPr/>
          </p:nvSpPr>
          <p:spPr bwMode="auto">
            <a:xfrm>
              <a:off x="4260851" y="4579938"/>
              <a:ext cx="88900" cy="100012"/>
            </a:xfrm>
            <a:custGeom>
              <a:cxnLst>
                <a:cxn ang="0">
                  <a:pos x="16" y="0"/>
                </a:cxn>
                <a:cxn ang="0">
                  <a:pos x="0" y="16"/>
                </a:cxn>
                <a:cxn ang="0">
                  <a:pos x="7" y="35"/>
                </a:cxn>
                <a:cxn ang="0">
                  <a:pos x="25" y="35"/>
                </a:cxn>
                <a:cxn ang="0">
                  <a:pos x="31" y="16"/>
                </a:cxn>
                <a:cxn ang="0">
                  <a:pos x="16" y="0"/>
                </a:cxn>
                <a:cxn ang="0">
                  <a:pos x="19" y="21"/>
                </a:cxn>
                <a:cxn ang="0">
                  <a:pos x="16" y="19"/>
                </a:cxn>
                <a:cxn ang="0">
                  <a:pos x="12" y="21"/>
                </a:cxn>
                <a:cxn ang="0">
                  <a:pos x="12" y="17"/>
                </a:cxn>
                <a:cxn ang="0">
                  <a:pos x="9" y="14"/>
                </a:cxn>
                <a:cxn ang="0">
                  <a:pos x="14" y="13"/>
                </a:cxn>
                <a:cxn ang="0">
                  <a:pos x="16" y="9"/>
                </a:cxn>
                <a:cxn ang="0">
                  <a:pos x="17" y="13"/>
                </a:cxn>
                <a:cxn ang="0">
                  <a:pos x="22" y="14"/>
                </a:cxn>
                <a:cxn ang="0">
                  <a:pos x="19" y="17"/>
                </a:cxn>
                <a:cxn ang="0">
                  <a:pos x="19" y="21"/>
                </a:cxn>
              </a:cxnLst>
              <a:rect b="b" l="0" r="r" t="0"/>
              <a:pathLst>
                <a:path h="35" w="31"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23"/>
                    <a:pt x="7" y="27"/>
                    <a:pt x="7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27"/>
                    <a:pt x="31" y="23"/>
                    <a:pt x="31" y="16"/>
                  </a:cubicBezTo>
                  <a:cubicBezTo>
                    <a:pt x="31" y="7"/>
                    <a:pt x="24" y="0"/>
                    <a:pt x="16" y="0"/>
                  </a:cubicBezTo>
                  <a:close/>
                  <a:moveTo>
                    <a:pt x="19" y="21"/>
                  </a:moveTo>
                  <a:cubicBezTo>
                    <a:pt x="16" y="19"/>
                    <a:pt x="16" y="19"/>
                    <a:pt x="16" y="19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19" y="17"/>
                    <a:pt x="19" y="17"/>
                    <a:pt x="19" y="17"/>
                  </a:cubicBezTo>
                  <a:lnTo>
                    <a:pt x="19" y="2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65" name="Freeform: Shape 63">
              <a:extLst>
                <a:ext uri="{FF2B5EF4-FFF2-40B4-BE49-F238E27FC236}">
                  <a16:creationId xmlns:a16="http://schemas.microsoft.com/office/drawing/2014/main" id="{A9A2EE80-0546-4B2B-89DB-41C66C3BAF00}"/>
                </a:ext>
              </a:extLst>
            </p:cNvPr>
            <p:cNvSpPr/>
            <p:nvPr/>
          </p:nvSpPr>
          <p:spPr bwMode="auto">
            <a:xfrm>
              <a:off x="4281488" y="4683125"/>
              <a:ext cx="49213" cy="9525"/>
            </a:xfrm>
            <a:custGeom>
              <a:cxnLst>
                <a:cxn ang="0">
                  <a:pos x="1" y="3"/>
                </a:cxn>
                <a:cxn ang="0">
                  <a:pos x="16" y="3"/>
                </a:cxn>
                <a:cxn ang="0">
                  <a:pos x="17" y="2"/>
                </a:cxn>
                <a:cxn ang="0">
                  <a:pos x="16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1" y="3"/>
                </a:cxn>
              </a:cxnLst>
              <a:rect b="b" l="0" r="r" t="0"/>
              <a:pathLst>
                <a:path h="3" w="17">
                  <a:moveTo>
                    <a:pt x="1" y="3"/>
                  </a:moveTo>
                  <a:cubicBezTo>
                    <a:pt x="16" y="3"/>
                    <a:pt x="16" y="3"/>
                    <a:pt x="16" y="3"/>
                  </a:cubicBezTo>
                  <a:cubicBezTo>
                    <a:pt x="17" y="3"/>
                    <a:pt x="17" y="2"/>
                    <a:pt x="17" y="2"/>
                  </a:cubicBezTo>
                  <a:cubicBezTo>
                    <a:pt x="17" y="1"/>
                    <a:pt x="17" y="0"/>
                    <a:pt x="16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</p:grpSp>
      <p:sp>
        <p:nvSpPr>
          <p:cNvPr id="52" name="TextBox 77">
            <a:extLst>
              <a:ext uri="{FF2B5EF4-FFF2-40B4-BE49-F238E27FC236}">
                <a16:creationId xmlns:a16="http://schemas.microsoft.com/office/drawing/2014/main" id="{F4303B86-0607-42AC-B028-495F18CD9BC1}"/>
              </a:ext>
            </a:extLst>
          </p:cNvPr>
          <p:cNvSpPr txBox="1"/>
          <p:nvPr/>
        </p:nvSpPr>
        <p:spPr bwMode="auto">
          <a:xfrm>
            <a:off x="8194587" y="3086213"/>
            <a:ext cx="2913191" cy="309958"/>
          </a:xfrm>
          <a:prstGeom prst="rect">
            <a:avLst/>
          </a:prstGeom>
          <a:noFill/>
          <a:extLst/>
        </p:spPr>
        <p:txBody>
          <a:bodyPr anchor="ctr" anchorCtr="0" bIns="0" lIns="540000" rIns="0" tIns="0" wrap="none">
            <a:normAutofit/>
          </a:bodyPr>
          <a:lstStyle/>
          <a:p>
            <a:pPr algn="l" latinLnBrk="0"/>
            <a:r>
              <a:rPr altLang="en-US" lang="zh-CN" sz="1400">
                <a:solidFill>
                  <a:schemeClr val="accent3">
                    <a:lumMod val="100000"/>
                  </a:schemeClr>
                </a:solidFill>
                <a:effectLst/>
                <a:ea charset="-122" panose="020b0503020204020204" pitchFamily="34" typeface="微软雅黑"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53" name="TextBox 78">
            <a:extLst>
              <a:ext uri="{FF2B5EF4-FFF2-40B4-BE49-F238E27FC236}">
                <a16:creationId xmlns:a16="http://schemas.microsoft.com/office/drawing/2014/main" id="{1EA7E491-B885-42D8-94B7-6B26B7C6CB60}"/>
              </a:ext>
            </a:extLst>
          </p:cNvPr>
          <p:cNvSpPr txBox="1"/>
          <p:nvPr/>
        </p:nvSpPr>
        <p:spPr bwMode="auto">
          <a:xfrm>
            <a:off x="8194587" y="3396171"/>
            <a:ext cx="2913191" cy="556179"/>
          </a:xfrm>
          <a:prstGeom prst="rect">
            <a:avLst/>
          </a:prstGeom>
          <a:noFill/>
          <a:extLst/>
        </p:spPr>
        <p:txBody>
          <a:bodyPr anchor="ctr" anchorCtr="0" bIns="0" lIns="540000" rIns="0" tIns="0" wrap="square">
            <a:normAutofit/>
          </a:bodyPr>
          <a:lstStyle/>
          <a:p>
            <a:pPr algn="l" latinLnBrk="0">
              <a:lnSpc>
                <a:spcPct val="120000"/>
              </a:lnSpc>
            </a:pPr>
            <a:r>
              <a:rPr altLang="en-US" b="0" lang="zh-CN" sz="1000">
                <a:solidFill>
                  <a:schemeClr val="tx1"/>
                </a:solidFill>
                <a:effectLst/>
                <a:ea charset="-122" panose="020b0503020204020204" pitchFamily="34" typeface="微软雅黑"/>
                <a:cs typeface="+mn-ea"/>
                <a:sym typeface="+mn-lt"/>
              </a:rPr>
              <a:t>此部分内容作为文字排版占位显示 </a:t>
            </a:r>
            <a:br>
              <a:rPr altLang="en-US" b="0" lang="zh-CN" sz="1000">
                <a:solidFill>
                  <a:schemeClr val="tx1"/>
                </a:solidFill>
                <a:effectLst/>
                <a:ea charset="-122" panose="020b0503020204020204" pitchFamily="34" typeface="微软雅黑"/>
                <a:cs typeface="+mn-ea"/>
                <a:sym typeface="+mn-lt"/>
              </a:rPr>
            </a:br>
            <a:r>
              <a:rPr altLang="en-US" b="0" lang="zh-CN" sz="1000">
                <a:solidFill>
                  <a:schemeClr val="tx1"/>
                </a:solidFill>
                <a:effectLst/>
                <a:ea charset="-122" panose="020b0503020204020204" pitchFamily="34" typeface="微软雅黑"/>
                <a:cs typeface="+mn-ea"/>
                <a:sym typeface="+mn-lt"/>
              </a:rPr>
              <a:t>（建议使用主题字体）</a:t>
            </a:r>
          </a:p>
        </p:txBody>
      </p:sp>
      <p:sp>
        <p:nvSpPr>
          <p:cNvPr id="50" name="TextBox 80">
            <a:extLst>
              <a:ext uri="{FF2B5EF4-FFF2-40B4-BE49-F238E27FC236}">
                <a16:creationId xmlns:a16="http://schemas.microsoft.com/office/drawing/2014/main" id="{428F5075-6092-4318-80A6-165BCDC607A6}"/>
              </a:ext>
            </a:extLst>
          </p:cNvPr>
          <p:cNvSpPr txBox="1"/>
          <p:nvPr/>
        </p:nvSpPr>
        <p:spPr bwMode="auto">
          <a:xfrm>
            <a:off x="7250515" y="4792648"/>
            <a:ext cx="2913191" cy="309958"/>
          </a:xfrm>
          <a:prstGeom prst="rect">
            <a:avLst/>
          </a:prstGeom>
          <a:noFill/>
          <a:extLst/>
        </p:spPr>
        <p:txBody>
          <a:bodyPr anchor="ctr" anchorCtr="0" bIns="0" lIns="540000" rIns="0" tIns="0" wrap="none">
            <a:normAutofit/>
          </a:bodyPr>
          <a:lstStyle/>
          <a:p>
            <a:pPr algn="l" latinLnBrk="0"/>
            <a:r>
              <a:rPr altLang="en-US" lang="zh-CN" sz="1400">
                <a:solidFill>
                  <a:schemeClr val="accent4">
                    <a:lumMod val="100000"/>
                  </a:schemeClr>
                </a:solidFill>
                <a:effectLst/>
                <a:ea charset="-122" panose="020b0503020204020204" pitchFamily="34" typeface="微软雅黑"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51" name="TextBox 81">
            <a:extLst>
              <a:ext uri="{FF2B5EF4-FFF2-40B4-BE49-F238E27FC236}">
                <a16:creationId xmlns:a16="http://schemas.microsoft.com/office/drawing/2014/main" id="{9EA7EA6A-40E3-4872-BAFC-F6E0A4FF89DB}"/>
              </a:ext>
            </a:extLst>
          </p:cNvPr>
          <p:cNvSpPr txBox="1"/>
          <p:nvPr/>
        </p:nvSpPr>
        <p:spPr bwMode="auto">
          <a:xfrm>
            <a:off x="7250515" y="5102606"/>
            <a:ext cx="2913191" cy="556179"/>
          </a:xfrm>
          <a:prstGeom prst="rect">
            <a:avLst/>
          </a:prstGeom>
          <a:noFill/>
          <a:extLst/>
        </p:spPr>
        <p:txBody>
          <a:bodyPr anchor="ctr" anchorCtr="0" bIns="0" lIns="540000" rIns="0" tIns="0" wrap="square">
            <a:normAutofit/>
          </a:bodyPr>
          <a:lstStyle/>
          <a:p>
            <a:pPr algn="l" latinLnBrk="0">
              <a:lnSpc>
                <a:spcPct val="120000"/>
              </a:lnSpc>
            </a:pPr>
            <a:r>
              <a:rPr altLang="en-US" b="0" lang="zh-CN" sz="1000">
                <a:solidFill>
                  <a:schemeClr val="tx1"/>
                </a:solidFill>
                <a:effectLst/>
                <a:ea charset="-122" panose="020b0503020204020204" pitchFamily="34" typeface="微软雅黑"/>
                <a:cs typeface="+mn-ea"/>
                <a:sym typeface="+mn-lt"/>
              </a:rPr>
              <a:t>此部分内容作为文字排版占位显示 </a:t>
            </a:r>
            <a:br>
              <a:rPr altLang="en-US" b="0" lang="zh-CN" sz="1000">
                <a:solidFill>
                  <a:schemeClr val="tx1"/>
                </a:solidFill>
                <a:effectLst/>
                <a:ea charset="-122" panose="020b0503020204020204" pitchFamily="34" typeface="微软雅黑"/>
                <a:cs typeface="+mn-ea"/>
                <a:sym typeface="+mn-lt"/>
              </a:rPr>
            </a:br>
            <a:r>
              <a:rPr altLang="en-US" b="0" lang="zh-CN" sz="1000">
                <a:solidFill>
                  <a:schemeClr val="tx1"/>
                </a:solidFill>
                <a:effectLst/>
                <a:ea charset="-122" panose="020b0503020204020204" pitchFamily="34" typeface="微软雅黑"/>
                <a:cs typeface="+mn-ea"/>
                <a:sym typeface="+mn-lt"/>
              </a:rPr>
              <a:t>（建议使用主题字体）</a:t>
            </a:r>
          </a:p>
        </p:txBody>
      </p:sp>
      <p:sp>
        <p:nvSpPr>
          <p:cNvPr id="48" name="TextBox 83">
            <a:extLst>
              <a:ext uri="{FF2B5EF4-FFF2-40B4-BE49-F238E27FC236}">
                <a16:creationId xmlns:a16="http://schemas.microsoft.com/office/drawing/2014/main" id="{C246411D-0A1E-4D4F-9185-166DA7F75F71}"/>
              </a:ext>
            </a:extLst>
          </p:cNvPr>
          <p:cNvSpPr txBox="1"/>
          <p:nvPr/>
        </p:nvSpPr>
        <p:spPr bwMode="auto">
          <a:xfrm>
            <a:off x="2490713" y="1394949"/>
            <a:ext cx="2299240" cy="309958"/>
          </a:xfrm>
          <a:prstGeom prst="rect">
            <a:avLst/>
          </a:prstGeom>
          <a:noFill/>
          <a:extLst/>
        </p:spPr>
        <p:txBody>
          <a:bodyPr anchor="ctr" anchorCtr="0" bIns="0" lIns="0" rIns="360000" tIns="0" wrap="none">
            <a:normAutofit/>
          </a:bodyPr>
          <a:lstStyle/>
          <a:p>
            <a:pPr algn="r" latinLnBrk="0"/>
            <a:r>
              <a:rPr altLang="en-US" lang="zh-CN" sz="1400">
                <a:solidFill>
                  <a:schemeClr val="accent2">
                    <a:lumMod val="100000"/>
                  </a:schemeClr>
                </a:solidFill>
                <a:effectLst/>
                <a:ea charset="-122" panose="020b0503020204020204" pitchFamily="34" typeface="微软雅黑"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49" name="TextBox 84">
            <a:extLst>
              <a:ext uri="{FF2B5EF4-FFF2-40B4-BE49-F238E27FC236}">
                <a16:creationId xmlns:a16="http://schemas.microsoft.com/office/drawing/2014/main" id="{267096FC-E9A7-462B-9D00-2E788B56A11D}"/>
              </a:ext>
            </a:extLst>
          </p:cNvPr>
          <p:cNvSpPr txBox="1"/>
          <p:nvPr/>
        </p:nvSpPr>
        <p:spPr bwMode="auto">
          <a:xfrm>
            <a:off x="2490713" y="1704907"/>
            <a:ext cx="2299240" cy="556179"/>
          </a:xfrm>
          <a:prstGeom prst="rect">
            <a:avLst/>
          </a:prstGeom>
          <a:noFill/>
          <a:extLst/>
        </p:spPr>
        <p:txBody>
          <a:bodyPr anchor="ctr" anchorCtr="0" bIns="0" lIns="0" rIns="360000" tIns="0" wrap="square">
            <a:normAutofit/>
          </a:bodyPr>
          <a:lstStyle/>
          <a:p>
            <a:pPr algn="r" latinLnBrk="0">
              <a:lnSpc>
                <a:spcPct val="120000"/>
              </a:lnSpc>
            </a:pPr>
            <a:r>
              <a:rPr altLang="en-US" b="0" lang="zh-CN" sz="1000">
                <a:solidFill>
                  <a:schemeClr val="tx1"/>
                </a:solidFill>
                <a:effectLst/>
                <a:ea charset="-122" panose="020b0503020204020204" pitchFamily="34" typeface="微软雅黑"/>
                <a:cs typeface="+mn-ea"/>
                <a:sym typeface="+mn-lt"/>
              </a:rPr>
              <a:t>此部分内容作为文字排版占位显示 </a:t>
            </a:r>
            <a:br>
              <a:rPr altLang="en-US" b="0" lang="zh-CN" sz="1000">
                <a:solidFill>
                  <a:schemeClr val="tx1"/>
                </a:solidFill>
                <a:effectLst/>
                <a:ea charset="-122" panose="020b0503020204020204" pitchFamily="34" typeface="微软雅黑"/>
                <a:cs typeface="+mn-ea"/>
                <a:sym typeface="+mn-lt"/>
              </a:rPr>
            </a:br>
            <a:r>
              <a:rPr altLang="en-US" b="0" lang="zh-CN" sz="1000">
                <a:solidFill>
                  <a:schemeClr val="tx1"/>
                </a:solidFill>
                <a:effectLst/>
                <a:ea charset="-122" panose="020b0503020204020204" pitchFamily="34" typeface="微软雅黑"/>
                <a:cs typeface="+mn-ea"/>
                <a:sym typeface="+mn-lt"/>
              </a:rPr>
              <a:t>（建议使用主题字体）</a:t>
            </a:r>
          </a:p>
        </p:txBody>
      </p:sp>
      <p:sp>
        <p:nvSpPr>
          <p:cNvPr id="46" name="TextBox 86">
            <a:extLst>
              <a:ext uri="{FF2B5EF4-FFF2-40B4-BE49-F238E27FC236}">
                <a16:creationId xmlns:a16="http://schemas.microsoft.com/office/drawing/2014/main" id="{44A63610-74A6-4B74-9CB3-851FDF4503E4}"/>
              </a:ext>
            </a:extLst>
          </p:cNvPr>
          <p:cNvSpPr txBox="1"/>
          <p:nvPr/>
        </p:nvSpPr>
        <p:spPr bwMode="auto">
          <a:xfrm>
            <a:off x="1714737" y="3081463"/>
            <a:ext cx="2299240" cy="309958"/>
          </a:xfrm>
          <a:prstGeom prst="rect">
            <a:avLst/>
          </a:prstGeom>
          <a:noFill/>
          <a:extLst/>
        </p:spPr>
        <p:txBody>
          <a:bodyPr anchor="ctr" anchorCtr="0" bIns="0" lIns="0" rIns="360000" tIns="0" wrap="none">
            <a:normAutofit/>
          </a:bodyPr>
          <a:lstStyle/>
          <a:p>
            <a:pPr algn="r" latinLnBrk="0"/>
            <a:r>
              <a:rPr altLang="en-US" lang="zh-CN" sz="1400">
                <a:solidFill>
                  <a:schemeClr val="accent1">
                    <a:lumMod val="100000"/>
                  </a:schemeClr>
                </a:solidFill>
                <a:effectLst/>
                <a:ea charset="-122" panose="020b0503020204020204" pitchFamily="34" typeface="微软雅黑"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47" name="TextBox 87">
            <a:extLst>
              <a:ext uri="{FF2B5EF4-FFF2-40B4-BE49-F238E27FC236}">
                <a16:creationId xmlns:a16="http://schemas.microsoft.com/office/drawing/2014/main" id="{032006C3-3EFB-419E-9F85-00C689AF92F7}"/>
              </a:ext>
            </a:extLst>
          </p:cNvPr>
          <p:cNvSpPr txBox="1"/>
          <p:nvPr/>
        </p:nvSpPr>
        <p:spPr bwMode="auto">
          <a:xfrm>
            <a:off x="1714737" y="3391421"/>
            <a:ext cx="2299240" cy="556179"/>
          </a:xfrm>
          <a:prstGeom prst="rect">
            <a:avLst/>
          </a:prstGeom>
          <a:noFill/>
          <a:extLst/>
        </p:spPr>
        <p:txBody>
          <a:bodyPr anchor="ctr" anchorCtr="0" bIns="0" lIns="0" rIns="360000" tIns="0" wrap="square">
            <a:normAutofit/>
          </a:bodyPr>
          <a:lstStyle/>
          <a:p>
            <a:pPr algn="r" latinLnBrk="0">
              <a:lnSpc>
                <a:spcPct val="120000"/>
              </a:lnSpc>
            </a:pPr>
            <a:r>
              <a:rPr altLang="en-US" b="0" lang="zh-CN" sz="1000">
                <a:solidFill>
                  <a:schemeClr val="tx1"/>
                </a:solidFill>
                <a:effectLst/>
                <a:ea charset="-122" panose="020b0503020204020204" pitchFamily="34" typeface="微软雅黑"/>
                <a:cs typeface="+mn-ea"/>
                <a:sym typeface="+mn-lt"/>
              </a:rPr>
              <a:t>此部分内容作为文字排版占位显示 </a:t>
            </a:r>
            <a:br>
              <a:rPr altLang="en-US" b="0" lang="zh-CN" sz="1000">
                <a:solidFill>
                  <a:schemeClr val="tx1"/>
                </a:solidFill>
                <a:effectLst/>
                <a:ea charset="-122" panose="020b0503020204020204" pitchFamily="34" typeface="微软雅黑"/>
                <a:cs typeface="+mn-ea"/>
                <a:sym typeface="+mn-lt"/>
              </a:rPr>
            </a:br>
            <a:r>
              <a:rPr altLang="en-US" b="0" lang="zh-CN" sz="1000">
                <a:solidFill>
                  <a:schemeClr val="tx1"/>
                </a:solidFill>
                <a:effectLst/>
                <a:ea charset="-122" panose="020b0503020204020204" pitchFamily="34" typeface="微软雅黑"/>
                <a:cs typeface="+mn-ea"/>
                <a:sym typeface="+mn-lt"/>
              </a:rPr>
              <a:t>（建议使用主题字体）</a:t>
            </a:r>
          </a:p>
        </p:txBody>
      </p:sp>
    </p:spTree>
    <p:extLst>
      <p:ext uri="{BB962C8B-B14F-4D97-AF65-F5344CB8AC3E}">
        <p14:creationId val="3439475145"/>
      </p:ext>
    </p:extLst>
  </p:cSld>
  <p:clrMapOvr>
    <a:masterClrMapping/>
  </p:clrMapOvr>
  <p:transition spd="slow">
    <p:randomBar dir="vert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2" presetSubtype="4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8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12" presetSubtype="4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2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3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4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5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5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1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6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7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6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3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7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9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8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3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4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5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6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8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9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1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2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9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5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6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7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8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9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1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2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3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4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grpId="0" id="10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7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8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9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8"/>
      <p:bldP grpId="0" spid="39"/>
      <p:bldP grpId="0" spid="54"/>
      <p:bldP grpId="0" spid="55"/>
      <p:bldP grpId="0" spid="56"/>
      <p:bldP grpId="0" spid="57"/>
      <p:bldP grpId="0" spid="52"/>
      <p:bldP grpId="0" spid="53"/>
      <p:bldP grpId="0" spid="50"/>
      <p:bldP grpId="0" spid="51"/>
      <p:bldP grpId="0" spid="48"/>
      <p:bldP grpId="0" spid="49"/>
      <p:bldP grpId="0" spid="46"/>
      <p:bldP grpId="0" spid="47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Group 1">
            <a:extLst>
              <a:ext uri="{FF2B5EF4-FFF2-40B4-BE49-F238E27FC236}">
                <a16:creationId xmlns:a16="http://schemas.microsoft.com/office/drawing/2014/main" id="{C45E8CCB-F0CA-49DC-84C0-722760159FEA}"/>
              </a:ext>
            </a:extLst>
          </p:cNvPr>
          <p:cNvGrpSpPr/>
          <p:nvPr/>
        </p:nvGrpSpPr>
        <p:grpSpPr>
          <a:xfrm>
            <a:off x="4564993" y="2217423"/>
            <a:ext cx="2352798" cy="2352790"/>
            <a:chOff x="4800050" y="2348734"/>
            <a:chExt cx="2352798" cy="2352790"/>
          </a:xfrm>
        </p:grpSpPr>
        <p:sp>
          <p:nvSpPr>
            <p:cNvPr id="452" name="Freeform 6">
              <a:extLst>
                <a:ext uri="{FF2B5EF4-FFF2-40B4-BE49-F238E27FC236}">
                  <a16:creationId xmlns:a16="http://schemas.microsoft.com/office/drawing/2014/main" id="{DEF888D5-427D-4A89-A0AF-8412D1C62352}"/>
                </a:ext>
              </a:extLst>
            </p:cNvPr>
            <p:cNvSpPr/>
            <p:nvPr/>
          </p:nvSpPr>
          <p:spPr>
            <a:xfrm>
              <a:off x="4800050" y="2348734"/>
              <a:ext cx="2352798" cy="2352790"/>
            </a:xfrm>
            <a:custGeom>
              <a:gdLst>
                <a:gd fmla="*/ 1124074 w 1583637" name="connsiteX0"/>
                <a:gd fmla="*/ 252493 h 1583637" name="connsiteY0"/>
                <a:gd fmla="*/ 1247256 w 1583637" name="connsiteX1"/>
                <a:gd fmla="*/ 149126 h 1583637" name="connsiteY1"/>
                <a:gd fmla="*/ 1345663 w 1583637" name="connsiteX2"/>
                <a:gd fmla="*/ 231701 h 1583637" name="connsiteY2"/>
                <a:gd fmla="*/ 1265256 w 1583637" name="connsiteX3"/>
                <a:gd fmla="*/ 370961 h 1583637" name="connsiteY3"/>
                <a:gd fmla="*/ 1393012 w 1583637" name="connsiteX4"/>
                <a:gd fmla="*/ 592241 h 1583637" name="connsiteY4"/>
                <a:gd fmla="*/ 1553818 w 1583637" name="connsiteX5"/>
                <a:gd fmla="*/ 592237 h 1583637" name="connsiteY5"/>
                <a:gd fmla="*/ 1576125 w 1583637" name="connsiteX6"/>
                <a:gd fmla="*/ 718748 h 1583637" name="connsiteY6"/>
                <a:gd fmla="*/ 1425015 w 1583637" name="connsiteX7"/>
                <a:gd fmla="*/ 773743 h 1583637" name="connsiteY7"/>
                <a:gd fmla="*/ 1380646 w 1583637" name="connsiteX8"/>
                <a:gd fmla="*/ 1025372 h 1583637" name="connsiteY8"/>
                <a:gd fmla="*/ 1503833 w 1583637" name="connsiteX9"/>
                <a:gd fmla="*/ 1128733 h 1583637" name="connsiteY9"/>
                <a:gd fmla="*/ 1439602 w 1583637" name="connsiteX10"/>
                <a:gd fmla="*/ 1239984 h 1583637" name="connsiteY10"/>
                <a:gd fmla="*/ 1288495 w 1583637" name="connsiteX11"/>
                <a:gd fmla="*/ 1184982 h 1583637" name="connsiteY11"/>
                <a:gd fmla="*/ 1092761 w 1583637" name="connsiteX12"/>
                <a:gd fmla="*/ 1349222 h 1583637" name="connsiteY12"/>
                <a:gd fmla="*/ 1120689 w 1583637" name="connsiteX13"/>
                <a:gd fmla="*/ 1507584 h 1583637" name="connsiteY13"/>
                <a:gd fmla="*/ 999974 w 1583637" name="connsiteX14"/>
                <a:gd fmla="*/ 1551521 h 1583637" name="connsiteY14"/>
                <a:gd fmla="*/ 919574 w 1583637" name="connsiteX15"/>
                <a:gd fmla="*/ 1412257 h 1583637" name="connsiteY15"/>
                <a:gd fmla="*/ 664062 w 1583637" name="connsiteX16"/>
                <a:gd fmla="*/ 1412257 h 1583637" name="connsiteY16"/>
                <a:gd fmla="*/ 583663 w 1583637" name="connsiteX17"/>
                <a:gd fmla="*/ 1551521 h 1583637" name="connsiteY17"/>
                <a:gd fmla="*/ 462948 w 1583637" name="connsiteX18"/>
                <a:gd fmla="*/ 1507584 h 1583637" name="connsiteY18"/>
                <a:gd fmla="*/ 490876 w 1583637" name="connsiteX19"/>
                <a:gd fmla="*/ 1349222 h 1583637" name="connsiteY19"/>
                <a:gd fmla="*/ 295142 w 1583637" name="connsiteX20"/>
                <a:gd fmla="*/ 1184981 h 1583637" name="connsiteY20"/>
                <a:gd fmla="*/ 144035 w 1583637" name="connsiteX21"/>
                <a:gd fmla="*/ 1239984 h 1583637" name="connsiteY21"/>
                <a:gd fmla="*/ 79804 w 1583637" name="connsiteX22"/>
                <a:gd fmla="*/ 1128733 h 1583637" name="connsiteY22"/>
                <a:gd fmla="*/ 202991 w 1583637" name="connsiteX23"/>
                <a:gd fmla="*/ 1025372 h 1583637" name="connsiteY23"/>
                <a:gd fmla="*/ 158622 w 1583637" name="connsiteX24"/>
                <a:gd fmla="*/ 773743 h 1583637" name="connsiteY24"/>
                <a:gd fmla="*/ 7512 w 1583637" name="connsiteX25"/>
                <a:gd fmla="*/ 718748 h 1583637" name="connsiteY25"/>
                <a:gd fmla="*/ 29819 w 1583637" name="connsiteX26"/>
                <a:gd fmla="*/ 592237 h 1583637" name="connsiteY26"/>
                <a:gd fmla="*/ 190625 w 1583637" name="connsiteX27"/>
                <a:gd fmla="*/ 592241 h 1583637" name="connsiteY27"/>
                <a:gd fmla="*/ 318381 w 1583637" name="connsiteX28"/>
                <a:gd fmla="*/ 370961 h 1583637" name="connsiteY28"/>
                <a:gd fmla="*/ 237974 w 1583637" name="connsiteX29"/>
                <a:gd fmla="*/ 231701 h 1583637" name="connsiteY29"/>
                <a:gd fmla="*/ 336381 w 1583637" name="connsiteX30"/>
                <a:gd fmla="*/ 149126 h 1583637" name="connsiteY30"/>
                <a:gd fmla="*/ 459563 w 1583637" name="connsiteX31"/>
                <a:gd fmla="*/ 252493 h 1583637" name="connsiteY31"/>
                <a:gd fmla="*/ 699666 w 1583637" name="connsiteX32"/>
                <a:gd fmla="*/ 165103 h 1583637" name="connsiteY32"/>
                <a:gd fmla="*/ 727586 w 1583637" name="connsiteX33"/>
                <a:gd fmla="*/ 6739 h 1583637" name="connsiteY33"/>
                <a:gd fmla="*/ 856051 w 1583637" name="connsiteX34"/>
                <a:gd fmla="*/ 6739 h 1583637" name="connsiteY34"/>
                <a:gd fmla="*/ 883970 w 1583637" name="connsiteX35"/>
                <a:gd fmla="*/ 165102 h 1583637" name="connsiteY35"/>
                <a:gd fmla="*/ 1124073 w 1583637" name="connsiteX36"/>
                <a:gd fmla="*/ 252493 h 1583637" name="connsiteY36"/>
                <a:gd fmla="*/ 1124074 w 1583637" name="connsiteX37"/>
                <a:gd fmla="*/ 252493 h 1583637" name="connsiteY3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b="b" l="l" r="r" t="t"/>
              <a:pathLst>
                <a:path h="1583637" w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436755" lIns="356481" numCol="1" rIns="356481" spcCol="1270" spcFirstLastPara="0" tIns="548640" vert="horz" wrap="square">
              <a:noAutofit/>
            </a:bodyPr>
            <a:lstStyle/>
            <a:p>
              <a:pPr algn="ctr" defTabSz="133350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3000"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453" name="Oval 7">
              <a:extLst>
                <a:ext uri="{FF2B5EF4-FFF2-40B4-BE49-F238E27FC236}">
                  <a16:creationId xmlns:a16="http://schemas.microsoft.com/office/drawing/2014/main" id="{CFB37A8A-EE20-491E-9332-3C0832FC5323}"/>
                </a:ext>
              </a:extLst>
            </p:cNvPr>
            <p:cNvSpPr/>
            <p:nvPr/>
          </p:nvSpPr>
          <p:spPr>
            <a:xfrm>
              <a:off x="5246579" y="2795260"/>
              <a:ext cx="1459740" cy="1459738"/>
            </a:xfrm>
            <a:prstGeom prst="ellipse">
              <a:avLst/>
            </a:prstGeom>
            <a:solidFill>
              <a:schemeClr val="bg1"/>
            </a:solidFill>
            <a:ln w="12700">
              <a:noFill/>
              <a:headEnd len="med" type="oval" w="med"/>
              <a:tailEnd len="med" type="oval" w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endParaRPr lang="en-US">
                <a:solidFill>
                  <a:schemeClr val="tx1"/>
                </a:solidFill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</p:grpSp>
      <p:grpSp>
        <p:nvGrpSpPr>
          <p:cNvPr id="5" name="Group 757">
            <a:extLst>
              <a:ext uri="{FF2B5EF4-FFF2-40B4-BE49-F238E27FC236}">
                <a16:creationId xmlns:a16="http://schemas.microsoft.com/office/drawing/2014/main" id="{0FC571E6-E9D6-4DCC-8F11-DC0707DC587D}"/>
              </a:ext>
            </a:extLst>
          </p:cNvPr>
          <p:cNvGrpSpPr/>
          <p:nvPr/>
        </p:nvGrpSpPr>
        <p:grpSpPr>
          <a:xfrm>
            <a:off x="6647231" y="3053108"/>
            <a:ext cx="1522822" cy="1522817"/>
            <a:chOff x="6882288" y="3184419"/>
            <a:chExt cx="1522822" cy="1522817"/>
          </a:xfrm>
        </p:grpSpPr>
        <p:sp>
          <p:nvSpPr>
            <p:cNvPr id="450" name="Freeform 158">
              <a:extLst>
                <a:ext uri="{FF2B5EF4-FFF2-40B4-BE49-F238E27FC236}">
                  <a16:creationId xmlns:a16="http://schemas.microsoft.com/office/drawing/2014/main" id="{1CF0A387-2FEE-4C57-B253-3BD184C9A827}"/>
                </a:ext>
              </a:extLst>
            </p:cNvPr>
            <p:cNvSpPr/>
            <p:nvPr/>
          </p:nvSpPr>
          <p:spPr>
            <a:xfrm>
              <a:off x="6882288" y="3184419"/>
              <a:ext cx="1522822" cy="1522817"/>
            </a:xfrm>
            <a:custGeom>
              <a:gdLst>
                <a:gd fmla="*/ 1124074 w 1583637" name="connsiteX0"/>
                <a:gd fmla="*/ 252493 h 1583637" name="connsiteY0"/>
                <a:gd fmla="*/ 1247256 w 1583637" name="connsiteX1"/>
                <a:gd fmla="*/ 149126 h 1583637" name="connsiteY1"/>
                <a:gd fmla="*/ 1345663 w 1583637" name="connsiteX2"/>
                <a:gd fmla="*/ 231701 h 1583637" name="connsiteY2"/>
                <a:gd fmla="*/ 1265256 w 1583637" name="connsiteX3"/>
                <a:gd fmla="*/ 370961 h 1583637" name="connsiteY3"/>
                <a:gd fmla="*/ 1393012 w 1583637" name="connsiteX4"/>
                <a:gd fmla="*/ 592241 h 1583637" name="connsiteY4"/>
                <a:gd fmla="*/ 1553818 w 1583637" name="connsiteX5"/>
                <a:gd fmla="*/ 592237 h 1583637" name="connsiteY5"/>
                <a:gd fmla="*/ 1576125 w 1583637" name="connsiteX6"/>
                <a:gd fmla="*/ 718748 h 1583637" name="connsiteY6"/>
                <a:gd fmla="*/ 1425015 w 1583637" name="connsiteX7"/>
                <a:gd fmla="*/ 773743 h 1583637" name="connsiteY7"/>
                <a:gd fmla="*/ 1380646 w 1583637" name="connsiteX8"/>
                <a:gd fmla="*/ 1025372 h 1583637" name="connsiteY8"/>
                <a:gd fmla="*/ 1503833 w 1583637" name="connsiteX9"/>
                <a:gd fmla="*/ 1128733 h 1583637" name="connsiteY9"/>
                <a:gd fmla="*/ 1439602 w 1583637" name="connsiteX10"/>
                <a:gd fmla="*/ 1239984 h 1583637" name="connsiteY10"/>
                <a:gd fmla="*/ 1288495 w 1583637" name="connsiteX11"/>
                <a:gd fmla="*/ 1184982 h 1583637" name="connsiteY11"/>
                <a:gd fmla="*/ 1092761 w 1583637" name="connsiteX12"/>
                <a:gd fmla="*/ 1349222 h 1583637" name="connsiteY12"/>
                <a:gd fmla="*/ 1120689 w 1583637" name="connsiteX13"/>
                <a:gd fmla="*/ 1507584 h 1583637" name="connsiteY13"/>
                <a:gd fmla="*/ 999974 w 1583637" name="connsiteX14"/>
                <a:gd fmla="*/ 1551521 h 1583637" name="connsiteY14"/>
                <a:gd fmla="*/ 919574 w 1583637" name="connsiteX15"/>
                <a:gd fmla="*/ 1412257 h 1583637" name="connsiteY15"/>
                <a:gd fmla="*/ 664062 w 1583637" name="connsiteX16"/>
                <a:gd fmla="*/ 1412257 h 1583637" name="connsiteY16"/>
                <a:gd fmla="*/ 583663 w 1583637" name="connsiteX17"/>
                <a:gd fmla="*/ 1551521 h 1583637" name="connsiteY17"/>
                <a:gd fmla="*/ 462948 w 1583637" name="connsiteX18"/>
                <a:gd fmla="*/ 1507584 h 1583637" name="connsiteY18"/>
                <a:gd fmla="*/ 490876 w 1583637" name="connsiteX19"/>
                <a:gd fmla="*/ 1349222 h 1583637" name="connsiteY19"/>
                <a:gd fmla="*/ 295142 w 1583637" name="connsiteX20"/>
                <a:gd fmla="*/ 1184981 h 1583637" name="connsiteY20"/>
                <a:gd fmla="*/ 144035 w 1583637" name="connsiteX21"/>
                <a:gd fmla="*/ 1239984 h 1583637" name="connsiteY21"/>
                <a:gd fmla="*/ 79804 w 1583637" name="connsiteX22"/>
                <a:gd fmla="*/ 1128733 h 1583637" name="connsiteY22"/>
                <a:gd fmla="*/ 202991 w 1583637" name="connsiteX23"/>
                <a:gd fmla="*/ 1025372 h 1583637" name="connsiteY23"/>
                <a:gd fmla="*/ 158622 w 1583637" name="connsiteX24"/>
                <a:gd fmla="*/ 773743 h 1583637" name="connsiteY24"/>
                <a:gd fmla="*/ 7512 w 1583637" name="connsiteX25"/>
                <a:gd fmla="*/ 718748 h 1583637" name="connsiteY25"/>
                <a:gd fmla="*/ 29819 w 1583637" name="connsiteX26"/>
                <a:gd fmla="*/ 592237 h 1583637" name="connsiteY26"/>
                <a:gd fmla="*/ 190625 w 1583637" name="connsiteX27"/>
                <a:gd fmla="*/ 592241 h 1583637" name="connsiteY27"/>
                <a:gd fmla="*/ 318381 w 1583637" name="connsiteX28"/>
                <a:gd fmla="*/ 370961 h 1583637" name="connsiteY28"/>
                <a:gd fmla="*/ 237974 w 1583637" name="connsiteX29"/>
                <a:gd fmla="*/ 231701 h 1583637" name="connsiteY29"/>
                <a:gd fmla="*/ 336381 w 1583637" name="connsiteX30"/>
                <a:gd fmla="*/ 149126 h 1583637" name="connsiteY30"/>
                <a:gd fmla="*/ 459563 w 1583637" name="connsiteX31"/>
                <a:gd fmla="*/ 252493 h 1583637" name="connsiteY31"/>
                <a:gd fmla="*/ 699666 w 1583637" name="connsiteX32"/>
                <a:gd fmla="*/ 165103 h 1583637" name="connsiteY32"/>
                <a:gd fmla="*/ 727586 w 1583637" name="connsiteX33"/>
                <a:gd fmla="*/ 6739 h 1583637" name="connsiteY33"/>
                <a:gd fmla="*/ 856051 w 1583637" name="connsiteX34"/>
                <a:gd fmla="*/ 6739 h 1583637" name="connsiteY34"/>
                <a:gd fmla="*/ 883970 w 1583637" name="connsiteX35"/>
                <a:gd fmla="*/ 165102 h 1583637" name="connsiteY35"/>
                <a:gd fmla="*/ 1124073 w 1583637" name="connsiteX36"/>
                <a:gd fmla="*/ 252493 h 1583637" name="connsiteY36"/>
                <a:gd fmla="*/ 1124074 w 1583637" name="connsiteX37"/>
                <a:gd fmla="*/ 252493 h 1583637" name="connsiteY3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b="b" l="l" r="r" t="t"/>
              <a:pathLst>
                <a:path h="1583637" w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436755" lIns="356481" numCol="1" rIns="356481" spcCol="1270" spcFirstLastPara="0" tIns="548640" vert="horz" wrap="square">
              <a:noAutofit/>
            </a:bodyPr>
            <a:lstStyle/>
            <a:p>
              <a:pPr algn="ctr" defTabSz="133350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3000"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451" name="Oval 159">
              <a:extLst>
                <a:ext uri="{FF2B5EF4-FFF2-40B4-BE49-F238E27FC236}">
                  <a16:creationId xmlns:a16="http://schemas.microsoft.com/office/drawing/2014/main" id="{482A0A0B-AC54-4D01-A108-F0A5B8D566F3}"/>
                </a:ext>
              </a:extLst>
            </p:cNvPr>
            <p:cNvSpPr/>
            <p:nvPr/>
          </p:nvSpPr>
          <p:spPr>
            <a:xfrm>
              <a:off x="7171299" y="3473428"/>
              <a:ext cx="944801" cy="944799"/>
            </a:xfrm>
            <a:prstGeom prst="ellipse">
              <a:avLst/>
            </a:prstGeom>
            <a:solidFill>
              <a:schemeClr val="bg1"/>
            </a:solidFill>
            <a:ln w="12700">
              <a:noFill/>
              <a:headEnd len="med" type="oval" w="med"/>
              <a:tailEnd len="med" type="oval" w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endParaRPr lang="en-US">
                <a:solidFill>
                  <a:schemeClr val="tx1"/>
                </a:solidFill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</p:grpSp>
      <p:grpSp>
        <p:nvGrpSpPr>
          <p:cNvPr id="6" name="Group 2">
            <a:extLst>
              <a:ext uri="{FF2B5EF4-FFF2-40B4-BE49-F238E27FC236}">
                <a16:creationId xmlns:a16="http://schemas.microsoft.com/office/drawing/2014/main" id="{C4B0C311-156D-491D-B371-FB37B8A03E1C}"/>
              </a:ext>
            </a:extLst>
          </p:cNvPr>
          <p:cNvGrpSpPr/>
          <p:nvPr/>
        </p:nvGrpSpPr>
        <p:grpSpPr>
          <a:xfrm>
            <a:off x="3740135" y="3320417"/>
            <a:ext cx="1107734" cy="1107730"/>
            <a:chOff x="3975192" y="3451728"/>
            <a:chExt cx="1107734" cy="1107730"/>
          </a:xfrm>
        </p:grpSpPr>
        <p:sp>
          <p:nvSpPr>
            <p:cNvPr id="448" name="Freeform 309">
              <a:extLst>
                <a:ext uri="{FF2B5EF4-FFF2-40B4-BE49-F238E27FC236}">
                  <a16:creationId xmlns:a16="http://schemas.microsoft.com/office/drawing/2014/main" id="{2D094493-587D-4430-90F7-1F1CFF566215}"/>
                </a:ext>
              </a:extLst>
            </p:cNvPr>
            <p:cNvSpPr/>
            <p:nvPr/>
          </p:nvSpPr>
          <p:spPr>
            <a:xfrm>
              <a:off x="3975192" y="3451728"/>
              <a:ext cx="1107734" cy="1107730"/>
            </a:xfrm>
            <a:custGeom>
              <a:gdLst>
                <a:gd fmla="*/ 1124074 w 1583637" name="connsiteX0"/>
                <a:gd fmla="*/ 252493 h 1583637" name="connsiteY0"/>
                <a:gd fmla="*/ 1247256 w 1583637" name="connsiteX1"/>
                <a:gd fmla="*/ 149126 h 1583637" name="connsiteY1"/>
                <a:gd fmla="*/ 1345663 w 1583637" name="connsiteX2"/>
                <a:gd fmla="*/ 231701 h 1583637" name="connsiteY2"/>
                <a:gd fmla="*/ 1265256 w 1583637" name="connsiteX3"/>
                <a:gd fmla="*/ 370961 h 1583637" name="connsiteY3"/>
                <a:gd fmla="*/ 1393012 w 1583637" name="connsiteX4"/>
                <a:gd fmla="*/ 592241 h 1583637" name="connsiteY4"/>
                <a:gd fmla="*/ 1553818 w 1583637" name="connsiteX5"/>
                <a:gd fmla="*/ 592237 h 1583637" name="connsiteY5"/>
                <a:gd fmla="*/ 1576125 w 1583637" name="connsiteX6"/>
                <a:gd fmla="*/ 718748 h 1583637" name="connsiteY6"/>
                <a:gd fmla="*/ 1425015 w 1583637" name="connsiteX7"/>
                <a:gd fmla="*/ 773743 h 1583637" name="connsiteY7"/>
                <a:gd fmla="*/ 1380646 w 1583637" name="connsiteX8"/>
                <a:gd fmla="*/ 1025372 h 1583637" name="connsiteY8"/>
                <a:gd fmla="*/ 1503833 w 1583637" name="connsiteX9"/>
                <a:gd fmla="*/ 1128733 h 1583637" name="connsiteY9"/>
                <a:gd fmla="*/ 1439602 w 1583637" name="connsiteX10"/>
                <a:gd fmla="*/ 1239984 h 1583637" name="connsiteY10"/>
                <a:gd fmla="*/ 1288495 w 1583637" name="connsiteX11"/>
                <a:gd fmla="*/ 1184982 h 1583637" name="connsiteY11"/>
                <a:gd fmla="*/ 1092761 w 1583637" name="connsiteX12"/>
                <a:gd fmla="*/ 1349222 h 1583637" name="connsiteY12"/>
                <a:gd fmla="*/ 1120689 w 1583637" name="connsiteX13"/>
                <a:gd fmla="*/ 1507584 h 1583637" name="connsiteY13"/>
                <a:gd fmla="*/ 999974 w 1583637" name="connsiteX14"/>
                <a:gd fmla="*/ 1551521 h 1583637" name="connsiteY14"/>
                <a:gd fmla="*/ 919574 w 1583637" name="connsiteX15"/>
                <a:gd fmla="*/ 1412257 h 1583637" name="connsiteY15"/>
                <a:gd fmla="*/ 664062 w 1583637" name="connsiteX16"/>
                <a:gd fmla="*/ 1412257 h 1583637" name="connsiteY16"/>
                <a:gd fmla="*/ 583663 w 1583637" name="connsiteX17"/>
                <a:gd fmla="*/ 1551521 h 1583637" name="connsiteY17"/>
                <a:gd fmla="*/ 462948 w 1583637" name="connsiteX18"/>
                <a:gd fmla="*/ 1507584 h 1583637" name="connsiteY18"/>
                <a:gd fmla="*/ 490876 w 1583637" name="connsiteX19"/>
                <a:gd fmla="*/ 1349222 h 1583637" name="connsiteY19"/>
                <a:gd fmla="*/ 295142 w 1583637" name="connsiteX20"/>
                <a:gd fmla="*/ 1184981 h 1583637" name="connsiteY20"/>
                <a:gd fmla="*/ 144035 w 1583637" name="connsiteX21"/>
                <a:gd fmla="*/ 1239984 h 1583637" name="connsiteY21"/>
                <a:gd fmla="*/ 79804 w 1583637" name="connsiteX22"/>
                <a:gd fmla="*/ 1128733 h 1583637" name="connsiteY22"/>
                <a:gd fmla="*/ 202991 w 1583637" name="connsiteX23"/>
                <a:gd fmla="*/ 1025372 h 1583637" name="connsiteY23"/>
                <a:gd fmla="*/ 158622 w 1583637" name="connsiteX24"/>
                <a:gd fmla="*/ 773743 h 1583637" name="connsiteY24"/>
                <a:gd fmla="*/ 7512 w 1583637" name="connsiteX25"/>
                <a:gd fmla="*/ 718748 h 1583637" name="connsiteY25"/>
                <a:gd fmla="*/ 29819 w 1583637" name="connsiteX26"/>
                <a:gd fmla="*/ 592237 h 1583637" name="connsiteY26"/>
                <a:gd fmla="*/ 190625 w 1583637" name="connsiteX27"/>
                <a:gd fmla="*/ 592241 h 1583637" name="connsiteY27"/>
                <a:gd fmla="*/ 318381 w 1583637" name="connsiteX28"/>
                <a:gd fmla="*/ 370961 h 1583637" name="connsiteY28"/>
                <a:gd fmla="*/ 237974 w 1583637" name="connsiteX29"/>
                <a:gd fmla="*/ 231701 h 1583637" name="connsiteY29"/>
                <a:gd fmla="*/ 336381 w 1583637" name="connsiteX30"/>
                <a:gd fmla="*/ 149126 h 1583637" name="connsiteY30"/>
                <a:gd fmla="*/ 459563 w 1583637" name="connsiteX31"/>
                <a:gd fmla="*/ 252493 h 1583637" name="connsiteY31"/>
                <a:gd fmla="*/ 699666 w 1583637" name="connsiteX32"/>
                <a:gd fmla="*/ 165103 h 1583637" name="connsiteY32"/>
                <a:gd fmla="*/ 727586 w 1583637" name="connsiteX33"/>
                <a:gd fmla="*/ 6739 h 1583637" name="connsiteY33"/>
                <a:gd fmla="*/ 856051 w 1583637" name="connsiteX34"/>
                <a:gd fmla="*/ 6739 h 1583637" name="connsiteY34"/>
                <a:gd fmla="*/ 883970 w 1583637" name="connsiteX35"/>
                <a:gd fmla="*/ 165102 h 1583637" name="connsiteY35"/>
                <a:gd fmla="*/ 1124073 w 1583637" name="connsiteX36"/>
                <a:gd fmla="*/ 252493 h 1583637" name="connsiteY36"/>
                <a:gd fmla="*/ 1124074 w 1583637" name="connsiteX37"/>
                <a:gd fmla="*/ 252493 h 1583637" name="connsiteY3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b="b" l="l" r="r" t="t"/>
              <a:pathLst>
                <a:path h="1583637" w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436755" lIns="356481" numCol="1" rIns="356481" spcCol="1270" spcFirstLastPara="0" tIns="548640" vert="horz" wrap="square">
              <a:noAutofit/>
            </a:bodyPr>
            <a:lstStyle/>
            <a:p>
              <a:pPr algn="ctr" defTabSz="1333500" lvl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kern="1200" lang="en-US" sz="3000"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449" name="Oval 310">
              <a:extLst>
                <a:ext uri="{FF2B5EF4-FFF2-40B4-BE49-F238E27FC236}">
                  <a16:creationId xmlns:a16="http://schemas.microsoft.com/office/drawing/2014/main" id="{CE26D0A3-59A6-46F8-8804-AA8DE8AF6077}"/>
                </a:ext>
              </a:extLst>
            </p:cNvPr>
            <p:cNvSpPr/>
            <p:nvPr/>
          </p:nvSpPr>
          <p:spPr>
            <a:xfrm>
              <a:off x="4185425" y="3661959"/>
              <a:ext cx="687269" cy="687267"/>
            </a:xfrm>
            <a:prstGeom prst="ellipse">
              <a:avLst/>
            </a:prstGeom>
            <a:solidFill>
              <a:schemeClr val="bg1"/>
            </a:solidFill>
            <a:ln w="12700">
              <a:noFill/>
              <a:headEnd len="med" type="oval" w="med"/>
              <a:tailEnd len="med" type="oval" w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endParaRPr lang="en-US">
                <a:solidFill>
                  <a:schemeClr val="tx1"/>
                </a:solidFill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</p:grpSp>
      <p:grpSp>
        <p:nvGrpSpPr>
          <p:cNvPr id="7" name="Group 311">
            <a:extLst>
              <a:ext uri="{FF2B5EF4-FFF2-40B4-BE49-F238E27FC236}">
                <a16:creationId xmlns:a16="http://schemas.microsoft.com/office/drawing/2014/main" id="{1183C757-C3FE-4CFA-8E6D-DBCFA57D4CA0}"/>
              </a:ext>
            </a:extLst>
          </p:cNvPr>
          <p:cNvGrpSpPr/>
          <p:nvPr/>
        </p:nvGrpSpPr>
        <p:grpSpPr>
          <a:xfrm flipH="1" flipV="1">
            <a:off x="3350390" y="3731783"/>
            <a:ext cx="1084052" cy="1181291"/>
            <a:chOff x="654280" y="1047000"/>
            <a:chExt cx="3037332" cy="3309787"/>
          </a:xfrm>
        </p:grpSpPr>
        <p:grpSp>
          <p:nvGrpSpPr>
            <p:cNvPr id="305" name="Group 312">
              <a:extLst>
                <a:ext uri="{FF2B5EF4-FFF2-40B4-BE49-F238E27FC236}">
                  <a16:creationId xmlns:a16="http://schemas.microsoft.com/office/drawing/2014/main" id="{70D79F2A-84D9-461D-8AF5-877FFD81E1F6}"/>
                </a:ext>
              </a:extLst>
            </p:cNvPr>
            <p:cNvGrpSpPr/>
            <p:nvPr/>
          </p:nvGrpSpPr>
          <p:grpSpPr>
            <a:xfrm>
              <a:off x="654280" y="2079826"/>
              <a:ext cx="3024555" cy="2276961"/>
              <a:chOff x="604505" y="1981058"/>
              <a:chExt cx="3153719" cy="2374200"/>
            </a:xfrm>
          </p:grpSpPr>
          <p:grpSp>
            <p:nvGrpSpPr>
              <p:cNvPr id="326" name="Group 336">
                <a:extLst>
                  <a:ext uri="{FF2B5EF4-FFF2-40B4-BE49-F238E27FC236}">
                    <a16:creationId xmlns:a16="http://schemas.microsoft.com/office/drawing/2014/main" id="{AA72F732-1438-4EEA-A074-384A1EA1D5B3}"/>
                  </a:ext>
                </a:extLst>
              </p:cNvPr>
              <p:cNvGrpSpPr/>
              <p:nvPr/>
            </p:nvGrpSpPr>
            <p:grpSpPr>
              <a:xfrm flipH="1" rot="15155533">
                <a:off x="773232" y="1812331"/>
                <a:ext cx="2374200" cy="2711653"/>
                <a:chOff x="6326188" y="1654175"/>
                <a:chExt cx="2410644" cy="3082384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408" name="Freeform 129">
                  <a:extLst>
                    <a:ext uri="{FF2B5EF4-FFF2-40B4-BE49-F238E27FC236}">
                      <a16:creationId xmlns:a16="http://schemas.microsoft.com/office/drawing/2014/main" id="{0C32E34F-39CC-47B9-B684-43E9DC37090C}"/>
                    </a:ext>
                  </a:extLst>
                </p:cNvPr>
                <p:cNvSpPr/>
                <p:nvPr/>
              </p:nvSpPr>
              <p:spPr bwMode="auto">
                <a:xfrm>
                  <a:off x="8027988" y="1720850"/>
                  <a:ext cx="3175" cy="1588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409" name="Freeform 130">
                  <a:extLst>
                    <a:ext uri="{FF2B5EF4-FFF2-40B4-BE49-F238E27FC236}">
                      <a16:creationId xmlns:a16="http://schemas.microsoft.com/office/drawing/2014/main" id="{68CD9FBD-65DC-4B17-A9F6-60D2A97A87B7}"/>
                    </a:ext>
                  </a:extLst>
                </p:cNvPr>
                <p:cNvSpPr/>
                <p:nvPr/>
              </p:nvSpPr>
              <p:spPr bwMode="auto">
                <a:xfrm>
                  <a:off x="7724775" y="1841500"/>
                  <a:ext cx="3175" cy="3175"/>
                </a:xfrm>
                <a:custGeom>
                  <a:cxnLst>
                    <a:cxn ang="0">
                      <a:pos x="0" y="1"/>
                    </a:cxn>
                    <a:cxn ang="0">
                      <a:pos x="1" y="0"/>
                    </a:cxn>
                    <a:cxn ang="0">
                      <a:pos x="0" y="1"/>
                    </a:cxn>
                  </a:cxnLst>
                  <a:rect b="b" l="0" r="r" t="0"/>
                  <a:pathLst>
                    <a:path h="1" w="1">
                      <a:moveTo>
                        <a:pt x="0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410" name="Freeform 131">
                  <a:extLst>
                    <a:ext uri="{FF2B5EF4-FFF2-40B4-BE49-F238E27FC236}">
                      <a16:creationId xmlns:a16="http://schemas.microsoft.com/office/drawing/2014/main" id="{2003E913-E2B1-43B4-BE02-CD8B83442222}"/>
                    </a:ext>
                  </a:extLst>
                </p:cNvPr>
                <p:cNvSpPr/>
                <p:nvPr/>
              </p:nvSpPr>
              <p:spPr bwMode="auto">
                <a:xfrm>
                  <a:off x="8218488" y="1671638"/>
                  <a:ext cx="12700" cy="1588"/>
                </a:xfrm>
                <a:custGeom>
                  <a:cxnLst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5" y="0"/>
                    </a:cxn>
                    <a:cxn ang="0">
                      <a:pos x="0" y="1"/>
                    </a:cxn>
                  </a:cxnLst>
                  <a:rect b="b" l="0" r="r" t="0"/>
                  <a:pathLst>
                    <a:path h="1" w="5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5" y="0"/>
                        <a:pt x="5" y="0"/>
                        <a:pt x="5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411" name="Freeform 132">
                  <a:extLst>
                    <a:ext uri="{FF2B5EF4-FFF2-40B4-BE49-F238E27FC236}">
                      <a16:creationId xmlns:a16="http://schemas.microsoft.com/office/drawing/2014/main" id="{4A83DF3C-889C-4F29-9839-3031EBAC7692}"/>
                    </a:ext>
                  </a:extLst>
                </p:cNvPr>
                <p:cNvSpPr/>
                <p:nvPr/>
              </p:nvSpPr>
              <p:spPr bwMode="auto">
                <a:xfrm>
                  <a:off x="7169150" y="2263775"/>
                  <a:ext cx="3175" cy="3175"/>
                </a:xfrm>
                <a:custGeom>
                  <a:cxnLst>
                    <a:cxn ang="0">
                      <a:pos x="0" y="1"/>
                    </a:cxn>
                    <a:cxn ang="0">
                      <a:pos x="1" y="0"/>
                    </a:cxn>
                    <a:cxn ang="0">
                      <a:pos x="0" y="1"/>
                    </a:cxn>
                  </a:cxnLst>
                  <a:rect b="b" l="0" r="r" t="0"/>
                  <a:pathLst>
                    <a:path h="1" w="1">
                      <a:moveTo>
                        <a:pt x="0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412" name="Freeform 133">
                  <a:extLst>
                    <a:ext uri="{FF2B5EF4-FFF2-40B4-BE49-F238E27FC236}">
                      <a16:creationId xmlns:a16="http://schemas.microsoft.com/office/drawing/2014/main" id="{2508E962-BFD5-48E0-BADB-13CABCD914AA}"/>
                    </a:ext>
                  </a:extLst>
                </p:cNvPr>
                <p:cNvSpPr/>
                <p:nvPr/>
              </p:nvSpPr>
              <p:spPr bwMode="auto">
                <a:xfrm>
                  <a:off x="7480300" y="1995488"/>
                  <a:ext cx="4762" cy="4763"/>
                </a:xfrm>
                <a:custGeom>
                  <a:cxnLst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b="b" l="0" r="r" t="0"/>
                  <a:pathLst>
                    <a:path h="2" w="2">
                      <a:moveTo>
                        <a:pt x="2" y="0"/>
                      </a:moveTo>
                      <a:cubicBezTo>
                        <a:pt x="1" y="0"/>
                        <a:pt x="1" y="1"/>
                        <a:pt x="0" y="2"/>
                      </a:cubicBezTo>
                      <a:cubicBezTo>
                        <a:pt x="1" y="1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413" name="Freeform 134">
                  <a:extLst>
                    <a:ext uri="{FF2B5EF4-FFF2-40B4-BE49-F238E27FC236}">
                      <a16:creationId xmlns:a16="http://schemas.microsoft.com/office/drawing/2014/main" id="{8D6D2BC9-F995-4D92-B8CE-A165AD7BA17F}"/>
                    </a:ext>
                  </a:extLst>
                </p:cNvPr>
                <p:cNvSpPr/>
                <p:nvPr/>
              </p:nvSpPr>
              <p:spPr bwMode="auto">
                <a:xfrm>
                  <a:off x="8318500" y="1681163"/>
                  <a:ext cx="7937" cy="1588"/>
                </a:xfrm>
                <a:custGeom>
                  <a:cxnLst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3" y="0"/>
                    </a:cxn>
                  </a:cxnLst>
                  <a:rect b="b" l="0" r="r" t="0"/>
                  <a:pathLst>
                    <a:path w="3">
                      <a:moveTo>
                        <a:pt x="3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3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414" name="Freeform 135">
                  <a:extLst>
                    <a:ext uri="{FF2B5EF4-FFF2-40B4-BE49-F238E27FC236}">
                      <a16:creationId xmlns:a16="http://schemas.microsoft.com/office/drawing/2014/main" id="{FF0AF9D0-87D4-4E4D-B599-37088DFF120E}"/>
                    </a:ext>
                  </a:extLst>
                </p:cNvPr>
                <p:cNvSpPr/>
                <p:nvPr/>
              </p:nvSpPr>
              <p:spPr bwMode="auto">
                <a:xfrm>
                  <a:off x="8516938" y="1655763"/>
                  <a:ext cx="1587" cy="1588"/>
                </a:xfrm>
                <a:custGeom>
                  <a:cxnLst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</a:cxnLst>
                  <a:rect b="b" l="0" r="r" t="0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415" name="Freeform 136">
                  <a:extLst>
                    <a:ext uri="{FF2B5EF4-FFF2-40B4-BE49-F238E27FC236}">
                      <a16:creationId xmlns:a16="http://schemas.microsoft.com/office/drawing/2014/main" id="{96DEEC6D-EEC2-4A2B-9E50-D5A51B7ED5DD}"/>
                    </a:ext>
                  </a:extLst>
                </p:cNvPr>
                <p:cNvSpPr/>
                <p:nvPr/>
              </p:nvSpPr>
              <p:spPr bwMode="auto">
                <a:xfrm>
                  <a:off x="8434388" y="1654175"/>
                  <a:ext cx="7937" cy="1588"/>
                </a:xfrm>
                <a:custGeom>
                  <a:cxnLst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3" y="0"/>
                    </a:cxn>
                  </a:cxnLst>
                  <a:rect b="b" l="0" r="r" t="0"/>
                  <a:pathLst>
                    <a:path w="3">
                      <a:moveTo>
                        <a:pt x="3" y="0"/>
                      </a:move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1" y="0"/>
                        <a:pt x="3" y="0"/>
                        <a:pt x="3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416" name="Freeform 137">
                  <a:extLst>
                    <a:ext uri="{FF2B5EF4-FFF2-40B4-BE49-F238E27FC236}">
                      <a16:creationId xmlns:a16="http://schemas.microsoft.com/office/drawing/2014/main" id="{7C74F639-3443-45FD-B564-294B3CAAF497}"/>
                    </a:ext>
                  </a:extLst>
                </p:cNvPr>
                <p:cNvSpPr/>
                <p:nvPr/>
              </p:nvSpPr>
              <p:spPr bwMode="auto">
                <a:xfrm>
                  <a:off x="8432800" y="1654175"/>
                  <a:ext cx="1587" cy="1588"/>
                </a:xfrm>
                <a:custGeom>
                  <a:cxnLst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417" name="Freeform 138">
                  <a:extLst>
                    <a:ext uri="{FF2B5EF4-FFF2-40B4-BE49-F238E27FC236}">
                      <a16:creationId xmlns:a16="http://schemas.microsoft.com/office/drawing/2014/main" id="{204973A7-48E1-4980-93CA-3465D76F7E82}"/>
                    </a:ext>
                  </a:extLst>
                </p:cNvPr>
                <p:cNvSpPr/>
                <p:nvPr/>
              </p:nvSpPr>
              <p:spPr bwMode="auto">
                <a:xfrm>
                  <a:off x="6326188" y="4597400"/>
                  <a:ext cx="3175" cy="17463"/>
                </a:xfrm>
                <a:custGeom>
                  <a:cxnLst>
                    <a:cxn ang="0">
                      <a:pos x="0" y="0"/>
                    </a:cxn>
                    <a:cxn ang="0">
                      <a:pos x="1" y="7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 h="7" w="1">
                      <a:moveTo>
                        <a:pt x="0" y="0"/>
                      </a:moveTo>
                      <a:cubicBezTo>
                        <a:pt x="0" y="3"/>
                        <a:pt x="0" y="5"/>
                        <a:pt x="1" y="7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418" name="Freeform 139">
                  <a:extLst>
                    <a:ext uri="{FF2B5EF4-FFF2-40B4-BE49-F238E27FC236}">
                      <a16:creationId xmlns:a16="http://schemas.microsoft.com/office/drawing/2014/main" id="{BBC06985-4C61-4EAD-B247-6BE662D72580}"/>
                    </a:ext>
                  </a:extLst>
                </p:cNvPr>
                <p:cNvSpPr/>
                <p:nvPr/>
              </p:nvSpPr>
              <p:spPr bwMode="auto">
                <a:xfrm>
                  <a:off x="6789738" y="2773363"/>
                  <a:ext cx="3175" cy="1588"/>
                </a:xfrm>
                <a:custGeom>
                  <a:cxnLst>
                    <a:cxn ang="0">
                      <a:pos x="1" y="1"/>
                    </a:cxn>
                    <a:cxn ang="0">
                      <a:pos x="1" y="0"/>
                    </a:cxn>
                    <a:cxn ang="0">
                      <a:pos x="1" y="1"/>
                    </a:cxn>
                  </a:cxnLst>
                  <a:rect b="b" l="0" r="r" t="0"/>
                  <a:pathLst>
                    <a:path h="1" w="1">
                      <a:moveTo>
                        <a:pt x="1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1"/>
                        <a:pt x="1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419" name="Freeform 140">
                  <a:extLst>
                    <a:ext uri="{FF2B5EF4-FFF2-40B4-BE49-F238E27FC236}">
                      <a16:creationId xmlns:a16="http://schemas.microsoft.com/office/drawing/2014/main" id="{FF5E9647-F514-4E4F-B262-5B90F1F245E5}"/>
                    </a:ext>
                  </a:extLst>
                </p:cNvPr>
                <p:cNvSpPr/>
                <p:nvPr/>
              </p:nvSpPr>
              <p:spPr bwMode="auto">
                <a:xfrm>
                  <a:off x="6342063" y="4603750"/>
                  <a:ext cx="1587" cy="4763"/>
                </a:xfrm>
                <a:custGeom>
                  <a:cxnLst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 h="2">
                      <a:moveTo>
                        <a:pt x="0" y="0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420" name="Freeform 141">
                  <a:extLst>
                    <a:ext uri="{FF2B5EF4-FFF2-40B4-BE49-F238E27FC236}">
                      <a16:creationId xmlns:a16="http://schemas.microsoft.com/office/drawing/2014/main" id="{FC502CE6-3145-49C9-BAA9-49CF135F8143}"/>
                    </a:ext>
                  </a:extLst>
                </p:cNvPr>
                <p:cNvSpPr/>
                <p:nvPr/>
              </p:nvSpPr>
              <p:spPr bwMode="auto">
                <a:xfrm>
                  <a:off x="8207375" y="1704975"/>
                  <a:ext cx="17462" cy="6350"/>
                </a:xfrm>
                <a:custGeom>
                  <a:cxnLst>
                    <a:cxn ang="0">
                      <a:pos x="7" y="0"/>
                    </a:cxn>
                    <a:cxn ang="0">
                      <a:pos x="0" y="2"/>
                    </a:cxn>
                    <a:cxn ang="0">
                      <a:pos x="7" y="0"/>
                    </a:cxn>
                  </a:cxnLst>
                  <a:rect b="b" l="0" r="r" t="0"/>
                  <a:pathLst>
                    <a:path h="2" w="7">
                      <a:moveTo>
                        <a:pt x="7" y="0"/>
                      </a:moveTo>
                      <a:cubicBezTo>
                        <a:pt x="5" y="1"/>
                        <a:pt x="0" y="1"/>
                        <a:pt x="0" y="2"/>
                      </a:cubicBezTo>
                      <a:cubicBezTo>
                        <a:pt x="3" y="1"/>
                        <a:pt x="6" y="1"/>
                        <a:pt x="7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421" name="Freeform 142">
                  <a:extLst>
                    <a:ext uri="{FF2B5EF4-FFF2-40B4-BE49-F238E27FC236}">
                      <a16:creationId xmlns:a16="http://schemas.microsoft.com/office/drawing/2014/main" id="{A759728B-B25E-4800-BD2E-290D4F9392D9}"/>
                    </a:ext>
                  </a:extLst>
                </p:cNvPr>
                <p:cNvSpPr/>
                <p:nvPr/>
              </p:nvSpPr>
              <p:spPr bwMode="auto">
                <a:xfrm>
                  <a:off x="6788150" y="2924175"/>
                  <a:ext cx="1587" cy="4763"/>
                </a:xfrm>
                <a:custGeom>
                  <a:cxnLst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 h="2">
                      <a:moveTo>
                        <a:pt x="0" y="0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422" name="Freeform 143">
                  <a:extLst>
                    <a:ext uri="{FF2B5EF4-FFF2-40B4-BE49-F238E27FC236}">
                      <a16:creationId xmlns:a16="http://schemas.microsoft.com/office/drawing/2014/main" id="{1C567537-D0D2-44BC-B33B-4F9DE6736D15}"/>
                    </a:ext>
                  </a:extLst>
                </p:cNvPr>
                <p:cNvSpPr/>
                <p:nvPr/>
              </p:nvSpPr>
              <p:spPr bwMode="auto">
                <a:xfrm>
                  <a:off x="6342063" y="4602163"/>
                  <a:ext cx="1587" cy="1588"/>
                </a:xfrm>
                <a:custGeom>
                  <a:cxnLst>
                    <a:cxn ang="0">
                      <a:pos x="0" y="1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"/>
                    </a:cxn>
                  </a:cxnLst>
                  <a:rect b="b" l="0" r="r" t="0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423" name="Rectangle 144">
                  <a:extLst>
                    <a:ext uri="{FF2B5EF4-FFF2-40B4-BE49-F238E27FC236}">
                      <a16:creationId xmlns:a16="http://schemas.microsoft.com/office/drawing/2014/main" id="{4FE5F876-D9C9-4DB4-9E12-51FA4B81A1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518275" y="3373438"/>
                  <a:ext cx="1587" cy="158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424" name="Freeform 145">
                  <a:extLst>
                    <a:ext uri="{FF2B5EF4-FFF2-40B4-BE49-F238E27FC236}">
                      <a16:creationId xmlns:a16="http://schemas.microsoft.com/office/drawing/2014/main" id="{45BE2B08-952F-437E-AB36-B880F0A34B32}"/>
                    </a:ext>
                  </a:extLst>
                </p:cNvPr>
                <p:cNvSpPr/>
                <p:nvPr/>
              </p:nvSpPr>
              <p:spPr bwMode="auto">
                <a:xfrm>
                  <a:off x="6505575" y="3398838"/>
                  <a:ext cx="1587" cy="6350"/>
                </a:xfrm>
                <a:custGeom>
                  <a:cxnLst>
                    <a:cxn ang="0">
                      <a:pos x="0" y="3"/>
                    </a:cxn>
                    <a:cxn ang="0">
                      <a:pos x="0" y="0"/>
                    </a:cxn>
                    <a:cxn ang="0">
                      <a:pos x="0" y="3"/>
                    </a:cxn>
                  </a:cxnLst>
                  <a:rect b="b" l="0" r="r" t="0"/>
                  <a:pathLst>
                    <a:path h="3">
                      <a:moveTo>
                        <a:pt x="0" y="3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"/>
                        <a:pt x="0" y="3"/>
                        <a:pt x="0" y="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425" name="Freeform 146">
                  <a:extLst>
                    <a:ext uri="{FF2B5EF4-FFF2-40B4-BE49-F238E27FC236}">
                      <a16:creationId xmlns:a16="http://schemas.microsoft.com/office/drawing/2014/main" id="{039D3D13-B1A3-49E6-9F24-188B084EA57F}"/>
                    </a:ext>
                  </a:extLst>
                </p:cNvPr>
                <p:cNvSpPr/>
                <p:nvPr/>
              </p:nvSpPr>
              <p:spPr bwMode="auto">
                <a:xfrm>
                  <a:off x="6329363" y="4614863"/>
                  <a:ext cx="1587" cy="6350"/>
                </a:xfrm>
                <a:custGeom>
                  <a:cxnLst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 h="3">
                      <a:moveTo>
                        <a:pt x="0" y="0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426" name="Freeform 147">
                  <a:extLst>
                    <a:ext uri="{FF2B5EF4-FFF2-40B4-BE49-F238E27FC236}">
                      <a16:creationId xmlns:a16="http://schemas.microsoft.com/office/drawing/2014/main" id="{589AE996-3DC9-49CE-9646-9603BF638E27}"/>
                    </a:ext>
                  </a:extLst>
                </p:cNvPr>
                <p:cNvSpPr/>
                <p:nvPr/>
              </p:nvSpPr>
              <p:spPr bwMode="auto">
                <a:xfrm>
                  <a:off x="6405563" y="3765550"/>
                  <a:ext cx="3175" cy="4763"/>
                </a:xfrm>
                <a:custGeom>
                  <a:cxnLst>
                    <a:cxn ang="0">
                      <a:pos x="0" y="2"/>
                    </a:cxn>
                    <a:cxn ang="0">
                      <a:pos x="1" y="0"/>
                    </a:cxn>
                    <a:cxn ang="0">
                      <a:pos x="0" y="2"/>
                    </a:cxn>
                  </a:cxnLst>
                  <a:rect b="b" l="0" r="r" t="0"/>
                  <a:pathLst>
                    <a:path h="2" w="1">
                      <a:moveTo>
                        <a:pt x="0" y="2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427" name="Freeform 148">
                  <a:extLst>
                    <a:ext uri="{FF2B5EF4-FFF2-40B4-BE49-F238E27FC236}">
                      <a16:creationId xmlns:a16="http://schemas.microsoft.com/office/drawing/2014/main" id="{C6BA2BC0-C8D8-4D1D-8CA1-C6A0807C5A43}"/>
                    </a:ext>
                  </a:extLst>
                </p:cNvPr>
                <p:cNvSpPr/>
                <p:nvPr/>
              </p:nvSpPr>
              <p:spPr bwMode="auto">
                <a:xfrm>
                  <a:off x="7507288" y="1978025"/>
                  <a:ext cx="3175" cy="3175"/>
                </a:xfrm>
                <a:custGeom>
                  <a:cxnLst>
                    <a:cxn ang="0">
                      <a:pos x="0" y="1"/>
                    </a:cxn>
                    <a:cxn ang="0">
                      <a:pos x="1" y="0"/>
                    </a:cxn>
                    <a:cxn ang="0">
                      <a:pos x="0" y="1"/>
                    </a:cxn>
                  </a:cxnLst>
                  <a:rect b="b" l="0" r="r" t="0"/>
                  <a:pathLst>
                    <a:path h="1" w="1">
                      <a:moveTo>
                        <a:pt x="0" y="1"/>
                      </a:moveTo>
                      <a:cubicBezTo>
                        <a:pt x="0" y="1"/>
                        <a:pt x="0" y="1"/>
                        <a:pt x="1" y="0"/>
                      </a:cubicBezTo>
                      <a:cubicBezTo>
                        <a:pt x="1" y="0"/>
                        <a:pt x="1" y="0"/>
                        <a:pt x="0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428" name="Freeform 149">
                  <a:extLst>
                    <a:ext uri="{FF2B5EF4-FFF2-40B4-BE49-F238E27FC236}">
                      <a16:creationId xmlns:a16="http://schemas.microsoft.com/office/drawing/2014/main" id="{193E345D-6DFA-454E-8CCB-A8790E5388C6}"/>
                    </a:ext>
                  </a:extLst>
                </p:cNvPr>
                <p:cNvSpPr/>
                <p:nvPr/>
              </p:nvSpPr>
              <p:spPr bwMode="auto">
                <a:xfrm>
                  <a:off x="7335838" y="2182813"/>
                  <a:ext cx="3175" cy="1588"/>
                </a:xfrm>
                <a:custGeom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b="b" l="0" r="r" t="0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429" name="Freeform 150">
                  <a:extLst>
                    <a:ext uri="{FF2B5EF4-FFF2-40B4-BE49-F238E27FC236}">
                      <a16:creationId xmlns:a16="http://schemas.microsoft.com/office/drawing/2014/main" id="{265353C6-E7C1-484B-AF81-D599BE7ABDEB}"/>
                    </a:ext>
                  </a:extLst>
                </p:cNvPr>
                <p:cNvSpPr/>
                <p:nvPr/>
              </p:nvSpPr>
              <p:spPr bwMode="auto">
                <a:xfrm>
                  <a:off x="7339013" y="2171700"/>
                  <a:ext cx="6350" cy="11113"/>
                </a:xfrm>
                <a:custGeom>
                  <a:cxnLst>
                    <a:cxn ang="0">
                      <a:pos x="3" y="0"/>
                    </a:cxn>
                    <a:cxn ang="0">
                      <a:pos x="0" y="4"/>
                    </a:cxn>
                    <a:cxn ang="0">
                      <a:pos x="3" y="0"/>
                    </a:cxn>
                  </a:cxnLst>
                  <a:rect b="b" l="0" r="r" t="0"/>
                  <a:pathLst>
                    <a:path h="4" w="3">
                      <a:moveTo>
                        <a:pt x="3" y="0"/>
                      </a:moveTo>
                      <a:cubicBezTo>
                        <a:pt x="2" y="1"/>
                        <a:pt x="0" y="3"/>
                        <a:pt x="0" y="4"/>
                      </a:cubicBezTo>
                      <a:cubicBezTo>
                        <a:pt x="1" y="3"/>
                        <a:pt x="2" y="2"/>
                        <a:pt x="3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430" name="Freeform 151">
                  <a:extLst>
                    <a:ext uri="{FF2B5EF4-FFF2-40B4-BE49-F238E27FC236}">
                      <a16:creationId xmlns:a16="http://schemas.microsoft.com/office/drawing/2014/main" id="{E8A9D816-0600-4545-A402-9BF165A81D24}"/>
                    </a:ext>
                  </a:extLst>
                </p:cNvPr>
                <p:cNvSpPr/>
                <p:nvPr/>
              </p:nvSpPr>
              <p:spPr bwMode="auto">
                <a:xfrm>
                  <a:off x="7316788" y="2200275"/>
                  <a:ext cx="1587" cy="1588"/>
                </a:xfrm>
                <a:custGeom>
                  <a:cxnLst>
                    <a:cxn ang="0">
                      <a:pos x="0" y="1"/>
                    </a:cxn>
                    <a:cxn ang="0">
                      <a:pos x="0" y="0"/>
                    </a:cxn>
                    <a:cxn ang="0">
                      <a:pos x="0" y="1"/>
                    </a:cxn>
                  </a:cxnLst>
                  <a:rect b="b" l="0" r="r" t="0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431" name="Freeform 152">
                  <a:extLst>
                    <a:ext uri="{FF2B5EF4-FFF2-40B4-BE49-F238E27FC236}">
                      <a16:creationId xmlns:a16="http://schemas.microsoft.com/office/drawing/2014/main" id="{9C2F4DDD-EB59-4608-9B10-F17ACF430EA0}"/>
                    </a:ext>
                  </a:extLst>
                </p:cNvPr>
                <p:cNvSpPr/>
                <p:nvPr/>
              </p:nvSpPr>
              <p:spPr bwMode="auto">
                <a:xfrm>
                  <a:off x="7526338" y="2028825"/>
                  <a:ext cx="1587" cy="1588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432" name="Freeform 153">
                  <a:extLst>
                    <a:ext uri="{FF2B5EF4-FFF2-40B4-BE49-F238E27FC236}">
                      <a16:creationId xmlns:a16="http://schemas.microsoft.com/office/drawing/2014/main" id="{301413D1-115E-40F0-8587-2B6DC8DB097A}"/>
                    </a:ext>
                  </a:extLst>
                </p:cNvPr>
                <p:cNvSpPr/>
                <p:nvPr/>
              </p:nvSpPr>
              <p:spPr bwMode="auto">
                <a:xfrm>
                  <a:off x="7481888" y="2063750"/>
                  <a:ext cx="3175" cy="1588"/>
                </a:xfrm>
                <a:custGeom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b="b" l="0" r="r" t="0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433" name="Freeform 154">
                  <a:extLst>
                    <a:ext uri="{FF2B5EF4-FFF2-40B4-BE49-F238E27FC236}">
                      <a16:creationId xmlns:a16="http://schemas.microsoft.com/office/drawing/2014/main" id="{17CF1B93-4B2E-4408-BBE2-6C84C0CCA8C1}"/>
                    </a:ext>
                  </a:extLst>
                </p:cNvPr>
                <p:cNvSpPr/>
                <p:nvPr/>
              </p:nvSpPr>
              <p:spPr bwMode="auto">
                <a:xfrm>
                  <a:off x="7221538" y="2301875"/>
                  <a:ext cx="1587" cy="1588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434" name="Freeform 155">
                  <a:extLst>
                    <a:ext uri="{FF2B5EF4-FFF2-40B4-BE49-F238E27FC236}">
                      <a16:creationId xmlns:a16="http://schemas.microsoft.com/office/drawing/2014/main" id="{A8F4DB68-7DE5-4989-9D6C-089EA0109973}"/>
                    </a:ext>
                  </a:extLst>
                </p:cNvPr>
                <p:cNvSpPr/>
                <p:nvPr/>
              </p:nvSpPr>
              <p:spPr bwMode="auto">
                <a:xfrm>
                  <a:off x="6471470" y="1748884"/>
                  <a:ext cx="2265362" cy="2987675"/>
                </a:xfrm>
                <a:custGeom>
                  <a:cxnLst>
                    <a:cxn ang="0">
                      <a:pos x="295" y="351"/>
                    </a:cxn>
                    <a:cxn ang="0">
                      <a:pos x="339" y="296"/>
                    </a:cxn>
                    <a:cxn ang="0">
                      <a:pos x="362" y="265"/>
                    </a:cxn>
                    <a:cxn ang="0">
                      <a:pos x="377" y="249"/>
                    </a:cxn>
                    <a:cxn ang="0">
                      <a:pos x="403" y="224"/>
                    </a:cxn>
                    <a:cxn ang="0">
                      <a:pos x="411" y="216"/>
                    </a:cxn>
                    <a:cxn ang="0">
                      <a:pos x="427" y="202"/>
                    </a:cxn>
                    <a:cxn ang="0">
                      <a:pos x="458" y="180"/>
                    </a:cxn>
                    <a:cxn ang="0">
                      <a:pos x="477" y="162"/>
                    </a:cxn>
                    <a:cxn ang="0">
                      <a:pos x="512" y="134"/>
                    </a:cxn>
                    <a:cxn ang="0">
                      <a:pos x="530" y="124"/>
                    </a:cxn>
                    <a:cxn ang="0">
                      <a:pos x="558" y="106"/>
                    </a:cxn>
                    <a:cxn ang="0">
                      <a:pos x="583" y="94"/>
                    </a:cxn>
                    <a:cxn ang="0">
                      <a:pos x="620" y="71"/>
                    </a:cxn>
                    <a:cxn ang="0">
                      <a:pos x="662" y="54"/>
                    </a:cxn>
                    <a:cxn ang="0">
                      <a:pos x="704" y="40"/>
                    </a:cxn>
                    <a:cxn ang="0">
                      <a:pos x="735" y="30"/>
                    </a:cxn>
                    <a:cxn ang="0">
                      <a:pos x="758" y="25"/>
                    </a:cxn>
                    <a:cxn ang="0">
                      <a:pos x="759" y="26"/>
                    </a:cxn>
                    <a:cxn ang="0">
                      <a:pos x="785" y="19"/>
                    </a:cxn>
                    <a:cxn ang="0">
                      <a:pos x="800" y="15"/>
                    </a:cxn>
                    <a:cxn ang="0">
                      <a:pos x="820" y="12"/>
                    </a:cxn>
                    <a:cxn ang="0">
                      <a:pos x="870" y="10"/>
                    </a:cxn>
                    <a:cxn ang="0">
                      <a:pos x="906" y="8"/>
                    </a:cxn>
                    <a:cxn ang="0">
                      <a:pos x="880" y="2"/>
                    </a:cxn>
                    <a:cxn ang="0">
                      <a:pos x="860" y="3"/>
                    </a:cxn>
                    <a:cxn ang="0">
                      <a:pos x="836" y="3"/>
                    </a:cxn>
                    <a:cxn ang="0">
                      <a:pos x="793" y="6"/>
                    </a:cxn>
                    <a:cxn ang="0">
                      <a:pos x="772" y="11"/>
                    </a:cxn>
                    <a:cxn ang="0">
                      <a:pos x="753" y="14"/>
                    </a:cxn>
                    <a:cxn ang="0">
                      <a:pos x="685" y="33"/>
                    </a:cxn>
                    <a:cxn ang="0">
                      <a:pos x="652" y="43"/>
                    </a:cxn>
                    <a:cxn ang="0">
                      <a:pos x="635" y="50"/>
                    </a:cxn>
                    <a:cxn ang="0">
                      <a:pos x="605" y="64"/>
                    </a:cxn>
                    <a:cxn ang="0">
                      <a:pos x="569" y="81"/>
                    </a:cxn>
                    <a:cxn ang="0">
                      <a:pos x="547" y="90"/>
                    </a:cxn>
                    <a:cxn ang="0">
                      <a:pos x="500" y="120"/>
                    </a:cxn>
                    <a:cxn ang="0">
                      <a:pos x="454" y="152"/>
                    </a:cxn>
                    <a:cxn ang="0">
                      <a:pos x="418" y="183"/>
                    </a:cxn>
                    <a:cxn ang="0">
                      <a:pos x="399" y="199"/>
                    </a:cxn>
                    <a:cxn ang="0">
                      <a:pos x="372" y="223"/>
                    </a:cxn>
                    <a:cxn ang="0">
                      <a:pos x="333" y="260"/>
                    </a:cxn>
                    <a:cxn ang="0">
                      <a:pos x="303" y="297"/>
                    </a:cxn>
                    <a:cxn ang="0">
                      <a:pos x="252" y="360"/>
                    </a:cxn>
                    <a:cxn ang="0">
                      <a:pos x="200" y="442"/>
                    </a:cxn>
                    <a:cxn ang="0">
                      <a:pos x="184" y="468"/>
                    </a:cxn>
                    <a:cxn ang="0">
                      <a:pos x="168" y="498"/>
                    </a:cxn>
                    <a:cxn ang="0">
                      <a:pos x="143" y="549"/>
                    </a:cxn>
                    <a:cxn ang="0">
                      <a:pos x="99" y="648"/>
                    </a:cxn>
                    <a:cxn ang="0">
                      <a:pos x="68" y="741"/>
                    </a:cxn>
                    <a:cxn ang="0">
                      <a:pos x="38" y="844"/>
                    </a:cxn>
                    <a:cxn ang="0">
                      <a:pos x="0" y="1116"/>
                    </a:cxn>
                    <a:cxn ang="0">
                      <a:pos x="9" y="1197"/>
                    </a:cxn>
                    <a:cxn ang="0">
                      <a:pos x="11" y="1180"/>
                    </a:cxn>
                    <a:cxn ang="0">
                      <a:pos x="15" y="1154"/>
                    </a:cxn>
                    <a:cxn ang="0">
                      <a:pos x="18" y="1114"/>
                    </a:cxn>
                    <a:cxn ang="0">
                      <a:pos x="40" y="988"/>
                    </a:cxn>
                    <a:cxn ang="0">
                      <a:pos x="89" y="767"/>
                    </a:cxn>
                    <a:cxn ang="0">
                      <a:pos x="117" y="681"/>
                    </a:cxn>
                    <a:cxn ang="0">
                      <a:pos x="157" y="582"/>
                    </a:cxn>
                    <a:cxn ang="0">
                      <a:pos x="164" y="564"/>
                    </a:cxn>
                    <a:cxn ang="0">
                      <a:pos x="193" y="510"/>
                    </a:cxn>
                    <a:cxn ang="0">
                      <a:pos x="216" y="471"/>
                    </a:cxn>
                  </a:cxnLst>
                  <a:rect b="b" l="0" r="r" t="0"/>
                  <a:pathLst>
                    <a:path h="1204" w="913">
                      <a:moveTo>
                        <a:pt x="243" y="429"/>
                      </a:moveTo>
                      <a:cubicBezTo>
                        <a:pt x="254" y="411"/>
                        <a:pt x="268" y="388"/>
                        <a:pt x="280" y="372"/>
                      </a:cubicBezTo>
                      <a:cubicBezTo>
                        <a:pt x="282" y="368"/>
                        <a:pt x="286" y="362"/>
                        <a:pt x="289" y="357"/>
                      </a:cubicBezTo>
                      <a:cubicBezTo>
                        <a:pt x="291" y="358"/>
                        <a:pt x="291" y="358"/>
                        <a:pt x="291" y="358"/>
                      </a:cubicBezTo>
                      <a:cubicBezTo>
                        <a:pt x="294" y="353"/>
                        <a:pt x="294" y="353"/>
                        <a:pt x="294" y="353"/>
                      </a:cubicBezTo>
                      <a:cubicBezTo>
                        <a:pt x="296" y="351"/>
                        <a:pt x="292" y="356"/>
                        <a:pt x="295" y="354"/>
                      </a:cubicBezTo>
                      <a:cubicBezTo>
                        <a:pt x="295" y="351"/>
                        <a:pt x="295" y="351"/>
                        <a:pt x="295" y="351"/>
                      </a:cubicBezTo>
                      <a:cubicBezTo>
                        <a:pt x="296" y="351"/>
                        <a:pt x="304" y="341"/>
                        <a:pt x="299" y="349"/>
                      </a:cubicBezTo>
                      <a:cubicBezTo>
                        <a:pt x="304" y="343"/>
                        <a:pt x="308" y="338"/>
                        <a:pt x="313" y="332"/>
                      </a:cubicBezTo>
                      <a:cubicBezTo>
                        <a:pt x="316" y="329"/>
                        <a:pt x="313" y="329"/>
                        <a:pt x="317" y="325"/>
                      </a:cubicBezTo>
                      <a:cubicBezTo>
                        <a:pt x="318" y="325"/>
                        <a:pt x="316" y="327"/>
                        <a:pt x="317" y="327"/>
                      </a:cubicBezTo>
                      <a:cubicBezTo>
                        <a:pt x="328" y="316"/>
                        <a:pt x="325" y="311"/>
                        <a:pt x="335" y="300"/>
                      </a:cubicBezTo>
                      <a:cubicBezTo>
                        <a:pt x="334" y="301"/>
                        <a:pt x="334" y="301"/>
                        <a:pt x="334" y="301"/>
                      </a:cubicBezTo>
                      <a:cubicBezTo>
                        <a:pt x="336" y="299"/>
                        <a:pt x="339" y="296"/>
                        <a:pt x="339" y="296"/>
                      </a:cubicBezTo>
                      <a:cubicBezTo>
                        <a:pt x="336" y="296"/>
                        <a:pt x="338" y="298"/>
                        <a:pt x="334" y="301"/>
                      </a:cubicBezTo>
                      <a:cubicBezTo>
                        <a:pt x="333" y="299"/>
                        <a:pt x="337" y="296"/>
                        <a:pt x="336" y="295"/>
                      </a:cubicBezTo>
                      <a:cubicBezTo>
                        <a:pt x="338" y="293"/>
                        <a:pt x="339" y="291"/>
                        <a:pt x="341" y="289"/>
                      </a:cubicBezTo>
                      <a:cubicBezTo>
                        <a:pt x="345" y="286"/>
                        <a:pt x="349" y="280"/>
                        <a:pt x="353" y="278"/>
                      </a:cubicBezTo>
                      <a:cubicBezTo>
                        <a:pt x="354" y="276"/>
                        <a:pt x="355" y="273"/>
                        <a:pt x="358" y="269"/>
                      </a:cubicBezTo>
                      <a:cubicBezTo>
                        <a:pt x="362" y="267"/>
                        <a:pt x="359" y="270"/>
                        <a:pt x="363" y="267"/>
                      </a:cubicBezTo>
                      <a:cubicBezTo>
                        <a:pt x="362" y="265"/>
                        <a:pt x="362" y="265"/>
                        <a:pt x="362" y="265"/>
                      </a:cubicBezTo>
                      <a:cubicBezTo>
                        <a:pt x="365" y="262"/>
                        <a:pt x="365" y="263"/>
                        <a:pt x="365" y="264"/>
                      </a:cubicBezTo>
                      <a:cubicBezTo>
                        <a:pt x="369" y="260"/>
                        <a:pt x="367" y="260"/>
                        <a:pt x="371" y="256"/>
                      </a:cubicBezTo>
                      <a:cubicBezTo>
                        <a:pt x="370" y="259"/>
                        <a:pt x="370" y="259"/>
                        <a:pt x="370" y="259"/>
                      </a:cubicBezTo>
                      <a:cubicBezTo>
                        <a:pt x="373" y="256"/>
                        <a:pt x="374" y="255"/>
                        <a:pt x="378" y="251"/>
                      </a:cubicBezTo>
                      <a:cubicBezTo>
                        <a:pt x="378" y="251"/>
                        <a:pt x="377" y="253"/>
                        <a:pt x="375" y="254"/>
                      </a:cubicBezTo>
                      <a:cubicBezTo>
                        <a:pt x="379" y="253"/>
                        <a:pt x="379" y="250"/>
                        <a:pt x="380" y="248"/>
                      </a:cubicBezTo>
                      <a:cubicBezTo>
                        <a:pt x="379" y="249"/>
                        <a:pt x="376" y="251"/>
                        <a:pt x="377" y="249"/>
                      </a:cubicBezTo>
                      <a:cubicBezTo>
                        <a:pt x="379" y="247"/>
                        <a:pt x="381" y="244"/>
                        <a:pt x="383" y="243"/>
                      </a:cubicBezTo>
                      <a:cubicBezTo>
                        <a:pt x="381" y="246"/>
                        <a:pt x="381" y="246"/>
                        <a:pt x="381" y="246"/>
                      </a:cubicBezTo>
                      <a:cubicBezTo>
                        <a:pt x="385" y="241"/>
                        <a:pt x="383" y="243"/>
                        <a:pt x="388" y="238"/>
                      </a:cubicBezTo>
                      <a:cubicBezTo>
                        <a:pt x="388" y="239"/>
                        <a:pt x="388" y="239"/>
                        <a:pt x="388" y="239"/>
                      </a:cubicBezTo>
                      <a:cubicBezTo>
                        <a:pt x="390" y="235"/>
                        <a:pt x="395" y="232"/>
                        <a:pt x="400" y="227"/>
                      </a:cubicBezTo>
                      <a:cubicBezTo>
                        <a:pt x="399" y="228"/>
                        <a:pt x="399" y="228"/>
                        <a:pt x="399" y="228"/>
                      </a:cubicBezTo>
                      <a:cubicBezTo>
                        <a:pt x="401" y="226"/>
                        <a:pt x="402" y="225"/>
                        <a:pt x="403" y="224"/>
                      </a:cubicBezTo>
                      <a:cubicBezTo>
                        <a:pt x="399" y="226"/>
                        <a:pt x="400" y="225"/>
                        <a:pt x="399" y="224"/>
                      </a:cubicBezTo>
                      <a:cubicBezTo>
                        <a:pt x="404" y="222"/>
                        <a:pt x="403" y="218"/>
                        <a:pt x="410" y="213"/>
                      </a:cubicBezTo>
                      <a:cubicBezTo>
                        <a:pt x="410" y="214"/>
                        <a:pt x="409" y="216"/>
                        <a:pt x="407" y="217"/>
                      </a:cubicBezTo>
                      <a:cubicBezTo>
                        <a:pt x="406" y="220"/>
                        <a:pt x="407" y="221"/>
                        <a:pt x="404" y="225"/>
                      </a:cubicBezTo>
                      <a:cubicBezTo>
                        <a:pt x="406" y="223"/>
                        <a:pt x="408" y="220"/>
                        <a:pt x="408" y="221"/>
                      </a:cubicBezTo>
                      <a:cubicBezTo>
                        <a:pt x="408" y="219"/>
                        <a:pt x="408" y="219"/>
                        <a:pt x="408" y="219"/>
                      </a:cubicBezTo>
                      <a:cubicBezTo>
                        <a:pt x="409" y="218"/>
                        <a:pt x="410" y="217"/>
                        <a:pt x="411" y="216"/>
                      </a:cubicBezTo>
                      <a:cubicBezTo>
                        <a:pt x="411" y="215"/>
                        <a:pt x="408" y="217"/>
                        <a:pt x="410" y="214"/>
                      </a:cubicBezTo>
                      <a:cubicBezTo>
                        <a:pt x="414" y="210"/>
                        <a:pt x="413" y="213"/>
                        <a:pt x="413" y="212"/>
                      </a:cubicBezTo>
                      <a:cubicBezTo>
                        <a:pt x="418" y="208"/>
                        <a:pt x="414" y="209"/>
                        <a:pt x="419" y="205"/>
                      </a:cubicBezTo>
                      <a:cubicBezTo>
                        <a:pt x="419" y="206"/>
                        <a:pt x="418" y="207"/>
                        <a:pt x="418" y="207"/>
                      </a:cubicBezTo>
                      <a:cubicBezTo>
                        <a:pt x="422" y="205"/>
                        <a:pt x="426" y="200"/>
                        <a:pt x="428" y="200"/>
                      </a:cubicBezTo>
                      <a:cubicBezTo>
                        <a:pt x="428" y="201"/>
                        <a:pt x="428" y="201"/>
                        <a:pt x="427" y="202"/>
                      </a:cubicBezTo>
                      <a:cubicBezTo>
                        <a:pt x="427" y="202"/>
                        <a:pt x="427" y="202"/>
                        <a:pt x="427" y="202"/>
                      </a:cubicBezTo>
                      <a:cubicBezTo>
                        <a:pt x="424" y="207"/>
                        <a:pt x="430" y="199"/>
                        <a:pt x="430" y="201"/>
                      </a:cubicBezTo>
                      <a:cubicBezTo>
                        <a:pt x="429" y="201"/>
                        <a:pt x="434" y="197"/>
                        <a:pt x="436" y="195"/>
                      </a:cubicBezTo>
                      <a:cubicBezTo>
                        <a:pt x="435" y="195"/>
                        <a:pt x="435" y="195"/>
                        <a:pt x="435" y="195"/>
                      </a:cubicBezTo>
                      <a:cubicBezTo>
                        <a:pt x="440" y="186"/>
                        <a:pt x="436" y="197"/>
                        <a:pt x="443" y="190"/>
                      </a:cubicBezTo>
                      <a:cubicBezTo>
                        <a:pt x="447" y="186"/>
                        <a:pt x="441" y="192"/>
                        <a:pt x="443" y="189"/>
                      </a:cubicBezTo>
                      <a:cubicBezTo>
                        <a:pt x="446" y="186"/>
                        <a:pt x="448" y="186"/>
                        <a:pt x="452" y="182"/>
                      </a:cubicBezTo>
                      <a:cubicBezTo>
                        <a:pt x="454" y="181"/>
                        <a:pt x="457" y="180"/>
                        <a:pt x="458" y="180"/>
                      </a:cubicBezTo>
                      <a:cubicBezTo>
                        <a:pt x="461" y="178"/>
                        <a:pt x="467" y="174"/>
                        <a:pt x="468" y="172"/>
                      </a:cubicBezTo>
                      <a:cubicBezTo>
                        <a:pt x="462" y="175"/>
                        <a:pt x="464" y="177"/>
                        <a:pt x="457" y="180"/>
                      </a:cubicBezTo>
                      <a:cubicBezTo>
                        <a:pt x="458" y="178"/>
                        <a:pt x="458" y="178"/>
                        <a:pt x="458" y="178"/>
                      </a:cubicBezTo>
                      <a:cubicBezTo>
                        <a:pt x="462" y="174"/>
                        <a:pt x="467" y="170"/>
                        <a:pt x="470" y="168"/>
                      </a:cubicBezTo>
                      <a:cubicBezTo>
                        <a:pt x="469" y="168"/>
                        <a:pt x="469" y="168"/>
                        <a:pt x="469" y="168"/>
                      </a:cubicBezTo>
                      <a:cubicBezTo>
                        <a:pt x="474" y="163"/>
                        <a:pt x="475" y="161"/>
                        <a:pt x="481" y="157"/>
                      </a:cubicBezTo>
                      <a:cubicBezTo>
                        <a:pt x="482" y="157"/>
                        <a:pt x="479" y="160"/>
                        <a:pt x="477" y="162"/>
                      </a:cubicBezTo>
                      <a:cubicBezTo>
                        <a:pt x="481" y="160"/>
                        <a:pt x="480" y="159"/>
                        <a:pt x="486" y="155"/>
                      </a:cubicBezTo>
                      <a:cubicBezTo>
                        <a:pt x="487" y="156"/>
                        <a:pt x="482" y="158"/>
                        <a:pt x="482" y="159"/>
                      </a:cubicBezTo>
                      <a:cubicBezTo>
                        <a:pt x="488" y="154"/>
                        <a:pt x="488" y="154"/>
                        <a:pt x="488" y="154"/>
                      </a:cubicBezTo>
                      <a:cubicBezTo>
                        <a:pt x="488" y="154"/>
                        <a:pt x="488" y="154"/>
                        <a:pt x="488" y="154"/>
                      </a:cubicBezTo>
                      <a:cubicBezTo>
                        <a:pt x="488" y="152"/>
                        <a:pt x="493" y="151"/>
                        <a:pt x="497" y="148"/>
                      </a:cubicBezTo>
                      <a:cubicBezTo>
                        <a:pt x="506" y="141"/>
                        <a:pt x="506" y="139"/>
                        <a:pt x="510" y="134"/>
                      </a:cubicBezTo>
                      <a:cubicBezTo>
                        <a:pt x="512" y="133"/>
                        <a:pt x="513" y="134"/>
                        <a:pt x="512" y="134"/>
                      </a:cubicBezTo>
                      <a:cubicBezTo>
                        <a:pt x="510" y="135"/>
                        <a:pt x="510" y="135"/>
                        <a:pt x="510" y="136"/>
                      </a:cubicBezTo>
                      <a:cubicBezTo>
                        <a:pt x="513" y="134"/>
                        <a:pt x="518" y="133"/>
                        <a:pt x="516" y="135"/>
                      </a:cubicBezTo>
                      <a:cubicBezTo>
                        <a:pt x="521" y="131"/>
                        <a:pt x="514" y="135"/>
                        <a:pt x="517" y="133"/>
                      </a:cubicBezTo>
                      <a:cubicBezTo>
                        <a:pt x="524" y="128"/>
                        <a:pt x="524" y="128"/>
                        <a:pt x="524" y="128"/>
                      </a:cubicBezTo>
                      <a:cubicBezTo>
                        <a:pt x="522" y="128"/>
                        <a:pt x="520" y="130"/>
                        <a:pt x="523" y="127"/>
                      </a:cubicBezTo>
                      <a:cubicBezTo>
                        <a:pt x="526" y="125"/>
                        <a:pt x="527" y="124"/>
                        <a:pt x="531" y="121"/>
                      </a:cubicBezTo>
                      <a:cubicBezTo>
                        <a:pt x="531" y="122"/>
                        <a:pt x="533" y="122"/>
                        <a:pt x="530" y="124"/>
                      </a:cubicBezTo>
                      <a:cubicBezTo>
                        <a:pt x="533" y="123"/>
                        <a:pt x="536" y="121"/>
                        <a:pt x="536" y="119"/>
                      </a:cubicBezTo>
                      <a:cubicBezTo>
                        <a:pt x="531" y="121"/>
                        <a:pt x="543" y="114"/>
                        <a:pt x="539" y="115"/>
                      </a:cubicBezTo>
                      <a:cubicBezTo>
                        <a:pt x="544" y="113"/>
                        <a:pt x="544" y="113"/>
                        <a:pt x="544" y="113"/>
                      </a:cubicBezTo>
                      <a:cubicBezTo>
                        <a:pt x="543" y="114"/>
                        <a:pt x="543" y="114"/>
                        <a:pt x="541" y="115"/>
                      </a:cubicBezTo>
                      <a:cubicBezTo>
                        <a:pt x="543" y="115"/>
                        <a:pt x="545" y="112"/>
                        <a:pt x="546" y="111"/>
                      </a:cubicBezTo>
                      <a:cubicBezTo>
                        <a:pt x="548" y="111"/>
                        <a:pt x="552" y="108"/>
                        <a:pt x="553" y="109"/>
                      </a:cubicBezTo>
                      <a:cubicBezTo>
                        <a:pt x="554" y="108"/>
                        <a:pt x="557" y="106"/>
                        <a:pt x="558" y="106"/>
                      </a:cubicBezTo>
                      <a:cubicBezTo>
                        <a:pt x="560" y="105"/>
                        <a:pt x="558" y="105"/>
                        <a:pt x="559" y="104"/>
                      </a:cubicBezTo>
                      <a:cubicBezTo>
                        <a:pt x="566" y="100"/>
                        <a:pt x="566" y="100"/>
                        <a:pt x="566" y="100"/>
                      </a:cubicBezTo>
                      <a:cubicBezTo>
                        <a:pt x="567" y="101"/>
                        <a:pt x="568" y="102"/>
                        <a:pt x="567" y="103"/>
                      </a:cubicBezTo>
                      <a:cubicBezTo>
                        <a:pt x="570" y="101"/>
                        <a:pt x="567" y="101"/>
                        <a:pt x="571" y="98"/>
                      </a:cubicBezTo>
                      <a:cubicBezTo>
                        <a:pt x="570" y="101"/>
                        <a:pt x="577" y="96"/>
                        <a:pt x="575" y="100"/>
                      </a:cubicBezTo>
                      <a:cubicBezTo>
                        <a:pt x="577" y="99"/>
                        <a:pt x="584" y="96"/>
                        <a:pt x="588" y="93"/>
                      </a:cubicBezTo>
                      <a:cubicBezTo>
                        <a:pt x="589" y="91"/>
                        <a:pt x="583" y="95"/>
                        <a:pt x="583" y="94"/>
                      </a:cubicBezTo>
                      <a:cubicBezTo>
                        <a:pt x="593" y="88"/>
                        <a:pt x="592" y="85"/>
                        <a:pt x="601" y="81"/>
                      </a:cubicBezTo>
                      <a:cubicBezTo>
                        <a:pt x="598" y="82"/>
                        <a:pt x="598" y="82"/>
                        <a:pt x="598" y="82"/>
                      </a:cubicBezTo>
                      <a:cubicBezTo>
                        <a:pt x="603" y="79"/>
                        <a:pt x="602" y="80"/>
                        <a:pt x="605" y="77"/>
                      </a:cubicBezTo>
                      <a:cubicBezTo>
                        <a:pt x="604" y="79"/>
                        <a:pt x="612" y="78"/>
                        <a:pt x="620" y="74"/>
                      </a:cubicBezTo>
                      <a:cubicBezTo>
                        <a:pt x="620" y="73"/>
                        <a:pt x="615" y="75"/>
                        <a:pt x="616" y="73"/>
                      </a:cubicBezTo>
                      <a:cubicBezTo>
                        <a:pt x="621" y="70"/>
                        <a:pt x="621" y="70"/>
                        <a:pt x="621" y="70"/>
                      </a:cubicBezTo>
                      <a:cubicBezTo>
                        <a:pt x="622" y="70"/>
                        <a:pt x="621" y="71"/>
                        <a:pt x="620" y="71"/>
                      </a:cubicBezTo>
                      <a:cubicBezTo>
                        <a:pt x="625" y="69"/>
                        <a:pt x="630" y="69"/>
                        <a:pt x="631" y="67"/>
                      </a:cubicBezTo>
                      <a:cubicBezTo>
                        <a:pt x="637" y="67"/>
                        <a:pt x="637" y="67"/>
                        <a:pt x="637" y="67"/>
                      </a:cubicBezTo>
                      <a:cubicBezTo>
                        <a:pt x="634" y="67"/>
                        <a:pt x="634" y="67"/>
                        <a:pt x="634" y="67"/>
                      </a:cubicBezTo>
                      <a:cubicBezTo>
                        <a:pt x="635" y="66"/>
                        <a:pt x="640" y="63"/>
                        <a:pt x="641" y="62"/>
                      </a:cubicBezTo>
                      <a:cubicBezTo>
                        <a:pt x="646" y="59"/>
                        <a:pt x="649" y="59"/>
                        <a:pt x="652" y="59"/>
                      </a:cubicBezTo>
                      <a:cubicBezTo>
                        <a:pt x="651" y="58"/>
                        <a:pt x="648" y="58"/>
                        <a:pt x="652" y="56"/>
                      </a:cubicBezTo>
                      <a:cubicBezTo>
                        <a:pt x="653" y="58"/>
                        <a:pt x="662" y="53"/>
                        <a:pt x="662" y="54"/>
                      </a:cubicBezTo>
                      <a:cubicBezTo>
                        <a:pt x="664" y="54"/>
                        <a:pt x="668" y="53"/>
                        <a:pt x="667" y="52"/>
                      </a:cubicBezTo>
                      <a:cubicBezTo>
                        <a:pt x="668" y="54"/>
                        <a:pt x="668" y="54"/>
                        <a:pt x="668" y="54"/>
                      </a:cubicBezTo>
                      <a:cubicBezTo>
                        <a:pt x="667" y="52"/>
                        <a:pt x="674" y="49"/>
                        <a:pt x="679" y="47"/>
                      </a:cubicBezTo>
                      <a:cubicBezTo>
                        <a:pt x="679" y="50"/>
                        <a:pt x="684" y="45"/>
                        <a:pt x="688" y="46"/>
                      </a:cubicBezTo>
                      <a:cubicBezTo>
                        <a:pt x="688" y="44"/>
                        <a:pt x="696" y="43"/>
                        <a:pt x="697" y="41"/>
                      </a:cubicBezTo>
                      <a:cubicBezTo>
                        <a:pt x="701" y="39"/>
                        <a:pt x="701" y="41"/>
                        <a:pt x="702" y="41"/>
                      </a:cubicBezTo>
                      <a:cubicBezTo>
                        <a:pt x="704" y="40"/>
                        <a:pt x="704" y="40"/>
                        <a:pt x="704" y="40"/>
                      </a:cubicBezTo>
                      <a:cubicBezTo>
                        <a:pt x="706" y="40"/>
                        <a:pt x="713" y="38"/>
                        <a:pt x="718" y="37"/>
                      </a:cubicBezTo>
                      <a:cubicBezTo>
                        <a:pt x="722" y="35"/>
                        <a:pt x="722" y="35"/>
                        <a:pt x="722" y="35"/>
                      </a:cubicBezTo>
                      <a:cubicBezTo>
                        <a:pt x="723" y="35"/>
                        <a:pt x="723" y="35"/>
                        <a:pt x="723" y="35"/>
                      </a:cubicBezTo>
                      <a:cubicBezTo>
                        <a:pt x="724" y="34"/>
                        <a:pt x="727" y="33"/>
                        <a:pt x="725" y="33"/>
                      </a:cubicBezTo>
                      <a:cubicBezTo>
                        <a:pt x="727" y="33"/>
                        <a:pt x="727" y="33"/>
                        <a:pt x="727" y="33"/>
                      </a:cubicBezTo>
                      <a:cubicBezTo>
                        <a:pt x="727" y="31"/>
                        <a:pt x="730" y="31"/>
                        <a:pt x="735" y="29"/>
                      </a:cubicBezTo>
                      <a:cubicBezTo>
                        <a:pt x="736" y="29"/>
                        <a:pt x="736" y="30"/>
                        <a:pt x="735" y="30"/>
                      </a:cubicBezTo>
                      <a:cubicBezTo>
                        <a:pt x="737" y="30"/>
                        <a:pt x="736" y="31"/>
                        <a:pt x="738" y="31"/>
                      </a:cubicBezTo>
                      <a:cubicBezTo>
                        <a:pt x="736" y="31"/>
                        <a:pt x="745" y="26"/>
                        <a:pt x="739" y="27"/>
                      </a:cubicBezTo>
                      <a:cubicBezTo>
                        <a:pt x="738" y="26"/>
                        <a:pt x="741" y="25"/>
                        <a:pt x="744" y="24"/>
                      </a:cubicBezTo>
                      <a:cubicBezTo>
                        <a:pt x="745" y="26"/>
                        <a:pt x="745" y="26"/>
                        <a:pt x="745" y="26"/>
                      </a:cubicBezTo>
                      <a:cubicBezTo>
                        <a:pt x="748" y="23"/>
                        <a:pt x="748" y="23"/>
                        <a:pt x="748" y="23"/>
                      </a:cubicBezTo>
                      <a:cubicBezTo>
                        <a:pt x="751" y="22"/>
                        <a:pt x="753" y="23"/>
                        <a:pt x="756" y="22"/>
                      </a:cubicBezTo>
                      <a:cubicBezTo>
                        <a:pt x="753" y="23"/>
                        <a:pt x="750" y="27"/>
                        <a:pt x="758" y="25"/>
                      </a:cubicBezTo>
                      <a:cubicBezTo>
                        <a:pt x="754" y="26"/>
                        <a:pt x="752" y="28"/>
                        <a:pt x="750" y="28"/>
                      </a:cubicBezTo>
                      <a:cubicBezTo>
                        <a:pt x="752" y="28"/>
                        <a:pt x="752" y="28"/>
                        <a:pt x="750" y="29"/>
                      </a:cubicBezTo>
                      <a:cubicBezTo>
                        <a:pt x="756" y="27"/>
                        <a:pt x="752" y="28"/>
                        <a:pt x="758" y="26"/>
                      </a:cubicBezTo>
                      <a:cubicBezTo>
                        <a:pt x="758" y="28"/>
                        <a:pt x="759" y="28"/>
                        <a:pt x="764" y="27"/>
                      </a:cubicBezTo>
                      <a:cubicBezTo>
                        <a:pt x="760" y="27"/>
                        <a:pt x="760" y="27"/>
                        <a:pt x="760" y="27"/>
                      </a:cubicBezTo>
                      <a:cubicBezTo>
                        <a:pt x="761" y="27"/>
                        <a:pt x="761" y="27"/>
                        <a:pt x="761" y="26"/>
                      </a:cubicBezTo>
                      <a:cubicBezTo>
                        <a:pt x="760" y="27"/>
                        <a:pt x="759" y="26"/>
                        <a:pt x="759" y="26"/>
                      </a:cubicBezTo>
                      <a:cubicBezTo>
                        <a:pt x="760" y="26"/>
                        <a:pt x="765" y="23"/>
                        <a:pt x="766" y="23"/>
                      </a:cubicBezTo>
                      <a:cubicBezTo>
                        <a:pt x="760" y="22"/>
                        <a:pt x="776" y="19"/>
                        <a:pt x="772" y="19"/>
                      </a:cubicBezTo>
                      <a:cubicBezTo>
                        <a:pt x="773" y="18"/>
                        <a:pt x="777" y="17"/>
                        <a:pt x="777" y="18"/>
                      </a:cubicBezTo>
                      <a:cubicBezTo>
                        <a:pt x="772" y="20"/>
                        <a:pt x="781" y="19"/>
                        <a:pt x="781" y="20"/>
                      </a:cubicBezTo>
                      <a:cubicBezTo>
                        <a:pt x="782" y="19"/>
                        <a:pt x="777" y="20"/>
                        <a:pt x="779" y="19"/>
                      </a:cubicBezTo>
                      <a:cubicBezTo>
                        <a:pt x="782" y="18"/>
                        <a:pt x="784" y="19"/>
                        <a:pt x="786" y="19"/>
                      </a:cubicBezTo>
                      <a:cubicBezTo>
                        <a:pt x="785" y="19"/>
                        <a:pt x="785" y="19"/>
                        <a:pt x="785" y="19"/>
                      </a:cubicBezTo>
                      <a:cubicBezTo>
                        <a:pt x="789" y="19"/>
                        <a:pt x="789" y="19"/>
                        <a:pt x="789" y="19"/>
                      </a:cubicBezTo>
                      <a:cubicBezTo>
                        <a:pt x="790" y="18"/>
                        <a:pt x="785" y="19"/>
                        <a:pt x="789" y="17"/>
                      </a:cubicBezTo>
                      <a:cubicBezTo>
                        <a:pt x="790" y="18"/>
                        <a:pt x="794" y="16"/>
                        <a:pt x="794" y="17"/>
                      </a:cubicBezTo>
                      <a:cubicBezTo>
                        <a:pt x="792" y="18"/>
                        <a:pt x="794" y="19"/>
                        <a:pt x="790" y="20"/>
                      </a:cubicBezTo>
                      <a:cubicBezTo>
                        <a:pt x="793" y="20"/>
                        <a:pt x="802" y="18"/>
                        <a:pt x="798" y="17"/>
                      </a:cubicBezTo>
                      <a:cubicBezTo>
                        <a:pt x="802" y="17"/>
                        <a:pt x="802" y="17"/>
                        <a:pt x="802" y="17"/>
                      </a:cubicBezTo>
                      <a:cubicBezTo>
                        <a:pt x="800" y="16"/>
                        <a:pt x="793" y="16"/>
                        <a:pt x="800" y="15"/>
                      </a:cubicBezTo>
                      <a:cubicBezTo>
                        <a:pt x="800" y="15"/>
                        <a:pt x="800" y="15"/>
                        <a:pt x="800" y="15"/>
                      </a:cubicBezTo>
                      <a:cubicBezTo>
                        <a:pt x="805" y="13"/>
                        <a:pt x="805" y="13"/>
                        <a:pt x="805" y="13"/>
                      </a:cubicBezTo>
                      <a:cubicBezTo>
                        <a:pt x="807" y="14"/>
                        <a:pt x="807" y="14"/>
                        <a:pt x="807" y="14"/>
                      </a:cubicBezTo>
                      <a:cubicBezTo>
                        <a:pt x="807" y="13"/>
                        <a:pt x="808" y="13"/>
                        <a:pt x="810" y="13"/>
                      </a:cubicBezTo>
                      <a:cubicBezTo>
                        <a:pt x="810" y="13"/>
                        <a:pt x="812" y="13"/>
                        <a:pt x="812" y="14"/>
                      </a:cubicBezTo>
                      <a:cubicBezTo>
                        <a:pt x="817" y="13"/>
                        <a:pt x="817" y="12"/>
                        <a:pt x="817" y="12"/>
                      </a:cubicBezTo>
                      <a:cubicBezTo>
                        <a:pt x="820" y="11"/>
                        <a:pt x="821" y="11"/>
                        <a:pt x="820" y="12"/>
                      </a:cubicBezTo>
                      <a:cubicBezTo>
                        <a:pt x="824" y="12"/>
                        <a:pt x="831" y="11"/>
                        <a:pt x="834" y="11"/>
                      </a:cubicBezTo>
                      <a:cubicBezTo>
                        <a:pt x="839" y="10"/>
                        <a:pt x="833" y="11"/>
                        <a:pt x="836" y="10"/>
                      </a:cubicBezTo>
                      <a:cubicBezTo>
                        <a:pt x="841" y="12"/>
                        <a:pt x="854" y="9"/>
                        <a:pt x="863" y="8"/>
                      </a:cubicBezTo>
                      <a:cubicBezTo>
                        <a:pt x="860" y="6"/>
                        <a:pt x="865" y="7"/>
                        <a:pt x="867" y="5"/>
                      </a:cubicBezTo>
                      <a:cubicBezTo>
                        <a:pt x="865" y="6"/>
                        <a:pt x="875" y="7"/>
                        <a:pt x="868" y="8"/>
                      </a:cubicBezTo>
                      <a:cubicBezTo>
                        <a:pt x="872" y="7"/>
                        <a:pt x="872" y="7"/>
                        <a:pt x="872" y="7"/>
                      </a:cubicBezTo>
                      <a:cubicBezTo>
                        <a:pt x="876" y="8"/>
                        <a:pt x="865" y="9"/>
                        <a:pt x="870" y="10"/>
                      </a:cubicBezTo>
                      <a:cubicBezTo>
                        <a:pt x="875" y="9"/>
                        <a:pt x="878" y="7"/>
                        <a:pt x="884" y="7"/>
                      </a:cubicBezTo>
                      <a:cubicBezTo>
                        <a:pt x="882" y="9"/>
                        <a:pt x="889" y="7"/>
                        <a:pt x="888" y="9"/>
                      </a:cubicBezTo>
                      <a:cubicBezTo>
                        <a:pt x="887" y="9"/>
                        <a:pt x="885" y="9"/>
                        <a:pt x="883" y="9"/>
                      </a:cubicBezTo>
                      <a:cubicBezTo>
                        <a:pt x="884" y="9"/>
                        <a:pt x="884" y="9"/>
                        <a:pt x="884" y="9"/>
                      </a:cubicBezTo>
                      <a:cubicBezTo>
                        <a:pt x="896" y="9"/>
                        <a:pt x="887" y="7"/>
                        <a:pt x="894" y="6"/>
                      </a:cubicBezTo>
                      <a:cubicBezTo>
                        <a:pt x="901" y="6"/>
                        <a:pt x="899" y="7"/>
                        <a:pt x="900" y="8"/>
                      </a:cubicBezTo>
                      <a:cubicBezTo>
                        <a:pt x="901" y="8"/>
                        <a:pt x="904" y="8"/>
                        <a:pt x="906" y="8"/>
                      </a:cubicBezTo>
                      <a:cubicBezTo>
                        <a:pt x="902" y="9"/>
                        <a:pt x="898" y="7"/>
                        <a:pt x="900" y="6"/>
                      </a:cubicBezTo>
                      <a:cubicBezTo>
                        <a:pt x="903" y="7"/>
                        <a:pt x="911" y="6"/>
                        <a:pt x="913" y="5"/>
                      </a:cubicBezTo>
                      <a:cubicBezTo>
                        <a:pt x="902" y="3"/>
                        <a:pt x="906" y="5"/>
                        <a:pt x="896" y="3"/>
                      </a:cubicBezTo>
                      <a:cubicBezTo>
                        <a:pt x="895" y="4"/>
                        <a:pt x="895" y="5"/>
                        <a:pt x="889" y="5"/>
                      </a:cubicBezTo>
                      <a:cubicBezTo>
                        <a:pt x="893" y="4"/>
                        <a:pt x="889" y="4"/>
                        <a:pt x="888" y="4"/>
                      </a:cubicBezTo>
                      <a:cubicBezTo>
                        <a:pt x="889" y="5"/>
                        <a:pt x="884" y="4"/>
                        <a:pt x="882" y="5"/>
                      </a:cubicBezTo>
                      <a:cubicBezTo>
                        <a:pt x="880" y="4"/>
                        <a:pt x="885" y="2"/>
                        <a:pt x="880" y="2"/>
                      </a:cubicBezTo>
                      <a:cubicBezTo>
                        <a:pt x="879" y="5"/>
                        <a:pt x="879" y="5"/>
                        <a:pt x="879" y="5"/>
                      </a:cubicBezTo>
                      <a:cubicBezTo>
                        <a:pt x="876" y="4"/>
                        <a:pt x="879" y="3"/>
                        <a:pt x="875" y="4"/>
                      </a:cubicBezTo>
                      <a:cubicBezTo>
                        <a:pt x="877" y="2"/>
                        <a:pt x="874" y="2"/>
                        <a:pt x="880" y="1"/>
                      </a:cubicBezTo>
                      <a:cubicBezTo>
                        <a:pt x="872" y="0"/>
                        <a:pt x="868" y="3"/>
                        <a:pt x="862" y="4"/>
                      </a:cubicBezTo>
                      <a:cubicBezTo>
                        <a:pt x="863" y="4"/>
                        <a:pt x="863" y="4"/>
                        <a:pt x="864" y="4"/>
                      </a:cubicBezTo>
                      <a:cubicBezTo>
                        <a:pt x="862" y="4"/>
                        <a:pt x="860" y="4"/>
                        <a:pt x="858" y="5"/>
                      </a:cubicBezTo>
                      <a:cubicBezTo>
                        <a:pt x="854" y="4"/>
                        <a:pt x="861" y="3"/>
                        <a:pt x="860" y="3"/>
                      </a:cubicBezTo>
                      <a:cubicBezTo>
                        <a:pt x="854" y="3"/>
                        <a:pt x="854" y="3"/>
                        <a:pt x="854" y="3"/>
                      </a:cubicBezTo>
                      <a:cubicBezTo>
                        <a:pt x="853" y="3"/>
                        <a:pt x="853" y="3"/>
                        <a:pt x="853" y="3"/>
                      </a:cubicBezTo>
                      <a:cubicBezTo>
                        <a:pt x="852" y="4"/>
                        <a:pt x="850" y="4"/>
                        <a:pt x="850" y="4"/>
                      </a:cubicBezTo>
                      <a:cubicBezTo>
                        <a:pt x="851" y="3"/>
                        <a:pt x="852" y="2"/>
                        <a:pt x="853" y="1"/>
                      </a:cubicBezTo>
                      <a:cubicBezTo>
                        <a:pt x="847" y="3"/>
                        <a:pt x="847" y="3"/>
                        <a:pt x="847" y="3"/>
                      </a:cubicBezTo>
                      <a:cubicBezTo>
                        <a:pt x="847" y="3"/>
                        <a:pt x="841" y="3"/>
                        <a:pt x="846" y="2"/>
                      </a:cubicBezTo>
                      <a:cubicBezTo>
                        <a:pt x="836" y="3"/>
                        <a:pt x="836" y="3"/>
                        <a:pt x="836" y="3"/>
                      </a:cubicBezTo>
                      <a:cubicBezTo>
                        <a:pt x="835" y="2"/>
                        <a:pt x="835" y="2"/>
                        <a:pt x="835" y="2"/>
                      </a:cubicBezTo>
                      <a:cubicBezTo>
                        <a:pt x="832" y="2"/>
                        <a:pt x="832" y="3"/>
                        <a:pt x="835" y="2"/>
                      </a:cubicBezTo>
                      <a:cubicBezTo>
                        <a:pt x="832" y="2"/>
                        <a:pt x="820" y="7"/>
                        <a:pt x="821" y="4"/>
                      </a:cubicBezTo>
                      <a:cubicBezTo>
                        <a:pt x="814" y="6"/>
                        <a:pt x="811" y="6"/>
                        <a:pt x="801" y="8"/>
                      </a:cubicBezTo>
                      <a:cubicBezTo>
                        <a:pt x="808" y="6"/>
                        <a:pt x="793" y="8"/>
                        <a:pt x="800" y="6"/>
                      </a:cubicBezTo>
                      <a:cubicBezTo>
                        <a:pt x="796" y="6"/>
                        <a:pt x="795" y="8"/>
                        <a:pt x="791" y="9"/>
                      </a:cubicBezTo>
                      <a:cubicBezTo>
                        <a:pt x="788" y="9"/>
                        <a:pt x="789" y="7"/>
                        <a:pt x="793" y="6"/>
                      </a:cubicBezTo>
                      <a:cubicBezTo>
                        <a:pt x="789" y="7"/>
                        <a:pt x="789" y="7"/>
                        <a:pt x="789" y="7"/>
                      </a:cubicBezTo>
                      <a:cubicBezTo>
                        <a:pt x="789" y="7"/>
                        <a:pt x="789" y="7"/>
                        <a:pt x="789" y="7"/>
                      </a:cubicBezTo>
                      <a:cubicBezTo>
                        <a:pt x="785" y="9"/>
                        <a:pt x="785" y="9"/>
                        <a:pt x="785" y="9"/>
                      </a:cubicBezTo>
                      <a:cubicBezTo>
                        <a:pt x="781" y="9"/>
                        <a:pt x="784" y="7"/>
                        <a:pt x="780" y="8"/>
                      </a:cubicBezTo>
                      <a:cubicBezTo>
                        <a:pt x="779" y="9"/>
                        <a:pt x="779" y="9"/>
                        <a:pt x="779" y="9"/>
                      </a:cubicBezTo>
                      <a:cubicBezTo>
                        <a:pt x="776" y="9"/>
                        <a:pt x="776" y="9"/>
                        <a:pt x="776" y="9"/>
                      </a:cubicBezTo>
                      <a:cubicBezTo>
                        <a:pt x="777" y="9"/>
                        <a:pt x="775" y="10"/>
                        <a:pt x="772" y="11"/>
                      </a:cubicBezTo>
                      <a:cubicBezTo>
                        <a:pt x="772" y="11"/>
                        <a:pt x="772" y="11"/>
                        <a:pt x="772" y="11"/>
                      </a:cubicBezTo>
                      <a:cubicBezTo>
                        <a:pt x="769" y="12"/>
                        <a:pt x="769" y="12"/>
                        <a:pt x="769" y="12"/>
                      </a:cubicBezTo>
                      <a:cubicBezTo>
                        <a:pt x="772" y="10"/>
                        <a:pt x="765" y="12"/>
                        <a:pt x="767" y="11"/>
                      </a:cubicBezTo>
                      <a:cubicBezTo>
                        <a:pt x="764" y="11"/>
                        <a:pt x="764" y="11"/>
                        <a:pt x="758" y="13"/>
                      </a:cubicBezTo>
                      <a:cubicBezTo>
                        <a:pt x="759" y="14"/>
                        <a:pt x="759" y="14"/>
                        <a:pt x="759" y="14"/>
                      </a:cubicBezTo>
                      <a:cubicBezTo>
                        <a:pt x="752" y="16"/>
                        <a:pt x="759" y="12"/>
                        <a:pt x="753" y="14"/>
                      </a:cubicBezTo>
                      <a:cubicBezTo>
                        <a:pt x="753" y="14"/>
                        <a:pt x="753" y="14"/>
                        <a:pt x="753" y="14"/>
                      </a:cubicBezTo>
                      <a:cubicBezTo>
                        <a:pt x="745" y="15"/>
                        <a:pt x="740" y="19"/>
                        <a:pt x="733" y="19"/>
                      </a:cubicBezTo>
                      <a:cubicBezTo>
                        <a:pt x="737" y="18"/>
                        <a:pt x="735" y="17"/>
                        <a:pt x="735" y="18"/>
                      </a:cubicBezTo>
                      <a:cubicBezTo>
                        <a:pt x="730" y="19"/>
                        <a:pt x="722" y="22"/>
                        <a:pt x="716" y="24"/>
                      </a:cubicBezTo>
                      <a:cubicBezTo>
                        <a:pt x="714" y="24"/>
                        <a:pt x="713" y="23"/>
                        <a:pt x="708" y="24"/>
                      </a:cubicBezTo>
                      <a:cubicBezTo>
                        <a:pt x="704" y="26"/>
                        <a:pt x="703" y="26"/>
                        <a:pt x="702" y="27"/>
                      </a:cubicBezTo>
                      <a:cubicBezTo>
                        <a:pt x="698" y="28"/>
                        <a:pt x="691" y="31"/>
                        <a:pt x="690" y="30"/>
                      </a:cubicBezTo>
                      <a:cubicBezTo>
                        <a:pt x="690" y="31"/>
                        <a:pt x="687" y="31"/>
                        <a:pt x="685" y="33"/>
                      </a:cubicBezTo>
                      <a:cubicBezTo>
                        <a:pt x="684" y="32"/>
                        <a:pt x="684" y="32"/>
                        <a:pt x="684" y="32"/>
                      </a:cubicBezTo>
                      <a:cubicBezTo>
                        <a:pt x="685" y="33"/>
                        <a:pt x="685" y="33"/>
                        <a:pt x="685" y="33"/>
                      </a:cubicBezTo>
                      <a:cubicBezTo>
                        <a:pt x="677" y="33"/>
                        <a:pt x="674" y="38"/>
                        <a:pt x="666" y="39"/>
                      </a:cubicBezTo>
                      <a:cubicBezTo>
                        <a:pt x="667" y="39"/>
                        <a:pt x="667" y="39"/>
                        <a:pt x="667" y="39"/>
                      </a:cubicBezTo>
                      <a:cubicBezTo>
                        <a:pt x="665" y="40"/>
                        <a:pt x="665" y="40"/>
                        <a:pt x="665" y="40"/>
                      </a:cubicBezTo>
                      <a:cubicBezTo>
                        <a:pt x="664" y="40"/>
                        <a:pt x="665" y="39"/>
                        <a:pt x="665" y="38"/>
                      </a:cubicBezTo>
                      <a:cubicBezTo>
                        <a:pt x="661" y="40"/>
                        <a:pt x="656" y="42"/>
                        <a:pt x="652" y="43"/>
                      </a:cubicBezTo>
                      <a:cubicBezTo>
                        <a:pt x="654" y="43"/>
                        <a:pt x="654" y="43"/>
                        <a:pt x="654" y="43"/>
                      </a:cubicBezTo>
                      <a:cubicBezTo>
                        <a:pt x="652" y="44"/>
                        <a:pt x="650" y="46"/>
                        <a:pt x="647" y="47"/>
                      </a:cubicBezTo>
                      <a:cubicBezTo>
                        <a:pt x="651" y="43"/>
                        <a:pt x="642" y="48"/>
                        <a:pt x="641" y="48"/>
                      </a:cubicBezTo>
                      <a:cubicBezTo>
                        <a:pt x="644" y="46"/>
                        <a:pt x="644" y="46"/>
                        <a:pt x="644" y="46"/>
                      </a:cubicBezTo>
                      <a:cubicBezTo>
                        <a:pt x="640" y="48"/>
                        <a:pt x="640" y="48"/>
                        <a:pt x="641" y="49"/>
                      </a:cubicBezTo>
                      <a:cubicBezTo>
                        <a:pt x="636" y="51"/>
                        <a:pt x="636" y="48"/>
                        <a:pt x="632" y="51"/>
                      </a:cubicBezTo>
                      <a:cubicBezTo>
                        <a:pt x="635" y="50"/>
                        <a:pt x="635" y="50"/>
                        <a:pt x="635" y="50"/>
                      </a:cubicBezTo>
                      <a:cubicBezTo>
                        <a:pt x="637" y="50"/>
                        <a:pt x="635" y="52"/>
                        <a:pt x="632" y="53"/>
                      </a:cubicBezTo>
                      <a:cubicBezTo>
                        <a:pt x="632" y="53"/>
                        <a:pt x="630" y="53"/>
                        <a:pt x="632" y="52"/>
                      </a:cubicBezTo>
                      <a:cubicBezTo>
                        <a:pt x="628" y="54"/>
                        <a:pt x="622" y="57"/>
                        <a:pt x="620" y="58"/>
                      </a:cubicBezTo>
                      <a:cubicBezTo>
                        <a:pt x="618" y="58"/>
                        <a:pt x="618" y="57"/>
                        <a:pt x="619" y="57"/>
                      </a:cubicBezTo>
                      <a:cubicBezTo>
                        <a:pt x="611" y="61"/>
                        <a:pt x="616" y="58"/>
                        <a:pt x="608" y="63"/>
                      </a:cubicBezTo>
                      <a:cubicBezTo>
                        <a:pt x="607" y="62"/>
                        <a:pt x="607" y="62"/>
                        <a:pt x="607" y="62"/>
                      </a:cubicBezTo>
                      <a:cubicBezTo>
                        <a:pt x="605" y="64"/>
                        <a:pt x="605" y="64"/>
                        <a:pt x="605" y="64"/>
                      </a:cubicBezTo>
                      <a:cubicBezTo>
                        <a:pt x="600" y="65"/>
                        <a:pt x="600" y="65"/>
                        <a:pt x="600" y="65"/>
                      </a:cubicBezTo>
                      <a:cubicBezTo>
                        <a:pt x="602" y="65"/>
                        <a:pt x="602" y="65"/>
                        <a:pt x="602" y="65"/>
                      </a:cubicBezTo>
                      <a:cubicBezTo>
                        <a:pt x="599" y="67"/>
                        <a:pt x="598" y="68"/>
                        <a:pt x="595" y="69"/>
                      </a:cubicBezTo>
                      <a:cubicBezTo>
                        <a:pt x="595" y="68"/>
                        <a:pt x="595" y="68"/>
                        <a:pt x="595" y="68"/>
                      </a:cubicBezTo>
                      <a:cubicBezTo>
                        <a:pt x="588" y="72"/>
                        <a:pt x="586" y="71"/>
                        <a:pt x="579" y="76"/>
                      </a:cubicBezTo>
                      <a:cubicBezTo>
                        <a:pt x="579" y="76"/>
                        <a:pt x="580" y="75"/>
                        <a:pt x="580" y="74"/>
                      </a:cubicBezTo>
                      <a:cubicBezTo>
                        <a:pt x="574" y="79"/>
                        <a:pt x="575" y="76"/>
                        <a:pt x="569" y="81"/>
                      </a:cubicBezTo>
                      <a:cubicBezTo>
                        <a:pt x="569" y="80"/>
                        <a:pt x="568" y="80"/>
                        <a:pt x="568" y="80"/>
                      </a:cubicBezTo>
                      <a:cubicBezTo>
                        <a:pt x="565" y="82"/>
                        <a:pt x="565" y="82"/>
                        <a:pt x="565" y="82"/>
                      </a:cubicBezTo>
                      <a:cubicBezTo>
                        <a:pt x="565" y="81"/>
                        <a:pt x="565" y="81"/>
                        <a:pt x="565" y="81"/>
                      </a:cubicBezTo>
                      <a:cubicBezTo>
                        <a:pt x="563" y="84"/>
                        <a:pt x="563" y="84"/>
                        <a:pt x="563" y="84"/>
                      </a:cubicBezTo>
                      <a:cubicBezTo>
                        <a:pt x="561" y="84"/>
                        <a:pt x="561" y="84"/>
                        <a:pt x="561" y="84"/>
                      </a:cubicBezTo>
                      <a:cubicBezTo>
                        <a:pt x="560" y="85"/>
                        <a:pt x="560" y="85"/>
                        <a:pt x="560" y="85"/>
                      </a:cubicBezTo>
                      <a:cubicBezTo>
                        <a:pt x="556" y="85"/>
                        <a:pt x="552" y="89"/>
                        <a:pt x="547" y="90"/>
                      </a:cubicBezTo>
                      <a:cubicBezTo>
                        <a:pt x="548" y="91"/>
                        <a:pt x="548" y="91"/>
                        <a:pt x="548" y="91"/>
                      </a:cubicBezTo>
                      <a:cubicBezTo>
                        <a:pt x="539" y="100"/>
                        <a:pt x="522" y="104"/>
                        <a:pt x="510" y="114"/>
                      </a:cubicBezTo>
                      <a:cubicBezTo>
                        <a:pt x="510" y="113"/>
                        <a:pt x="510" y="113"/>
                        <a:pt x="510" y="113"/>
                      </a:cubicBezTo>
                      <a:cubicBezTo>
                        <a:pt x="505" y="118"/>
                        <a:pt x="505" y="118"/>
                        <a:pt x="505" y="118"/>
                      </a:cubicBezTo>
                      <a:cubicBezTo>
                        <a:pt x="502" y="119"/>
                        <a:pt x="507" y="116"/>
                        <a:pt x="505" y="116"/>
                      </a:cubicBezTo>
                      <a:cubicBezTo>
                        <a:pt x="500" y="120"/>
                        <a:pt x="504" y="119"/>
                        <a:pt x="498" y="123"/>
                      </a:cubicBezTo>
                      <a:cubicBezTo>
                        <a:pt x="494" y="125"/>
                        <a:pt x="498" y="122"/>
                        <a:pt x="500" y="120"/>
                      </a:cubicBezTo>
                      <a:cubicBezTo>
                        <a:pt x="494" y="125"/>
                        <a:pt x="485" y="132"/>
                        <a:pt x="481" y="134"/>
                      </a:cubicBezTo>
                      <a:cubicBezTo>
                        <a:pt x="481" y="135"/>
                        <a:pt x="480" y="135"/>
                        <a:pt x="481" y="135"/>
                      </a:cubicBezTo>
                      <a:cubicBezTo>
                        <a:pt x="477" y="138"/>
                        <a:pt x="472" y="142"/>
                        <a:pt x="467" y="145"/>
                      </a:cubicBezTo>
                      <a:cubicBezTo>
                        <a:pt x="467" y="144"/>
                        <a:pt x="468" y="143"/>
                        <a:pt x="469" y="143"/>
                      </a:cubicBezTo>
                      <a:cubicBezTo>
                        <a:pt x="467" y="144"/>
                        <a:pt x="465" y="145"/>
                        <a:pt x="464" y="146"/>
                      </a:cubicBezTo>
                      <a:cubicBezTo>
                        <a:pt x="465" y="144"/>
                        <a:pt x="465" y="144"/>
                        <a:pt x="465" y="144"/>
                      </a:cubicBezTo>
                      <a:cubicBezTo>
                        <a:pt x="462" y="147"/>
                        <a:pt x="456" y="152"/>
                        <a:pt x="454" y="152"/>
                      </a:cubicBezTo>
                      <a:cubicBezTo>
                        <a:pt x="455" y="152"/>
                        <a:pt x="455" y="153"/>
                        <a:pt x="453" y="155"/>
                      </a:cubicBezTo>
                      <a:cubicBezTo>
                        <a:pt x="450" y="155"/>
                        <a:pt x="445" y="162"/>
                        <a:pt x="440" y="165"/>
                      </a:cubicBezTo>
                      <a:cubicBezTo>
                        <a:pt x="440" y="164"/>
                        <a:pt x="444" y="161"/>
                        <a:pt x="443" y="162"/>
                      </a:cubicBezTo>
                      <a:cubicBezTo>
                        <a:pt x="440" y="163"/>
                        <a:pt x="439" y="166"/>
                        <a:pt x="437" y="168"/>
                      </a:cubicBezTo>
                      <a:cubicBezTo>
                        <a:pt x="437" y="167"/>
                        <a:pt x="437" y="167"/>
                        <a:pt x="437" y="167"/>
                      </a:cubicBezTo>
                      <a:cubicBezTo>
                        <a:pt x="427" y="176"/>
                        <a:pt x="427" y="176"/>
                        <a:pt x="427" y="176"/>
                      </a:cubicBezTo>
                      <a:cubicBezTo>
                        <a:pt x="425" y="176"/>
                        <a:pt x="418" y="184"/>
                        <a:pt x="418" y="183"/>
                      </a:cubicBezTo>
                      <a:cubicBezTo>
                        <a:pt x="414" y="186"/>
                        <a:pt x="421" y="181"/>
                        <a:pt x="417" y="185"/>
                      </a:cubicBezTo>
                      <a:cubicBezTo>
                        <a:pt x="415" y="185"/>
                        <a:pt x="413" y="189"/>
                        <a:pt x="412" y="188"/>
                      </a:cubicBezTo>
                      <a:cubicBezTo>
                        <a:pt x="413" y="187"/>
                        <a:pt x="413" y="187"/>
                        <a:pt x="413" y="187"/>
                      </a:cubicBezTo>
                      <a:cubicBezTo>
                        <a:pt x="410" y="190"/>
                        <a:pt x="410" y="190"/>
                        <a:pt x="410" y="190"/>
                      </a:cubicBezTo>
                      <a:cubicBezTo>
                        <a:pt x="411" y="187"/>
                        <a:pt x="411" y="187"/>
                        <a:pt x="411" y="187"/>
                      </a:cubicBezTo>
                      <a:cubicBezTo>
                        <a:pt x="408" y="190"/>
                        <a:pt x="407" y="193"/>
                        <a:pt x="408" y="193"/>
                      </a:cubicBezTo>
                      <a:cubicBezTo>
                        <a:pt x="405" y="195"/>
                        <a:pt x="401" y="199"/>
                        <a:pt x="399" y="199"/>
                      </a:cubicBezTo>
                      <a:cubicBezTo>
                        <a:pt x="400" y="198"/>
                        <a:pt x="400" y="198"/>
                        <a:pt x="400" y="198"/>
                      </a:cubicBezTo>
                      <a:cubicBezTo>
                        <a:pt x="393" y="205"/>
                        <a:pt x="386" y="207"/>
                        <a:pt x="382" y="214"/>
                      </a:cubicBezTo>
                      <a:cubicBezTo>
                        <a:pt x="381" y="214"/>
                        <a:pt x="381" y="214"/>
                        <a:pt x="382" y="213"/>
                      </a:cubicBezTo>
                      <a:cubicBezTo>
                        <a:pt x="378" y="217"/>
                        <a:pt x="378" y="217"/>
                        <a:pt x="378" y="217"/>
                      </a:cubicBezTo>
                      <a:cubicBezTo>
                        <a:pt x="378" y="215"/>
                        <a:pt x="378" y="215"/>
                        <a:pt x="378" y="215"/>
                      </a:cubicBezTo>
                      <a:cubicBezTo>
                        <a:pt x="372" y="223"/>
                        <a:pt x="372" y="223"/>
                        <a:pt x="372" y="223"/>
                      </a:cubicBezTo>
                      <a:cubicBezTo>
                        <a:pt x="372" y="223"/>
                        <a:pt x="372" y="223"/>
                        <a:pt x="372" y="223"/>
                      </a:cubicBezTo>
                      <a:cubicBezTo>
                        <a:pt x="367" y="227"/>
                        <a:pt x="360" y="235"/>
                        <a:pt x="354" y="241"/>
                      </a:cubicBezTo>
                      <a:cubicBezTo>
                        <a:pt x="355" y="240"/>
                        <a:pt x="355" y="240"/>
                        <a:pt x="355" y="240"/>
                      </a:cubicBezTo>
                      <a:cubicBezTo>
                        <a:pt x="349" y="247"/>
                        <a:pt x="348" y="246"/>
                        <a:pt x="344" y="251"/>
                      </a:cubicBezTo>
                      <a:cubicBezTo>
                        <a:pt x="344" y="251"/>
                        <a:pt x="344" y="251"/>
                        <a:pt x="344" y="250"/>
                      </a:cubicBezTo>
                      <a:cubicBezTo>
                        <a:pt x="340" y="255"/>
                        <a:pt x="340" y="255"/>
                        <a:pt x="340" y="255"/>
                      </a:cubicBezTo>
                      <a:cubicBezTo>
                        <a:pt x="340" y="253"/>
                        <a:pt x="340" y="253"/>
                        <a:pt x="340" y="253"/>
                      </a:cubicBezTo>
                      <a:cubicBezTo>
                        <a:pt x="338" y="258"/>
                        <a:pt x="331" y="262"/>
                        <a:pt x="333" y="260"/>
                      </a:cubicBezTo>
                      <a:cubicBezTo>
                        <a:pt x="332" y="263"/>
                        <a:pt x="329" y="266"/>
                        <a:pt x="329" y="267"/>
                      </a:cubicBezTo>
                      <a:cubicBezTo>
                        <a:pt x="325" y="272"/>
                        <a:pt x="328" y="268"/>
                        <a:pt x="325" y="271"/>
                      </a:cubicBezTo>
                      <a:cubicBezTo>
                        <a:pt x="321" y="274"/>
                        <a:pt x="322" y="276"/>
                        <a:pt x="317" y="280"/>
                      </a:cubicBezTo>
                      <a:cubicBezTo>
                        <a:pt x="317" y="280"/>
                        <a:pt x="317" y="280"/>
                        <a:pt x="317" y="280"/>
                      </a:cubicBezTo>
                      <a:cubicBezTo>
                        <a:pt x="315" y="282"/>
                        <a:pt x="314" y="284"/>
                        <a:pt x="311" y="287"/>
                      </a:cubicBezTo>
                      <a:cubicBezTo>
                        <a:pt x="312" y="286"/>
                        <a:pt x="312" y="286"/>
                        <a:pt x="312" y="286"/>
                      </a:cubicBezTo>
                      <a:cubicBezTo>
                        <a:pt x="308" y="292"/>
                        <a:pt x="305" y="291"/>
                        <a:pt x="303" y="297"/>
                      </a:cubicBezTo>
                      <a:cubicBezTo>
                        <a:pt x="301" y="299"/>
                        <a:pt x="298" y="304"/>
                        <a:pt x="297" y="303"/>
                      </a:cubicBezTo>
                      <a:cubicBezTo>
                        <a:pt x="283" y="322"/>
                        <a:pt x="283" y="322"/>
                        <a:pt x="283" y="322"/>
                      </a:cubicBezTo>
                      <a:cubicBezTo>
                        <a:pt x="281" y="322"/>
                        <a:pt x="282" y="324"/>
                        <a:pt x="278" y="327"/>
                      </a:cubicBezTo>
                      <a:cubicBezTo>
                        <a:pt x="279" y="328"/>
                        <a:pt x="279" y="328"/>
                        <a:pt x="279" y="328"/>
                      </a:cubicBezTo>
                      <a:cubicBezTo>
                        <a:pt x="272" y="337"/>
                        <a:pt x="262" y="347"/>
                        <a:pt x="254" y="358"/>
                      </a:cubicBezTo>
                      <a:cubicBezTo>
                        <a:pt x="253" y="357"/>
                        <a:pt x="253" y="357"/>
                        <a:pt x="253" y="357"/>
                      </a:cubicBezTo>
                      <a:cubicBezTo>
                        <a:pt x="252" y="360"/>
                        <a:pt x="252" y="360"/>
                        <a:pt x="252" y="360"/>
                      </a:cubicBezTo>
                      <a:cubicBezTo>
                        <a:pt x="244" y="372"/>
                        <a:pt x="233" y="387"/>
                        <a:pt x="226" y="396"/>
                      </a:cubicBezTo>
                      <a:cubicBezTo>
                        <a:pt x="225" y="400"/>
                        <a:pt x="223" y="405"/>
                        <a:pt x="219" y="410"/>
                      </a:cubicBezTo>
                      <a:cubicBezTo>
                        <a:pt x="219" y="409"/>
                        <a:pt x="219" y="409"/>
                        <a:pt x="219" y="409"/>
                      </a:cubicBezTo>
                      <a:cubicBezTo>
                        <a:pt x="214" y="418"/>
                        <a:pt x="209" y="428"/>
                        <a:pt x="202" y="437"/>
                      </a:cubicBezTo>
                      <a:cubicBezTo>
                        <a:pt x="202" y="436"/>
                        <a:pt x="202" y="437"/>
                        <a:pt x="202" y="436"/>
                      </a:cubicBezTo>
                      <a:cubicBezTo>
                        <a:pt x="202" y="439"/>
                        <a:pt x="199" y="442"/>
                        <a:pt x="197" y="444"/>
                      </a:cubicBezTo>
                      <a:cubicBezTo>
                        <a:pt x="200" y="442"/>
                        <a:pt x="200" y="442"/>
                        <a:pt x="200" y="442"/>
                      </a:cubicBezTo>
                      <a:cubicBezTo>
                        <a:pt x="199" y="445"/>
                        <a:pt x="196" y="448"/>
                        <a:pt x="194" y="449"/>
                      </a:cubicBezTo>
                      <a:cubicBezTo>
                        <a:pt x="192" y="454"/>
                        <a:pt x="192" y="454"/>
                        <a:pt x="192" y="454"/>
                      </a:cubicBezTo>
                      <a:cubicBezTo>
                        <a:pt x="192" y="455"/>
                        <a:pt x="192" y="455"/>
                        <a:pt x="192" y="455"/>
                      </a:cubicBezTo>
                      <a:cubicBezTo>
                        <a:pt x="192" y="456"/>
                        <a:pt x="192" y="456"/>
                        <a:pt x="192" y="456"/>
                      </a:cubicBezTo>
                      <a:cubicBezTo>
                        <a:pt x="189" y="458"/>
                        <a:pt x="189" y="458"/>
                        <a:pt x="189" y="458"/>
                      </a:cubicBezTo>
                      <a:cubicBezTo>
                        <a:pt x="189" y="459"/>
                        <a:pt x="186" y="465"/>
                        <a:pt x="186" y="467"/>
                      </a:cubicBezTo>
                      <a:cubicBezTo>
                        <a:pt x="185" y="467"/>
                        <a:pt x="182" y="471"/>
                        <a:pt x="184" y="468"/>
                      </a:cubicBezTo>
                      <a:cubicBezTo>
                        <a:pt x="175" y="484"/>
                        <a:pt x="175" y="484"/>
                        <a:pt x="175" y="484"/>
                      </a:cubicBezTo>
                      <a:cubicBezTo>
                        <a:pt x="176" y="482"/>
                        <a:pt x="176" y="482"/>
                        <a:pt x="176" y="482"/>
                      </a:cubicBezTo>
                      <a:cubicBezTo>
                        <a:pt x="178" y="482"/>
                        <a:pt x="175" y="487"/>
                        <a:pt x="174" y="489"/>
                      </a:cubicBezTo>
                      <a:cubicBezTo>
                        <a:pt x="175" y="486"/>
                        <a:pt x="172" y="488"/>
                        <a:pt x="171" y="490"/>
                      </a:cubicBezTo>
                      <a:cubicBezTo>
                        <a:pt x="170" y="492"/>
                        <a:pt x="173" y="488"/>
                        <a:pt x="173" y="489"/>
                      </a:cubicBezTo>
                      <a:cubicBezTo>
                        <a:pt x="172" y="493"/>
                        <a:pt x="169" y="499"/>
                        <a:pt x="168" y="500"/>
                      </a:cubicBezTo>
                      <a:cubicBezTo>
                        <a:pt x="168" y="498"/>
                        <a:pt x="168" y="498"/>
                        <a:pt x="168" y="498"/>
                      </a:cubicBezTo>
                      <a:cubicBezTo>
                        <a:pt x="167" y="502"/>
                        <a:pt x="164" y="503"/>
                        <a:pt x="162" y="507"/>
                      </a:cubicBezTo>
                      <a:cubicBezTo>
                        <a:pt x="161" y="511"/>
                        <a:pt x="159" y="513"/>
                        <a:pt x="161" y="513"/>
                      </a:cubicBezTo>
                      <a:cubicBezTo>
                        <a:pt x="159" y="518"/>
                        <a:pt x="159" y="514"/>
                        <a:pt x="158" y="516"/>
                      </a:cubicBezTo>
                      <a:cubicBezTo>
                        <a:pt x="158" y="518"/>
                        <a:pt x="154" y="525"/>
                        <a:pt x="153" y="525"/>
                      </a:cubicBezTo>
                      <a:cubicBezTo>
                        <a:pt x="153" y="529"/>
                        <a:pt x="145" y="538"/>
                        <a:pt x="147" y="540"/>
                      </a:cubicBezTo>
                      <a:cubicBezTo>
                        <a:pt x="143" y="544"/>
                        <a:pt x="143" y="544"/>
                        <a:pt x="143" y="544"/>
                      </a:cubicBezTo>
                      <a:cubicBezTo>
                        <a:pt x="144" y="544"/>
                        <a:pt x="145" y="545"/>
                        <a:pt x="143" y="549"/>
                      </a:cubicBezTo>
                      <a:cubicBezTo>
                        <a:pt x="141" y="552"/>
                        <a:pt x="141" y="551"/>
                        <a:pt x="140" y="551"/>
                      </a:cubicBezTo>
                      <a:cubicBezTo>
                        <a:pt x="141" y="554"/>
                        <a:pt x="141" y="554"/>
                        <a:pt x="141" y="554"/>
                      </a:cubicBezTo>
                      <a:cubicBezTo>
                        <a:pt x="130" y="571"/>
                        <a:pt x="121" y="596"/>
                        <a:pt x="111" y="615"/>
                      </a:cubicBezTo>
                      <a:cubicBezTo>
                        <a:pt x="107" y="624"/>
                        <a:pt x="104" y="636"/>
                        <a:pt x="99" y="647"/>
                      </a:cubicBezTo>
                      <a:cubicBezTo>
                        <a:pt x="100" y="645"/>
                        <a:pt x="100" y="645"/>
                        <a:pt x="100" y="645"/>
                      </a:cubicBezTo>
                      <a:cubicBezTo>
                        <a:pt x="95" y="656"/>
                        <a:pt x="95" y="656"/>
                        <a:pt x="95" y="656"/>
                      </a:cubicBezTo>
                      <a:cubicBezTo>
                        <a:pt x="99" y="648"/>
                        <a:pt x="99" y="648"/>
                        <a:pt x="99" y="648"/>
                      </a:cubicBezTo>
                      <a:cubicBezTo>
                        <a:pt x="98" y="651"/>
                        <a:pt x="98" y="653"/>
                        <a:pt x="97" y="655"/>
                      </a:cubicBezTo>
                      <a:cubicBezTo>
                        <a:pt x="92" y="666"/>
                        <a:pt x="85" y="681"/>
                        <a:pt x="81" y="696"/>
                      </a:cubicBezTo>
                      <a:cubicBezTo>
                        <a:pt x="80" y="706"/>
                        <a:pt x="77" y="702"/>
                        <a:pt x="76" y="711"/>
                      </a:cubicBezTo>
                      <a:cubicBezTo>
                        <a:pt x="76" y="710"/>
                        <a:pt x="76" y="710"/>
                        <a:pt x="76" y="709"/>
                      </a:cubicBezTo>
                      <a:cubicBezTo>
                        <a:pt x="73" y="719"/>
                        <a:pt x="72" y="725"/>
                        <a:pt x="70" y="735"/>
                      </a:cubicBezTo>
                      <a:cubicBezTo>
                        <a:pt x="68" y="733"/>
                        <a:pt x="68" y="741"/>
                        <a:pt x="67" y="740"/>
                      </a:cubicBezTo>
                      <a:cubicBezTo>
                        <a:pt x="68" y="741"/>
                        <a:pt x="68" y="741"/>
                        <a:pt x="68" y="741"/>
                      </a:cubicBezTo>
                      <a:cubicBezTo>
                        <a:pt x="67" y="743"/>
                        <a:pt x="65" y="748"/>
                        <a:pt x="65" y="747"/>
                      </a:cubicBezTo>
                      <a:cubicBezTo>
                        <a:pt x="64" y="752"/>
                        <a:pt x="64" y="752"/>
                        <a:pt x="64" y="752"/>
                      </a:cubicBezTo>
                      <a:cubicBezTo>
                        <a:pt x="63" y="752"/>
                        <a:pt x="63" y="752"/>
                        <a:pt x="63" y="752"/>
                      </a:cubicBezTo>
                      <a:cubicBezTo>
                        <a:pt x="62" y="757"/>
                        <a:pt x="59" y="770"/>
                        <a:pt x="56" y="772"/>
                      </a:cubicBezTo>
                      <a:cubicBezTo>
                        <a:pt x="53" y="787"/>
                        <a:pt x="47" y="809"/>
                        <a:pt x="42" y="827"/>
                      </a:cubicBezTo>
                      <a:cubicBezTo>
                        <a:pt x="43" y="830"/>
                        <a:pt x="41" y="835"/>
                        <a:pt x="40" y="839"/>
                      </a:cubicBezTo>
                      <a:cubicBezTo>
                        <a:pt x="38" y="844"/>
                        <a:pt x="38" y="844"/>
                        <a:pt x="38" y="844"/>
                      </a:cubicBezTo>
                      <a:cubicBezTo>
                        <a:pt x="38" y="848"/>
                        <a:pt x="38" y="853"/>
                        <a:pt x="36" y="856"/>
                      </a:cubicBezTo>
                      <a:cubicBezTo>
                        <a:pt x="36" y="856"/>
                        <a:pt x="36" y="856"/>
                        <a:pt x="36" y="856"/>
                      </a:cubicBezTo>
                      <a:cubicBezTo>
                        <a:pt x="36" y="860"/>
                        <a:pt x="34" y="864"/>
                        <a:pt x="34" y="868"/>
                      </a:cubicBezTo>
                      <a:cubicBezTo>
                        <a:pt x="33" y="873"/>
                        <a:pt x="32" y="877"/>
                        <a:pt x="31" y="876"/>
                      </a:cubicBezTo>
                      <a:cubicBezTo>
                        <a:pt x="33" y="877"/>
                        <a:pt x="29" y="886"/>
                        <a:pt x="29" y="886"/>
                      </a:cubicBezTo>
                      <a:cubicBezTo>
                        <a:pt x="29" y="886"/>
                        <a:pt x="15" y="946"/>
                        <a:pt x="7" y="1014"/>
                      </a:cubicBezTo>
                      <a:cubicBezTo>
                        <a:pt x="3" y="1049"/>
                        <a:pt x="1" y="1085"/>
                        <a:pt x="0" y="1116"/>
                      </a:cubicBezTo>
                      <a:cubicBezTo>
                        <a:pt x="0" y="1148"/>
                        <a:pt x="1" y="1175"/>
                        <a:pt x="4" y="1189"/>
                      </a:cubicBezTo>
                      <a:cubicBezTo>
                        <a:pt x="5" y="1191"/>
                        <a:pt x="5" y="1197"/>
                        <a:pt x="6" y="1195"/>
                      </a:cubicBezTo>
                      <a:cubicBezTo>
                        <a:pt x="7" y="1199"/>
                        <a:pt x="5" y="1201"/>
                        <a:pt x="6" y="1202"/>
                      </a:cubicBezTo>
                      <a:cubicBezTo>
                        <a:pt x="7" y="1196"/>
                        <a:pt x="9" y="1204"/>
                        <a:pt x="10" y="1198"/>
                      </a:cubicBezTo>
                      <a:cubicBezTo>
                        <a:pt x="10" y="1202"/>
                        <a:pt x="10" y="1202"/>
                        <a:pt x="10" y="1202"/>
                      </a:cubicBezTo>
                      <a:cubicBezTo>
                        <a:pt x="11" y="1203"/>
                        <a:pt x="9" y="1197"/>
                        <a:pt x="11" y="1198"/>
                      </a:cubicBezTo>
                      <a:cubicBezTo>
                        <a:pt x="9" y="1197"/>
                        <a:pt x="9" y="1197"/>
                        <a:pt x="9" y="1197"/>
                      </a:cubicBezTo>
                      <a:cubicBezTo>
                        <a:pt x="9" y="1194"/>
                        <a:pt x="9" y="1192"/>
                        <a:pt x="10" y="1191"/>
                      </a:cubicBezTo>
                      <a:cubicBezTo>
                        <a:pt x="9" y="1188"/>
                        <a:pt x="7" y="1186"/>
                        <a:pt x="8" y="1180"/>
                      </a:cubicBezTo>
                      <a:cubicBezTo>
                        <a:pt x="8" y="1182"/>
                        <a:pt x="8" y="1182"/>
                        <a:pt x="8" y="1182"/>
                      </a:cubicBezTo>
                      <a:cubicBezTo>
                        <a:pt x="8" y="1176"/>
                        <a:pt x="9" y="1178"/>
                        <a:pt x="10" y="1177"/>
                      </a:cubicBezTo>
                      <a:cubicBezTo>
                        <a:pt x="10" y="1178"/>
                        <a:pt x="10" y="1178"/>
                        <a:pt x="10" y="1178"/>
                      </a:cubicBezTo>
                      <a:cubicBezTo>
                        <a:pt x="11" y="1174"/>
                        <a:pt x="11" y="1174"/>
                        <a:pt x="11" y="1174"/>
                      </a:cubicBezTo>
                      <a:cubicBezTo>
                        <a:pt x="10" y="1177"/>
                        <a:pt x="11" y="1183"/>
                        <a:pt x="11" y="1180"/>
                      </a:cubicBezTo>
                      <a:cubicBezTo>
                        <a:pt x="12" y="1174"/>
                        <a:pt x="11" y="1182"/>
                        <a:pt x="11" y="1177"/>
                      </a:cubicBezTo>
                      <a:cubicBezTo>
                        <a:pt x="11" y="1174"/>
                        <a:pt x="12" y="1175"/>
                        <a:pt x="12" y="1175"/>
                      </a:cubicBezTo>
                      <a:cubicBezTo>
                        <a:pt x="12" y="1170"/>
                        <a:pt x="12" y="1170"/>
                        <a:pt x="12" y="1170"/>
                      </a:cubicBezTo>
                      <a:cubicBezTo>
                        <a:pt x="13" y="1170"/>
                        <a:pt x="12" y="1173"/>
                        <a:pt x="13" y="1171"/>
                      </a:cubicBezTo>
                      <a:cubicBezTo>
                        <a:pt x="12" y="1164"/>
                        <a:pt x="12" y="1164"/>
                        <a:pt x="12" y="1164"/>
                      </a:cubicBezTo>
                      <a:cubicBezTo>
                        <a:pt x="14" y="1163"/>
                        <a:pt x="11" y="1157"/>
                        <a:pt x="13" y="1154"/>
                      </a:cubicBezTo>
                      <a:cubicBezTo>
                        <a:pt x="14" y="1159"/>
                        <a:pt x="14" y="1153"/>
                        <a:pt x="15" y="1154"/>
                      </a:cubicBezTo>
                      <a:cubicBezTo>
                        <a:pt x="15" y="1142"/>
                        <a:pt x="15" y="1142"/>
                        <a:pt x="15" y="1142"/>
                      </a:cubicBezTo>
                      <a:cubicBezTo>
                        <a:pt x="16" y="1141"/>
                        <a:pt x="16" y="1145"/>
                        <a:pt x="16" y="1144"/>
                      </a:cubicBezTo>
                      <a:cubicBezTo>
                        <a:pt x="16" y="1141"/>
                        <a:pt x="15" y="1140"/>
                        <a:pt x="15" y="1139"/>
                      </a:cubicBezTo>
                      <a:cubicBezTo>
                        <a:pt x="16" y="1138"/>
                        <a:pt x="16" y="1130"/>
                        <a:pt x="17" y="1130"/>
                      </a:cubicBezTo>
                      <a:cubicBezTo>
                        <a:pt x="19" y="1122"/>
                        <a:pt x="15" y="1127"/>
                        <a:pt x="17" y="1119"/>
                      </a:cubicBezTo>
                      <a:cubicBezTo>
                        <a:pt x="18" y="1118"/>
                        <a:pt x="17" y="1125"/>
                        <a:pt x="18" y="1122"/>
                      </a:cubicBezTo>
                      <a:cubicBezTo>
                        <a:pt x="18" y="1114"/>
                        <a:pt x="18" y="1114"/>
                        <a:pt x="18" y="1114"/>
                      </a:cubicBezTo>
                      <a:cubicBezTo>
                        <a:pt x="18" y="1115"/>
                        <a:pt x="19" y="1116"/>
                        <a:pt x="19" y="1119"/>
                      </a:cubicBezTo>
                      <a:cubicBezTo>
                        <a:pt x="21" y="1098"/>
                        <a:pt x="26" y="1087"/>
                        <a:pt x="27" y="1067"/>
                      </a:cubicBezTo>
                      <a:cubicBezTo>
                        <a:pt x="28" y="1065"/>
                        <a:pt x="27" y="1069"/>
                        <a:pt x="28" y="1071"/>
                      </a:cubicBezTo>
                      <a:cubicBezTo>
                        <a:pt x="28" y="1057"/>
                        <a:pt x="32" y="1052"/>
                        <a:pt x="33" y="1040"/>
                      </a:cubicBezTo>
                      <a:cubicBezTo>
                        <a:pt x="32" y="1040"/>
                        <a:pt x="32" y="1040"/>
                        <a:pt x="32" y="1040"/>
                      </a:cubicBezTo>
                      <a:cubicBezTo>
                        <a:pt x="36" y="1024"/>
                        <a:pt x="37" y="1004"/>
                        <a:pt x="41" y="986"/>
                      </a:cubicBezTo>
                      <a:cubicBezTo>
                        <a:pt x="40" y="988"/>
                        <a:pt x="40" y="988"/>
                        <a:pt x="40" y="988"/>
                      </a:cubicBezTo>
                      <a:cubicBezTo>
                        <a:pt x="39" y="985"/>
                        <a:pt x="40" y="981"/>
                        <a:pt x="40" y="978"/>
                      </a:cubicBezTo>
                      <a:cubicBezTo>
                        <a:pt x="40" y="977"/>
                        <a:pt x="41" y="980"/>
                        <a:pt x="42" y="975"/>
                      </a:cubicBezTo>
                      <a:cubicBezTo>
                        <a:pt x="41" y="976"/>
                        <a:pt x="41" y="978"/>
                        <a:pt x="40" y="977"/>
                      </a:cubicBezTo>
                      <a:cubicBezTo>
                        <a:pt x="45" y="962"/>
                        <a:pt x="50" y="928"/>
                        <a:pt x="56" y="903"/>
                      </a:cubicBezTo>
                      <a:cubicBezTo>
                        <a:pt x="62" y="868"/>
                        <a:pt x="72" y="831"/>
                        <a:pt x="81" y="797"/>
                      </a:cubicBezTo>
                      <a:cubicBezTo>
                        <a:pt x="79" y="802"/>
                        <a:pt x="78" y="799"/>
                        <a:pt x="79" y="796"/>
                      </a:cubicBezTo>
                      <a:cubicBezTo>
                        <a:pt x="86" y="786"/>
                        <a:pt x="84" y="777"/>
                        <a:pt x="89" y="767"/>
                      </a:cubicBezTo>
                      <a:cubicBezTo>
                        <a:pt x="94" y="747"/>
                        <a:pt x="103" y="731"/>
                        <a:pt x="106" y="712"/>
                      </a:cubicBezTo>
                      <a:cubicBezTo>
                        <a:pt x="107" y="712"/>
                        <a:pt x="107" y="712"/>
                        <a:pt x="107" y="712"/>
                      </a:cubicBezTo>
                      <a:cubicBezTo>
                        <a:pt x="108" y="710"/>
                        <a:pt x="108" y="709"/>
                        <a:pt x="109" y="706"/>
                      </a:cubicBezTo>
                      <a:cubicBezTo>
                        <a:pt x="109" y="706"/>
                        <a:pt x="109" y="706"/>
                        <a:pt x="109" y="706"/>
                      </a:cubicBezTo>
                      <a:cubicBezTo>
                        <a:pt x="112" y="700"/>
                        <a:pt x="113" y="691"/>
                        <a:pt x="115" y="688"/>
                      </a:cubicBezTo>
                      <a:cubicBezTo>
                        <a:pt x="114" y="687"/>
                        <a:pt x="114" y="687"/>
                        <a:pt x="114" y="687"/>
                      </a:cubicBezTo>
                      <a:cubicBezTo>
                        <a:pt x="116" y="683"/>
                        <a:pt x="116" y="685"/>
                        <a:pt x="117" y="681"/>
                      </a:cubicBezTo>
                      <a:cubicBezTo>
                        <a:pt x="117" y="681"/>
                        <a:pt x="117" y="681"/>
                        <a:pt x="117" y="681"/>
                      </a:cubicBezTo>
                      <a:cubicBezTo>
                        <a:pt x="118" y="676"/>
                        <a:pt x="118" y="676"/>
                        <a:pt x="118" y="676"/>
                      </a:cubicBezTo>
                      <a:cubicBezTo>
                        <a:pt x="120" y="677"/>
                        <a:pt x="122" y="665"/>
                        <a:pt x="124" y="663"/>
                      </a:cubicBezTo>
                      <a:cubicBezTo>
                        <a:pt x="126" y="657"/>
                        <a:pt x="129" y="648"/>
                        <a:pt x="132" y="640"/>
                      </a:cubicBezTo>
                      <a:cubicBezTo>
                        <a:pt x="134" y="639"/>
                        <a:pt x="137" y="630"/>
                        <a:pt x="140" y="624"/>
                      </a:cubicBezTo>
                      <a:cubicBezTo>
                        <a:pt x="145" y="613"/>
                        <a:pt x="151" y="596"/>
                        <a:pt x="158" y="582"/>
                      </a:cubicBezTo>
                      <a:cubicBezTo>
                        <a:pt x="157" y="582"/>
                        <a:pt x="157" y="582"/>
                        <a:pt x="157" y="582"/>
                      </a:cubicBezTo>
                      <a:cubicBezTo>
                        <a:pt x="159" y="578"/>
                        <a:pt x="159" y="578"/>
                        <a:pt x="159" y="578"/>
                      </a:cubicBezTo>
                      <a:cubicBezTo>
                        <a:pt x="159" y="578"/>
                        <a:pt x="159" y="578"/>
                        <a:pt x="159" y="578"/>
                      </a:cubicBezTo>
                      <a:cubicBezTo>
                        <a:pt x="162" y="576"/>
                        <a:pt x="163" y="569"/>
                        <a:pt x="165" y="567"/>
                      </a:cubicBezTo>
                      <a:cubicBezTo>
                        <a:pt x="163" y="568"/>
                        <a:pt x="164" y="569"/>
                        <a:pt x="163" y="572"/>
                      </a:cubicBezTo>
                      <a:cubicBezTo>
                        <a:pt x="161" y="574"/>
                        <a:pt x="161" y="571"/>
                        <a:pt x="163" y="567"/>
                      </a:cubicBezTo>
                      <a:cubicBezTo>
                        <a:pt x="164" y="567"/>
                        <a:pt x="164" y="567"/>
                        <a:pt x="164" y="567"/>
                      </a:cubicBezTo>
                      <a:cubicBezTo>
                        <a:pt x="164" y="564"/>
                        <a:pt x="164" y="564"/>
                        <a:pt x="164" y="564"/>
                      </a:cubicBezTo>
                      <a:cubicBezTo>
                        <a:pt x="165" y="564"/>
                        <a:pt x="167" y="562"/>
                        <a:pt x="168" y="562"/>
                      </a:cubicBezTo>
                      <a:cubicBezTo>
                        <a:pt x="174" y="550"/>
                        <a:pt x="176" y="541"/>
                        <a:pt x="183" y="528"/>
                      </a:cubicBezTo>
                      <a:cubicBezTo>
                        <a:pt x="183" y="530"/>
                        <a:pt x="187" y="519"/>
                        <a:pt x="188" y="523"/>
                      </a:cubicBezTo>
                      <a:cubicBezTo>
                        <a:pt x="191" y="515"/>
                        <a:pt x="186" y="523"/>
                        <a:pt x="186" y="519"/>
                      </a:cubicBezTo>
                      <a:cubicBezTo>
                        <a:pt x="188" y="517"/>
                        <a:pt x="188" y="515"/>
                        <a:pt x="189" y="515"/>
                      </a:cubicBezTo>
                      <a:cubicBezTo>
                        <a:pt x="189" y="516"/>
                        <a:pt x="191" y="513"/>
                        <a:pt x="190" y="515"/>
                      </a:cubicBezTo>
                      <a:cubicBezTo>
                        <a:pt x="193" y="510"/>
                        <a:pt x="193" y="510"/>
                        <a:pt x="193" y="510"/>
                      </a:cubicBezTo>
                      <a:cubicBezTo>
                        <a:pt x="193" y="510"/>
                        <a:pt x="193" y="511"/>
                        <a:pt x="193" y="512"/>
                      </a:cubicBezTo>
                      <a:cubicBezTo>
                        <a:pt x="197" y="501"/>
                        <a:pt x="203" y="494"/>
                        <a:pt x="207" y="485"/>
                      </a:cubicBezTo>
                      <a:cubicBezTo>
                        <a:pt x="207" y="484"/>
                        <a:pt x="205" y="488"/>
                        <a:pt x="205" y="487"/>
                      </a:cubicBezTo>
                      <a:cubicBezTo>
                        <a:pt x="209" y="478"/>
                        <a:pt x="211" y="480"/>
                        <a:pt x="215" y="471"/>
                      </a:cubicBezTo>
                      <a:cubicBezTo>
                        <a:pt x="214" y="473"/>
                        <a:pt x="214" y="473"/>
                        <a:pt x="214" y="473"/>
                      </a:cubicBezTo>
                      <a:cubicBezTo>
                        <a:pt x="215" y="470"/>
                        <a:pt x="215" y="469"/>
                        <a:pt x="219" y="465"/>
                      </a:cubicBezTo>
                      <a:cubicBezTo>
                        <a:pt x="220" y="465"/>
                        <a:pt x="217" y="469"/>
                        <a:pt x="216" y="471"/>
                      </a:cubicBezTo>
                      <a:cubicBezTo>
                        <a:pt x="218" y="468"/>
                        <a:pt x="223" y="461"/>
                        <a:pt x="220" y="462"/>
                      </a:cubicBezTo>
                      <a:cubicBezTo>
                        <a:pt x="222" y="459"/>
                        <a:pt x="224" y="458"/>
                        <a:pt x="225" y="456"/>
                      </a:cubicBezTo>
                      <a:cubicBezTo>
                        <a:pt x="225" y="456"/>
                        <a:pt x="223" y="459"/>
                        <a:pt x="223" y="457"/>
                      </a:cubicBezTo>
                      <a:cubicBezTo>
                        <a:pt x="227" y="452"/>
                        <a:pt x="231" y="444"/>
                        <a:pt x="235" y="439"/>
                      </a:cubicBezTo>
                      <a:cubicBezTo>
                        <a:pt x="235" y="439"/>
                        <a:pt x="236" y="439"/>
                        <a:pt x="236" y="439"/>
                      </a:cubicBezTo>
                      <a:cubicBezTo>
                        <a:pt x="238" y="434"/>
                        <a:pt x="239" y="436"/>
                        <a:pt x="243" y="429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435" name="Freeform 156">
                  <a:extLst>
                    <a:ext uri="{FF2B5EF4-FFF2-40B4-BE49-F238E27FC236}">
                      <a16:creationId xmlns:a16="http://schemas.microsoft.com/office/drawing/2014/main" id="{EC748A07-9B27-461E-90C7-1A7F07C53706}"/>
                    </a:ext>
                  </a:extLst>
                </p:cNvPr>
                <p:cNvSpPr/>
                <p:nvPr/>
              </p:nvSpPr>
              <p:spPr bwMode="auto">
                <a:xfrm>
                  <a:off x="7526338" y="2025650"/>
                  <a:ext cx="7937" cy="7938"/>
                </a:xfrm>
                <a:custGeom>
                  <a:cxnLst>
                    <a:cxn ang="0">
                      <a:pos x="3" y="0"/>
                    </a:cxn>
                    <a:cxn ang="0">
                      <a:pos x="0" y="1"/>
                    </a:cxn>
                    <a:cxn ang="0">
                      <a:pos x="0" y="3"/>
                    </a:cxn>
                    <a:cxn ang="0">
                      <a:pos x="3" y="0"/>
                    </a:cxn>
                  </a:cxnLst>
                  <a:rect b="b" l="0" r="r" t="0"/>
                  <a:pathLst>
                    <a:path h="3" w="3">
                      <a:moveTo>
                        <a:pt x="3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2"/>
                        <a:pt x="1" y="2"/>
                        <a:pt x="0" y="3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436" name="Freeform 157">
                  <a:extLst>
                    <a:ext uri="{FF2B5EF4-FFF2-40B4-BE49-F238E27FC236}">
                      <a16:creationId xmlns:a16="http://schemas.microsoft.com/office/drawing/2014/main" id="{FA70C0DA-5B4C-4FE0-B240-F22325D4167C}"/>
                    </a:ext>
                  </a:extLst>
                </p:cNvPr>
                <p:cNvSpPr/>
                <p:nvPr/>
              </p:nvSpPr>
              <p:spPr bwMode="auto">
                <a:xfrm>
                  <a:off x="7278688" y="2239963"/>
                  <a:ext cx="1587" cy="1588"/>
                </a:xfrm>
                <a:custGeom>
                  <a:cxnLst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437" name="Freeform 158">
                  <a:extLst>
                    <a:ext uri="{FF2B5EF4-FFF2-40B4-BE49-F238E27FC236}">
                      <a16:creationId xmlns:a16="http://schemas.microsoft.com/office/drawing/2014/main" id="{3B9A10B5-3382-483E-8AB7-8F85BCDCEE8E}"/>
                    </a:ext>
                  </a:extLst>
                </p:cNvPr>
                <p:cNvSpPr/>
                <p:nvPr/>
              </p:nvSpPr>
              <p:spPr bwMode="auto">
                <a:xfrm>
                  <a:off x="7221538" y="2297113"/>
                  <a:ext cx="7937" cy="4763"/>
                </a:xfrm>
                <a:custGeom>
                  <a:cxnLst>
                    <a:cxn ang="0">
                      <a:pos x="2" y="2"/>
                    </a:cxn>
                    <a:cxn ang="0">
                      <a:pos x="0" y="2"/>
                    </a:cxn>
                    <a:cxn ang="0">
                      <a:pos x="2" y="2"/>
                    </a:cxn>
                  </a:cxnLst>
                  <a:rect b="b" l="0" r="r" t="0"/>
                  <a:pathLst>
                    <a:path h="2" w="3">
                      <a:moveTo>
                        <a:pt x="2" y="2"/>
                      </a:moveTo>
                      <a:cubicBezTo>
                        <a:pt x="3" y="0"/>
                        <a:pt x="1" y="1"/>
                        <a:pt x="0" y="2"/>
                      </a:cubicBezTo>
                      <a:cubicBezTo>
                        <a:pt x="1" y="2"/>
                        <a:pt x="1" y="2"/>
                        <a:pt x="2" y="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438" name="Freeform 159">
                  <a:extLst>
                    <a:ext uri="{FF2B5EF4-FFF2-40B4-BE49-F238E27FC236}">
                      <a16:creationId xmlns:a16="http://schemas.microsoft.com/office/drawing/2014/main" id="{1D70CD01-9B33-495A-A5B3-84F54843DC2B}"/>
                    </a:ext>
                  </a:extLst>
                </p:cNvPr>
                <p:cNvSpPr/>
                <p:nvPr/>
              </p:nvSpPr>
              <p:spPr bwMode="auto">
                <a:xfrm>
                  <a:off x="7685088" y="1916113"/>
                  <a:ext cx="3175" cy="1588"/>
                </a:xfrm>
                <a:custGeom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b="b" l="0" r="r" t="0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439" name="Freeform 160">
                  <a:extLst>
                    <a:ext uri="{FF2B5EF4-FFF2-40B4-BE49-F238E27FC236}">
                      <a16:creationId xmlns:a16="http://schemas.microsoft.com/office/drawing/2014/main" id="{AC134DFF-A74E-4EC0-9B56-78FFF40A1603}"/>
                    </a:ext>
                  </a:extLst>
                </p:cNvPr>
                <p:cNvSpPr/>
                <p:nvPr/>
              </p:nvSpPr>
              <p:spPr bwMode="auto">
                <a:xfrm>
                  <a:off x="8167688" y="1717675"/>
                  <a:ext cx="1587" cy="1588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440" name="Freeform 161">
                  <a:extLst>
                    <a:ext uri="{FF2B5EF4-FFF2-40B4-BE49-F238E27FC236}">
                      <a16:creationId xmlns:a16="http://schemas.microsoft.com/office/drawing/2014/main" id="{49024F31-99B6-4257-BE8C-9C219F19D025}"/>
                    </a:ext>
                  </a:extLst>
                </p:cNvPr>
                <p:cNvSpPr/>
                <p:nvPr/>
              </p:nvSpPr>
              <p:spPr bwMode="auto">
                <a:xfrm>
                  <a:off x="8132763" y="1720850"/>
                  <a:ext cx="6350" cy="1588"/>
                </a:xfrm>
                <a:custGeom>
                  <a:cxnLst>
                    <a:cxn ang="0">
                      <a:pos x="3" y="0"/>
                    </a:cxn>
                    <a:cxn ang="0">
                      <a:pos x="0" y="1"/>
                    </a:cxn>
                    <a:cxn ang="0">
                      <a:pos x="3" y="0"/>
                    </a:cxn>
                  </a:cxnLst>
                  <a:rect b="b" l="0" r="r" t="0"/>
                  <a:pathLst>
                    <a:path h="1" w="3">
                      <a:moveTo>
                        <a:pt x="3" y="0"/>
                      </a:moveTo>
                      <a:cubicBezTo>
                        <a:pt x="2" y="0"/>
                        <a:pt x="1" y="1"/>
                        <a:pt x="0" y="1"/>
                      </a:cubicBezTo>
                      <a:cubicBezTo>
                        <a:pt x="1" y="1"/>
                        <a:pt x="2" y="1"/>
                        <a:pt x="3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441" name="Freeform 162">
                  <a:extLst>
                    <a:ext uri="{FF2B5EF4-FFF2-40B4-BE49-F238E27FC236}">
                      <a16:creationId xmlns:a16="http://schemas.microsoft.com/office/drawing/2014/main" id="{B6F471B2-DFE0-4973-865F-E80FD3625B6A}"/>
                    </a:ext>
                  </a:extLst>
                </p:cNvPr>
                <p:cNvSpPr/>
                <p:nvPr/>
              </p:nvSpPr>
              <p:spPr bwMode="auto">
                <a:xfrm>
                  <a:off x="7577138" y="1984375"/>
                  <a:ext cx="4762" cy="4763"/>
                </a:xfrm>
                <a:custGeom>
                  <a:cxnLst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b="b" l="0" r="r" t="0"/>
                  <a:pathLst>
                    <a:path h="2" w="2">
                      <a:moveTo>
                        <a:pt x="2" y="0"/>
                      </a:moveTo>
                      <a:cubicBezTo>
                        <a:pt x="1" y="1"/>
                        <a:pt x="1" y="1"/>
                        <a:pt x="0" y="2"/>
                      </a:cubicBezTo>
                      <a:cubicBezTo>
                        <a:pt x="1" y="1"/>
                        <a:pt x="2" y="1"/>
                        <a:pt x="2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442" name="Freeform 163">
                  <a:extLst>
                    <a:ext uri="{FF2B5EF4-FFF2-40B4-BE49-F238E27FC236}">
                      <a16:creationId xmlns:a16="http://schemas.microsoft.com/office/drawing/2014/main" id="{A3B3356F-BBF0-4706-B87E-750F77EC4B2B}"/>
                    </a:ext>
                  </a:extLst>
                </p:cNvPr>
                <p:cNvSpPr/>
                <p:nvPr/>
              </p:nvSpPr>
              <p:spPr bwMode="auto">
                <a:xfrm>
                  <a:off x="8120063" y="1725613"/>
                  <a:ext cx="7937" cy="3175"/>
                </a:xfrm>
                <a:custGeom>
                  <a:cxnLst>
                    <a:cxn ang="0">
                      <a:pos x="3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3" y="0"/>
                    </a:cxn>
                  </a:cxnLst>
                  <a:rect b="b" l="0" r="r" t="0"/>
                  <a:pathLst>
                    <a:path h="1" w="3">
                      <a:moveTo>
                        <a:pt x="3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443" name="Freeform 164">
                  <a:extLst>
                    <a:ext uri="{FF2B5EF4-FFF2-40B4-BE49-F238E27FC236}">
                      <a16:creationId xmlns:a16="http://schemas.microsoft.com/office/drawing/2014/main" id="{5BC4ABF2-FA29-4D4F-96F3-4939A24F3E63}"/>
                    </a:ext>
                  </a:extLst>
                </p:cNvPr>
                <p:cNvSpPr/>
                <p:nvPr/>
              </p:nvSpPr>
              <p:spPr bwMode="auto">
                <a:xfrm>
                  <a:off x="8167688" y="1716088"/>
                  <a:ext cx="9525" cy="1588"/>
                </a:xfrm>
                <a:custGeom>
                  <a:cxnLst>
                    <a:cxn ang="0">
                      <a:pos x="4" y="0"/>
                    </a:cxn>
                    <a:cxn ang="0">
                      <a:pos x="0" y="1"/>
                    </a:cxn>
                    <a:cxn ang="0">
                      <a:pos x="4" y="0"/>
                    </a:cxn>
                  </a:cxnLst>
                  <a:rect b="b" l="0" r="r" t="0"/>
                  <a:pathLst>
                    <a:path h="1" w="4">
                      <a:moveTo>
                        <a:pt x="4" y="0"/>
                      </a:moveTo>
                      <a:cubicBezTo>
                        <a:pt x="3" y="1"/>
                        <a:pt x="1" y="1"/>
                        <a:pt x="0" y="1"/>
                      </a:cubicBezTo>
                      <a:cubicBezTo>
                        <a:pt x="2" y="1"/>
                        <a:pt x="3" y="1"/>
                        <a:pt x="4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444" name="Freeform 165">
                  <a:extLst>
                    <a:ext uri="{FF2B5EF4-FFF2-40B4-BE49-F238E27FC236}">
                      <a16:creationId xmlns:a16="http://schemas.microsoft.com/office/drawing/2014/main" id="{9D918C5D-15D1-4D4D-99D9-63A55DFF99A8}"/>
                    </a:ext>
                  </a:extLst>
                </p:cNvPr>
                <p:cNvSpPr/>
                <p:nvPr/>
              </p:nvSpPr>
              <p:spPr bwMode="auto">
                <a:xfrm>
                  <a:off x="7850188" y="1822450"/>
                  <a:ext cx="4762" cy="4763"/>
                </a:xfrm>
                <a:custGeom>
                  <a:cxnLst>
                    <a:cxn ang="0">
                      <a:pos x="2" y="0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b="b" l="0" r="r" t="0"/>
                  <a:pathLst>
                    <a:path h="2" w="2">
                      <a:moveTo>
                        <a:pt x="2" y="0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445" name="Freeform 166">
                  <a:extLst>
                    <a:ext uri="{FF2B5EF4-FFF2-40B4-BE49-F238E27FC236}">
                      <a16:creationId xmlns:a16="http://schemas.microsoft.com/office/drawing/2014/main" id="{406C5D8D-8EFC-49BD-B424-71B20F6ECD32}"/>
                    </a:ext>
                  </a:extLst>
                </p:cNvPr>
                <p:cNvSpPr/>
                <p:nvPr/>
              </p:nvSpPr>
              <p:spPr bwMode="auto">
                <a:xfrm>
                  <a:off x="8094663" y="1738313"/>
                  <a:ext cx="3175" cy="1588"/>
                </a:xfrm>
                <a:custGeom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1"/>
                    </a:cxn>
                    <a:cxn ang="0">
                      <a:pos x="2" y="0"/>
                    </a:cxn>
                  </a:cxnLst>
                  <a:rect b="b" l="0" r="r" t="0"/>
                  <a:pathLst>
                    <a:path h="1" w="2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446" name="Freeform 167">
                  <a:extLst>
                    <a:ext uri="{FF2B5EF4-FFF2-40B4-BE49-F238E27FC236}">
                      <a16:creationId xmlns:a16="http://schemas.microsoft.com/office/drawing/2014/main" id="{2DC27AD0-DA30-4D9B-8DEC-3F424B16D10B}"/>
                    </a:ext>
                  </a:extLst>
                </p:cNvPr>
                <p:cNvSpPr/>
                <p:nvPr/>
              </p:nvSpPr>
              <p:spPr bwMode="auto">
                <a:xfrm>
                  <a:off x="8204200" y="1711325"/>
                  <a:ext cx="4762" cy="1588"/>
                </a:xfrm>
                <a:custGeom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2" y="0"/>
                    </a:cxn>
                    <a:cxn ang="0">
                      <a:pos x="1" y="0"/>
                    </a:cxn>
                  </a:cxnLst>
                  <a:rect b="b" l="0" r="r" t="0"/>
                  <a:pathLst>
                    <a:path w="2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447" name="Freeform 168">
                  <a:extLst>
                    <a:ext uri="{FF2B5EF4-FFF2-40B4-BE49-F238E27FC236}">
                      <a16:creationId xmlns:a16="http://schemas.microsoft.com/office/drawing/2014/main" id="{4445E685-E804-4020-A253-0714C686EDAE}"/>
                    </a:ext>
                  </a:extLst>
                </p:cNvPr>
                <p:cNvSpPr/>
                <p:nvPr/>
              </p:nvSpPr>
              <p:spPr bwMode="auto">
                <a:xfrm>
                  <a:off x="7956550" y="1779588"/>
                  <a:ext cx="1587" cy="4763"/>
                </a:xfrm>
                <a:custGeom>
                  <a:cxnLst>
                    <a:cxn ang="0">
                      <a:pos x="1" y="2"/>
                    </a:cxn>
                    <a:cxn ang="0">
                      <a:pos x="1" y="0"/>
                    </a:cxn>
                    <a:cxn ang="0">
                      <a:pos x="1" y="2"/>
                    </a:cxn>
                  </a:cxnLst>
                  <a:rect b="b" l="0" r="r" t="0"/>
                  <a:pathLst>
                    <a:path h="2" w="1">
                      <a:moveTo>
                        <a:pt x="1" y="2"/>
                      </a:move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0" y="1"/>
                        <a:pt x="0" y="1"/>
                        <a:pt x="1" y="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27" name="Group 337">
                <a:extLst>
                  <a:ext uri="{FF2B5EF4-FFF2-40B4-BE49-F238E27FC236}">
                    <a16:creationId xmlns:a16="http://schemas.microsoft.com/office/drawing/2014/main" id="{770831C3-7D3A-49FD-B471-337F0F714D4B}"/>
                  </a:ext>
                </a:extLst>
              </p:cNvPr>
              <p:cNvGrpSpPr/>
              <p:nvPr/>
            </p:nvGrpSpPr>
            <p:grpSpPr>
              <a:xfrm flipH="1" rot="15155533">
                <a:off x="1114059" y="1803071"/>
                <a:ext cx="2159193" cy="2610180"/>
                <a:chOff x="6326188" y="1654175"/>
                <a:chExt cx="2192337" cy="2967038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369" name="Freeform 129">
                  <a:extLst>
                    <a:ext uri="{FF2B5EF4-FFF2-40B4-BE49-F238E27FC236}">
                      <a16:creationId xmlns:a16="http://schemas.microsoft.com/office/drawing/2014/main" id="{026841D9-3AE3-449F-BFA6-156D9A16C49D}"/>
                    </a:ext>
                  </a:extLst>
                </p:cNvPr>
                <p:cNvSpPr/>
                <p:nvPr/>
              </p:nvSpPr>
              <p:spPr bwMode="auto">
                <a:xfrm>
                  <a:off x="8027988" y="1720850"/>
                  <a:ext cx="3175" cy="1588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370" name="Freeform 130">
                  <a:extLst>
                    <a:ext uri="{FF2B5EF4-FFF2-40B4-BE49-F238E27FC236}">
                      <a16:creationId xmlns:a16="http://schemas.microsoft.com/office/drawing/2014/main" id="{EC8A6B14-8146-42BA-85FD-3876C247A795}"/>
                    </a:ext>
                  </a:extLst>
                </p:cNvPr>
                <p:cNvSpPr/>
                <p:nvPr/>
              </p:nvSpPr>
              <p:spPr bwMode="auto">
                <a:xfrm>
                  <a:off x="7724775" y="1841500"/>
                  <a:ext cx="3175" cy="3175"/>
                </a:xfrm>
                <a:custGeom>
                  <a:cxnLst>
                    <a:cxn ang="0">
                      <a:pos x="0" y="1"/>
                    </a:cxn>
                    <a:cxn ang="0">
                      <a:pos x="1" y="0"/>
                    </a:cxn>
                    <a:cxn ang="0">
                      <a:pos x="0" y="1"/>
                    </a:cxn>
                  </a:cxnLst>
                  <a:rect b="b" l="0" r="r" t="0"/>
                  <a:pathLst>
                    <a:path h="1" w="1">
                      <a:moveTo>
                        <a:pt x="0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371" name="Freeform 131">
                  <a:extLst>
                    <a:ext uri="{FF2B5EF4-FFF2-40B4-BE49-F238E27FC236}">
                      <a16:creationId xmlns:a16="http://schemas.microsoft.com/office/drawing/2014/main" id="{2ADA35F8-98AE-41FF-95F8-1EC633495521}"/>
                    </a:ext>
                  </a:extLst>
                </p:cNvPr>
                <p:cNvSpPr/>
                <p:nvPr/>
              </p:nvSpPr>
              <p:spPr bwMode="auto">
                <a:xfrm>
                  <a:off x="8218488" y="1671638"/>
                  <a:ext cx="12700" cy="1588"/>
                </a:xfrm>
                <a:custGeom>
                  <a:cxnLst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5" y="0"/>
                    </a:cxn>
                    <a:cxn ang="0">
                      <a:pos x="0" y="1"/>
                    </a:cxn>
                  </a:cxnLst>
                  <a:rect b="b" l="0" r="r" t="0"/>
                  <a:pathLst>
                    <a:path h="1" w="5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5" y="0"/>
                        <a:pt x="5" y="0"/>
                        <a:pt x="5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372" name="Freeform 132">
                  <a:extLst>
                    <a:ext uri="{FF2B5EF4-FFF2-40B4-BE49-F238E27FC236}">
                      <a16:creationId xmlns:a16="http://schemas.microsoft.com/office/drawing/2014/main" id="{198E8EA6-6D58-4279-A751-1423E88B3BF5}"/>
                    </a:ext>
                  </a:extLst>
                </p:cNvPr>
                <p:cNvSpPr/>
                <p:nvPr/>
              </p:nvSpPr>
              <p:spPr bwMode="auto">
                <a:xfrm>
                  <a:off x="7169150" y="2263775"/>
                  <a:ext cx="3175" cy="3175"/>
                </a:xfrm>
                <a:custGeom>
                  <a:cxnLst>
                    <a:cxn ang="0">
                      <a:pos x="0" y="1"/>
                    </a:cxn>
                    <a:cxn ang="0">
                      <a:pos x="1" y="0"/>
                    </a:cxn>
                    <a:cxn ang="0">
                      <a:pos x="0" y="1"/>
                    </a:cxn>
                  </a:cxnLst>
                  <a:rect b="b" l="0" r="r" t="0"/>
                  <a:pathLst>
                    <a:path h="1" w="1">
                      <a:moveTo>
                        <a:pt x="0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373" name="Freeform 133">
                  <a:extLst>
                    <a:ext uri="{FF2B5EF4-FFF2-40B4-BE49-F238E27FC236}">
                      <a16:creationId xmlns:a16="http://schemas.microsoft.com/office/drawing/2014/main" id="{E81BFA20-BA3D-4408-8C72-3961F52BD9B1}"/>
                    </a:ext>
                  </a:extLst>
                </p:cNvPr>
                <p:cNvSpPr/>
                <p:nvPr/>
              </p:nvSpPr>
              <p:spPr bwMode="auto">
                <a:xfrm>
                  <a:off x="7480300" y="1995488"/>
                  <a:ext cx="4762" cy="4763"/>
                </a:xfrm>
                <a:custGeom>
                  <a:cxnLst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b="b" l="0" r="r" t="0"/>
                  <a:pathLst>
                    <a:path h="2" w="2">
                      <a:moveTo>
                        <a:pt x="2" y="0"/>
                      </a:moveTo>
                      <a:cubicBezTo>
                        <a:pt x="1" y="0"/>
                        <a:pt x="1" y="1"/>
                        <a:pt x="0" y="2"/>
                      </a:cubicBezTo>
                      <a:cubicBezTo>
                        <a:pt x="1" y="1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374" name="Freeform 134">
                  <a:extLst>
                    <a:ext uri="{FF2B5EF4-FFF2-40B4-BE49-F238E27FC236}">
                      <a16:creationId xmlns:a16="http://schemas.microsoft.com/office/drawing/2014/main" id="{D0EBEF6E-20BB-4627-8EA8-D5F5A95D60E1}"/>
                    </a:ext>
                  </a:extLst>
                </p:cNvPr>
                <p:cNvSpPr/>
                <p:nvPr/>
              </p:nvSpPr>
              <p:spPr bwMode="auto">
                <a:xfrm>
                  <a:off x="8318500" y="1681163"/>
                  <a:ext cx="7937" cy="1588"/>
                </a:xfrm>
                <a:custGeom>
                  <a:cxnLst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3" y="0"/>
                    </a:cxn>
                  </a:cxnLst>
                  <a:rect b="b" l="0" r="r" t="0"/>
                  <a:pathLst>
                    <a:path w="3">
                      <a:moveTo>
                        <a:pt x="3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3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375" name="Freeform 135">
                  <a:extLst>
                    <a:ext uri="{FF2B5EF4-FFF2-40B4-BE49-F238E27FC236}">
                      <a16:creationId xmlns:a16="http://schemas.microsoft.com/office/drawing/2014/main" id="{28FA2249-7DA2-4AE9-930C-7E8F192FA521}"/>
                    </a:ext>
                  </a:extLst>
                </p:cNvPr>
                <p:cNvSpPr/>
                <p:nvPr/>
              </p:nvSpPr>
              <p:spPr bwMode="auto">
                <a:xfrm>
                  <a:off x="8516938" y="1655763"/>
                  <a:ext cx="1587" cy="1588"/>
                </a:xfrm>
                <a:custGeom>
                  <a:cxnLst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</a:cxnLst>
                  <a:rect b="b" l="0" r="r" t="0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376" name="Freeform 136">
                  <a:extLst>
                    <a:ext uri="{FF2B5EF4-FFF2-40B4-BE49-F238E27FC236}">
                      <a16:creationId xmlns:a16="http://schemas.microsoft.com/office/drawing/2014/main" id="{E9A89E61-8B4E-417F-A76C-02DD9FD4720B}"/>
                    </a:ext>
                  </a:extLst>
                </p:cNvPr>
                <p:cNvSpPr/>
                <p:nvPr/>
              </p:nvSpPr>
              <p:spPr bwMode="auto">
                <a:xfrm>
                  <a:off x="8434388" y="1654175"/>
                  <a:ext cx="7937" cy="1588"/>
                </a:xfrm>
                <a:custGeom>
                  <a:cxnLst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3" y="0"/>
                    </a:cxn>
                  </a:cxnLst>
                  <a:rect b="b" l="0" r="r" t="0"/>
                  <a:pathLst>
                    <a:path w="3">
                      <a:moveTo>
                        <a:pt x="3" y="0"/>
                      </a:move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1" y="0"/>
                        <a:pt x="3" y="0"/>
                        <a:pt x="3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377" name="Freeform 137">
                  <a:extLst>
                    <a:ext uri="{FF2B5EF4-FFF2-40B4-BE49-F238E27FC236}">
                      <a16:creationId xmlns:a16="http://schemas.microsoft.com/office/drawing/2014/main" id="{296C86D9-F216-417E-B128-803779B83407}"/>
                    </a:ext>
                  </a:extLst>
                </p:cNvPr>
                <p:cNvSpPr/>
                <p:nvPr/>
              </p:nvSpPr>
              <p:spPr bwMode="auto">
                <a:xfrm>
                  <a:off x="8432800" y="1654175"/>
                  <a:ext cx="1587" cy="1588"/>
                </a:xfrm>
                <a:custGeom>
                  <a:cxnLst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378" name="Freeform 138">
                  <a:extLst>
                    <a:ext uri="{FF2B5EF4-FFF2-40B4-BE49-F238E27FC236}">
                      <a16:creationId xmlns:a16="http://schemas.microsoft.com/office/drawing/2014/main" id="{E0A0E29F-6B3B-41D6-87A6-0A5F0D36CC1F}"/>
                    </a:ext>
                  </a:extLst>
                </p:cNvPr>
                <p:cNvSpPr/>
                <p:nvPr/>
              </p:nvSpPr>
              <p:spPr bwMode="auto">
                <a:xfrm>
                  <a:off x="6326188" y="4597400"/>
                  <a:ext cx="3175" cy="17463"/>
                </a:xfrm>
                <a:custGeom>
                  <a:cxnLst>
                    <a:cxn ang="0">
                      <a:pos x="0" y="0"/>
                    </a:cxn>
                    <a:cxn ang="0">
                      <a:pos x="1" y="7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 h="7" w="1">
                      <a:moveTo>
                        <a:pt x="0" y="0"/>
                      </a:moveTo>
                      <a:cubicBezTo>
                        <a:pt x="0" y="3"/>
                        <a:pt x="0" y="5"/>
                        <a:pt x="1" y="7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379" name="Freeform 139">
                  <a:extLst>
                    <a:ext uri="{FF2B5EF4-FFF2-40B4-BE49-F238E27FC236}">
                      <a16:creationId xmlns:a16="http://schemas.microsoft.com/office/drawing/2014/main" id="{181247F8-BB68-4046-AEBA-C1E617DE1EF3}"/>
                    </a:ext>
                  </a:extLst>
                </p:cNvPr>
                <p:cNvSpPr/>
                <p:nvPr/>
              </p:nvSpPr>
              <p:spPr bwMode="auto">
                <a:xfrm>
                  <a:off x="6789738" y="2773363"/>
                  <a:ext cx="3175" cy="1588"/>
                </a:xfrm>
                <a:custGeom>
                  <a:cxnLst>
                    <a:cxn ang="0">
                      <a:pos x="1" y="1"/>
                    </a:cxn>
                    <a:cxn ang="0">
                      <a:pos x="1" y="0"/>
                    </a:cxn>
                    <a:cxn ang="0">
                      <a:pos x="1" y="1"/>
                    </a:cxn>
                  </a:cxnLst>
                  <a:rect b="b" l="0" r="r" t="0"/>
                  <a:pathLst>
                    <a:path h="1" w="1">
                      <a:moveTo>
                        <a:pt x="1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1"/>
                        <a:pt x="1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380" name="Freeform 140">
                  <a:extLst>
                    <a:ext uri="{FF2B5EF4-FFF2-40B4-BE49-F238E27FC236}">
                      <a16:creationId xmlns:a16="http://schemas.microsoft.com/office/drawing/2014/main" id="{FD561DBC-1168-431D-ADC5-29CA4AFAE68E}"/>
                    </a:ext>
                  </a:extLst>
                </p:cNvPr>
                <p:cNvSpPr/>
                <p:nvPr/>
              </p:nvSpPr>
              <p:spPr bwMode="auto">
                <a:xfrm>
                  <a:off x="6342063" y="4603750"/>
                  <a:ext cx="1587" cy="4763"/>
                </a:xfrm>
                <a:custGeom>
                  <a:cxnLst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 h="2">
                      <a:moveTo>
                        <a:pt x="0" y="0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381" name="Freeform 141">
                  <a:extLst>
                    <a:ext uri="{FF2B5EF4-FFF2-40B4-BE49-F238E27FC236}">
                      <a16:creationId xmlns:a16="http://schemas.microsoft.com/office/drawing/2014/main" id="{60ACA8A3-5CDB-4130-A488-DD6A3F702561}"/>
                    </a:ext>
                  </a:extLst>
                </p:cNvPr>
                <p:cNvSpPr/>
                <p:nvPr/>
              </p:nvSpPr>
              <p:spPr bwMode="auto">
                <a:xfrm>
                  <a:off x="8207375" y="1704975"/>
                  <a:ext cx="17462" cy="6350"/>
                </a:xfrm>
                <a:custGeom>
                  <a:cxnLst>
                    <a:cxn ang="0">
                      <a:pos x="7" y="0"/>
                    </a:cxn>
                    <a:cxn ang="0">
                      <a:pos x="0" y="2"/>
                    </a:cxn>
                    <a:cxn ang="0">
                      <a:pos x="7" y="0"/>
                    </a:cxn>
                  </a:cxnLst>
                  <a:rect b="b" l="0" r="r" t="0"/>
                  <a:pathLst>
                    <a:path h="2" w="7">
                      <a:moveTo>
                        <a:pt x="7" y="0"/>
                      </a:moveTo>
                      <a:cubicBezTo>
                        <a:pt x="5" y="1"/>
                        <a:pt x="0" y="1"/>
                        <a:pt x="0" y="2"/>
                      </a:cubicBezTo>
                      <a:cubicBezTo>
                        <a:pt x="3" y="1"/>
                        <a:pt x="6" y="1"/>
                        <a:pt x="7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382" name="Freeform 142">
                  <a:extLst>
                    <a:ext uri="{FF2B5EF4-FFF2-40B4-BE49-F238E27FC236}">
                      <a16:creationId xmlns:a16="http://schemas.microsoft.com/office/drawing/2014/main" id="{629D7CE0-E8A4-4A2B-BFD6-EB61F13277E3}"/>
                    </a:ext>
                  </a:extLst>
                </p:cNvPr>
                <p:cNvSpPr/>
                <p:nvPr/>
              </p:nvSpPr>
              <p:spPr bwMode="auto">
                <a:xfrm>
                  <a:off x="6788150" y="2924175"/>
                  <a:ext cx="1587" cy="4763"/>
                </a:xfrm>
                <a:custGeom>
                  <a:cxnLst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 h="2">
                      <a:moveTo>
                        <a:pt x="0" y="0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383" name="Freeform 143">
                  <a:extLst>
                    <a:ext uri="{FF2B5EF4-FFF2-40B4-BE49-F238E27FC236}">
                      <a16:creationId xmlns:a16="http://schemas.microsoft.com/office/drawing/2014/main" id="{4A8BD77F-28C3-432F-AF15-6FBBB402B00E}"/>
                    </a:ext>
                  </a:extLst>
                </p:cNvPr>
                <p:cNvSpPr/>
                <p:nvPr/>
              </p:nvSpPr>
              <p:spPr bwMode="auto">
                <a:xfrm>
                  <a:off x="6342063" y="4602163"/>
                  <a:ext cx="1587" cy="1588"/>
                </a:xfrm>
                <a:custGeom>
                  <a:cxnLst>
                    <a:cxn ang="0">
                      <a:pos x="0" y="1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"/>
                    </a:cxn>
                  </a:cxnLst>
                  <a:rect b="b" l="0" r="r" t="0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384" name="Rectangle 144">
                  <a:extLst>
                    <a:ext uri="{FF2B5EF4-FFF2-40B4-BE49-F238E27FC236}">
                      <a16:creationId xmlns:a16="http://schemas.microsoft.com/office/drawing/2014/main" id="{B8BFB9D7-9368-460C-9C5D-3C997E9A3A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518275" y="3373438"/>
                  <a:ext cx="1587" cy="158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385" name="Freeform 145">
                  <a:extLst>
                    <a:ext uri="{FF2B5EF4-FFF2-40B4-BE49-F238E27FC236}">
                      <a16:creationId xmlns:a16="http://schemas.microsoft.com/office/drawing/2014/main" id="{E5DBE5A2-6302-4451-9B2F-83F8DA694574}"/>
                    </a:ext>
                  </a:extLst>
                </p:cNvPr>
                <p:cNvSpPr/>
                <p:nvPr/>
              </p:nvSpPr>
              <p:spPr bwMode="auto">
                <a:xfrm>
                  <a:off x="6505575" y="3398838"/>
                  <a:ext cx="1587" cy="6350"/>
                </a:xfrm>
                <a:custGeom>
                  <a:cxnLst>
                    <a:cxn ang="0">
                      <a:pos x="0" y="3"/>
                    </a:cxn>
                    <a:cxn ang="0">
                      <a:pos x="0" y="0"/>
                    </a:cxn>
                    <a:cxn ang="0">
                      <a:pos x="0" y="3"/>
                    </a:cxn>
                  </a:cxnLst>
                  <a:rect b="b" l="0" r="r" t="0"/>
                  <a:pathLst>
                    <a:path h="3">
                      <a:moveTo>
                        <a:pt x="0" y="3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"/>
                        <a:pt x="0" y="3"/>
                        <a:pt x="0" y="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386" name="Freeform 146">
                  <a:extLst>
                    <a:ext uri="{FF2B5EF4-FFF2-40B4-BE49-F238E27FC236}">
                      <a16:creationId xmlns:a16="http://schemas.microsoft.com/office/drawing/2014/main" id="{B5E231CF-4905-49BA-B998-5436CF668737}"/>
                    </a:ext>
                  </a:extLst>
                </p:cNvPr>
                <p:cNvSpPr/>
                <p:nvPr/>
              </p:nvSpPr>
              <p:spPr bwMode="auto">
                <a:xfrm>
                  <a:off x="6329363" y="4614863"/>
                  <a:ext cx="1587" cy="6350"/>
                </a:xfrm>
                <a:custGeom>
                  <a:cxnLst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 h="3">
                      <a:moveTo>
                        <a:pt x="0" y="0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387" name="Freeform 147">
                  <a:extLst>
                    <a:ext uri="{FF2B5EF4-FFF2-40B4-BE49-F238E27FC236}">
                      <a16:creationId xmlns:a16="http://schemas.microsoft.com/office/drawing/2014/main" id="{81216EC2-D0D9-4254-9653-43FB3CB7AF98}"/>
                    </a:ext>
                  </a:extLst>
                </p:cNvPr>
                <p:cNvSpPr/>
                <p:nvPr/>
              </p:nvSpPr>
              <p:spPr bwMode="auto">
                <a:xfrm>
                  <a:off x="6405563" y="3765550"/>
                  <a:ext cx="3175" cy="4763"/>
                </a:xfrm>
                <a:custGeom>
                  <a:cxnLst>
                    <a:cxn ang="0">
                      <a:pos x="0" y="2"/>
                    </a:cxn>
                    <a:cxn ang="0">
                      <a:pos x="1" y="0"/>
                    </a:cxn>
                    <a:cxn ang="0">
                      <a:pos x="0" y="2"/>
                    </a:cxn>
                  </a:cxnLst>
                  <a:rect b="b" l="0" r="r" t="0"/>
                  <a:pathLst>
                    <a:path h="2" w="1">
                      <a:moveTo>
                        <a:pt x="0" y="2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388" name="Freeform 148">
                  <a:extLst>
                    <a:ext uri="{FF2B5EF4-FFF2-40B4-BE49-F238E27FC236}">
                      <a16:creationId xmlns:a16="http://schemas.microsoft.com/office/drawing/2014/main" id="{E8279223-1B3C-4F86-8680-38F4EB91C20D}"/>
                    </a:ext>
                  </a:extLst>
                </p:cNvPr>
                <p:cNvSpPr/>
                <p:nvPr/>
              </p:nvSpPr>
              <p:spPr bwMode="auto">
                <a:xfrm>
                  <a:off x="7507288" y="1978025"/>
                  <a:ext cx="3175" cy="3175"/>
                </a:xfrm>
                <a:custGeom>
                  <a:cxnLst>
                    <a:cxn ang="0">
                      <a:pos x="0" y="1"/>
                    </a:cxn>
                    <a:cxn ang="0">
                      <a:pos x="1" y="0"/>
                    </a:cxn>
                    <a:cxn ang="0">
                      <a:pos x="0" y="1"/>
                    </a:cxn>
                  </a:cxnLst>
                  <a:rect b="b" l="0" r="r" t="0"/>
                  <a:pathLst>
                    <a:path h="1" w="1">
                      <a:moveTo>
                        <a:pt x="0" y="1"/>
                      </a:moveTo>
                      <a:cubicBezTo>
                        <a:pt x="0" y="1"/>
                        <a:pt x="0" y="1"/>
                        <a:pt x="1" y="0"/>
                      </a:cubicBezTo>
                      <a:cubicBezTo>
                        <a:pt x="1" y="0"/>
                        <a:pt x="1" y="0"/>
                        <a:pt x="0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389" name="Freeform 149">
                  <a:extLst>
                    <a:ext uri="{FF2B5EF4-FFF2-40B4-BE49-F238E27FC236}">
                      <a16:creationId xmlns:a16="http://schemas.microsoft.com/office/drawing/2014/main" id="{EA22F384-40A2-40C8-BDA7-61951EDABBA9}"/>
                    </a:ext>
                  </a:extLst>
                </p:cNvPr>
                <p:cNvSpPr/>
                <p:nvPr/>
              </p:nvSpPr>
              <p:spPr bwMode="auto">
                <a:xfrm>
                  <a:off x="7335838" y="2182813"/>
                  <a:ext cx="3175" cy="1588"/>
                </a:xfrm>
                <a:custGeom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b="b" l="0" r="r" t="0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390" name="Freeform 150">
                  <a:extLst>
                    <a:ext uri="{FF2B5EF4-FFF2-40B4-BE49-F238E27FC236}">
                      <a16:creationId xmlns:a16="http://schemas.microsoft.com/office/drawing/2014/main" id="{56E6443F-3F62-4E1B-842F-9E4F80DCEBCF}"/>
                    </a:ext>
                  </a:extLst>
                </p:cNvPr>
                <p:cNvSpPr/>
                <p:nvPr/>
              </p:nvSpPr>
              <p:spPr bwMode="auto">
                <a:xfrm>
                  <a:off x="7339013" y="2171700"/>
                  <a:ext cx="6350" cy="11113"/>
                </a:xfrm>
                <a:custGeom>
                  <a:cxnLst>
                    <a:cxn ang="0">
                      <a:pos x="3" y="0"/>
                    </a:cxn>
                    <a:cxn ang="0">
                      <a:pos x="0" y="4"/>
                    </a:cxn>
                    <a:cxn ang="0">
                      <a:pos x="3" y="0"/>
                    </a:cxn>
                  </a:cxnLst>
                  <a:rect b="b" l="0" r="r" t="0"/>
                  <a:pathLst>
                    <a:path h="4" w="3">
                      <a:moveTo>
                        <a:pt x="3" y="0"/>
                      </a:moveTo>
                      <a:cubicBezTo>
                        <a:pt x="2" y="1"/>
                        <a:pt x="0" y="3"/>
                        <a:pt x="0" y="4"/>
                      </a:cubicBezTo>
                      <a:cubicBezTo>
                        <a:pt x="1" y="3"/>
                        <a:pt x="2" y="2"/>
                        <a:pt x="3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391" name="Freeform 151">
                  <a:extLst>
                    <a:ext uri="{FF2B5EF4-FFF2-40B4-BE49-F238E27FC236}">
                      <a16:creationId xmlns:a16="http://schemas.microsoft.com/office/drawing/2014/main" id="{AAFAC5AC-F76A-4059-BCA0-E662C5C3D93B}"/>
                    </a:ext>
                  </a:extLst>
                </p:cNvPr>
                <p:cNvSpPr/>
                <p:nvPr/>
              </p:nvSpPr>
              <p:spPr bwMode="auto">
                <a:xfrm>
                  <a:off x="7316788" y="2200275"/>
                  <a:ext cx="1587" cy="1588"/>
                </a:xfrm>
                <a:custGeom>
                  <a:cxnLst>
                    <a:cxn ang="0">
                      <a:pos x="0" y="1"/>
                    </a:cxn>
                    <a:cxn ang="0">
                      <a:pos x="0" y="0"/>
                    </a:cxn>
                    <a:cxn ang="0">
                      <a:pos x="0" y="1"/>
                    </a:cxn>
                  </a:cxnLst>
                  <a:rect b="b" l="0" r="r" t="0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392" name="Freeform 152">
                  <a:extLst>
                    <a:ext uri="{FF2B5EF4-FFF2-40B4-BE49-F238E27FC236}">
                      <a16:creationId xmlns:a16="http://schemas.microsoft.com/office/drawing/2014/main" id="{A3A02EBA-DA9C-4BA3-B1EC-A2C597BEADA1}"/>
                    </a:ext>
                  </a:extLst>
                </p:cNvPr>
                <p:cNvSpPr/>
                <p:nvPr/>
              </p:nvSpPr>
              <p:spPr bwMode="auto">
                <a:xfrm>
                  <a:off x="7526338" y="2028825"/>
                  <a:ext cx="1587" cy="1588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393" name="Freeform 153">
                  <a:extLst>
                    <a:ext uri="{FF2B5EF4-FFF2-40B4-BE49-F238E27FC236}">
                      <a16:creationId xmlns:a16="http://schemas.microsoft.com/office/drawing/2014/main" id="{F81C80D7-C62F-4121-AFD9-898DF9DE1FAE}"/>
                    </a:ext>
                  </a:extLst>
                </p:cNvPr>
                <p:cNvSpPr/>
                <p:nvPr/>
              </p:nvSpPr>
              <p:spPr bwMode="auto">
                <a:xfrm>
                  <a:off x="7481888" y="2063750"/>
                  <a:ext cx="3175" cy="1588"/>
                </a:xfrm>
                <a:custGeom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b="b" l="0" r="r" t="0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394" name="Freeform 154">
                  <a:extLst>
                    <a:ext uri="{FF2B5EF4-FFF2-40B4-BE49-F238E27FC236}">
                      <a16:creationId xmlns:a16="http://schemas.microsoft.com/office/drawing/2014/main" id="{7D77A647-CF72-420F-8529-C231FEEA0DBD}"/>
                    </a:ext>
                  </a:extLst>
                </p:cNvPr>
                <p:cNvSpPr/>
                <p:nvPr/>
              </p:nvSpPr>
              <p:spPr bwMode="auto">
                <a:xfrm>
                  <a:off x="7221538" y="2301875"/>
                  <a:ext cx="1587" cy="1588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395" name="Freeform 156">
                  <a:extLst>
                    <a:ext uri="{FF2B5EF4-FFF2-40B4-BE49-F238E27FC236}">
                      <a16:creationId xmlns:a16="http://schemas.microsoft.com/office/drawing/2014/main" id="{6304174D-3D50-4BC2-83D1-7CF83E70F2DE}"/>
                    </a:ext>
                  </a:extLst>
                </p:cNvPr>
                <p:cNvSpPr/>
                <p:nvPr/>
              </p:nvSpPr>
              <p:spPr bwMode="auto">
                <a:xfrm>
                  <a:off x="7526338" y="2025650"/>
                  <a:ext cx="7937" cy="7938"/>
                </a:xfrm>
                <a:custGeom>
                  <a:cxnLst>
                    <a:cxn ang="0">
                      <a:pos x="3" y="0"/>
                    </a:cxn>
                    <a:cxn ang="0">
                      <a:pos x="0" y="1"/>
                    </a:cxn>
                    <a:cxn ang="0">
                      <a:pos x="0" y="3"/>
                    </a:cxn>
                    <a:cxn ang="0">
                      <a:pos x="3" y="0"/>
                    </a:cxn>
                  </a:cxnLst>
                  <a:rect b="b" l="0" r="r" t="0"/>
                  <a:pathLst>
                    <a:path h="3" w="3">
                      <a:moveTo>
                        <a:pt x="3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2"/>
                        <a:pt x="1" y="2"/>
                        <a:pt x="0" y="3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396" name="Freeform 157">
                  <a:extLst>
                    <a:ext uri="{FF2B5EF4-FFF2-40B4-BE49-F238E27FC236}">
                      <a16:creationId xmlns:a16="http://schemas.microsoft.com/office/drawing/2014/main" id="{959DDB95-0441-4845-8466-ED884B89C441}"/>
                    </a:ext>
                  </a:extLst>
                </p:cNvPr>
                <p:cNvSpPr/>
                <p:nvPr/>
              </p:nvSpPr>
              <p:spPr bwMode="auto">
                <a:xfrm>
                  <a:off x="7278688" y="2239963"/>
                  <a:ext cx="1587" cy="1588"/>
                </a:xfrm>
                <a:custGeom>
                  <a:cxnLst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397" name="Freeform 158">
                  <a:extLst>
                    <a:ext uri="{FF2B5EF4-FFF2-40B4-BE49-F238E27FC236}">
                      <a16:creationId xmlns:a16="http://schemas.microsoft.com/office/drawing/2014/main" id="{B7D11F45-2EA3-4606-B826-8610280FBBBC}"/>
                    </a:ext>
                  </a:extLst>
                </p:cNvPr>
                <p:cNvSpPr/>
                <p:nvPr/>
              </p:nvSpPr>
              <p:spPr bwMode="auto">
                <a:xfrm>
                  <a:off x="7221538" y="2297113"/>
                  <a:ext cx="7937" cy="4763"/>
                </a:xfrm>
                <a:custGeom>
                  <a:cxnLst>
                    <a:cxn ang="0">
                      <a:pos x="2" y="2"/>
                    </a:cxn>
                    <a:cxn ang="0">
                      <a:pos x="0" y="2"/>
                    </a:cxn>
                    <a:cxn ang="0">
                      <a:pos x="2" y="2"/>
                    </a:cxn>
                  </a:cxnLst>
                  <a:rect b="b" l="0" r="r" t="0"/>
                  <a:pathLst>
                    <a:path h="2" w="3">
                      <a:moveTo>
                        <a:pt x="2" y="2"/>
                      </a:moveTo>
                      <a:cubicBezTo>
                        <a:pt x="3" y="0"/>
                        <a:pt x="1" y="1"/>
                        <a:pt x="0" y="2"/>
                      </a:cubicBezTo>
                      <a:cubicBezTo>
                        <a:pt x="1" y="2"/>
                        <a:pt x="1" y="2"/>
                        <a:pt x="2" y="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398" name="Freeform 159">
                  <a:extLst>
                    <a:ext uri="{FF2B5EF4-FFF2-40B4-BE49-F238E27FC236}">
                      <a16:creationId xmlns:a16="http://schemas.microsoft.com/office/drawing/2014/main" id="{5F0BD415-EC80-4E76-B782-50D9C1577440}"/>
                    </a:ext>
                  </a:extLst>
                </p:cNvPr>
                <p:cNvSpPr/>
                <p:nvPr/>
              </p:nvSpPr>
              <p:spPr bwMode="auto">
                <a:xfrm>
                  <a:off x="7685088" y="1916113"/>
                  <a:ext cx="3175" cy="1588"/>
                </a:xfrm>
                <a:custGeom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b="b" l="0" r="r" t="0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399" name="Freeform 160">
                  <a:extLst>
                    <a:ext uri="{FF2B5EF4-FFF2-40B4-BE49-F238E27FC236}">
                      <a16:creationId xmlns:a16="http://schemas.microsoft.com/office/drawing/2014/main" id="{E2D437B3-E442-402A-916E-B538D60626C1}"/>
                    </a:ext>
                  </a:extLst>
                </p:cNvPr>
                <p:cNvSpPr/>
                <p:nvPr/>
              </p:nvSpPr>
              <p:spPr bwMode="auto">
                <a:xfrm>
                  <a:off x="8167688" y="1717675"/>
                  <a:ext cx="1587" cy="1588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400" name="Freeform 161">
                  <a:extLst>
                    <a:ext uri="{FF2B5EF4-FFF2-40B4-BE49-F238E27FC236}">
                      <a16:creationId xmlns:a16="http://schemas.microsoft.com/office/drawing/2014/main" id="{79948948-1C80-4A23-991E-AF8B3F2212E7}"/>
                    </a:ext>
                  </a:extLst>
                </p:cNvPr>
                <p:cNvSpPr/>
                <p:nvPr/>
              </p:nvSpPr>
              <p:spPr bwMode="auto">
                <a:xfrm>
                  <a:off x="8132763" y="1720850"/>
                  <a:ext cx="6350" cy="1588"/>
                </a:xfrm>
                <a:custGeom>
                  <a:cxnLst>
                    <a:cxn ang="0">
                      <a:pos x="3" y="0"/>
                    </a:cxn>
                    <a:cxn ang="0">
                      <a:pos x="0" y="1"/>
                    </a:cxn>
                    <a:cxn ang="0">
                      <a:pos x="3" y="0"/>
                    </a:cxn>
                  </a:cxnLst>
                  <a:rect b="b" l="0" r="r" t="0"/>
                  <a:pathLst>
                    <a:path h="1" w="3">
                      <a:moveTo>
                        <a:pt x="3" y="0"/>
                      </a:moveTo>
                      <a:cubicBezTo>
                        <a:pt x="2" y="0"/>
                        <a:pt x="1" y="1"/>
                        <a:pt x="0" y="1"/>
                      </a:cubicBezTo>
                      <a:cubicBezTo>
                        <a:pt x="1" y="1"/>
                        <a:pt x="2" y="1"/>
                        <a:pt x="3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401" name="Freeform 162">
                  <a:extLst>
                    <a:ext uri="{FF2B5EF4-FFF2-40B4-BE49-F238E27FC236}">
                      <a16:creationId xmlns:a16="http://schemas.microsoft.com/office/drawing/2014/main" id="{2844097E-D098-42B3-AAED-796831AFAB82}"/>
                    </a:ext>
                  </a:extLst>
                </p:cNvPr>
                <p:cNvSpPr/>
                <p:nvPr/>
              </p:nvSpPr>
              <p:spPr bwMode="auto">
                <a:xfrm>
                  <a:off x="7577138" y="1984375"/>
                  <a:ext cx="4762" cy="4763"/>
                </a:xfrm>
                <a:custGeom>
                  <a:cxnLst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b="b" l="0" r="r" t="0"/>
                  <a:pathLst>
                    <a:path h="2" w="2">
                      <a:moveTo>
                        <a:pt x="2" y="0"/>
                      </a:moveTo>
                      <a:cubicBezTo>
                        <a:pt x="1" y="1"/>
                        <a:pt x="1" y="1"/>
                        <a:pt x="0" y="2"/>
                      </a:cubicBezTo>
                      <a:cubicBezTo>
                        <a:pt x="1" y="1"/>
                        <a:pt x="2" y="1"/>
                        <a:pt x="2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charset="0" panose="020b0604020202020204" pitchFamily="34" typeface="Arial"/>
                  </a:endParaRPr>
                </a:p>
              </p:txBody>
            </p:sp>
            <p:sp>
              <p:nvSpPr>
                <p:cNvPr id="402" name="Freeform 163">
                  <a:extLst>
                    <a:ext uri="{FF2B5EF4-FFF2-40B4-BE49-F238E27FC236}">
                      <a16:creationId xmlns:a16="http://schemas.microsoft.com/office/drawing/2014/main" id="{CC09A973-B661-4EDF-BFDB-8EEDA17F6BFB}"/>
                    </a:ext>
                  </a:extLst>
                </p:cNvPr>
                <p:cNvSpPr/>
                <p:nvPr/>
              </p:nvSpPr>
              <p:spPr bwMode="auto">
                <a:xfrm>
                  <a:off x="8120063" y="1725613"/>
                  <a:ext cx="7937" cy="3175"/>
                </a:xfrm>
                <a:custGeom>
                  <a:cxnLst>
                    <a:cxn ang="0">
                      <a:pos x="3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3" y="0"/>
                    </a:cxn>
                  </a:cxnLst>
                  <a:rect b="b" l="0" r="r" t="0"/>
                  <a:pathLst>
                    <a:path h="1" w="3">
                      <a:moveTo>
                        <a:pt x="3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403" name="Freeform 164">
                  <a:extLst>
                    <a:ext uri="{FF2B5EF4-FFF2-40B4-BE49-F238E27FC236}">
                      <a16:creationId xmlns:a16="http://schemas.microsoft.com/office/drawing/2014/main" id="{AA53F31D-846B-448A-B4DA-0A377E5FB0D9}"/>
                    </a:ext>
                  </a:extLst>
                </p:cNvPr>
                <p:cNvSpPr/>
                <p:nvPr/>
              </p:nvSpPr>
              <p:spPr bwMode="auto">
                <a:xfrm>
                  <a:off x="8167688" y="1716088"/>
                  <a:ext cx="9525" cy="1588"/>
                </a:xfrm>
                <a:custGeom>
                  <a:cxnLst>
                    <a:cxn ang="0">
                      <a:pos x="4" y="0"/>
                    </a:cxn>
                    <a:cxn ang="0">
                      <a:pos x="0" y="1"/>
                    </a:cxn>
                    <a:cxn ang="0">
                      <a:pos x="4" y="0"/>
                    </a:cxn>
                  </a:cxnLst>
                  <a:rect b="b" l="0" r="r" t="0"/>
                  <a:pathLst>
                    <a:path h="1" w="4">
                      <a:moveTo>
                        <a:pt x="4" y="0"/>
                      </a:moveTo>
                      <a:cubicBezTo>
                        <a:pt x="3" y="1"/>
                        <a:pt x="1" y="1"/>
                        <a:pt x="0" y="1"/>
                      </a:cubicBezTo>
                      <a:cubicBezTo>
                        <a:pt x="2" y="1"/>
                        <a:pt x="3" y="1"/>
                        <a:pt x="4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404" name="Freeform 165">
                  <a:extLst>
                    <a:ext uri="{FF2B5EF4-FFF2-40B4-BE49-F238E27FC236}">
                      <a16:creationId xmlns:a16="http://schemas.microsoft.com/office/drawing/2014/main" id="{99B1BC86-E853-4EF3-BCCE-CC690413BA5C}"/>
                    </a:ext>
                  </a:extLst>
                </p:cNvPr>
                <p:cNvSpPr/>
                <p:nvPr/>
              </p:nvSpPr>
              <p:spPr bwMode="auto">
                <a:xfrm>
                  <a:off x="7850188" y="1822450"/>
                  <a:ext cx="4762" cy="4763"/>
                </a:xfrm>
                <a:custGeom>
                  <a:cxnLst>
                    <a:cxn ang="0">
                      <a:pos x="2" y="0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b="b" l="0" r="r" t="0"/>
                  <a:pathLst>
                    <a:path h="2" w="2">
                      <a:moveTo>
                        <a:pt x="2" y="0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405" name="Freeform 166">
                  <a:extLst>
                    <a:ext uri="{FF2B5EF4-FFF2-40B4-BE49-F238E27FC236}">
                      <a16:creationId xmlns:a16="http://schemas.microsoft.com/office/drawing/2014/main" id="{4D118B33-5A6B-4789-99C1-37556BBC176B}"/>
                    </a:ext>
                  </a:extLst>
                </p:cNvPr>
                <p:cNvSpPr/>
                <p:nvPr/>
              </p:nvSpPr>
              <p:spPr bwMode="auto">
                <a:xfrm>
                  <a:off x="8094663" y="1738313"/>
                  <a:ext cx="3175" cy="1588"/>
                </a:xfrm>
                <a:custGeom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1"/>
                    </a:cxn>
                    <a:cxn ang="0">
                      <a:pos x="2" y="0"/>
                    </a:cxn>
                  </a:cxnLst>
                  <a:rect b="b" l="0" r="r" t="0"/>
                  <a:pathLst>
                    <a:path h="1" w="2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406" name="Freeform 167">
                  <a:extLst>
                    <a:ext uri="{FF2B5EF4-FFF2-40B4-BE49-F238E27FC236}">
                      <a16:creationId xmlns:a16="http://schemas.microsoft.com/office/drawing/2014/main" id="{EC7DBD7B-C570-4515-ABB0-76D1229CFF77}"/>
                    </a:ext>
                  </a:extLst>
                </p:cNvPr>
                <p:cNvSpPr/>
                <p:nvPr/>
              </p:nvSpPr>
              <p:spPr bwMode="auto">
                <a:xfrm>
                  <a:off x="8204200" y="1711325"/>
                  <a:ext cx="4762" cy="1588"/>
                </a:xfrm>
                <a:custGeom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2" y="0"/>
                    </a:cxn>
                    <a:cxn ang="0">
                      <a:pos x="1" y="0"/>
                    </a:cxn>
                  </a:cxnLst>
                  <a:rect b="b" l="0" r="r" t="0"/>
                  <a:pathLst>
                    <a:path w="2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407" name="Freeform 168">
                  <a:extLst>
                    <a:ext uri="{FF2B5EF4-FFF2-40B4-BE49-F238E27FC236}">
                      <a16:creationId xmlns:a16="http://schemas.microsoft.com/office/drawing/2014/main" id="{F46102CE-3C8B-4778-919F-D5AC977A4364}"/>
                    </a:ext>
                  </a:extLst>
                </p:cNvPr>
                <p:cNvSpPr/>
                <p:nvPr/>
              </p:nvSpPr>
              <p:spPr bwMode="auto">
                <a:xfrm>
                  <a:off x="7956550" y="1779588"/>
                  <a:ext cx="1587" cy="4763"/>
                </a:xfrm>
                <a:custGeom>
                  <a:cxnLst>
                    <a:cxn ang="0">
                      <a:pos x="1" y="2"/>
                    </a:cxn>
                    <a:cxn ang="0">
                      <a:pos x="1" y="0"/>
                    </a:cxn>
                    <a:cxn ang="0">
                      <a:pos x="1" y="2"/>
                    </a:cxn>
                  </a:cxnLst>
                  <a:rect b="b" l="0" r="r" t="0"/>
                  <a:pathLst>
                    <a:path h="2" w="1">
                      <a:moveTo>
                        <a:pt x="1" y="2"/>
                      </a:move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0" y="1"/>
                        <a:pt x="0" y="1"/>
                        <a:pt x="1" y="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28" name="Group 338">
                <a:extLst>
                  <a:ext uri="{FF2B5EF4-FFF2-40B4-BE49-F238E27FC236}">
                    <a16:creationId xmlns:a16="http://schemas.microsoft.com/office/drawing/2014/main" id="{79830F63-1C40-4576-851F-D10F9008A88D}"/>
                  </a:ext>
                </a:extLst>
              </p:cNvPr>
              <p:cNvGrpSpPr/>
              <p:nvPr/>
            </p:nvGrpSpPr>
            <p:grpSpPr>
              <a:xfrm flipH="1" rot="15155533">
                <a:off x="1264410" y="1845476"/>
                <a:ext cx="2259435" cy="2728193"/>
                <a:chOff x="6224407" y="1520027"/>
                <a:chExt cx="2294118" cy="310118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329" name="Freeform 129">
                  <a:extLst>
                    <a:ext uri="{FF2B5EF4-FFF2-40B4-BE49-F238E27FC236}">
                      <a16:creationId xmlns:a16="http://schemas.microsoft.com/office/drawing/2014/main" id="{DA87724B-B343-4387-A77B-5B80B47EF744}"/>
                    </a:ext>
                  </a:extLst>
                </p:cNvPr>
                <p:cNvSpPr/>
                <p:nvPr/>
              </p:nvSpPr>
              <p:spPr bwMode="auto">
                <a:xfrm>
                  <a:off x="8027988" y="1720850"/>
                  <a:ext cx="3175" cy="1588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330" name="Freeform 130">
                  <a:extLst>
                    <a:ext uri="{FF2B5EF4-FFF2-40B4-BE49-F238E27FC236}">
                      <a16:creationId xmlns:a16="http://schemas.microsoft.com/office/drawing/2014/main" id="{8599488E-A98D-4A63-A620-955D9D0B4BA9}"/>
                    </a:ext>
                  </a:extLst>
                </p:cNvPr>
                <p:cNvSpPr/>
                <p:nvPr/>
              </p:nvSpPr>
              <p:spPr bwMode="auto">
                <a:xfrm>
                  <a:off x="7724775" y="1841500"/>
                  <a:ext cx="3175" cy="3175"/>
                </a:xfrm>
                <a:custGeom>
                  <a:cxnLst>
                    <a:cxn ang="0">
                      <a:pos x="0" y="1"/>
                    </a:cxn>
                    <a:cxn ang="0">
                      <a:pos x="1" y="0"/>
                    </a:cxn>
                    <a:cxn ang="0">
                      <a:pos x="0" y="1"/>
                    </a:cxn>
                  </a:cxnLst>
                  <a:rect b="b" l="0" r="r" t="0"/>
                  <a:pathLst>
                    <a:path h="1" w="1">
                      <a:moveTo>
                        <a:pt x="0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331" name="Freeform 131">
                  <a:extLst>
                    <a:ext uri="{FF2B5EF4-FFF2-40B4-BE49-F238E27FC236}">
                      <a16:creationId xmlns:a16="http://schemas.microsoft.com/office/drawing/2014/main" id="{7FC71D08-73AC-4B05-9A1E-C2D5A302FCED}"/>
                    </a:ext>
                  </a:extLst>
                </p:cNvPr>
                <p:cNvSpPr/>
                <p:nvPr/>
              </p:nvSpPr>
              <p:spPr bwMode="auto">
                <a:xfrm>
                  <a:off x="8218488" y="1671638"/>
                  <a:ext cx="12700" cy="1588"/>
                </a:xfrm>
                <a:custGeom>
                  <a:cxnLst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5" y="0"/>
                    </a:cxn>
                    <a:cxn ang="0">
                      <a:pos x="0" y="1"/>
                    </a:cxn>
                  </a:cxnLst>
                  <a:rect b="b" l="0" r="r" t="0"/>
                  <a:pathLst>
                    <a:path h="1" w="5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5" y="0"/>
                        <a:pt x="5" y="0"/>
                        <a:pt x="5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332" name="Freeform 132">
                  <a:extLst>
                    <a:ext uri="{FF2B5EF4-FFF2-40B4-BE49-F238E27FC236}">
                      <a16:creationId xmlns:a16="http://schemas.microsoft.com/office/drawing/2014/main" id="{170F93F5-9251-4BA3-BC7F-579665D4E459}"/>
                    </a:ext>
                  </a:extLst>
                </p:cNvPr>
                <p:cNvSpPr/>
                <p:nvPr/>
              </p:nvSpPr>
              <p:spPr bwMode="auto">
                <a:xfrm>
                  <a:off x="7169150" y="2263775"/>
                  <a:ext cx="3175" cy="3175"/>
                </a:xfrm>
                <a:custGeom>
                  <a:cxnLst>
                    <a:cxn ang="0">
                      <a:pos x="0" y="1"/>
                    </a:cxn>
                    <a:cxn ang="0">
                      <a:pos x="1" y="0"/>
                    </a:cxn>
                    <a:cxn ang="0">
                      <a:pos x="0" y="1"/>
                    </a:cxn>
                  </a:cxnLst>
                  <a:rect b="b" l="0" r="r" t="0"/>
                  <a:pathLst>
                    <a:path h="1" w="1">
                      <a:moveTo>
                        <a:pt x="0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333" name="Freeform 133">
                  <a:extLst>
                    <a:ext uri="{FF2B5EF4-FFF2-40B4-BE49-F238E27FC236}">
                      <a16:creationId xmlns:a16="http://schemas.microsoft.com/office/drawing/2014/main" id="{5971C642-47C9-4D94-A219-34ED303A0A8C}"/>
                    </a:ext>
                  </a:extLst>
                </p:cNvPr>
                <p:cNvSpPr/>
                <p:nvPr/>
              </p:nvSpPr>
              <p:spPr bwMode="auto">
                <a:xfrm>
                  <a:off x="7480300" y="1995488"/>
                  <a:ext cx="4762" cy="4763"/>
                </a:xfrm>
                <a:custGeom>
                  <a:cxnLst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b="b" l="0" r="r" t="0"/>
                  <a:pathLst>
                    <a:path h="2" w="2">
                      <a:moveTo>
                        <a:pt x="2" y="0"/>
                      </a:moveTo>
                      <a:cubicBezTo>
                        <a:pt x="1" y="0"/>
                        <a:pt x="1" y="1"/>
                        <a:pt x="0" y="2"/>
                      </a:cubicBezTo>
                      <a:cubicBezTo>
                        <a:pt x="1" y="1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334" name="Freeform 134">
                  <a:extLst>
                    <a:ext uri="{FF2B5EF4-FFF2-40B4-BE49-F238E27FC236}">
                      <a16:creationId xmlns:a16="http://schemas.microsoft.com/office/drawing/2014/main" id="{90CEF8FA-3B2D-4B44-8628-7B4E4997BB49}"/>
                    </a:ext>
                  </a:extLst>
                </p:cNvPr>
                <p:cNvSpPr/>
                <p:nvPr/>
              </p:nvSpPr>
              <p:spPr bwMode="auto">
                <a:xfrm>
                  <a:off x="8318500" y="1681163"/>
                  <a:ext cx="7937" cy="1588"/>
                </a:xfrm>
                <a:custGeom>
                  <a:cxnLst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3" y="0"/>
                    </a:cxn>
                  </a:cxnLst>
                  <a:rect b="b" l="0" r="r" t="0"/>
                  <a:pathLst>
                    <a:path w="3">
                      <a:moveTo>
                        <a:pt x="3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3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335" name="Freeform 135">
                  <a:extLst>
                    <a:ext uri="{FF2B5EF4-FFF2-40B4-BE49-F238E27FC236}">
                      <a16:creationId xmlns:a16="http://schemas.microsoft.com/office/drawing/2014/main" id="{5D39AD33-D775-4B20-85BA-F6075EA8BB36}"/>
                    </a:ext>
                  </a:extLst>
                </p:cNvPr>
                <p:cNvSpPr/>
                <p:nvPr/>
              </p:nvSpPr>
              <p:spPr bwMode="auto">
                <a:xfrm>
                  <a:off x="8516938" y="1655763"/>
                  <a:ext cx="1587" cy="1588"/>
                </a:xfrm>
                <a:custGeom>
                  <a:cxnLst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</a:cxnLst>
                  <a:rect b="b" l="0" r="r" t="0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336" name="Freeform 136">
                  <a:extLst>
                    <a:ext uri="{FF2B5EF4-FFF2-40B4-BE49-F238E27FC236}">
                      <a16:creationId xmlns:a16="http://schemas.microsoft.com/office/drawing/2014/main" id="{0A3CA65A-59AD-4D0D-9E77-B85B35F3BBBA}"/>
                    </a:ext>
                  </a:extLst>
                </p:cNvPr>
                <p:cNvSpPr/>
                <p:nvPr/>
              </p:nvSpPr>
              <p:spPr bwMode="auto">
                <a:xfrm>
                  <a:off x="8434388" y="1654175"/>
                  <a:ext cx="7937" cy="1588"/>
                </a:xfrm>
                <a:custGeom>
                  <a:cxnLst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3" y="0"/>
                    </a:cxn>
                  </a:cxnLst>
                  <a:rect b="b" l="0" r="r" t="0"/>
                  <a:pathLst>
                    <a:path w="3">
                      <a:moveTo>
                        <a:pt x="3" y="0"/>
                      </a:move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1" y="0"/>
                        <a:pt x="3" y="0"/>
                        <a:pt x="3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337" name="Freeform 137">
                  <a:extLst>
                    <a:ext uri="{FF2B5EF4-FFF2-40B4-BE49-F238E27FC236}">
                      <a16:creationId xmlns:a16="http://schemas.microsoft.com/office/drawing/2014/main" id="{585C5CF9-0CA2-41A9-B4A2-95F442590916}"/>
                    </a:ext>
                  </a:extLst>
                </p:cNvPr>
                <p:cNvSpPr/>
                <p:nvPr/>
              </p:nvSpPr>
              <p:spPr bwMode="auto">
                <a:xfrm>
                  <a:off x="8432800" y="1654175"/>
                  <a:ext cx="1587" cy="1588"/>
                </a:xfrm>
                <a:custGeom>
                  <a:cxnLst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338" name="Freeform 138">
                  <a:extLst>
                    <a:ext uri="{FF2B5EF4-FFF2-40B4-BE49-F238E27FC236}">
                      <a16:creationId xmlns:a16="http://schemas.microsoft.com/office/drawing/2014/main" id="{0921F475-2A42-4372-9C8F-332230562315}"/>
                    </a:ext>
                  </a:extLst>
                </p:cNvPr>
                <p:cNvSpPr/>
                <p:nvPr/>
              </p:nvSpPr>
              <p:spPr bwMode="auto">
                <a:xfrm>
                  <a:off x="6326188" y="4597400"/>
                  <a:ext cx="3175" cy="17463"/>
                </a:xfrm>
                <a:custGeom>
                  <a:cxnLst>
                    <a:cxn ang="0">
                      <a:pos x="0" y="0"/>
                    </a:cxn>
                    <a:cxn ang="0">
                      <a:pos x="1" y="7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 h="7" w="1">
                      <a:moveTo>
                        <a:pt x="0" y="0"/>
                      </a:moveTo>
                      <a:cubicBezTo>
                        <a:pt x="0" y="3"/>
                        <a:pt x="0" y="5"/>
                        <a:pt x="1" y="7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339" name="Freeform 139">
                  <a:extLst>
                    <a:ext uri="{FF2B5EF4-FFF2-40B4-BE49-F238E27FC236}">
                      <a16:creationId xmlns:a16="http://schemas.microsoft.com/office/drawing/2014/main" id="{E2F7423E-F53C-467F-968F-3CE146A78518}"/>
                    </a:ext>
                  </a:extLst>
                </p:cNvPr>
                <p:cNvSpPr/>
                <p:nvPr/>
              </p:nvSpPr>
              <p:spPr bwMode="auto">
                <a:xfrm>
                  <a:off x="6789738" y="2773363"/>
                  <a:ext cx="3175" cy="1588"/>
                </a:xfrm>
                <a:custGeom>
                  <a:cxnLst>
                    <a:cxn ang="0">
                      <a:pos x="1" y="1"/>
                    </a:cxn>
                    <a:cxn ang="0">
                      <a:pos x="1" y="0"/>
                    </a:cxn>
                    <a:cxn ang="0">
                      <a:pos x="1" y="1"/>
                    </a:cxn>
                  </a:cxnLst>
                  <a:rect b="b" l="0" r="r" t="0"/>
                  <a:pathLst>
                    <a:path h="1" w="1">
                      <a:moveTo>
                        <a:pt x="1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1"/>
                        <a:pt x="1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340" name="Freeform 140">
                  <a:extLst>
                    <a:ext uri="{FF2B5EF4-FFF2-40B4-BE49-F238E27FC236}">
                      <a16:creationId xmlns:a16="http://schemas.microsoft.com/office/drawing/2014/main" id="{D49B6FE2-AC80-4A01-BAB3-299642778643}"/>
                    </a:ext>
                  </a:extLst>
                </p:cNvPr>
                <p:cNvSpPr/>
                <p:nvPr/>
              </p:nvSpPr>
              <p:spPr bwMode="auto">
                <a:xfrm>
                  <a:off x="6342063" y="4603750"/>
                  <a:ext cx="1587" cy="4763"/>
                </a:xfrm>
                <a:custGeom>
                  <a:cxnLst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 h="2">
                      <a:moveTo>
                        <a:pt x="0" y="0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341" name="Freeform 141">
                  <a:extLst>
                    <a:ext uri="{FF2B5EF4-FFF2-40B4-BE49-F238E27FC236}">
                      <a16:creationId xmlns:a16="http://schemas.microsoft.com/office/drawing/2014/main" id="{8B7DFA1E-7B12-4B64-AE76-286EDF15A488}"/>
                    </a:ext>
                  </a:extLst>
                </p:cNvPr>
                <p:cNvSpPr/>
                <p:nvPr/>
              </p:nvSpPr>
              <p:spPr bwMode="auto">
                <a:xfrm>
                  <a:off x="8207375" y="1704975"/>
                  <a:ext cx="17462" cy="6350"/>
                </a:xfrm>
                <a:custGeom>
                  <a:cxnLst>
                    <a:cxn ang="0">
                      <a:pos x="7" y="0"/>
                    </a:cxn>
                    <a:cxn ang="0">
                      <a:pos x="0" y="2"/>
                    </a:cxn>
                    <a:cxn ang="0">
                      <a:pos x="7" y="0"/>
                    </a:cxn>
                  </a:cxnLst>
                  <a:rect b="b" l="0" r="r" t="0"/>
                  <a:pathLst>
                    <a:path h="2" w="7">
                      <a:moveTo>
                        <a:pt x="7" y="0"/>
                      </a:moveTo>
                      <a:cubicBezTo>
                        <a:pt x="5" y="1"/>
                        <a:pt x="0" y="1"/>
                        <a:pt x="0" y="2"/>
                      </a:cubicBezTo>
                      <a:cubicBezTo>
                        <a:pt x="3" y="1"/>
                        <a:pt x="6" y="1"/>
                        <a:pt x="7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342" name="Freeform 142">
                  <a:extLst>
                    <a:ext uri="{FF2B5EF4-FFF2-40B4-BE49-F238E27FC236}">
                      <a16:creationId xmlns:a16="http://schemas.microsoft.com/office/drawing/2014/main" id="{1A9F19BB-1D08-421D-828E-F3327E481110}"/>
                    </a:ext>
                  </a:extLst>
                </p:cNvPr>
                <p:cNvSpPr/>
                <p:nvPr/>
              </p:nvSpPr>
              <p:spPr bwMode="auto">
                <a:xfrm>
                  <a:off x="6788150" y="2924175"/>
                  <a:ext cx="1587" cy="4763"/>
                </a:xfrm>
                <a:custGeom>
                  <a:cxnLst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 h="2">
                      <a:moveTo>
                        <a:pt x="0" y="0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343" name="Freeform 143">
                  <a:extLst>
                    <a:ext uri="{FF2B5EF4-FFF2-40B4-BE49-F238E27FC236}">
                      <a16:creationId xmlns:a16="http://schemas.microsoft.com/office/drawing/2014/main" id="{BDB7A15C-1A72-457B-A4F8-9AA49D185D6D}"/>
                    </a:ext>
                  </a:extLst>
                </p:cNvPr>
                <p:cNvSpPr/>
                <p:nvPr/>
              </p:nvSpPr>
              <p:spPr bwMode="auto">
                <a:xfrm>
                  <a:off x="6342063" y="4602163"/>
                  <a:ext cx="1587" cy="1588"/>
                </a:xfrm>
                <a:custGeom>
                  <a:cxnLst>
                    <a:cxn ang="0">
                      <a:pos x="0" y="1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"/>
                    </a:cxn>
                  </a:cxnLst>
                  <a:rect b="b" l="0" r="r" t="0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344" name="Rectangle 144">
                  <a:extLst>
                    <a:ext uri="{FF2B5EF4-FFF2-40B4-BE49-F238E27FC236}">
                      <a16:creationId xmlns:a16="http://schemas.microsoft.com/office/drawing/2014/main" id="{6291BB22-C266-459F-921B-D28FDB6B87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518275" y="3373438"/>
                  <a:ext cx="1587" cy="158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345" name="Freeform 145">
                  <a:extLst>
                    <a:ext uri="{FF2B5EF4-FFF2-40B4-BE49-F238E27FC236}">
                      <a16:creationId xmlns:a16="http://schemas.microsoft.com/office/drawing/2014/main" id="{3F60A47F-EC67-41A0-821A-42841452D557}"/>
                    </a:ext>
                  </a:extLst>
                </p:cNvPr>
                <p:cNvSpPr/>
                <p:nvPr/>
              </p:nvSpPr>
              <p:spPr bwMode="auto">
                <a:xfrm>
                  <a:off x="6505575" y="3398838"/>
                  <a:ext cx="1587" cy="6350"/>
                </a:xfrm>
                <a:custGeom>
                  <a:cxnLst>
                    <a:cxn ang="0">
                      <a:pos x="0" y="3"/>
                    </a:cxn>
                    <a:cxn ang="0">
                      <a:pos x="0" y="0"/>
                    </a:cxn>
                    <a:cxn ang="0">
                      <a:pos x="0" y="3"/>
                    </a:cxn>
                  </a:cxnLst>
                  <a:rect b="b" l="0" r="r" t="0"/>
                  <a:pathLst>
                    <a:path h="3">
                      <a:moveTo>
                        <a:pt x="0" y="3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"/>
                        <a:pt x="0" y="3"/>
                        <a:pt x="0" y="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346" name="Freeform 146">
                  <a:extLst>
                    <a:ext uri="{FF2B5EF4-FFF2-40B4-BE49-F238E27FC236}">
                      <a16:creationId xmlns:a16="http://schemas.microsoft.com/office/drawing/2014/main" id="{FCD1D1A6-70AF-4151-B7FE-9743CAA4B34E}"/>
                    </a:ext>
                  </a:extLst>
                </p:cNvPr>
                <p:cNvSpPr/>
                <p:nvPr/>
              </p:nvSpPr>
              <p:spPr bwMode="auto">
                <a:xfrm>
                  <a:off x="6329363" y="4614863"/>
                  <a:ext cx="1587" cy="6350"/>
                </a:xfrm>
                <a:custGeom>
                  <a:cxnLst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 h="3">
                      <a:moveTo>
                        <a:pt x="0" y="0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347" name="Freeform 147">
                  <a:extLst>
                    <a:ext uri="{FF2B5EF4-FFF2-40B4-BE49-F238E27FC236}">
                      <a16:creationId xmlns:a16="http://schemas.microsoft.com/office/drawing/2014/main" id="{DEF2B99D-EBC9-4B9C-9999-B456C30F4463}"/>
                    </a:ext>
                  </a:extLst>
                </p:cNvPr>
                <p:cNvSpPr/>
                <p:nvPr/>
              </p:nvSpPr>
              <p:spPr bwMode="auto">
                <a:xfrm>
                  <a:off x="6405563" y="3765550"/>
                  <a:ext cx="3175" cy="4763"/>
                </a:xfrm>
                <a:custGeom>
                  <a:cxnLst>
                    <a:cxn ang="0">
                      <a:pos x="0" y="2"/>
                    </a:cxn>
                    <a:cxn ang="0">
                      <a:pos x="1" y="0"/>
                    </a:cxn>
                    <a:cxn ang="0">
                      <a:pos x="0" y="2"/>
                    </a:cxn>
                  </a:cxnLst>
                  <a:rect b="b" l="0" r="r" t="0"/>
                  <a:pathLst>
                    <a:path h="2" w="1">
                      <a:moveTo>
                        <a:pt x="0" y="2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348" name="Freeform 148">
                  <a:extLst>
                    <a:ext uri="{FF2B5EF4-FFF2-40B4-BE49-F238E27FC236}">
                      <a16:creationId xmlns:a16="http://schemas.microsoft.com/office/drawing/2014/main" id="{BA186CA9-19F1-4907-AD56-92E95CA27743}"/>
                    </a:ext>
                  </a:extLst>
                </p:cNvPr>
                <p:cNvSpPr/>
                <p:nvPr/>
              </p:nvSpPr>
              <p:spPr bwMode="auto">
                <a:xfrm>
                  <a:off x="7507288" y="1978025"/>
                  <a:ext cx="3175" cy="3175"/>
                </a:xfrm>
                <a:custGeom>
                  <a:cxnLst>
                    <a:cxn ang="0">
                      <a:pos x="0" y="1"/>
                    </a:cxn>
                    <a:cxn ang="0">
                      <a:pos x="1" y="0"/>
                    </a:cxn>
                    <a:cxn ang="0">
                      <a:pos x="0" y="1"/>
                    </a:cxn>
                  </a:cxnLst>
                  <a:rect b="b" l="0" r="r" t="0"/>
                  <a:pathLst>
                    <a:path h="1" w="1">
                      <a:moveTo>
                        <a:pt x="0" y="1"/>
                      </a:moveTo>
                      <a:cubicBezTo>
                        <a:pt x="0" y="1"/>
                        <a:pt x="0" y="1"/>
                        <a:pt x="1" y="0"/>
                      </a:cubicBezTo>
                      <a:cubicBezTo>
                        <a:pt x="1" y="0"/>
                        <a:pt x="1" y="0"/>
                        <a:pt x="0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349" name="Freeform 149">
                  <a:extLst>
                    <a:ext uri="{FF2B5EF4-FFF2-40B4-BE49-F238E27FC236}">
                      <a16:creationId xmlns:a16="http://schemas.microsoft.com/office/drawing/2014/main" id="{3975C660-004A-4FD0-8275-DABC6D5D03BC}"/>
                    </a:ext>
                  </a:extLst>
                </p:cNvPr>
                <p:cNvSpPr/>
                <p:nvPr/>
              </p:nvSpPr>
              <p:spPr bwMode="auto">
                <a:xfrm>
                  <a:off x="7335838" y="2182813"/>
                  <a:ext cx="3175" cy="1588"/>
                </a:xfrm>
                <a:custGeom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b="b" l="0" r="r" t="0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350" name="Freeform 150">
                  <a:extLst>
                    <a:ext uri="{FF2B5EF4-FFF2-40B4-BE49-F238E27FC236}">
                      <a16:creationId xmlns:a16="http://schemas.microsoft.com/office/drawing/2014/main" id="{2564CA6B-D02E-4D9F-AB6A-BBA420002BD5}"/>
                    </a:ext>
                  </a:extLst>
                </p:cNvPr>
                <p:cNvSpPr/>
                <p:nvPr/>
              </p:nvSpPr>
              <p:spPr bwMode="auto">
                <a:xfrm>
                  <a:off x="7339013" y="2171700"/>
                  <a:ext cx="6350" cy="11113"/>
                </a:xfrm>
                <a:custGeom>
                  <a:cxnLst>
                    <a:cxn ang="0">
                      <a:pos x="3" y="0"/>
                    </a:cxn>
                    <a:cxn ang="0">
                      <a:pos x="0" y="4"/>
                    </a:cxn>
                    <a:cxn ang="0">
                      <a:pos x="3" y="0"/>
                    </a:cxn>
                  </a:cxnLst>
                  <a:rect b="b" l="0" r="r" t="0"/>
                  <a:pathLst>
                    <a:path h="4" w="3">
                      <a:moveTo>
                        <a:pt x="3" y="0"/>
                      </a:moveTo>
                      <a:cubicBezTo>
                        <a:pt x="2" y="1"/>
                        <a:pt x="0" y="3"/>
                        <a:pt x="0" y="4"/>
                      </a:cubicBezTo>
                      <a:cubicBezTo>
                        <a:pt x="1" y="3"/>
                        <a:pt x="2" y="2"/>
                        <a:pt x="3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351" name="Freeform 151">
                  <a:extLst>
                    <a:ext uri="{FF2B5EF4-FFF2-40B4-BE49-F238E27FC236}">
                      <a16:creationId xmlns:a16="http://schemas.microsoft.com/office/drawing/2014/main" id="{9D679063-90FE-4899-B9D1-36E4CF1B0989}"/>
                    </a:ext>
                  </a:extLst>
                </p:cNvPr>
                <p:cNvSpPr/>
                <p:nvPr/>
              </p:nvSpPr>
              <p:spPr bwMode="auto">
                <a:xfrm>
                  <a:off x="7316788" y="2200275"/>
                  <a:ext cx="1587" cy="1588"/>
                </a:xfrm>
                <a:custGeom>
                  <a:cxnLst>
                    <a:cxn ang="0">
                      <a:pos x="0" y="1"/>
                    </a:cxn>
                    <a:cxn ang="0">
                      <a:pos x="0" y="0"/>
                    </a:cxn>
                    <a:cxn ang="0">
                      <a:pos x="0" y="1"/>
                    </a:cxn>
                  </a:cxnLst>
                  <a:rect b="b" l="0" r="r" t="0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352" name="Freeform 152">
                  <a:extLst>
                    <a:ext uri="{FF2B5EF4-FFF2-40B4-BE49-F238E27FC236}">
                      <a16:creationId xmlns:a16="http://schemas.microsoft.com/office/drawing/2014/main" id="{FA2B1064-3D78-49B5-A13F-505A26052D50}"/>
                    </a:ext>
                  </a:extLst>
                </p:cNvPr>
                <p:cNvSpPr/>
                <p:nvPr/>
              </p:nvSpPr>
              <p:spPr bwMode="auto">
                <a:xfrm>
                  <a:off x="7526338" y="2028825"/>
                  <a:ext cx="1587" cy="1588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353" name="Freeform 153">
                  <a:extLst>
                    <a:ext uri="{FF2B5EF4-FFF2-40B4-BE49-F238E27FC236}">
                      <a16:creationId xmlns:a16="http://schemas.microsoft.com/office/drawing/2014/main" id="{E0C08420-8B48-4E6C-8644-C4C717E22698}"/>
                    </a:ext>
                  </a:extLst>
                </p:cNvPr>
                <p:cNvSpPr/>
                <p:nvPr/>
              </p:nvSpPr>
              <p:spPr bwMode="auto">
                <a:xfrm>
                  <a:off x="7481888" y="2063750"/>
                  <a:ext cx="3175" cy="1588"/>
                </a:xfrm>
                <a:custGeom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b="b" l="0" r="r" t="0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354" name="Freeform 154">
                  <a:extLst>
                    <a:ext uri="{FF2B5EF4-FFF2-40B4-BE49-F238E27FC236}">
                      <a16:creationId xmlns:a16="http://schemas.microsoft.com/office/drawing/2014/main" id="{3E9A6E8C-8DFC-40B7-85EA-72BA0E810194}"/>
                    </a:ext>
                  </a:extLst>
                </p:cNvPr>
                <p:cNvSpPr/>
                <p:nvPr/>
              </p:nvSpPr>
              <p:spPr bwMode="auto">
                <a:xfrm>
                  <a:off x="7221538" y="2301875"/>
                  <a:ext cx="1587" cy="1588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355" name="Freeform 155">
                  <a:extLst>
                    <a:ext uri="{FF2B5EF4-FFF2-40B4-BE49-F238E27FC236}">
                      <a16:creationId xmlns:a16="http://schemas.microsoft.com/office/drawing/2014/main" id="{7D7DFD15-93F1-4291-886A-7C0C3E43A5D9}"/>
                    </a:ext>
                  </a:extLst>
                </p:cNvPr>
                <p:cNvSpPr/>
                <p:nvPr/>
              </p:nvSpPr>
              <p:spPr bwMode="auto">
                <a:xfrm>
                  <a:off x="6224407" y="1520027"/>
                  <a:ext cx="2265362" cy="2987675"/>
                </a:xfrm>
                <a:custGeom>
                  <a:cxnLst>
                    <a:cxn ang="0">
                      <a:pos x="295" y="351"/>
                    </a:cxn>
                    <a:cxn ang="0">
                      <a:pos x="339" y="296"/>
                    </a:cxn>
                    <a:cxn ang="0">
                      <a:pos x="362" y="265"/>
                    </a:cxn>
                    <a:cxn ang="0">
                      <a:pos x="377" y="249"/>
                    </a:cxn>
                    <a:cxn ang="0">
                      <a:pos x="403" y="224"/>
                    </a:cxn>
                    <a:cxn ang="0">
                      <a:pos x="411" y="216"/>
                    </a:cxn>
                    <a:cxn ang="0">
                      <a:pos x="427" y="202"/>
                    </a:cxn>
                    <a:cxn ang="0">
                      <a:pos x="458" y="180"/>
                    </a:cxn>
                    <a:cxn ang="0">
                      <a:pos x="477" y="162"/>
                    </a:cxn>
                    <a:cxn ang="0">
                      <a:pos x="512" y="134"/>
                    </a:cxn>
                    <a:cxn ang="0">
                      <a:pos x="530" y="124"/>
                    </a:cxn>
                    <a:cxn ang="0">
                      <a:pos x="558" y="106"/>
                    </a:cxn>
                    <a:cxn ang="0">
                      <a:pos x="583" y="94"/>
                    </a:cxn>
                    <a:cxn ang="0">
                      <a:pos x="620" y="71"/>
                    </a:cxn>
                    <a:cxn ang="0">
                      <a:pos x="662" y="54"/>
                    </a:cxn>
                    <a:cxn ang="0">
                      <a:pos x="704" y="40"/>
                    </a:cxn>
                    <a:cxn ang="0">
                      <a:pos x="735" y="30"/>
                    </a:cxn>
                    <a:cxn ang="0">
                      <a:pos x="758" y="25"/>
                    </a:cxn>
                    <a:cxn ang="0">
                      <a:pos x="759" y="26"/>
                    </a:cxn>
                    <a:cxn ang="0">
                      <a:pos x="785" y="19"/>
                    </a:cxn>
                    <a:cxn ang="0">
                      <a:pos x="800" y="15"/>
                    </a:cxn>
                    <a:cxn ang="0">
                      <a:pos x="820" y="12"/>
                    </a:cxn>
                    <a:cxn ang="0">
                      <a:pos x="870" y="10"/>
                    </a:cxn>
                    <a:cxn ang="0">
                      <a:pos x="906" y="8"/>
                    </a:cxn>
                    <a:cxn ang="0">
                      <a:pos x="880" y="2"/>
                    </a:cxn>
                    <a:cxn ang="0">
                      <a:pos x="860" y="3"/>
                    </a:cxn>
                    <a:cxn ang="0">
                      <a:pos x="836" y="3"/>
                    </a:cxn>
                    <a:cxn ang="0">
                      <a:pos x="793" y="6"/>
                    </a:cxn>
                    <a:cxn ang="0">
                      <a:pos x="772" y="11"/>
                    </a:cxn>
                    <a:cxn ang="0">
                      <a:pos x="753" y="14"/>
                    </a:cxn>
                    <a:cxn ang="0">
                      <a:pos x="685" y="33"/>
                    </a:cxn>
                    <a:cxn ang="0">
                      <a:pos x="652" y="43"/>
                    </a:cxn>
                    <a:cxn ang="0">
                      <a:pos x="635" y="50"/>
                    </a:cxn>
                    <a:cxn ang="0">
                      <a:pos x="605" y="64"/>
                    </a:cxn>
                    <a:cxn ang="0">
                      <a:pos x="569" y="81"/>
                    </a:cxn>
                    <a:cxn ang="0">
                      <a:pos x="547" y="90"/>
                    </a:cxn>
                    <a:cxn ang="0">
                      <a:pos x="500" y="120"/>
                    </a:cxn>
                    <a:cxn ang="0">
                      <a:pos x="454" y="152"/>
                    </a:cxn>
                    <a:cxn ang="0">
                      <a:pos x="418" y="183"/>
                    </a:cxn>
                    <a:cxn ang="0">
                      <a:pos x="399" y="199"/>
                    </a:cxn>
                    <a:cxn ang="0">
                      <a:pos x="372" y="223"/>
                    </a:cxn>
                    <a:cxn ang="0">
                      <a:pos x="333" y="260"/>
                    </a:cxn>
                    <a:cxn ang="0">
                      <a:pos x="303" y="297"/>
                    </a:cxn>
                    <a:cxn ang="0">
                      <a:pos x="252" y="360"/>
                    </a:cxn>
                    <a:cxn ang="0">
                      <a:pos x="200" y="442"/>
                    </a:cxn>
                    <a:cxn ang="0">
                      <a:pos x="184" y="468"/>
                    </a:cxn>
                    <a:cxn ang="0">
                      <a:pos x="168" y="498"/>
                    </a:cxn>
                    <a:cxn ang="0">
                      <a:pos x="143" y="549"/>
                    </a:cxn>
                    <a:cxn ang="0">
                      <a:pos x="99" y="648"/>
                    </a:cxn>
                    <a:cxn ang="0">
                      <a:pos x="68" y="741"/>
                    </a:cxn>
                    <a:cxn ang="0">
                      <a:pos x="38" y="844"/>
                    </a:cxn>
                    <a:cxn ang="0">
                      <a:pos x="0" y="1116"/>
                    </a:cxn>
                    <a:cxn ang="0">
                      <a:pos x="9" y="1197"/>
                    </a:cxn>
                    <a:cxn ang="0">
                      <a:pos x="11" y="1180"/>
                    </a:cxn>
                    <a:cxn ang="0">
                      <a:pos x="15" y="1154"/>
                    </a:cxn>
                    <a:cxn ang="0">
                      <a:pos x="18" y="1114"/>
                    </a:cxn>
                    <a:cxn ang="0">
                      <a:pos x="40" y="988"/>
                    </a:cxn>
                    <a:cxn ang="0">
                      <a:pos x="89" y="767"/>
                    </a:cxn>
                    <a:cxn ang="0">
                      <a:pos x="117" y="681"/>
                    </a:cxn>
                    <a:cxn ang="0">
                      <a:pos x="157" y="582"/>
                    </a:cxn>
                    <a:cxn ang="0">
                      <a:pos x="164" y="564"/>
                    </a:cxn>
                    <a:cxn ang="0">
                      <a:pos x="193" y="510"/>
                    </a:cxn>
                    <a:cxn ang="0">
                      <a:pos x="216" y="471"/>
                    </a:cxn>
                  </a:cxnLst>
                  <a:rect b="b" l="0" r="r" t="0"/>
                  <a:pathLst>
                    <a:path h="1204" w="913">
                      <a:moveTo>
                        <a:pt x="243" y="429"/>
                      </a:moveTo>
                      <a:cubicBezTo>
                        <a:pt x="254" y="411"/>
                        <a:pt x="268" y="388"/>
                        <a:pt x="280" y="372"/>
                      </a:cubicBezTo>
                      <a:cubicBezTo>
                        <a:pt x="282" y="368"/>
                        <a:pt x="286" y="362"/>
                        <a:pt x="289" y="357"/>
                      </a:cubicBezTo>
                      <a:cubicBezTo>
                        <a:pt x="291" y="358"/>
                        <a:pt x="291" y="358"/>
                        <a:pt x="291" y="358"/>
                      </a:cubicBezTo>
                      <a:cubicBezTo>
                        <a:pt x="294" y="353"/>
                        <a:pt x="294" y="353"/>
                        <a:pt x="294" y="353"/>
                      </a:cubicBezTo>
                      <a:cubicBezTo>
                        <a:pt x="296" y="351"/>
                        <a:pt x="292" y="356"/>
                        <a:pt x="295" y="354"/>
                      </a:cubicBezTo>
                      <a:cubicBezTo>
                        <a:pt x="295" y="351"/>
                        <a:pt x="295" y="351"/>
                        <a:pt x="295" y="351"/>
                      </a:cubicBezTo>
                      <a:cubicBezTo>
                        <a:pt x="296" y="351"/>
                        <a:pt x="304" y="341"/>
                        <a:pt x="299" y="349"/>
                      </a:cubicBezTo>
                      <a:cubicBezTo>
                        <a:pt x="304" y="343"/>
                        <a:pt x="308" y="338"/>
                        <a:pt x="313" y="332"/>
                      </a:cubicBezTo>
                      <a:cubicBezTo>
                        <a:pt x="316" y="329"/>
                        <a:pt x="313" y="329"/>
                        <a:pt x="317" y="325"/>
                      </a:cubicBezTo>
                      <a:cubicBezTo>
                        <a:pt x="318" y="325"/>
                        <a:pt x="316" y="327"/>
                        <a:pt x="317" y="327"/>
                      </a:cubicBezTo>
                      <a:cubicBezTo>
                        <a:pt x="328" y="316"/>
                        <a:pt x="325" y="311"/>
                        <a:pt x="335" y="300"/>
                      </a:cubicBezTo>
                      <a:cubicBezTo>
                        <a:pt x="334" y="301"/>
                        <a:pt x="334" y="301"/>
                        <a:pt x="334" y="301"/>
                      </a:cubicBezTo>
                      <a:cubicBezTo>
                        <a:pt x="336" y="299"/>
                        <a:pt x="339" y="296"/>
                        <a:pt x="339" y="296"/>
                      </a:cubicBezTo>
                      <a:cubicBezTo>
                        <a:pt x="336" y="296"/>
                        <a:pt x="338" y="298"/>
                        <a:pt x="334" y="301"/>
                      </a:cubicBezTo>
                      <a:cubicBezTo>
                        <a:pt x="333" y="299"/>
                        <a:pt x="337" y="296"/>
                        <a:pt x="336" y="295"/>
                      </a:cubicBezTo>
                      <a:cubicBezTo>
                        <a:pt x="338" y="293"/>
                        <a:pt x="339" y="291"/>
                        <a:pt x="341" y="289"/>
                      </a:cubicBezTo>
                      <a:cubicBezTo>
                        <a:pt x="345" y="286"/>
                        <a:pt x="349" y="280"/>
                        <a:pt x="353" y="278"/>
                      </a:cubicBezTo>
                      <a:cubicBezTo>
                        <a:pt x="354" y="276"/>
                        <a:pt x="355" y="273"/>
                        <a:pt x="358" y="269"/>
                      </a:cubicBezTo>
                      <a:cubicBezTo>
                        <a:pt x="362" y="267"/>
                        <a:pt x="359" y="270"/>
                        <a:pt x="363" y="267"/>
                      </a:cubicBezTo>
                      <a:cubicBezTo>
                        <a:pt x="362" y="265"/>
                        <a:pt x="362" y="265"/>
                        <a:pt x="362" y="265"/>
                      </a:cubicBezTo>
                      <a:cubicBezTo>
                        <a:pt x="365" y="262"/>
                        <a:pt x="365" y="263"/>
                        <a:pt x="365" y="264"/>
                      </a:cubicBezTo>
                      <a:cubicBezTo>
                        <a:pt x="369" y="260"/>
                        <a:pt x="367" y="260"/>
                        <a:pt x="371" y="256"/>
                      </a:cubicBezTo>
                      <a:cubicBezTo>
                        <a:pt x="370" y="259"/>
                        <a:pt x="370" y="259"/>
                        <a:pt x="370" y="259"/>
                      </a:cubicBezTo>
                      <a:cubicBezTo>
                        <a:pt x="373" y="256"/>
                        <a:pt x="374" y="255"/>
                        <a:pt x="378" y="251"/>
                      </a:cubicBezTo>
                      <a:cubicBezTo>
                        <a:pt x="378" y="251"/>
                        <a:pt x="377" y="253"/>
                        <a:pt x="375" y="254"/>
                      </a:cubicBezTo>
                      <a:cubicBezTo>
                        <a:pt x="379" y="253"/>
                        <a:pt x="379" y="250"/>
                        <a:pt x="380" y="248"/>
                      </a:cubicBezTo>
                      <a:cubicBezTo>
                        <a:pt x="379" y="249"/>
                        <a:pt x="376" y="251"/>
                        <a:pt x="377" y="249"/>
                      </a:cubicBezTo>
                      <a:cubicBezTo>
                        <a:pt x="379" y="247"/>
                        <a:pt x="381" y="244"/>
                        <a:pt x="383" y="243"/>
                      </a:cubicBezTo>
                      <a:cubicBezTo>
                        <a:pt x="381" y="246"/>
                        <a:pt x="381" y="246"/>
                        <a:pt x="381" y="246"/>
                      </a:cubicBezTo>
                      <a:cubicBezTo>
                        <a:pt x="385" y="241"/>
                        <a:pt x="383" y="243"/>
                        <a:pt x="388" y="238"/>
                      </a:cubicBezTo>
                      <a:cubicBezTo>
                        <a:pt x="388" y="239"/>
                        <a:pt x="388" y="239"/>
                        <a:pt x="388" y="239"/>
                      </a:cubicBezTo>
                      <a:cubicBezTo>
                        <a:pt x="390" y="235"/>
                        <a:pt x="395" y="232"/>
                        <a:pt x="400" y="227"/>
                      </a:cubicBezTo>
                      <a:cubicBezTo>
                        <a:pt x="399" y="228"/>
                        <a:pt x="399" y="228"/>
                        <a:pt x="399" y="228"/>
                      </a:cubicBezTo>
                      <a:cubicBezTo>
                        <a:pt x="401" y="226"/>
                        <a:pt x="402" y="225"/>
                        <a:pt x="403" y="224"/>
                      </a:cubicBezTo>
                      <a:cubicBezTo>
                        <a:pt x="399" y="226"/>
                        <a:pt x="400" y="225"/>
                        <a:pt x="399" y="224"/>
                      </a:cubicBezTo>
                      <a:cubicBezTo>
                        <a:pt x="404" y="222"/>
                        <a:pt x="403" y="218"/>
                        <a:pt x="410" y="213"/>
                      </a:cubicBezTo>
                      <a:cubicBezTo>
                        <a:pt x="410" y="214"/>
                        <a:pt x="409" y="216"/>
                        <a:pt x="407" y="217"/>
                      </a:cubicBezTo>
                      <a:cubicBezTo>
                        <a:pt x="406" y="220"/>
                        <a:pt x="407" y="221"/>
                        <a:pt x="404" y="225"/>
                      </a:cubicBezTo>
                      <a:cubicBezTo>
                        <a:pt x="406" y="223"/>
                        <a:pt x="408" y="220"/>
                        <a:pt x="408" y="221"/>
                      </a:cubicBezTo>
                      <a:cubicBezTo>
                        <a:pt x="408" y="219"/>
                        <a:pt x="408" y="219"/>
                        <a:pt x="408" y="219"/>
                      </a:cubicBezTo>
                      <a:cubicBezTo>
                        <a:pt x="409" y="218"/>
                        <a:pt x="410" y="217"/>
                        <a:pt x="411" y="216"/>
                      </a:cubicBezTo>
                      <a:cubicBezTo>
                        <a:pt x="411" y="215"/>
                        <a:pt x="408" y="217"/>
                        <a:pt x="410" y="214"/>
                      </a:cubicBezTo>
                      <a:cubicBezTo>
                        <a:pt x="414" y="210"/>
                        <a:pt x="413" y="213"/>
                        <a:pt x="413" y="212"/>
                      </a:cubicBezTo>
                      <a:cubicBezTo>
                        <a:pt x="418" y="208"/>
                        <a:pt x="414" y="209"/>
                        <a:pt x="419" y="205"/>
                      </a:cubicBezTo>
                      <a:cubicBezTo>
                        <a:pt x="419" y="206"/>
                        <a:pt x="418" y="207"/>
                        <a:pt x="418" y="207"/>
                      </a:cubicBezTo>
                      <a:cubicBezTo>
                        <a:pt x="422" y="205"/>
                        <a:pt x="426" y="200"/>
                        <a:pt x="428" y="200"/>
                      </a:cubicBezTo>
                      <a:cubicBezTo>
                        <a:pt x="428" y="201"/>
                        <a:pt x="428" y="201"/>
                        <a:pt x="427" y="202"/>
                      </a:cubicBezTo>
                      <a:cubicBezTo>
                        <a:pt x="427" y="202"/>
                        <a:pt x="427" y="202"/>
                        <a:pt x="427" y="202"/>
                      </a:cubicBezTo>
                      <a:cubicBezTo>
                        <a:pt x="424" y="207"/>
                        <a:pt x="430" y="199"/>
                        <a:pt x="430" y="201"/>
                      </a:cubicBezTo>
                      <a:cubicBezTo>
                        <a:pt x="429" y="201"/>
                        <a:pt x="434" y="197"/>
                        <a:pt x="436" y="195"/>
                      </a:cubicBezTo>
                      <a:cubicBezTo>
                        <a:pt x="435" y="195"/>
                        <a:pt x="435" y="195"/>
                        <a:pt x="435" y="195"/>
                      </a:cubicBezTo>
                      <a:cubicBezTo>
                        <a:pt x="440" y="186"/>
                        <a:pt x="436" y="197"/>
                        <a:pt x="443" y="190"/>
                      </a:cubicBezTo>
                      <a:cubicBezTo>
                        <a:pt x="447" y="186"/>
                        <a:pt x="441" y="192"/>
                        <a:pt x="443" y="189"/>
                      </a:cubicBezTo>
                      <a:cubicBezTo>
                        <a:pt x="446" y="186"/>
                        <a:pt x="448" y="186"/>
                        <a:pt x="452" y="182"/>
                      </a:cubicBezTo>
                      <a:cubicBezTo>
                        <a:pt x="454" y="181"/>
                        <a:pt x="457" y="180"/>
                        <a:pt x="458" y="180"/>
                      </a:cubicBezTo>
                      <a:cubicBezTo>
                        <a:pt x="461" y="178"/>
                        <a:pt x="467" y="174"/>
                        <a:pt x="468" y="172"/>
                      </a:cubicBezTo>
                      <a:cubicBezTo>
                        <a:pt x="462" y="175"/>
                        <a:pt x="464" y="177"/>
                        <a:pt x="457" y="180"/>
                      </a:cubicBezTo>
                      <a:cubicBezTo>
                        <a:pt x="458" y="178"/>
                        <a:pt x="458" y="178"/>
                        <a:pt x="458" y="178"/>
                      </a:cubicBezTo>
                      <a:cubicBezTo>
                        <a:pt x="462" y="174"/>
                        <a:pt x="467" y="170"/>
                        <a:pt x="470" y="168"/>
                      </a:cubicBezTo>
                      <a:cubicBezTo>
                        <a:pt x="469" y="168"/>
                        <a:pt x="469" y="168"/>
                        <a:pt x="469" y="168"/>
                      </a:cubicBezTo>
                      <a:cubicBezTo>
                        <a:pt x="474" y="163"/>
                        <a:pt x="475" y="161"/>
                        <a:pt x="481" y="157"/>
                      </a:cubicBezTo>
                      <a:cubicBezTo>
                        <a:pt x="482" y="157"/>
                        <a:pt x="479" y="160"/>
                        <a:pt x="477" y="162"/>
                      </a:cubicBezTo>
                      <a:cubicBezTo>
                        <a:pt x="481" y="160"/>
                        <a:pt x="480" y="159"/>
                        <a:pt x="486" y="155"/>
                      </a:cubicBezTo>
                      <a:cubicBezTo>
                        <a:pt x="487" y="156"/>
                        <a:pt x="482" y="158"/>
                        <a:pt x="482" y="159"/>
                      </a:cubicBezTo>
                      <a:cubicBezTo>
                        <a:pt x="488" y="154"/>
                        <a:pt x="488" y="154"/>
                        <a:pt x="488" y="154"/>
                      </a:cubicBezTo>
                      <a:cubicBezTo>
                        <a:pt x="488" y="154"/>
                        <a:pt x="488" y="154"/>
                        <a:pt x="488" y="154"/>
                      </a:cubicBezTo>
                      <a:cubicBezTo>
                        <a:pt x="488" y="152"/>
                        <a:pt x="493" y="151"/>
                        <a:pt x="497" y="148"/>
                      </a:cubicBezTo>
                      <a:cubicBezTo>
                        <a:pt x="506" y="141"/>
                        <a:pt x="506" y="139"/>
                        <a:pt x="510" y="134"/>
                      </a:cubicBezTo>
                      <a:cubicBezTo>
                        <a:pt x="512" y="133"/>
                        <a:pt x="513" y="134"/>
                        <a:pt x="512" y="134"/>
                      </a:cubicBezTo>
                      <a:cubicBezTo>
                        <a:pt x="510" y="135"/>
                        <a:pt x="510" y="135"/>
                        <a:pt x="510" y="136"/>
                      </a:cubicBezTo>
                      <a:cubicBezTo>
                        <a:pt x="513" y="134"/>
                        <a:pt x="518" y="133"/>
                        <a:pt x="516" y="135"/>
                      </a:cubicBezTo>
                      <a:cubicBezTo>
                        <a:pt x="521" y="131"/>
                        <a:pt x="514" y="135"/>
                        <a:pt x="517" y="133"/>
                      </a:cubicBezTo>
                      <a:cubicBezTo>
                        <a:pt x="524" y="128"/>
                        <a:pt x="524" y="128"/>
                        <a:pt x="524" y="128"/>
                      </a:cubicBezTo>
                      <a:cubicBezTo>
                        <a:pt x="522" y="128"/>
                        <a:pt x="520" y="130"/>
                        <a:pt x="523" y="127"/>
                      </a:cubicBezTo>
                      <a:cubicBezTo>
                        <a:pt x="526" y="125"/>
                        <a:pt x="527" y="124"/>
                        <a:pt x="531" y="121"/>
                      </a:cubicBezTo>
                      <a:cubicBezTo>
                        <a:pt x="531" y="122"/>
                        <a:pt x="533" y="122"/>
                        <a:pt x="530" y="124"/>
                      </a:cubicBezTo>
                      <a:cubicBezTo>
                        <a:pt x="533" y="123"/>
                        <a:pt x="536" y="121"/>
                        <a:pt x="536" y="119"/>
                      </a:cubicBezTo>
                      <a:cubicBezTo>
                        <a:pt x="531" y="121"/>
                        <a:pt x="543" y="114"/>
                        <a:pt x="539" y="115"/>
                      </a:cubicBezTo>
                      <a:cubicBezTo>
                        <a:pt x="544" y="113"/>
                        <a:pt x="544" y="113"/>
                        <a:pt x="544" y="113"/>
                      </a:cubicBezTo>
                      <a:cubicBezTo>
                        <a:pt x="543" y="114"/>
                        <a:pt x="543" y="114"/>
                        <a:pt x="541" y="115"/>
                      </a:cubicBezTo>
                      <a:cubicBezTo>
                        <a:pt x="543" y="115"/>
                        <a:pt x="545" y="112"/>
                        <a:pt x="546" y="111"/>
                      </a:cubicBezTo>
                      <a:cubicBezTo>
                        <a:pt x="548" y="111"/>
                        <a:pt x="552" y="108"/>
                        <a:pt x="553" y="109"/>
                      </a:cubicBezTo>
                      <a:cubicBezTo>
                        <a:pt x="554" y="108"/>
                        <a:pt x="557" y="106"/>
                        <a:pt x="558" y="106"/>
                      </a:cubicBezTo>
                      <a:cubicBezTo>
                        <a:pt x="560" y="105"/>
                        <a:pt x="558" y="105"/>
                        <a:pt x="559" y="104"/>
                      </a:cubicBezTo>
                      <a:cubicBezTo>
                        <a:pt x="566" y="100"/>
                        <a:pt x="566" y="100"/>
                        <a:pt x="566" y="100"/>
                      </a:cubicBezTo>
                      <a:cubicBezTo>
                        <a:pt x="567" y="101"/>
                        <a:pt x="568" y="102"/>
                        <a:pt x="567" y="103"/>
                      </a:cubicBezTo>
                      <a:cubicBezTo>
                        <a:pt x="570" y="101"/>
                        <a:pt x="567" y="101"/>
                        <a:pt x="571" y="98"/>
                      </a:cubicBezTo>
                      <a:cubicBezTo>
                        <a:pt x="570" y="101"/>
                        <a:pt x="577" y="96"/>
                        <a:pt x="575" y="100"/>
                      </a:cubicBezTo>
                      <a:cubicBezTo>
                        <a:pt x="577" y="99"/>
                        <a:pt x="584" y="96"/>
                        <a:pt x="588" y="93"/>
                      </a:cubicBezTo>
                      <a:cubicBezTo>
                        <a:pt x="589" y="91"/>
                        <a:pt x="583" y="95"/>
                        <a:pt x="583" y="94"/>
                      </a:cubicBezTo>
                      <a:cubicBezTo>
                        <a:pt x="593" y="88"/>
                        <a:pt x="592" y="85"/>
                        <a:pt x="601" y="81"/>
                      </a:cubicBezTo>
                      <a:cubicBezTo>
                        <a:pt x="598" y="82"/>
                        <a:pt x="598" y="82"/>
                        <a:pt x="598" y="82"/>
                      </a:cubicBezTo>
                      <a:cubicBezTo>
                        <a:pt x="603" y="79"/>
                        <a:pt x="602" y="80"/>
                        <a:pt x="605" y="77"/>
                      </a:cubicBezTo>
                      <a:cubicBezTo>
                        <a:pt x="604" y="79"/>
                        <a:pt x="612" y="78"/>
                        <a:pt x="620" y="74"/>
                      </a:cubicBezTo>
                      <a:cubicBezTo>
                        <a:pt x="620" y="73"/>
                        <a:pt x="615" y="75"/>
                        <a:pt x="616" y="73"/>
                      </a:cubicBezTo>
                      <a:cubicBezTo>
                        <a:pt x="621" y="70"/>
                        <a:pt x="621" y="70"/>
                        <a:pt x="621" y="70"/>
                      </a:cubicBezTo>
                      <a:cubicBezTo>
                        <a:pt x="622" y="70"/>
                        <a:pt x="621" y="71"/>
                        <a:pt x="620" y="71"/>
                      </a:cubicBezTo>
                      <a:cubicBezTo>
                        <a:pt x="625" y="69"/>
                        <a:pt x="630" y="69"/>
                        <a:pt x="631" y="67"/>
                      </a:cubicBezTo>
                      <a:cubicBezTo>
                        <a:pt x="637" y="67"/>
                        <a:pt x="637" y="67"/>
                        <a:pt x="637" y="67"/>
                      </a:cubicBezTo>
                      <a:cubicBezTo>
                        <a:pt x="634" y="67"/>
                        <a:pt x="634" y="67"/>
                        <a:pt x="634" y="67"/>
                      </a:cubicBezTo>
                      <a:cubicBezTo>
                        <a:pt x="635" y="66"/>
                        <a:pt x="640" y="63"/>
                        <a:pt x="641" y="62"/>
                      </a:cubicBezTo>
                      <a:cubicBezTo>
                        <a:pt x="646" y="59"/>
                        <a:pt x="649" y="59"/>
                        <a:pt x="652" y="59"/>
                      </a:cubicBezTo>
                      <a:cubicBezTo>
                        <a:pt x="651" y="58"/>
                        <a:pt x="648" y="58"/>
                        <a:pt x="652" y="56"/>
                      </a:cubicBezTo>
                      <a:cubicBezTo>
                        <a:pt x="653" y="58"/>
                        <a:pt x="662" y="53"/>
                        <a:pt x="662" y="54"/>
                      </a:cubicBezTo>
                      <a:cubicBezTo>
                        <a:pt x="664" y="54"/>
                        <a:pt x="668" y="53"/>
                        <a:pt x="667" y="52"/>
                      </a:cubicBezTo>
                      <a:cubicBezTo>
                        <a:pt x="668" y="54"/>
                        <a:pt x="668" y="54"/>
                        <a:pt x="668" y="54"/>
                      </a:cubicBezTo>
                      <a:cubicBezTo>
                        <a:pt x="667" y="52"/>
                        <a:pt x="674" y="49"/>
                        <a:pt x="679" y="47"/>
                      </a:cubicBezTo>
                      <a:cubicBezTo>
                        <a:pt x="679" y="50"/>
                        <a:pt x="684" y="45"/>
                        <a:pt x="688" y="46"/>
                      </a:cubicBezTo>
                      <a:cubicBezTo>
                        <a:pt x="688" y="44"/>
                        <a:pt x="696" y="43"/>
                        <a:pt x="697" y="41"/>
                      </a:cubicBezTo>
                      <a:cubicBezTo>
                        <a:pt x="701" y="39"/>
                        <a:pt x="701" y="41"/>
                        <a:pt x="702" y="41"/>
                      </a:cubicBezTo>
                      <a:cubicBezTo>
                        <a:pt x="704" y="40"/>
                        <a:pt x="704" y="40"/>
                        <a:pt x="704" y="40"/>
                      </a:cubicBezTo>
                      <a:cubicBezTo>
                        <a:pt x="706" y="40"/>
                        <a:pt x="713" y="38"/>
                        <a:pt x="718" y="37"/>
                      </a:cubicBezTo>
                      <a:cubicBezTo>
                        <a:pt x="722" y="35"/>
                        <a:pt x="722" y="35"/>
                        <a:pt x="722" y="35"/>
                      </a:cubicBezTo>
                      <a:cubicBezTo>
                        <a:pt x="723" y="35"/>
                        <a:pt x="723" y="35"/>
                        <a:pt x="723" y="35"/>
                      </a:cubicBezTo>
                      <a:cubicBezTo>
                        <a:pt x="724" y="34"/>
                        <a:pt x="727" y="33"/>
                        <a:pt x="725" y="33"/>
                      </a:cubicBezTo>
                      <a:cubicBezTo>
                        <a:pt x="727" y="33"/>
                        <a:pt x="727" y="33"/>
                        <a:pt x="727" y="33"/>
                      </a:cubicBezTo>
                      <a:cubicBezTo>
                        <a:pt x="727" y="31"/>
                        <a:pt x="730" y="31"/>
                        <a:pt x="735" y="29"/>
                      </a:cubicBezTo>
                      <a:cubicBezTo>
                        <a:pt x="736" y="29"/>
                        <a:pt x="736" y="30"/>
                        <a:pt x="735" y="30"/>
                      </a:cubicBezTo>
                      <a:cubicBezTo>
                        <a:pt x="737" y="30"/>
                        <a:pt x="736" y="31"/>
                        <a:pt x="738" y="31"/>
                      </a:cubicBezTo>
                      <a:cubicBezTo>
                        <a:pt x="736" y="31"/>
                        <a:pt x="745" y="26"/>
                        <a:pt x="739" y="27"/>
                      </a:cubicBezTo>
                      <a:cubicBezTo>
                        <a:pt x="738" y="26"/>
                        <a:pt x="741" y="25"/>
                        <a:pt x="744" y="24"/>
                      </a:cubicBezTo>
                      <a:cubicBezTo>
                        <a:pt x="745" y="26"/>
                        <a:pt x="745" y="26"/>
                        <a:pt x="745" y="26"/>
                      </a:cubicBezTo>
                      <a:cubicBezTo>
                        <a:pt x="748" y="23"/>
                        <a:pt x="748" y="23"/>
                        <a:pt x="748" y="23"/>
                      </a:cubicBezTo>
                      <a:cubicBezTo>
                        <a:pt x="751" y="22"/>
                        <a:pt x="753" y="23"/>
                        <a:pt x="756" y="22"/>
                      </a:cubicBezTo>
                      <a:cubicBezTo>
                        <a:pt x="753" y="23"/>
                        <a:pt x="750" y="27"/>
                        <a:pt x="758" y="25"/>
                      </a:cubicBezTo>
                      <a:cubicBezTo>
                        <a:pt x="754" y="26"/>
                        <a:pt x="752" y="28"/>
                        <a:pt x="750" y="28"/>
                      </a:cubicBezTo>
                      <a:cubicBezTo>
                        <a:pt x="752" y="28"/>
                        <a:pt x="752" y="28"/>
                        <a:pt x="750" y="29"/>
                      </a:cubicBezTo>
                      <a:cubicBezTo>
                        <a:pt x="756" y="27"/>
                        <a:pt x="752" y="28"/>
                        <a:pt x="758" y="26"/>
                      </a:cubicBezTo>
                      <a:cubicBezTo>
                        <a:pt x="758" y="28"/>
                        <a:pt x="759" y="28"/>
                        <a:pt x="764" y="27"/>
                      </a:cubicBezTo>
                      <a:cubicBezTo>
                        <a:pt x="760" y="27"/>
                        <a:pt x="760" y="27"/>
                        <a:pt x="760" y="27"/>
                      </a:cubicBezTo>
                      <a:cubicBezTo>
                        <a:pt x="761" y="27"/>
                        <a:pt x="761" y="27"/>
                        <a:pt x="761" y="26"/>
                      </a:cubicBezTo>
                      <a:cubicBezTo>
                        <a:pt x="760" y="27"/>
                        <a:pt x="759" y="26"/>
                        <a:pt x="759" y="26"/>
                      </a:cubicBezTo>
                      <a:cubicBezTo>
                        <a:pt x="760" y="26"/>
                        <a:pt x="765" y="23"/>
                        <a:pt x="766" y="23"/>
                      </a:cubicBezTo>
                      <a:cubicBezTo>
                        <a:pt x="760" y="22"/>
                        <a:pt x="776" y="19"/>
                        <a:pt x="772" y="19"/>
                      </a:cubicBezTo>
                      <a:cubicBezTo>
                        <a:pt x="773" y="18"/>
                        <a:pt x="777" y="17"/>
                        <a:pt x="777" y="18"/>
                      </a:cubicBezTo>
                      <a:cubicBezTo>
                        <a:pt x="772" y="20"/>
                        <a:pt x="781" y="19"/>
                        <a:pt x="781" y="20"/>
                      </a:cubicBezTo>
                      <a:cubicBezTo>
                        <a:pt x="782" y="19"/>
                        <a:pt x="777" y="20"/>
                        <a:pt x="779" y="19"/>
                      </a:cubicBezTo>
                      <a:cubicBezTo>
                        <a:pt x="782" y="18"/>
                        <a:pt x="784" y="19"/>
                        <a:pt x="786" y="19"/>
                      </a:cubicBezTo>
                      <a:cubicBezTo>
                        <a:pt x="785" y="19"/>
                        <a:pt x="785" y="19"/>
                        <a:pt x="785" y="19"/>
                      </a:cubicBezTo>
                      <a:cubicBezTo>
                        <a:pt x="789" y="19"/>
                        <a:pt x="789" y="19"/>
                        <a:pt x="789" y="19"/>
                      </a:cubicBezTo>
                      <a:cubicBezTo>
                        <a:pt x="790" y="18"/>
                        <a:pt x="785" y="19"/>
                        <a:pt x="789" y="17"/>
                      </a:cubicBezTo>
                      <a:cubicBezTo>
                        <a:pt x="790" y="18"/>
                        <a:pt x="794" y="16"/>
                        <a:pt x="794" y="17"/>
                      </a:cubicBezTo>
                      <a:cubicBezTo>
                        <a:pt x="792" y="18"/>
                        <a:pt x="794" y="19"/>
                        <a:pt x="790" y="20"/>
                      </a:cubicBezTo>
                      <a:cubicBezTo>
                        <a:pt x="793" y="20"/>
                        <a:pt x="802" y="18"/>
                        <a:pt x="798" y="17"/>
                      </a:cubicBezTo>
                      <a:cubicBezTo>
                        <a:pt x="802" y="17"/>
                        <a:pt x="802" y="17"/>
                        <a:pt x="802" y="17"/>
                      </a:cubicBezTo>
                      <a:cubicBezTo>
                        <a:pt x="800" y="16"/>
                        <a:pt x="793" y="16"/>
                        <a:pt x="800" y="15"/>
                      </a:cubicBezTo>
                      <a:cubicBezTo>
                        <a:pt x="800" y="15"/>
                        <a:pt x="800" y="15"/>
                        <a:pt x="800" y="15"/>
                      </a:cubicBezTo>
                      <a:cubicBezTo>
                        <a:pt x="805" y="13"/>
                        <a:pt x="805" y="13"/>
                        <a:pt x="805" y="13"/>
                      </a:cubicBezTo>
                      <a:cubicBezTo>
                        <a:pt x="807" y="14"/>
                        <a:pt x="807" y="14"/>
                        <a:pt x="807" y="14"/>
                      </a:cubicBezTo>
                      <a:cubicBezTo>
                        <a:pt x="807" y="13"/>
                        <a:pt x="808" y="13"/>
                        <a:pt x="810" y="13"/>
                      </a:cubicBezTo>
                      <a:cubicBezTo>
                        <a:pt x="810" y="13"/>
                        <a:pt x="812" y="13"/>
                        <a:pt x="812" y="14"/>
                      </a:cubicBezTo>
                      <a:cubicBezTo>
                        <a:pt x="817" y="13"/>
                        <a:pt x="817" y="12"/>
                        <a:pt x="817" y="12"/>
                      </a:cubicBezTo>
                      <a:cubicBezTo>
                        <a:pt x="820" y="11"/>
                        <a:pt x="821" y="11"/>
                        <a:pt x="820" y="12"/>
                      </a:cubicBezTo>
                      <a:cubicBezTo>
                        <a:pt x="824" y="12"/>
                        <a:pt x="831" y="11"/>
                        <a:pt x="834" y="11"/>
                      </a:cubicBezTo>
                      <a:cubicBezTo>
                        <a:pt x="839" y="10"/>
                        <a:pt x="833" y="11"/>
                        <a:pt x="836" y="10"/>
                      </a:cubicBezTo>
                      <a:cubicBezTo>
                        <a:pt x="841" y="12"/>
                        <a:pt x="854" y="9"/>
                        <a:pt x="863" y="8"/>
                      </a:cubicBezTo>
                      <a:cubicBezTo>
                        <a:pt x="860" y="6"/>
                        <a:pt x="865" y="7"/>
                        <a:pt x="867" y="5"/>
                      </a:cubicBezTo>
                      <a:cubicBezTo>
                        <a:pt x="865" y="6"/>
                        <a:pt x="875" y="7"/>
                        <a:pt x="868" y="8"/>
                      </a:cubicBezTo>
                      <a:cubicBezTo>
                        <a:pt x="872" y="7"/>
                        <a:pt x="872" y="7"/>
                        <a:pt x="872" y="7"/>
                      </a:cubicBezTo>
                      <a:cubicBezTo>
                        <a:pt x="876" y="8"/>
                        <a:pt x="865" y="9"/>
                        <a:pt x="870" y="10"/>
                      </a:cubicBezTo>
                      <a:cubicBezTo>
                        <a:pt x="875" y="9"/>
                        <a:pt x="878" y="7"/>
                        <a:pt x="884" y="7"/>
                      </a:cubicBezTo>
                      <a:cubicBezTo>
                        <a:pt x="882" y="9"/>
                        <a:pt x="889" y="7"/>
                        <a:pt x="888" y="9"/>
                      </a:cubicBezTo>
                      <a:cubicBezTo>
                        <a:pt x="887" y="9"/>
                        <a:pt x="885" y="9"/>
                        <a:pt x="883" y="9"/>
                      </a:cubicBezTo>
                      <a:cubicBezTo>
                        <a:pt x="884" y="9"/>
                        <a:pt x="884" y="9"/>
                        <a:pt x="884" y="9"/>
                      </a:cubicBezTo>
                      <a:cubicBezTo>
                        <a:pt x="896" y="9"/>
                        <a:pt x="887" y="7"/>
                        <a:pt x="894" y="6"/>
                      </a:cubicBezTo>
                      <a:cubicBezTo>
                        <a:pt x="901" y="6"/>
                        <a:pt x="899" y="7"/>
                        <a:pt x="900" y="8"/>
                      </a:cubicBezTo>
                      <a:cubicBezTo>
                        <a:pt x="901" y="8"/>
                        <a:pt x="904" y="8"/>
                        <a:pt x="906" y="8"/>
                      </a:cubicBezTo>
                      <a:cubicBezTo>
                        <a:pt x="902" y="9"/>
                        <a:pt x="898" y="7"/>
                        <a:pt x="900" y="6"/>
                      </a:cubicBezTo>
                      <a:cubicBezTo>
                        <a:pt x="903" y="7"/>
                        <a:pt x="911" y="6"/>
                        <a:pt x="913" y="5"/>
                      </a:cubicBezTo>
                      <a:cubicBezTo>
                        <a:pt x="902" y="3"/>
                        <a:pt x="906" y="5"/>
                        <a:pt x="896" y="3"/>
                      </a:cubicBezTo>
                      <a:cubicBezTo>
                        <a:pt x="895" y="4"/>
                        <a:pt x="895" y="5"/>
                        <a:pt x="889" y="5"/>
                      </a:cubicBezTo>
                      <a:cubicBezTo>
                        <a:pt x="893" y="4"/>
                        <a:pt x="889" y="4"/>
                        <a:pt x="888" y="4"/>
                      </a:cubicBezTo>
                      <a:cubicBezTo>
                        <a:pt x="889" y="5"/>
                        <a:pt x="884" y="4"/>
                        <a:pt x="882" y="5"/>
                      </a:cubicBezTo>
                      <a:cubicBezTo>
                        <a:pt x="880" y="4"/>
                        <a:pt x="885" y="2"/>
                        <a:pt x="880" y="2"/>
                      </a:cubicBezTo>
                      <a:cubicBezTo>
                        <a:pt x="879" y="5"/>
                        <a:pt x="879" y="5"/>
                        <a:pt x="879" y="5"/>
                      </a:cubicBezTo>
                      <a:cubicBezTo>
                        <a:pt x="876" y="4"/>
                        <a:pt x="879" y="3"/>
                        <a:pt x="875" y="4"/>
                      </a:cubicBezTo>
                      <a:cubicBezTo>
                        <a:pt x="877" y="2"/>
                        <a:pt x="874" y="2"/>
                        <a:pt x="880" y="1"/>
                      </a:cubicBezTo>
                      <a:cubicBezTo>
                        <a:pt x="872" y="0"/>
                        <a:pt x="868" y="3"/>
                        <a:pt x="862" y="4"/>
                      </a:cubicBezTo>
                      <a:cubicBezTo>
                        <a:pt x="863" y="4"/>
                        <a:pt x="863" y="4"/>
                        <a:pt x="864" y="4"/>
                      </a:cubicBezTo>
                      <a:cubicBezTo>
                        <a:pt x="862" y="4"/>
                        <a:pt x="860" y="4"/>
                        <a:pt x="858" y="5"/>
                      </a:cubicBezTo>
                      <a:cubicBezTo>
                        <a:pt x="854" y="4"/>
                        <a:pt x="861" y="3"/>
                        <a:pt x="860" y="3"/>
                      </a:cubicBezTo>
                      <a:cubicBezTo>
                        <a:pt x="854" y="3"/>
                        <a:pt x="854" y="3"/>
                        <a:pt x="854" y="3"/>
                      </a:cubicBezTo>
                      <a:cubicBezTo>
                        <a:pt x="853" y="3"/>
                        <a:pt x="853" y="3"/>
                        <a:pt x="853" y="3"/>
                      </a:cubicBezTo>
                      <a:cubicBezTo>
                        <a:pt x="852" y="4"/>
                        <a:pt x="850" y="4"/>
                        <a:pt x="850" y="4"/>
                      </a:cubicBezTo>
                      <a:cubicBezTo>
                        <a:pt x="851" y="3"/>
                        <a:pt x="852" y="2"/>
                        <a:pt x="853" y="1"/>
                      </a:cubicBezTo>
                      <a:cubicBezTo>
                        <a:pt x="847" y="3"/>
                        <a:pt x="847" y="3"/>
                        <a:pt x="847" y="3"/>
                      </a:cubicBezTo>
                      <a:cubicBezTo>
                        <a:pt x="847" y="3"/>
                        <a:pt x="841" y="3"/>
                        <a:pt x="846" y="2"/>
                      </a:cubicBezTo>
                      <a:cubicBezTo>
                        <a:pt x="836" y="3"/>
                        <a:pt x="836" y="3"/>
                        <a:pt x="836" y="3"/>
                      </a:cubicBezTo>
                      <a:cubicBezTo>
                        <a:pt x="835" y="2"/>
                        <a:pt x="835" y="2"/>
                        <a:pt x="835" y="2"/>
                      </a:cubicBezTo>
                      <a:cubicBezTo>
                        <a:pt x="832" y="2"/>
                        <a:pt x="832" y="3"/>
                        <a:pt x="835" y="2"/>
                      </a:cubicBezTo>
                      <a:cubicBezTo>
                        <a:pt x="832" y="2"/>
                        <a:pt x="820" y="7"/>
                        <a:pt x="821" y="4"/>
                      </a:cubicBezTo>
                      <a:cubicBezTo>
                        <a:pt x="814" y="6"/>
                        <a:pt x="811" y="6"/>
                        <a:pt x="801" y="8"/>
                      </a:cubicBezTo>
                      <a:cubicBezTo>
                        <a:pt x="808" y="6"/>
                        <a:pt x="793" y="8"/>
                        <a:pt x="800" y="6"/>
                      </a:cubicBezTo>
                      <a:cubicBezTo>
                        <a:pt x="796" y="6"/>
                        <a:pt x="795" y="8"/>
                        <a:pt x="791" y="9"/>
                      </a:cubicBezTo>
                      <a:cubicBezTo>
                        <a:pt x="788" y="9"/>
                        <a:pt x="789" y="7"/>
                        <a:pt x="793" y="6"/>
                      </a:cubicBezTo>
                      <a:cubicBezTo>
                        <a:pt x="789" y="7"/>
                        <a:pt x="789" y="7"/>
                        <a:pt x="789" y="7"/>
                      </a:cubicBezTo>
                      <a:cubicBezTo>
                        <a:pt x="789" y="7"/>
                        <a:pt x="789" y="7"/>
                        <a:pt x="789" y="7"/>
                      </a:cubicBezTo>
                      <a:cubicBezTo>
                        <a:pt x="785" y="9"/>
                        <a:pt x="785" y="9"/>
                        <a:pt x="785" y="9"/>
                      </a:cubicBezTo>
                      <a:cubicBezTo>
                        <a:pt x="781" y="9"/>
                        <a:pt x="784" y="7"/>
                        <a:pt x="780" y="8"/>
                      </a:cubicBezTo>
                      <a:cubicBezTo>
                        <a:pt x="779" y="9"/>
                        <a:pt x="779" y="9"/>
                        <a:pt x="779" y="9"/>
                      </a:cubicBezTo>
                      <a:cubicBezTo>
                        <a:pt x="776" y="9"/>
                        <a:pt x="776" y="9"/>
                        <a:pt x="776" y="9"/>
                      </a:cubicBezTo>
                      <a:cubicBezTo>
                        <a:pt x="777" y="9"/>
                        <a:pt x="775" y="10"/>
                        <a:pt x="772" y="11"/>
                      </a:cubicBezTo>
                      <a:cubicBezTo>
                        <a:pt x="772" y="11"/>
                        <a:pt x="772" y="11"/>
                        <a:pt x="772" y="11"/>
                      </a:cubicBezTo>
                      <a:cubicBezTo>
                        <a:pt x="769" y="12"/>
                        <a:pt x="769" y="12"/>
                        <a:pt x="769" y="12"/>
                      </a:cubicBezTo>
                      <a:cubicBezTo>
                        <a:pt x="772" y="10"/>
                        <a:pt x="765" y="12"/>
                        <a:pt x="767" y="11"/>
                      </a:cubicBezTo>
                      <a:cubicBezTo>
                        <a:pt x="764" y="11"/>
                        <a:pt x="764" y="11"/>
                        <a:pt x="758" y="13"/>
                      </a:cubicBezTo>
                      <a:cubicBezTo>
                        <a:pt x="759" y="14"/>
                        <a:pt x="759" y="14"/>
                        <a:pt x="759" y="14"/>
                      </a:cubicBezTo>
                      <a:cubicBezTo>
                        <a:pt x="752" y="16"/>
                        <a:pt x="759" y="12"/>
                        <a:pt x="753" y="14"/>
                      </a:cubicBezTo>
                      <a:cubicBezTo>
                        <a:pt x="753" y="14"/>
                        <a:pt x="753" y="14"/>
                        <a:pt x="753" y="14"/>
                      </a:cubicBezTo>
                      <a:cubicBezTo>
                        <a:pt x="745" y="15"/>
                        <a:pt x="740" y="19"/>
                        <a:pt x="733" y="19"/>
                      </a:cubicBezTo>
                      <a:cubicBezTo>
                        <a:pt x="737" y="18"/>
                        <a:pt x="735" y="17"/>
                        <a:pt x="735" y="18"/>
                      </a:cubicBezTo>
                      <a:cubicBezTo>
                        <a:pt x="730" y="19"/>
                        <a:pt x="722" y="22"/>
                        <a:pt x="716" y="24"/>
                      </a:cubicBezTo>
                      <a:cubicBezTo>
                        <a:pt x="714" y="24"/>
                        <a:pt x="713" y="23"/>
                        <a:pt x="708" y="24"/>
                      </a:cubicBezTo>
                      <a:cubicBezTo>
                        <a:pt x="704" y="26"/>
                        <a:pt x="703" y="26"/>
                        <a:pt x="702" y="27"/>
                      </a:cubicBezTo>
                      <a:cubicBezTo>
                        <a:pt x="698" y="28"/>
                        <a:pt x="691" y="31"/>
                        <a:pt x="690" y="30"/>
                      </a:cubicBezTo>
                      <a:cubicBezTo>
                        <a:pt x="690" y="31"/>
                        <a:pt x="687" y="31"/>
                        <a:pt x="685" y="33"/>
                      </a:cubicBezTo>
                      <a:cubicBezTo>
                        <a:pt x="684" y="32"/>
                        <a:pt x="684" y="32"/>
                        <a:pt x="684" y="32"/>
                      </a:cubicBezTo>
                      <a:cubicBezTo>
                        <a:pt x="685" y="33"/>
                        <a:pt x="685" y="33"/>
                        <a:pt x="685" y="33"/>
                      </a:cubicBezTo>
                      <a:cubicBezTo>
                        <a:pt x="677" y="33"/>
                        <a:pt x="674" y="38"/>
                        <a:pt x="666" y="39"/>
                      </a:cubicBezTo>
                      <a:cubicBezTo>
                        <a:pt x="667" y="39"/>
                        <a:pt x="667" y="39"/>
                        <a:pt x="667" y="39"/>
                      </a:cubicBezTo>
                      <a:cubicBezTo>
                        <a:pt x="665" y="40"/>
                        <a:pt x="665" y="40"/>
                        <a:pt x="665" y="40"/>
                      </a:cubicBezTo>
                      <a:cubicBezTo>
                        <a:pt x="664" y="40"/>
                        <a:pt x="665" y="39"/>
                        <a:pt x="665" y="38"/>
                      </a:cubicBezTo>
                      <a:cubicBezTo>
                        <a:pt x="661" y="40"/>
                        <a:pt x="656" y="42"/>
                        <a:pt x="652" y="43"/>
                      </a:cubicBezTo>
                      <a:cubicBezTo>
                        <a:pt x="654" y="43"/>
                        <a:pt x="654" y="43"/>
                        <a:pt x="654" y="43"/>
                      </a:cubicBezTo>
                      <a:cubicBezTo>
                        <a:pt x="652" y="44"/>
                        <a:pt x="650" y="46"/>
                        <a:pt x="647" y="47"/>
                      </a:cubicBezTo>
                      <a:cubicBezTo>
                        <a:pt x="651" y="43"/>
                        <a:pt x="642" y="48"/>
                        <a:pt x="641" y="48"/>
                      </a:cubicBezTo>
                      <a:cubicBezTo>
                        <a:pt x="644" y="46"/>
                        <a:pt x="644" y="46"/>
                        <a:pt x="644" y="46"/>
                      </a:cubicBezTo>
                      <a:cubicBezTo>
                        <a:pt x="640" y="48"/>
                        <a:pt x="640" y="48"/>
                        <a:pt x="641" y="49"/>
                      </a:cubicBezTo>
                      <a:cubicBezTo>
                        <a:pt x="636" y="51"/>
                        <a:pt x="636" y="48"/>
                        <a:pt x="632" y="51"/>
                      </a:cubicBezTo>
                      <a:cubicBezTo>
                        <a:pt x="635" y="50"/>
                        <a:pt x="635" y="50"/>
                        <a:pt x="635" y="50"/>
                      </a:cubicBezTo>
                      <a:cubicBezTo>
                        <a:pt x="637" y="50"/>
                        <a:pt x="635" y="52"/>
                        <a:pt x="632" y="53"/>
                      </a:cubicBezTo>
                      <a:cubicBezTo>
                        <a:pt x="632" y="53"/>
                        <a:pt x="630" y="53"/>
                        <a:pt x="632" y="52"/>
                      </a:cubicBezTo>
                      <a:cubicBezTo>
                        <a:pt x="628" y="54"/>
                        <a:pt x="622" y="57"/>
                        <a:pt x="620" y="58"/>
                      </a:cubicBezTo>
                      <a:cubicBezTo>
                        <a:pt x="618" y="58"/>
                        <a:pt x="618" y="57"/>
                        <a:pt x="619" y="57"/>
                      </a:cubicBezTo>
                      <a:cubicBezTo>
                        <a:pt x="611" y="61"/>
                        <a:pt x="616" y="58"/>
                        <a:pt x="608" y="63"/>
                      </a:cubicBezTo>
                      <a:cubicBezTo>
                        <a:pt x="607" y="62"/>
                        <a:pt x="607" y="62"/>
                        <a:pt x="607" y="62"/>
                      </a:cubicBezTo>
                      <a:cubicBezTo>
                        <a:pt x="605" y="64"/>
                        <a:pt x="605" y="64"/>
                        <a:pt x="605" y="64"/>
                      </a:cubicBezTo>
                      <a:cubicBezTo>
                        <a:pt x="600" y="65"/>
                        <a:pt x="600" y="65"/>
                        <a:pt x="600" y="65"/>
                      </a:cubicBezTo>
                      <a:cubicBezTo>
                        <a:pt x="602" y="65"/>
                        <a:pt x="602" y="65"/>
                        <a:pt x="602" y="65"/>
                      </a:cubicBezTo>
                      <a:cubicBezTo>
                        <a:pt x="599" y="67"/>
                        <a:pt x="598" y="68"/>
                        <a:pt x="595" y="69"/>
                      </a:cubicBezTo>
                      <a:cubicBezTo>
                        <a:pt x="595" y="68"/>
                        <a:pt x="595" y="68"/>
                        <a:pt x="595" y="68"/>
                      </a:cubicBezTo>
                      <a:cubicBezTo>
                        <a:pt x="588" y="72"/>
                        <a:pt x="586" y="71"/>
                        <a:pt x="579" y="76"/>
                      </a:cubicBezTo>
                      <a:cubicBezTo>
                        <a:pt x="579" y="76"/>
                        <a:pt x="580" y="75"/>
                        <a:pt x="580" y="74"/>
                      </a:cubicBezTo>
                      <a:cubicBezTo>
                        <a:pt x="574" y="79"/>
                        <a:pt x="575" y="76"/>
                        <a:pt x="569" y="81"/>
                      </a:cubicBezTo>
                      <a:cubicBezTo>
                        <a:pt x="569" y="80"/>
                        <a:pt x="568" y="80"/>
                        <a:pt x="568" y="80"/>
                      </a:cubicBezTo>
                      <a:cubicBezTo>
                        <a:pt x="565" y="82"/>
                        <a:pt x="565" y="82"/>
                        <a:pt x="565" y="82"/>
                      </a:cubicBezTo>
                      <a:cubicBezTo>
                        <a:pt x="565" y="81"/>
                        <a:pt x="565" y="81"/>
                        <a:pt x="565" y="81"/>
                      </a:cubicBezTo>
                      <a:cubicBezTo>
                        <a:pt x="563" y="84"/>
                        <a:pt x="563" y="84"/>
                        <a:pt x="563" y="84"/>
                      </a:cubicBezTo>
                      <a:cubicBezTo>
                        <a:pt x="561" y="84"/>
                        <a:pt x="561" y="84"/>
                        <a:pt x="561" y="84"/>
                      </a:cubicBezTo>
                      <a:cubicBezTo>
                        <a:pt x="560" y="85"/>
                        <a:pt x="560" y="85"/>
                        <a:pt x="560" y="85"/>
                      </a:cubicBezTo>
                      <a:cubicBezTo>
                        <a:pt x="556" y="85"/>
                        <a:pt x="552" y="89"/>
                        <a:pt x="547" y="90"/>
                      </a:cubicBezTo>
                      <a:cubicBezTo>
                        <a:pt x="548" y="91"/>
                        <a:pt x="548" y="91"/>
                        <a:pt x="548" y="91"/>
                      </a:cubicBezTo>
                      <a:cubicBezTo>
                        <a:pt x="539" y="100"/>
                        <a:pt x="522" y="104"/>
                        <a:pt x="510" y="114"/>
                      </a:cubicBezTo>
                      <a:cubicBezTo>
                        <a:pt x="510" y="113"/>
                        <a:pt x="510" y="113"/>
                        <a:pt x="510" y="113"/>
                      </a:cubicBezTo>
                      <a:cubicBezTo>
                        <a:pt x="505" y="118"/>
                        <a:pt x="505" y="118"/>
                        <a:pt x="505" y="118"/>
                      </a:cubicBezTo>
                      <a:cubicBezTo>
                        <a:pt x="502" y="119"/>
                        <a:pt x="507" y="116"/>
                        <a:pt x="505" y="116"/>
                      </a:cubicBezTo>
                      <a:cubicBezTo>
                        <a:pt x="500" y="120"/>
                        <a:pt x="504" y="119"/>
                        <a:pt x="498" y="123"/>
                      </a:cubicBezTo>
                      <a:cubicBezTo>
                        <a:pt x="494" y="125"/>
                        <a:pt x="498" y="122"/>
                        <a:pt x="500" y="120"/>
                      </a:cubicBezTo>
                      <a:cubicBezTo>
                        <a:pt x="494" y="125"/>
                        <a:pt x="485" y="132"/>
                        <a:pt x="481" y="134"/>
                      </a:cubicBezTo>
                      <a:cubicBezTo>
                        <a:pt x="481" y="135"/>
                        <a:pt x="480" y="135"/>
                        <a:pt x="481" y="135"/>
                      </a:cubicBezTo>
                      <a:cubicBezTo>
                        <a:pt x="477" y="138"/>
                        <a:pt x="472" y="142"/>
                        <a:pt x="467" y="145"/>
                      </a:cubicBezTo>
                      <a:cubicBezTo>
                        <a:pt x="467" y="144"/>
                        <a:pt x="468" y="143"/>
                        <a:pt x="469" y="143"/>
                      </a:cubicBezTo>
                      <a:cubicBezTo>
                        <a:pt x="467" y="144"/>
                        <a:pt x="465" y="145"/>
                        <a:pt x="464" y="146"/>
                      </a:cubicBezTo>
                      <a:cubicBezTo>
                        <a:pt x="465" y="144"/>
                        <a:pt x="465" y="144"/>
                        <a:pt x="465" y="144"/>
                      </a:cubicBezTo>
                      <a:cubicBezTo>
                        <a:pt x="462" y="147"/>
                        <a:pt x="456" y="152"/>
                        <a:pt x="454" y="152"/>
                      </a:cubicBezTo>
                      <a:cubicBezTo>
                        <a:pt x="455" y="152"/>
                        <a:pt x="455" y="153"/>
                        <a:pt x="453" y="155"/>
                      </a:cubicBezTo>
                      <a:cubicBezTo>
                        <a:pt x="450" y="155"/>
                        <a:pt x="445" y="162"/>
                        <a:pt x="440" y="165"/>
                      </a:cubicBezTo>
                      <a:cubicBezTo>
                        <a:pt x="440" y="164"/>
                        <a:pt x="444" y="161"/>
                        <a:pt x="443" y="162"/>
                      </a:cubicBezTo>
                      <a:cubicBezTo>
                        <a:pt x="440" y="163"/>
                        <a:pt x="439" y="166"/>
                        <a:pt x="437" y="168"/>
                      </a:cubicBezTo>
                      <a:cubicBezTo>
                        <a:pt x="437" y="167"/>
                        <a:pt x="437" y="167"/>
                        <a:pt x="437" y="167"/>
                      </a:cubicBezTo>
                      <a:cubicBezTo>
                        <a:pt x="427" y="176"/>
                        <a:pt x="427" y="176"/>
                        <a:pt x="427" y="176"/>
                      </a:cubicBezTo>
                      <a:cubicBezTo>
                        <a:pt x="425" y="176"/>
                        <a:pt x="418" y="184"/>
                        <a:pt x="418" y="183"/>
                      </a:cubicBezTo>
                      <a:cubicBezTo>
                        <a:pt x="414" y="186"/>
                        <a:pt x="421" y="181"/>
                        <a:pt x="417" y="185"/>
                      </a:cubicBezTo>
                      <a:cubicBezTo>
                        <a:pt x="415" y="185"/>
                        <a:pt x="413" y="189"/>
                        <a:pt x="412" y="188"/>
                      </a:cubicBezTo>
                      <a:cubicBezTo>
                        <a:pt x="413" y="187"/>
                        <a:pt x="413" y="187"/>
                        <a:pt x="413" y="187"/>
                      </a:cubicBezTo>
                      <a:cubicBezTo>
                        <a:pt x="410" y="190"/>
                        <a:pt x="410" y="190"/>
                        <a:pt x="410" y="190"/>
                      </a:cubicBezTo>
                      <a:cubicBezTo>
                        <a:pt x="411" y="187"/>
                        <a:pt x="411" y="187"/>
                        <a:pt x="411" y="187"/>
                      </a:cubicBezTo>
                      <a:cubicBezTo>
                        <a:pt x="408" y="190"/>
                        <a:pt x="407" y="193"/>
                        <a:pt x="408" y="193"/>
                      </a:cubicBezTo>
                      <a:cubicBezTo>
                        <a:pt x="405" y="195"/>
                        <a:pt x="401" y="199"/>
                        <a:pt x="399" y="199"/>
                      </a:cubicBezTo>
                      <a:cubicBezTo>
                        <a:pt x="400" y="198"/>
                        <a:pt x="400" y="198"/>
                        <a:pt x="400" y="198"/>
                      </a:cubicBezTo>
                      <a:cubicBezTo>
                        <a:pt x="393" y="205"/>
                        <a:pt x="386" y="207"/>
                        <a:pt x="382" y="214"/>
                      </a:cubicBezTo>
                      <a:cubicBezTo>
                        <a:pt x="381" y="214"/>
                        <a:pt x="381" y="214"/>
                        <a:pt x="382" y="213"/>
                      </a:cubicBezTo>
                      <a:cubicBezTo>
                        <a:pt x="378" y="217"/>
                        <a:pt x="378" y="217"/>
                        <a:pt x="378" y="217"/>
                      </a:cubicBezTo>
                      <a:cubicBezTo>
                        <a:pt x="378" y="215"/>
                        <a:pt x="378" y="215"/>
                        <a:pt x="378" y="215"/>
                      </a:cubicBezTo>
                      <a:cubicBezTo>
                        <a:pt x="372" y="223"/>
                        <a:pt x="372" y="223"/>
                        <a:pt x="372" y="223"/>
                      </a:cubicBezTo>
                      <a:cubicBezTo>
                        <a:pt x="372" y="223"/>
                        <a:pt x="372" y="223"/>
                        <a:pt x="372" y="223"/>
                      </a:cubicBezTo>
                      <a:cubicBezTo>
                        <a:pt x="367" y="227"/>
                        <a:pt x="360" y="235"/>
                        <a:pt x="354" y="241"/>
                      </a:cubicBezTo>
                      <a:cubicBezTo>
                        <a:pt x="355" y="240"/>
                        <a:pt x="355" y="240"/>
                        <a:pt x="355" y="240"/>
                      </a:cubicBezTo>
                      <a:cubicBezTo>
                        <a:pt x="349" y="247"/>
                        <a:pt x="348" y="246"/>
                        <a:pt x="344" y="251"/>
                      </a:cubicBezTo>
                      <a:cubicBezTo>
                        <a:pt x="344" y="251"/>
                        <a:pt x="344" y="251"/>
                        <a:pt x="344" y="250"/>
                      </a:cubicBezTo>
                      <a:cubicBezTo>
                        <a:pt x="340" y="255"/>
                        <a:pt x="340" y="255"/>
                        <a:pt x="340" y="255"/>
                      </a:cubicBezTo>
                      <a:cubicBezTo>
                        <a:pt x="340" y="253"/>
                        <a:pt x="340" y="253"/>
                        <a:pt x="340" y="253"/>
                      </a:cubicBezTo>
                      <a:cubicBezTo>
                        <a:pt x="338" y="258"/>
                        <a:pt x="331" y="262"/>
                        <a:pt x="333" y="260"/>
                      </a:cubicBezTo>
                      <a:cubicBezTo>
                        <a:pt x="332" y="263"/>
                        <a:pt x="329" y="266"/>
                        <a:pt x="329" y="267"/>
                      </a:cubicBezTo>
                      <a:cubicBezTo>
                        <a:pt x="325" y="272"/>
                        <a:pt x="328" y="268"/>
                        <a:pt x="325" y="271"/>
                      </a:cubicBezTo>
                      <a:cubicBezTo>
                        <a:pt x="321" y="274"/>
                        <a:pt x="322" y="276"/>
                        <a:pt x="317" y="280"/>
                      </a:cubicBezTo>
                      <a:cubicBezTo>
                        <a:pt x="317" y="280"/>
                        <a:pt x="317" y="280"/>
                        <a:pt x="317" y="280"/>
                      </a:cubicBezTo>
                      <a:cubicBezTo>
                        <a:pt x="315" y="282"/>
                        <a:pt x="314" y="284"/>
                        <a:pt x="311" y="287"/>
                      </a:cubicBezTo>
                      <a:cubicBezTo>
                        <a:pt x="312" y="286"/>
                        <a:pt x="312" y="286"/>
                        <a:pt x="312" y="286"/>
                      </a:cubicBezTo>
                      <a:cubicBezTo>
                        <a:pt x="308" y="292"/>
                        <a:pt x="305" y="291"/>
                        <a:pt x="303" y="297"/>
                      </a:cubicBezTo>
                      <a:cubicBezTo>
                        <a:pt x="301" y="299"/>
                        <a:pt x="298" y="304"/>
                        <a:pt x="297" y="303"/>
                      </a:cubicBezTo>
                      <a:cubicBezTo>
                        <a:pt x="283" y="322"/>
                        <a:pt x="283" y="322"/>
                        <a:pt x="283" y="322"/>
                      </a:cubicBezTo>
                      <a:cubicBezTo>
                        <a:pt x="281" y="322"/>
                        <a:pt x="282" y="324"/>
                        <a:pt x="278" y="327"/>
                      </a:cubicBezTo>
                      <a:cubicBezTo>
                        <a:pt x="279" y="328"/>
                        <a:pt x="279" y="328"/>
                        <a:pt x="279" y="328"/>
                      </a:cubicBezTo>
                      <a:cubicBezTo>
                        <a:pt x="272" y="337"/>
                        <a:pt x="262" y="347"/>
                        <a:pt x="254" y="358"/>
                      </a:cubicBezTo>
                      <a:cubicBezTo>
                        <a:pt x="253" y="357"/>
                        <a:pt x="253" y="357"/>
                        <a:pt x="253" y="357"/>
                      </a:cubicBezTo>
                      <a:cubicBezTo>
                        <a:pt x="252" y="360"/>
                        <a:pt x="252" y="360"/>
                        <a:pt x="252" y="360"/>
                      </a:cubicBezTo>
                      <a:cubicBezTo>
                        <a:pt x="244" y="372"/>
                        <a:pt x="233" y="387"/>
                        <a:pt x="226" y="396"/>
                      </a:cubicBezTo>
                      <a:cubicBezTo>
                        <a:pt x="225" y="400"/>
                        <a:pt x="223" y="405"/>
                        <a:pt x="219" y="410"/>
                      </a:cubicBezTo>
                      <a:cubicBezTo>
                        <a:pt x="219" y="409"/>
                        <a:pt x="219" y="409"/>
                        <a:pt x="219" y="409"/>
                      </a:cubicBezTo>
                      <a:cubicBezTo>
                        <a:pt x="214" y="418"/>
                        <a:pt x="209" y="428"/>
                        <a:pt x="202" y="437"/>
                      </a:cubicBezTo>
                      <a:cubicBezTo>
                        <a:pt x="202" y="436"/>
                        <a:pt x="202" y="437"/>
                        <a:pt x="202" y="436"/>
                      </a:cubicBezTo>
                      <a:cubicBezTo>
                        <a:pt x="202" y="439"/>
                        <a:pt x="199" y="442"/>
                        <a:pt x="197" y="444"/>
                      </a:cubicBezTo>
                      <a:cubicBezTo>
                        <a:pt x="200" y="442"/>
                        <a:pt x="200" y="442"/>
                        <a:pt x="200" y="442"/>
                      </a:cubicBezTo>
                      <a:cubicBezTo>
                        <a:pt x="199" y="445"/>
                        <a:pt x="196" y="448"/>
                        <a:pt x="194" y="449"/>
                      </a:cubicBezTo>
                      <a:cubicBezTo>
                        <a:pt x="192" y="454"/>
                        <a:pt x="192" y="454"/>
                        <a:pt x="192" y="454"/>
                      </a:cubicBezTo>
                      <a:cubicBezTo>
                        <a:pt x="192" y="455"/>
                        <a:pt x="192" y="455"/>
                        <a:pt x="192" y="455"/>
                      </a:cubicBezTo>
                      <a:cubicBezTo>
                        <a:pt x="192" y="456"/>
                        <a:pt x="192" y="456"/>
                        <a:pt x="192" y="456"/>
                      </a:cubicBezTo>
                      <a:cubicBezTo>
                        <a:pt x="189" y="458"/>
                        <a:pt x="189" y="458"/>
                        <a:pt x="189" y="458"/>
                      </a:cubicBezTo>
                      <a:cubicBezTo>
                        <a:pt x="189" y="459"/>
                        <a:pt x="186" y="465"/>
                        <a:pt x="186" y="467"/>
                      </a:cubicBezTo>
                      <a:cubicBezTo>
                        <a:pt x="185" y="467"/>
                        <a:pt x="182" y="471"/>
                        <a:pt x="184" y="468"/>
                      </a:cubicBezTo>
                      <a:cubicBezTo>
                        <a:pt x="175" y="484"/>
                        <a:pt x="175" y="484"/>
                        <a:pt x="175" y="484"/>
                      </a:cubicBezTo>
                      <a:cubicBezTo>
                        <a:pt x="176" y="482"/>
                        <a:pt x="176" y="482"/>
                        <a:pt x="176" y="482"/>
                      </a:cubicBezTo>
                      <a:cubicBezTo>
                        <a:pt x="178" y="482"/>
                        <a:pt x="175" y="487"/>
                        <a:pt x="174" y="489"/>
                      </a:cubicBezTo>
                      <a:cubicBezTo>
                        <a:pt x="175" y="486"/>
                        <a:pt x="172" y="488"/>
                        <a:pt x="171" y="490"/>
                      </a:cubicBezTo>
                      <a:cubicBezTo>
                        <a:pt x="170" y="492"/>
                        <a:pt x="173" y="488"/>
                        <a:pt x="173" y="489"/>
                      </a:cubicBezTo>
                      <a:cubicBezTo>
                        <a:pt x="172" y="493"/>
                        <a:pt x="169" y="499"/>
                        <a:pt x="168" y="500"/>
                      </a:cubicBezTo>
                      <a:cubicBezTo>
                        <a:pt x="168" y="498"/>
                        <a:pt x="168" y="498"/>
                        <a:pt x="168" y="498"/>
                      </a:cubicBezTo>
                      <a:cubicBezTo>
                        <a:pt x="167" y="502"/>
                        <a:pt x="164" y="503"/>
                        <a:pt x="162" y="507"/>
                      </a:cubicBezTo>
                      <a:cubicBezTo>
                        <a:pt x="161" y="511"/>
                        <a:pt x="159" y="513"/>
                        <a:pt x="161" y="513"/>
                      </a:cubicBezTo>
                      <a:cubicBezTo>
                        <a:pt x="159" y="518"/>
                        <a:pt x="159" y="514"/>
                        <a:pt x="158" y="516"/>
                      </a:cubicBezTo>
                      <a:cubicBezTo>
                        <a:pt x="158" y="518"/>
                        <a:pt x="154" y="525"/>
                        <a:pt x="153" y="525"/>
                      </a:cubicBezTo>
                      <a:cubicBezTo>
                        <a:pt x="153" y="529"/>
                        <a:pt x="145" y="538"/>
                        <a:pt x="147" y="540"/>
                      </a:cubicBezTo>
                      <a:cubicBezTo>
                        <a:pt x="143" y="544"/>
                        <a:pt x="143" y="544"/>
                        <a:pt x="143" y="544"/>
                      </a:cubicBezTo>
                      <a:cubicBezTo>
                        <a:pt x="144" y="544"/>
                        <a:pt x="145" y="545"/>
                        <a:pt x="143" y="549"/>
                      </a:cubicBezTo>
                      <a:cubicBezTo>
                        <a:pt x="141" y="552"/>
                        <a:pt x="141" y="551"/>
                        <a:pt x="140" y="551"/>
                      </a:cubicBezTo>
                      <a:cubicBezTo>
                        <a:pt x="141" y="554"/>
                        <a:pt x="141" y="554"/>
                        <a:pt x="141" y="554"/>
                      </a:cubicBezTo>
                      <a:cubicBezTo>
                        <a:pt x="130" y="571"/>
                        <a:pt x="121" y="596"/>
                        <a:pt x="111" y="615"/>
                      </a:cubicBezTo>
                      <a:cubicBezTo>
                        <a:pt x="107" y="624"/>
                        <a:pt x="104" y="636"/>
                        <a:pt x="99" y="647"/>
                      </a:cubicBezTo>
                      <a:cubicBezTo>
                        <a:pt x="100" y="645"/>
                        <a:pt x="100" y="645"/>
                        <a:pt x="100" y="645"/>
                      </a:cubicBezTo>
                      <a:cubicBezTo>
                        <a:pt x="95" y="656"/>
                        <a:pt x="95" y="656"/>
                        <a:pt x="95" y="656"/>
                      </a:cubicBezTo>
                      <a:cubicBezTo>
                        <a:pt x="99" y="648"/>
                        <a:pt x="99" y="648"/>
                        <a:pt x="99" y="648"/>
                      </a:cubicBezTo>
                      <a:cubicBezTo>
                        <a:pt x="98" y="651"/>
                        <a:pt x="98" y="653"/>
                        <a:pt x="97" y="655"/>
                      </a:cubicBezTo>
                      <a:cubicBezTo>
                        <a:pt x="92" y="666"/>
                        <a:pt x="85" y="681"/>
                        <a:pt x="81" y="696"/>
                      </a:cubicBezTo>
                      <a:cubicBezTo>
                        <a:pt x="80" y="706"/>
                        <a:pt x="77" y="702"/>
                        <a:pt x="76" y="711"/>
                      </a:cubicBezTo>
                      <a:cubicBezTo>
                        <a:pt x="76" y="710"/>
                        <a:pt x="76" y="710"/>
                        <a:pt x="76" y="709"/>
                      </a:cubicBezTo>
                      <a:cubicBezTo>
                        <a:pt x="73" y="719"/>
                        <a:pt x="72" y="725"/>
                        <a:pt x="70" y="735"/>
                      </a:cubicBezTo>
                      <a:cubicBezTo>
                        <a:pt x="68" y="733"/>
                        <a:pt x="68" y="741"/>
                        <a:pt x="67" y="740"/>
                      </a:cubicBezTo>
                      <a:cubicBezTo>
                        <a:pt x="68" y="741"/>
                        <a:pt x="68" y="741"/>
                        <a:pt x="68" y="741"/>
                      </a:cubicBezTo>
                      <a:cubicBezTo>
                        <a:pt x="67" y="743"/>
                        <a:pt x="65" y="748"/>
                        <a:pt x="65" y="747"/>
                      </a:cubicBezTo>
                      <a:cubicBezTo>
                        <a:pt x="64" y="752"/>
                        <a:pt x="64" y="752"/>
                        <a:pt x="64" y="752"/>
                      </a:cubicBezTo>
                      <a:cubicBezTo>
                        <a:pt x="63" y="752"/>
                        <a:pt x="63" y="752"/>
                        <a:pt x="63" y="752"/>
                      </a:cubicBezTo>
                      <a:cubicBezTo>
                        <a:pt x="62" y="757"/>
                        <a:pt x="59" y="770"/>
                        <a:pt x="56" y="772"/>
                      </a:cubicBezTo>
                      <a:cubicBezTo>
                        <a:pt x="53" y="787"/>
                        <a:pt x="47" y="809"/>
                        <a:pt x="42" y="827"/>
                      </a:cubicBezTo>
                      <a:cubicBezTo>
                        <a:pt x="43" y="830"/>
                        <a:pt x="41" y="835"/>
                        <a:pt x="40" y="839"/>
                      </a:cubicBezTo>
                      <a:cubicBezTo>
                        <a:pt x="38" y="844"/>
                        <a:pt x="38" y="844"/>
                        <a:pt x="38" y="844"/>
                      </a:cubicBezTo>
                      <a:cubicBezTo>
                        <a:pt x="38" y="848"/>
                        <a:pt x="38" y="853"/>
                        <a:pt x="36" y="856"/>
                      </a:cubicBezTo>
                      <a:cubicBezTo>
                        <a:pt x="36" y="856"/>
                        <a:pt x="36" y="856"/>
                        <a:pt x="36" y="856"/>
                      </a:cubicBezTo>
                      <a:cubicBezTo>
                        <a:pt x="36" y="860"/>
                        <a:pt x="34" y="864"/>
                        <a:pt x="34" y="868"/>
                      </a:cubicBezTo>
                      <a:cubicBezTo>
                        <a:pt x="33" y="873"/>
                        <a:pt x="32" y="877"/>
                        <a:pt x="31" y="876"/>
                      </a:cubicBezTo>
                      <a:cubicBezTo>
                        <a:pt x="33" y="877"/>
                        <a:pt x="29" y="886"/>
                        <a:pt x="29" y="886"/>
                      </a:cubicBezTo>
                      <a:cubicBezTo>
                        <a:pt x="29" y="886"/>
                        <a:pt x="15" y="946"/>
                        <a:pt x="7" y="1014"/>
                      </a:cubicBezTo>
                      <a:cubicBezTo>
                        <a:pt x="3" y="1049"/>
                        <a:pt x="1" y="1085"/>
                        <a:pt x="0" y="1116"/>
                      </a:cubicBezTo>
                      <a:cubicBezTo>
                        <a:pt x="0" y="1148"/>
                        <a:pt x="1" y="1175"/>
                        <a:pt x="4" y="1189"/>
                      </a:cubicBezTo>
                      <a:cubicBezTo>
                        <a:pt x="5" y="1191"/>
                        <a:pt x="5" y="1197"/>
                        <a:pt x="6" y="1195"/>
                      </a:cubicBezTo>
                      <a:cubicBezTo>
                        <a:pt x="7" y="1199"/>
                        <a:pt x="5" y="1201"/>
                        <a:pt x="6" y="1202"/>
                      </a:cubicBezTo>
                      <a:cubicBezTo>
                        <a:pt x="7" y="1196"/>
                        <a:pt x="9" y="1204"/>
                        <a:pt x="10" y="1198"/>
                      </a:cubicBezTo>
                      <a:cubicBezTo>
                        <a:pt x="10" y="1202"/>
                        <a:pt x="10" y="1202"/>
                        <a:pt x="10" y="1202"/>
                      </a:cubicBezTo>
                      <a:cubicBezTo>
                        <a:pt x="11" y="1203"/>
                        <a:pt x="9" y="1197"/>
                        <a:pt x="11" y="1198"/>
                      </a:cubicBezTo>
                      <a:cubicBezTo>
                        <a:pt x="9" y="1197"/>
                        <a:pt x="9" y="1197"/>
                        <a:pt x="9" y="1197"/>
                      </a:cubicBezTo>
                      <a:cubicBezTo>
                        <a:pt x="9" y="1194"/>
                        <a:pt x="9" y="1192"/>
                        <a:pt x="10" y="1191"/>
                      </a:cubicBezTo>
                      <a:cubicBezTo>
                        <a:pt x="9" y="1188"/>
                        <a:pt x="7" y="1186"/>
                        <a:pt x="8" y="1180"/>
                      </a:cubicBezTo>
                      <a:cubicBezTo>
                        <a:pt x="8" y="1182"/>
                        <a:pt x="8" y="1182"/>
                        <a:pt x="8" y="1182"/>
                      </a:cubicBezTo>
                      <a:cubicBezTo>
                        <a:pt x="8" y="1176"/>
                        <a:pt x="9" y="1178"/>
                        <a:pt x="10" y="1177"/>
                      </a:cubicBezTo>
                      <a:cubicBezTo>
                        <a:pt x="10" y="1178"/>
                        <a:pt x="10" y="1178"/>
                        <a:pt x="10" y="1178"/>
                      </a:cubicBezTo>
                      <a:cubicBezTo>
                        <a:pt x="11" y="1174"/>
                        <a:pt x="11" y="1174"/>
                        <a:pt x="11" y="1174"/>
                      </a:cubicBezTo>
                      <a:cubicBezTo>
                        <a:pt x="10" y="1177"/>
                        <a:pt x="11" y="1183"/>
                        <a:pt x="11" y="1180"/>
                      </a:cubicBezTo>
                      <a:cubicBezTo>
                        <a:pt x="12" y="1174"/>
                        <a:pt x="11" y="1182"/>
                        <a:pt x="11" y="1177"/>
                      </a:cubicBezTo>
                      <a:cubicBezTo>
                        <a:pt x="11" y="1174"/>
                        <a:pt x="12" y="1175"/>
                        <a:pt x="12" y="1175"/>
                      </a:cubicBezTo>
                      <a:cubicBezTo>
                        <a:pt x="12" y="1170"/>
                        <a:pt x="12" y="1170"/>
                        <a:pt x="12" y="1170"/>
                      </a:cubicBezTo>
                      <a:cubicBezTo>
                        <a:pt x="13" y="1170"/>
                        <a:pt x="12" y="1173"/>
                        <a:pt x="13" y="1171"/>
                      </a:cubicBezTo>
                      <a:cubicBezTo>
                        <a:pt x="12" y="1164"/>
                        <a:pt x="12" y="1164"/>
                        <a:pt x="12" y="1164"/>
                      </a:cubicBezTo>
                      <a:cubicBezTo>
                        <a:pt x="14" y="1163"/>
                        <a:pt x="11" y="1157"/>
                        <a:pt x="13" y="1154"/>
                      </a:cubicBezTo>
                      <a:cubicBezTo>
                        <a:pt x="14" y="1159"/>
                        <a:pt x="14" y="1153"/>
                        <a:pt x="15" y="1154"/>
                      </a:cubicBezTo>
                      <a:cubicBezTo>
                        <a:pt x="15" y="1142"/>
                        <a:pt x="15" y="1142"/>
                        <a:pt x="15" y="1142"/>
                      </a:cubicBezTo>
                      <a:cubicBezTo>
                        <a:pt x="16" y="1141"/>
                        <a:pt x="16" y="1145"/>
                        <a:pt x="16" y="1144"/>
                      </a:cubicBezTo>
                      <a:cubicBezTo>
                        <a:pt x="16" y="1141"/>
                        <a:pt x="15" y="1140"/>
                        <a:pt x="15" y="1139"/>
                      </a:cubicBezTo>
                      <a:cubicBezTo>
                        <a:pt x="16" y="1138"/>
                        <a:pt x="16" y="1130"/>
                        <a:pt x="17" y="1130"/>
                      </a:cubicBezTo>
                      <a:cubicBezTo>
                        <a:pt x="19" y="1122"/>
                        <a:pt x="15" y="1127"/>
                        <a:pt x="17" y="1119"/>
                      </a:cubicBezTo>
                      <a:cubicBezTo>
                        <a:pt x="18" y="1118"/>
                        <a:pt x="17" y="1125"/>
                        <a:pt x="18" y="1122"/>
                      </a:cubicBezTo>
                      <a:cubicBezTo>
                        <a:pt x="18" y="1114"/>
                        <a:pt x="18" y="1114"/>
                        <a:pt x="18" y="1114"/>
                      </a:cubicBezTo>
                      <a:cubicBezTo>
                        <a:pt x="18" y="1115"/>
                        <a:pt x="19" y="1116"/>
                        <a:pt x="19" y="1119"/>
                      </a:cubicBezTo>
                      <a:cubicBezTo>
                        <a:pt x="21" y="1098"/>
                        <a:pt x="26" y="1087"/>
                        <a:pt x="27" y="1067"/>
                      </a:cubicBezTo>
                      <a:cubicBezTo>
                        <a:pt x="28" y="1065"/>
                        <a:pt x="27" y="1069"/>
                        <a:pt x="28" y="1071"/>
                      </a:cubicBezTo>
                      <a:cubicBezTo>
                        <a:pt x="28" y="1057"/>
                        <a:pt x="32" y="1052"/>
                        <a:pt x="33" y="1040"/>
                      </a:cubicBezTo>
                      <a:cubicBezTo>
                        <a:pt x="32" y="1040"/>
                        <a:pt x="32" y="1040"/>
                        <a:pt x="32" y="1040"/>
                      </a:cubicBezTo>
                      <a:cubicBezTo>
                        <a:pt x="36" y="1024"/>
                        <a:pt x="37" y="1004"/>
                        <a:pt x="41" y="986"/>
                      </a:cubicBezTo>
                      <a:cubicBezTo>
                        <a:pt x="40" y="988"/>
                        <a:pt x="40" y="988"/>
                        <a:pt x="40" y="988"/>
                      </a:cubicBezTo>
                      <a:cubicBezTo>
                        <a:pt x="39" y="985"/>
                        <a:pt x="40" y="981"/>
                        <a:pt x="40" y="978"/>
                      </a:cubicBezTo>
                      <a:cubicBezTo>
                        <a:pt x="40" y="977"/>
                        <a:pt x="41" y="980"/>
                        <a:pt x="42" y="975"/>
                      </a:cubicBezTo>
                      <a:cubicBezTo>
                        <a:pt x="41" y="976"/>
                        <a:pt x="41" y="978"/>
                        <a:pt x="40" y="977"/>
                      </a:cubicBezTo>
                      <a:cubicBezTo>
                        <a:pt x="45" y="962"/>
                        <a:pt x="50" y="928"/>
                        <a:pt x="56" y="903"/>
                      </a:cubicBezTo>
                      <a:cubicBezTo>
                        <a:pt x="62" y="868"/>
                        <a:pt x="72" y="831"/>
                        <a:pt x="81" y="797"/>
                      </a:cubicBezTo>
                      <a:cubicBezTo>
                        <a:pt x="79" y="802"/>
                        <a:pt x="78" y="799"/>
                        <a:pt x="79" y="796"/>
                      </a:cubicBezTo>
                      <a:cubicBezTo>
                        <a:pt x="86" y="786"/>
                        <a:pt x="84" y="777"/>
                        <a:pt x="89" y="767"/>
                      </a:cubicBezTo>
                      <a:cubicBezTo>
                        <a:pt x="94" y="747"/>
                        <a:pt x="103" y="731"/>
                        <a:pt x="106" y="712"/>
                      </a:cubicBezTo>
                      <a:cubicBezTo>
                        <a:pt x="107" y="712"/>
                        <a:pt x="107" y="712"/>
                        <a:pt x="107" y="712"/>
                      </a:cubicBezTo>
                      <a:cubicBezTo>
                        <a:pt x="108" y="710"/>
                        <a:pt x="108" y="709"/>
                        <a:pt x="109" y="706"/>
                      </a:cubicBezTo>
                      <a:cubicBezTo>
                        <a:pt x="109" y="706"/>
                        <a:pt x="109" y="706"/>
                        <a:pt x="109" y="706"/>
                      </a:cubicBezTo>
                      <a:cubicBezTo>
                        <a:pt x="112" y="700"/>
                        <a:pt x="113" y="691"/>
                        <a:pt x="115" y="688"/>
                      </a:cubicBezTo>
                      <a:cubicBezTo>
                        <a:pt x="114" y="687"/>
                        <a:pt x="114" y="687"/>
                        <a:pt x="114" y="687"/>
                      </a:cubicBezTo>
                      <a:cubicBezTo>
                        <a:pt x="116" y="683"/>
                        <a:pt x="116" y="685"/>
                        <a:pt x="117" y="681"/>
                      </a:cubicBezTo>
                      <a:cubicBezTo>
                        <a:pt x="117" y="681"/>
                        <a:pt x="117" y="681"/>
                        <a:pt x="117" y="681"/>
                      </a:cubicBezTo>
                      <a:cubicBezTo>
                        <a:pt x="118" y="676"/>
                        <a:pt x="118" y="676"/>
                        <a:pt x="118" y="676"/>
                      </a:cubicBezTo>
                      <a:cubicBezTo>
                        <a:pt x="120" y="677"/>
                        <a:pt x="122" y="665"/>
                        <a:pt x="124" y="663"/>
                      </a:cubicBezTo>
                      <a:cubicBezTo>
                        <a:pt x="126" y="657"/>
                        <a:pt x="129" y="648"/>
                        <a:pt x="132" y="640"/>
                      </a:cubicBezTo>
                      <a:cubicBezTo>
                        <a:pt x="134" y="639"/>
                        <a:pt x="137" y="630"/>
                        <a:pt x="140" y="624"/>
                      </a:cubicBezTo>
                      <a:cubicBezTo>
                        <a:pt x="145" y="613"/>
                        <a:pt x="151" y="596"/>
                        <a:pt x="158" y="582"/>
                      </a:cubicBezTo>
                      <a:cubicBezTo>
                        <a:pt x="157" y="582"/>
                        <a:pt x="157" y="582"/>
                        <a:pt x="157" y="582"/>
                      </a:cubicBezTo>
                      <a:cubicBezTo>
                        <a:pt x="159" y="578"/>
                        <a:pt x="159" y="578"/>
                        <a:pt x="159" y="578"/>
                      </a:cubicBezTo>
                      <a:cubicBezTo>
                        <a:pt x="159" y="578"/>
                        <a:pt x="159" y="578"/>
                        <a:pt x="159" y="578"/>
                      </a:cubicBezTo>
                      <a:cubicBezTo>
                        <a:pt x="162" y="576"/>
                        <a:pt x="163" y="569"/>
                        <a:pt x="165" y="567"/>
                      </a:cubicBezTo>
                      <a:cubicBezTo>
                        <a:pt x="163" y="568"/>
                        <a:pt x="164" y="569"/>
                        <a:pt x="163" y="572"/>
                      </a:cubicBezTo>
                      <a:cubicBezTo>
                        <a:pt x="161" y="574"/>
                        <a:pt x="161" y="571"/>
                        <a:pt x="163" y="567"/>
                      </a:cubicBezTo>
                      <a:cubicBezTo>
                        <a:pt x="164" y="567"/>
                        <a:pt x="164" y="567"/>
                        <a:pt x="164" y="567"/>
                      </a:cubicBezTo>
                      <a:cubicBezTo>
                        <a:pt x="164" y="564"/>
                        <a:pt x="164" y="564"/>
                        <a:pt x="164" y="564"/>
                      </a:cubicBezTo>
                      <a:cubicBezTo>
                        <a:pt x="165" y="564"/>
                        <a:pt x="167" y="562"/>
                        <a:pt x="168" y="562"/>
                      </a:cubicBezTo>
                      <a:cubicBezTo>
                        <a:pt x="174" y="550"/>
                        <a:pt x="176" y="541"/>
                        <a:pt x="183" y="528"/>
                      </a:cubicBezTo>
                      <a:cubicBezTo>
                        <a:pt x="183" y="530"/>
                        <a:pt x="187" y="519"/>
                        <a:pt x="188" y="523"/>
                      </a:cubicBezTo>
                      <a:cubicBezTo>
                        <a:pt x="191" y="515"/>
                        <a:pt x="186" y="523"/>
                        <a:pt x="186" y="519"/>
                      </a:cubicBezTo>
                      <a:cubicBezTo>
                        <a:pt x="188" y="517"/>
                        <a:pt x="188" y="515"/>
                        <a:pt x="189" y="515"/>
                      </a:cubicBezTo>
                      <a:cubicBezTo>
                        <a:pt x="189" y="516"/>
                        <a:pt x="191" y="513"/>
                        <a:pt x="190" y="515"/>
                      </a:cubicBezTo>
                      <a:cubicBezTo>
                        <a:pt x="193" y="510"/>
                        <a:pt x="193" y="510"/>
                        <a:pt x="193" y="510"/>
                      </a:cubicBezTo>
                      <a:cubicBezTo>
                        <a:pt x="193" y="510"/>
                        <a:pt x="193" y="511"/>
                        <a:pt x="193" y="512"/>
                      </a:cubicBezTo>
                      <a:cubicBezTo>
                        <a:pt x="197" y="501"/>
                        <a:pt x="203" y="494"/>
                        <a:pt x="207" y="485"/>
                      </a:cubicBezTo>
                      <a:cubicBezTo>
                        <a:pt x="207" y="484"/>
                        <a:pt x="205" y="488"/>
                        <a:pt x="205" y="487"/>
                      </a:cubicBezTo>
                      <a:cubicBezTo>
                        <a:pt x="209" y="478"/>
                        <a:pt x="211" y="480"/>
                        <a:pt x="215" y="471"/>
                      </a:cubicBezTo>
                      <a:cubicBezTo>
                        <a:pt x="214" y="473"/>
                        <a:pt x="214" y="473"/>
                        <a:pt x="214" y="473"/>
                      </a:cubicBezTo>
                      <a:cubicBezTo>
                        <a:pt x="215" y="470"/>
                        <a:pt x="215" y="469"/>
                        <a:pt x="219" y="465"/>
                      </a:cubicBezTo>
                      <a:cubicBezTo>
                        <a:pt x="220" y="465"/>
                        <a:pt x="217" y="469"/>
                        <a:pt x="216" y="471"/>
                      </a:cubicBezTo>
                      <a:cubicBezTo>
                        <a:pt x="218" y="468"/>
                        <a:pt x="223" y="461"/>
                        <a:pt x="220" y="462"/>
                      </a:cubicBezTo>
                      <a:cubicBezTo>
                        <a:pt x="222" y="459"/>
                        <a:pt x="224" y="458"/>
                        <a:pt x="225" y="456"/>
                      </a:cubicBezTo>
                      <a:cubicBezTo>
                        <a:pt x="225" y="456"/>
                        <a:pt x="223" y="459"/>
                        <a:pt x="223" y="457"/>
                      </a:cubicBezTo>
                      <a:cubicBezTo>
                        <a:pt x="227" y="452"/>
                        <a:pt x="231" y="444"/>
                        <a:pt x="235" y="439"/>
                      </a:cubicBezTo>
                      <a:cubicBezTo>
                        <a:pt x="235" y="439"/>
                        <a:pt x="236" y="439"/>
                        <a:pt x="236" y="439"/>
                      </a:cubicBezTo>
                      <a:cubicBezTo>
                        <a:pt x="238" y="434"/>
                        <a:pt x="239" y="436"/>
                        <a:pt x="243" y="429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356" name="Freeform 156">
                  <a:extLst>
                    <a:ext uri="{FF2B5EF4-FFF2-40B4-BE49-F238E27FC236}">
                      <a16:creationId xmlns:a16="http://schemas.microsoft.com/office/drawing/2014/main" id="{0140F897-86BC-4A87-B498-89E9D1584F0E}"/>
                    </a:ext>
                  </a:extLst>
                </p:cNvPr>
                <p:cNvSpPr/>
                <p:nvPr/>
              </p:nvSpPr>
              <p:spPr bwMode="auto">
                <a:xfrm>
                  <a:off x="7526338" y="2025650"/>
                  <a:ext cx="7937" cy="7938"/>
                </a:xfrm>
                <a:custGeom>
                  <a:cxnLst>
                    <a:cxn ang="0">
                      <a:pos x="3" y="0"/>
                    </a:cxn>
                    <a:cxn ang="0">
                      <a:pos x="0" y="1"/>
                    </a:cxn>
                    <a:cxn ang="0">
                      <a:pos x="0" y="3"/>
                    </a:cxn>
                    <a:cxn ang="0">
                      <a:pos x="3" y="0"/>
                    </a:cxn>
                  </a:cxnLst>
                  <a:rect b="b" l="0" r="r" t="0"/>
                  <a:pathLst>
                    <a:path h="3" w="3">
                      <a:moveTo>
                        <a:pt x="3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2"/>
                        <a:pt x="1" y="2"/>
                        <a:pt x="0" y="3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357" name="Freeform 157">
                  <a:extLst>
                    <a:ext uri="{FF2B5EF4-FFF2-40B4-BE49-F238E27FC236}">
                      <a16:creationId xmlns:a16="http://schemas.microsoft.com/office/drawing/2014/main" id="{452A149F-D11C-4FEF-97CE-9D414563CEC5}"/>
                    </a:ext>
                  </a:extLst>
                </p:cNvPr>
                <p:cNvSpPr/>
                <p:nvPr/>
              </p:nvSpPr>
              <p:spPr bwMode="auto">
                <a:xfrm>
                  <a:off x="7278688" y="2239963"/>
                  <a:ext cx="1587" cy="1588"/>
                </a:xfrm>
                <a:custGeom>
                  <a:cxnLst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358" name="Freeform 158">
                  <a:extLst>
                    <a:ext uri="{FF2B5EF4-FFF2-40B4-BE49-F238E27FC236}">
                      <a16:creationId xmlns:a16="http://schemas.microsoft.com/office/drawing/2014/main" id="{157CF221-F1DF-46B2-994E-701BC1305C17}"/>
                    </a:ext>
                  </a:extLst>
                </p:cNvPr>
                <p:cNvSpPr/>
                <p:nvPr/>
              </p:nvSpPr>
              <p:spPr bwMode="auto">
                <a:xfrm>
                  <a:off x="7221538" y="2297113"/>
                  <a:ext cx="7937" cy="4763"/>
                </a:xfrm>
                <a:custGeom>
                  <a:cxnLst>
                    <a:cxn ang="0">
                      <a:pos x="2" y="2"/>
                    </a:cxn>
                    <a:cxn ang="0">
                      <a:pos x="0" y="2"/>
                    </a:cxn>
                    <a:cxn ang="0">
                      <a:pos x="2" y="2"/>
                    </a:cxn>
                  </a:cxnLst>
                  <a:rect b="b" l="0" r="r" t="0"/>
                  <a:pathLst>
                    <a:path h="2" w="3">
                      <a:moveTo>
                        <a:pt x="2" y="2"/>
                      </a:moveTo>
                      <a:cubicBezTo>
                        <a:pt x="3" y="0"/>
                        <a:pt x="1" y="1"/>
                        <a:pt x="0" y="2"/>
                      </a:cubicBezTo>
                      <a:cubicBezTo>
                        <a:pt x="1" y="2"/>
                        <a:pt x="1" y="2"/>
                        <a:pt x="2" y="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359" name="Freeform 159">
                  <a:extLst>
                    <a:ext uri="{FF2B5EF4-FFF2-40B4-BE49-F238E27FC236}">
                      <a16:creationId xmlns:a16="http://schemas.microsoft.com/office/drawing/2014/main" id="{58E69471-22F8-4C7B-A995-4E75F3F45143}"/>
                    </a:ext>
                  </a:extLst>
                </p:cNvPr>
                <p:cNvSpPr/>
                <p:nvPr/>
              </p:nvSpPr>
              <p:spPr bwMode="auto">
                <a:xfrm>
                  <a:off x="7685088" y="1916113"/>
                  <a:ext cx="3175" cy="1588"/>
                </a:xfrm>
                <a:custGeom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b="b" l="0" r="r" t="0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360" name="Freeform 160">
                  <a:extLst>
                    <a:ext uri="{FF2B5EF4-FFF2-40B4-BE49-F238E27FC236}">
                      <a16:creationId xmlns:a16="http://schemas.microsoft.com/office/drawing/2014/main" id="{3A939A01-7925-4858-9984-4D35B24A3414}"/>
                    </a:ext>
                  </a:extLst>
                </p:cNvPr>
                <p:cNvSpPr/>
                <p:nvPr/>
              </p:nvSpPr>
              <p:spPr bwMode="auto">
                <a:xfrm>
                  <a:off x="8167688" y="1717675"/>
                  <a:ext cx="1587" cy="1588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361" name="Freeform 161">
                  <a:extLst>
                    <a:ext uri="{FF2B5EF4-FFF2-40B4-BE49-F238E27FC236}">
                      <a16:creationId xmlns:a16="http://schemas.microsoft.com/office/drawing/2014/main" id="{015FCE84-CADA-4E44-B8F6-8EB1570D19D4}"/>
                    </a:ext>
                  </a:extLst>
                </p:cNvPr>
                <p:cNvSpPr/>
                <p:nvPr/>
              </p:nvSpPr>
              <p:spPr bwMode="auto">
                <a:xfrm>
                  <a:off x="8132763" y="1720850"/>
                  <a:ext cx="6350" cy="1588"/>
                </a:xfrm>
                <a:custGeom>
                  <a:cxnLst>
                    <a:cxn ang="0">
                      <a:pos x="3" y="0"/>
                    </a:cxn>
                    <a:cxn ang="0">
                      <a:pos x="0" y="1"/>
                    </a:cxn>
                    <a:cxn ang="0">
                      <a:pos x="3" y="0"/>
                    </a:cxn>
                  </a:cxnLst>
                  <a:rect b="b" l="0" r="r" t="0"/>
                  <a:pathLst>
                    <a:path h="1" w="3">
                      <a:moveTo>
                        <a:pt x="3" y="0"/>
                      </a:moveTo>
                      <a:cubicBezTo>
                        <a:pt x="2" y="0"/>
                        <a:pt x="1" y="1"/>
                        <a:pt x="0" y="1"/>
                      </a:cubicBezTo>
                      <a:cubicBezTo>
                        <a:pt x="1" y="1"/>
                        <a:pt x="2" y="1"/>
                        <a:pt x="3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362" name="Freeform 162">
                  <a:extLst>
                    <a:ext uri="{FF2B5EF4-FFF2-40B4-BE49-F238E27FC236}">
                      <a16:creationId xmlns:a16="http://schemas.microsoft.com/office/drawing/2014/main" id="{A8BA7DF1-C868-4882-9DC4-7779518746D6}"/>
                    </a:ext>
                  </a:extLst>
                </p:cNvPr>
                <p:cNvSpPr/>
                <p:nvPr/>
              </p:nvSpPr>
              <p:spPr bwMode="auto">
                <a:xfrm>
                  <a:off x="7577138" y="1984375"/>
                  <a:ext cx="4762" cy="4763"/>
                </a:xfrm>
                <a:custGeom>
                  <a:cxnLst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b="b" l="0" r="r" t="0"/>
                  <a:pathLst>
                    <a:path h="2" w="2">
                      <a:moveTo>
                        <a:pt x="2" y="0"/>
                      </a:moveTo>
                      <a:cubicBezTo>
                        <a:pt x="1" y="1"/>
                        <a:pt x="1" y="1"/>
                        <a:pt x="0" y="2"/>
                      </a:cubicBezTo>
                      <a:cubicBezTo>
                        <a:pt x="1" y="1"/>
                        <a:pt x="2" y="1"/>
                        <a:pt x="2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363" name="Freeform 163">
                  <a:extLst>
                    <a:ext uri="{FF2B5EF4-FFF2-40B4-BE49-F238E27FC236}">
                      <a16:creationId xmlns:a16="http://schemas.microsoft.com/office/drawing/2014/main" id="{996EA13C-B64F-4DF5-8718-3041571555AD}"/>
                    </a:ext>
                  </a:extLst>
                </p:cNvPr>
                <p:cNvSpPr/>
                <p:nvPr/>
              </p:nvSpPr>
              <p:spPr bwMode="auto">
                <a:xfrm>
                  <a:off x="8120063" y="1725613"/>
                  <a:ext cx="7937" cy="3175"/>
                </a:xfrm>
                <a:custGeom>
                  <a:cxnLst>
                    <a:cxn ang="0">
                      <a:pos x="3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3" y="0"/>
                    </a:cxn>
                  </a:cxnLst>
                  <a:rect b="b" l="0" r="r" t="0"/>
                  <a:pathLst>
                    <a:path h="1" w="3">
                      <a:moveTo>
                        <a:pt x="3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364" name="Freeform 164">
                  <a:extLst>
                    <a:ext uri="{FF2B5EF4-FFF2-40B4-BE49-F238E27FC236}">
                      <a16:creationId xmlns:a16="http://schemas.microsoft.com/office/drawing/2014/main" id="{D1409A7B-2A44-40B9-B695-C101A6D4C732}"/>
                    </a:ext>
                  </a:extLst>
                </p:cNvPr>
                <p:cNvSpPr/>
                <p:nvPr/>
              </p:nvSpPr>
              <p:spPr bwMode="auto">
                <a:xfrm>
                  <a:off x="8167688" y="1716088"/>
                  <a:ext cx="9525" cy="1588"/>
                </a:xfrm>
                <a:custGeom>
                  <a:cxnLst>
                    <a:cxn ang="0">
                      <a:pos x="4" y="0"/>
                    </a:cxn>
                    <a:cxn ang="0">
                      <a:pos x="0" y="1"/>
                    </a:cxn>
                    <a:cxn ang="0">
                      <a:pos x="4" y="0"/>
                    </a:cxn>
                  </a:cxnLst>
                  <a:rect b="b" l="0" r="r" t="0"/>
                  <a:pathLst>
                    <a:path h="1" w="4">
                      <a:moveTo>
                        <a:pt x="4" y="0"/>
                      </a:moveTo>
                      <a:cubicBezTo>
                        <a:pt x="3" y="1"/>
                        <a:pt x="1" y="1"/>
                        <a:pt x="0" y="1"/>
                      </a:cubicBezTo>
                      <a:cubicBezTo>
                        <a:pt x="2" y="1"/>
                        <a:pt x="3" y="1"/>
                        <a:pt x="4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365" name="Freeform 165">
                  <a:extLst>
                    <a:ext uri="{FF2B5EF4-FFF2-40B4-BE49-F238E27FC236}">
                      <a16:creationId xmlns:a16="http://schemas.microsoft.com/office/drawing/2014/main" id="{4F6095CE-6B23-4D60-B0EB-BE125E58A744}"/>
                    </a:ext>
                  </a:extLst>
                </p:cNvPr>
                <p:cNvSpPr/>
                <p:nvPr/>
              </p:nvSpPr>
              <p:spPr bwMode="auto">
                <a:xfrm>
                  <a:off x="7850188" y="1822450"/>
                  <a:ext cx="4762" cy="4763"/>
                </a:xfrm>
                <a:custGeom>
                  <a:cxnLst>
                    <a:cxn ang="0">
                      <a:pos x="2" y="0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b="b" l="0" r="r" t="0"/>
                  <a:pathLst>
                    <a:path h="2" w="2">
                      <a:moveTo>
                        <a:pt x="2" y="0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366" name="Freeform 166">
                  <a:extLst>
                    <a:ext uri="{FF2B5EF4-FFF2-40B4-BE49-F238E27FC236}">
                      <a16:creationId xmlns:a16="http://schemas.microsoft.com/office/drawing/2014/main" id="{BE3A89B1-9C62-4186-9E5D-55D823AE2E82}"/>
                    </a:ext>
                  </a:extLst>
                </p:cNvPr>
                <p:cNvSpPr/>
                <p:nvPr/>
              </p:nvSpPr>
              <p:spPr bwMode="auto">
                <a:xfrm>
                  <a:off x="8094663" y="1738313"/>
                  <a:ext cx="3175" cy="1588"/>
                </a:xfrm>
                <a:custGeom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1"/>
                    </a:cxn>
                    <a:cxn ang="0">
                      <a:pos x="2" y="0"/>
                    </a:cxn>
                  </a:cxnLst>
                  <a:rect b="b" l="0" r="r" t="0"/>
                  <a:pathLst>
                    <a:path h="1" w="2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367" name="Freeform 167">
                  <a:extLst>
                    <a:ext uri="{FF2B5EF4-FFF2-40B4-BE49-F238E27FC236}">
                      <a16:creationId xmlns:a16="http://schemas.microsoft.com/office/drawing/2014/main" id="{81506E63-1C22-4667-BD1D-539924C6B0F3}"/>
                    </a:ext>
                  </a:extLst>
                </p:cNvPr>
                <p:cNvSpPr/>
                <p:nvPr/>
              </p:nvSpPr>
              <p:spPr bwMode="auto">
                <a:xfrm>
                  <a:off x="8204200" y="1711325"/>
                  <a:ext cx="4762" cy="1588"/>
                </a:xfrm>
                <a:custGeom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2" y="0"/>
                    </a:cxn>
                    <a:cxn ang="0">
                      <a:pos x="1" y="0"/>
                    </a:cxn>
                  </a:cxnLst>
                  <a:rect b="b" l="0" r="r" t="0"/>
                  <a:pathLst>
                    <a:path w="2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368" name="Freeform 168">
                  <a:extLst>
                    <a:ext uri="{FF2B5EF4-FFF2-40B4-BE49-F238E27FC236}">
                      <a16:creationId xmlns:a16="http://schemas.microsoft.com/office/drawing/2014/main" id="{2DD67323-29C5-4F87-ABF2-DF344401311B}"/>
                    </a:ext>
                  </a:extLst>
                </p:cNvPr>
                <p:cNvSpPr/>
                <p:nvPr/>
              </p:nvSpPr>
              <p:spPr bwMode="auto">
                <a:xfrm>
                  <a:off x="7956550" y="1779588"/>
                  <a:ext cx="1587" cy="4763"/>
                </a:xfrm>
                <a:custGeom>
                  <a:cxnLst>
                    <a:cxn ang="0">
                      <a:pos x="1" y="2"/>
                    </a:cxn>
                    <a:cxn ang="0">
                      <a:pos x="1" y="0"/>
                    </a:cxn>
                    <a:cxn ang="0">
                      <a:pos x="1" y="2"/>
                    </a:cxn>
                  </a:cxnLst>
                  <a:rect b="b" l="0" r="r" t="0"/>
                  <a:pathLst>
                    <a:path h="2" w="1">
                      <a:moveTo>
                        <a:pt x="1" y="2"/>
                      </a:move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0" y="1"/>
                        <a:pt x="0" y="1"/>
                        <a:pt x="1" y="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306" name="Group 313">
              <a:extLst>
                <a:ext uri="{FF2B5EF4-FFF2-40B4-BE49-F238E27FC236}">
                  <a16:creationId xmlns:a16="http://schemas.microsoft.com/office/drawing/2014/main" id="{350BB8FB-DC6F-4B4F-8FA3-8997556BDD8E}"/>
                </a:ext>
              </a:extLst>
            </p:cNvPr>
            <p:cNvGrpSpPr/>
            <p:nvPr/>
          </p:nvGrpSpPr>
          <p:grpSpPr>
            <a:xfrm rot="806963">
              <a:off x="2008129" y="1047000"/>
              <a:ext cx="1683483" cy="1691701"/>
              <a:chOff x="4391025" y="1189038"/>
              <a:chExt cx="1952625" cy="1962150"/>
            </a:xfrm>
          </p:grpSpPr>
          <p:sp>
            <p:nvSpPr>
              <p:cNvPr id="307" name="Freeform 6">
                <a:extLst>
                  <a:ext uri="{FF2B5EF4-FFF2-40B4-BE49-F238E27FC236}">
                    <a16:creationId xmlns:a16="http://schemas.microsoft.com/office/drawing/2014/main" id="{D3806CDD-E036-47DB-9797-EE5BDEC23D49}"/>
                  </a:ext>
                </a:extLst>
              </p:cNvPr>
              <p:cNvSpPr/>
              <p:nvPr/>
            </p:nvSpPr>
            <p:spPr bwMode="auto">
              <a:xfrm>
                <a:off x="4856162" y="2362200"/>
                <a:ext cx="342900" cy="342900"/>
              </a:xfrm>
              <a:custGeom>
                <a:cxnLst>
                  <a:cxn ang="0">
                    <a:pos x="0" y="54"/>
                  </a:cxn>
                  <a:cxn ang="0">
                    <a:pos x="164" y="216"/>
                  </a:cxn>
                  <a:cxn ang="0">
                    <a:pos x="216" y="163"/>
                  </a:cxn>
                  <a:cxn ang="0">
                    <a:pos x="52" y="0"/>
                  </a:cxn>
                  <a:cxn ang="0">
                    <a:pos x="0" y="54"/>
                  </a:cxn>
                </a:cxnLst>
                <a:rect b="b" l="0" r="r" t="0"/>
                <a:pathLst>
                  <a:path h="216" w="216">
                    <a:moveTo>
                      <a:pt x="0" y="54"/>
                    </a:moveTo>
                    <a:lnTo>
                      <a:pt x="164" y="216"/>
                    </a:lnTo>
                    <a:lnTo>
                      <a:pt x="216" y="163"/>
                    </a:lnTo>
                    <a:lnTo>
                      <a:pt x="52" y="0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>
                  <a:ea charset="-122" panose="020b0503020204020204" pitchFamily="34" typeface="微软雅黑"/>
                  <a:cs typeface="+mn-ea"/>
                  <a:sym typeface="+mn-lt"/>
                </a:endParaRPr>
              </a:p>
            </p:txBody>
          </p:sp>
          <p:sp>
            <p:nvSpPr>
              <p:cNvPr id="308" name="Freeform 7">
                <a:extLst>
                  <a:ext uri="{FF2B5EF4-FFF2-40B4-BE49-F238E27FC236}">
                    <a16:creationId xmlns:a16="http://schemas.microsoft.com/office/drawing/2014/main" id="{9C203E42-410C-40AF-9F0F-12684AC82284}"/>
                  </a:ext>
                </a:extLst>
              </p:cNvPr>
              <p:cNvSpPr/>
              <p:nvPr/>
            </p:nvSpPr>
            <p:spPr bwMode="auto">
              <a:xfrm>
                <a:off x="4856162" y="2362200"/>
                <a:ext cx="342900" cy="342900"/>
              </a:xfrm>
              <a:custGeom>
                <a:cxnLst>
                  <a:cxn ang="0">
                    <a:pos x="0" y="54"/>
                  </a:cxn>
                  <a:cxn ang="0">
                    <a:pos x="164" y="216"/>
                  </a:cxn>
                  <a:cxn ang="0">
                    <a:pos x="216" y="163"/>
                  </a:cxn>
                  <a:cxn ang="0">
                    <a:pos x="52" y="0"/>
                  </a:cxn>
                  <a:cxn ang="0">
                    <a:pos x="0" y="54"/>
                  </a:cxn>
                </a:cxnLst>
                <a:rect b="b" l="0" r="r" t="0"/>
                <a:pathLst>
                  <a:path h="216" w="216">
                    <a:moveTo>
                      <a:pt x="0" y="54"/>
                    </a:moveTo>
                    <a:lnTo>
                      <a:pt x="164" y="216"/>
                    </a:lnTo>
                    <a:lnTo>
                      <a:pt x="216" y="163"/>
                    </a:lnTo>
                    <a:lnTo>
                      <a:pt x="52" y="0"/>
                    </a:lnTo>
                    <a:lnTo>
                      <a:pt x="0" y="54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>
                  <a:ea charset="-122" panose="020b0503020204020204" pitchFamily="34" typeface="微软雅黑"/>
                  <a:cs typeface="+mn-ea"/>
                  <a:sym typeface="+mn-lt"/>
                </a:endParaRPr>
              </a:p>
            </p:txBody>
          </p:sp>
          <p:sp>
            <p:nvSpPr>
              <p:cNvPr id="309" name="Freeform 8">
                <a:extLst>
                  <a:ext uri="{FF2B5EF4-FFF2-40B4-BE49-F238E27FC236}">
                    <a16:creationId xmlns:a16="http://schemas.microsoft.com/office/drawing/2014/main" id="{2159317D-1F71-46E2-ADD4-B9FD60787102}"/>
                  </a:ext>
                </a:extLst>
              </p:cNvPr>
              <p:cNvSpPr/>
              <p:nvPr/>
            </p:nvSpPr>
            <p:spPr bwMode="auto">
              <a:xfrm>
                <a:off x="4391025" y="1874838"/>
                <a:ext cx="1284288" cy="1276350"/>
              </a:xfrm>
              <a:custGeom>
                <a:cxnLst>
                  <a:cxn ang="0">
                    <a:pos x="1114" y="270"/>
                  </a:cxn>
                  <a:cxn ang="0">
                    <a:pos x="140" y="268"/>
                  </a:cxn>
                  <a:cxn ang="0">
                    <a:pos x="0" y="479"/>
                  </a:cxn>
                  <a:cxn ang="0">
                    <a:pos x="766" y="624"/>
                  </a:cxn>
                  <a:cxn ang="0">
                    <a:pos x="922" y="1388"/>
                  </a:cxn>
                  <a:cxn ang="0">
                    <a:pos x="1130" y="1245"/>
                  </a:cxn>
                  <a:cxn ang="0">
                    <a:pos x="1114" y="270"/>
                  </a:cxn>
                </a:cxnLst>
                <a:rect b="b" l="0" r="r" t="0"/>
                <a:pathLst>
                  <a:path h="1388" w="1395">
                    <a:moveTo>
                      <a:pt x="1114" y="270"/>
                    </a:moveTo>
                    <a:cubicBezTo>
                      <a:pt x="841" y="1"/>
                      <a:pt x="405" y="0"/>
                      <a:pt x="140" y="268"/>
                    </a:cubicBezTo>
                    <a:cubicBezTo>
                      <a:pt x="79" y="331"/>
                      <a:pt x="32" y="402"/>
                      <a:pt x="0" y="479"/>
                    </a:cubicBezTo>
                    <a:cubicBezTo>
                      <a:pt x="251" y="369"/>
                      <a:pt x="556" y="417"/>
                      <a:pt x="766" y="624"/>
                    </a:cubicBezTo>
                    <a:cubicBezTo>
                      <a:pt x="976" y="831"/>
                      <a:pt x="1028" y="1136"/>
                      <a:pt x="922" y="1388"/>
                    </a:cubicBezTo>
                    <a:cubicBezTo>
                      <a:pt x="998" y="1355"/>
                      <a:pt x="1069" y="1307"/>
                      <a:pt x="1130" y="1245"/>
                    </a:cubicBezTo>
                    <a:cubicBezTo>
                      <a:pt x="1395" y="976"/>
                      <a:pt x="1388" y="540"/>
                      <a:pt x="1114" y="270"/>
                    </a:cubicBezTo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>
                  <a:ea charset="-122" panose="020b0503020204020204" pitchFamily="34" typeface="微软雅黑"/>
                  <a:cs typeface="+mn-ea"/>
                  <a:sym typeface="+mn-lt"/>
                </a:endParaRPr>
              </a:p>
            </p:txBody>
          </p:sp>
          <p:sp>
            <p:nvSpPr>
              <p:cNvPr id="310" name="Freeform 10">
                <a:extLst>
                  <a:ext uri="{FF2B5EF4-FFF2-40B4-BE49-F238E27FC236}">
                    <a16:creationId xmlns:a16="http://schemas.microsoft.com/office/drawing/2014/main" id="{75E747DE-1669-4DC1-82C7-2997AFFF5B8D}"/>
                  </a:ext>
                </a:extLst>
              </p:cNvPr>
              <p:cNvSpPr/>
              <p:nvPr/>
            </p:nvSpPr>
            <p:spPr bwMode="auto">
              <a:xfrm>
                <a:off x="4854575" y="1189038"/>
                <a:ext cx="1489075" cy="1501775"/>
              </a:xfrm>
              <a:custGeom>
                <a:cxnLst>
                  <a:cxn ang="0">
                    <a:pos x="462" y="557"/>
                  </a:cxn>
                  <a:cxn ang="0">
                    <a:pos x="0" y="1288"/>
                  </a:cxn>
                  <a:cxn ang="0">
                    <a:pos x="201" y="1433"/>
                  </a:cxn>
                  <a:cxn ang="0">
                    <a:pos x="349" y="1632"/>
                  </a:cxn>
                  <a:cxn ang="0">
                    <a:pos x="1073" y="1160"/>
                  </a:cxn>
                  <a:cxn ang="0">
                    <a:pos x="1589" y="24"/>
                  </a:cxn>
                  <a:cxn ang="0">
                    <a:pos x="462" y="557"/>
                  </a:cxn>
                </a:cxnLst>
                <a:rect b="b" l="0" r="r" t="0"/>
                <a:pathLst>
                  <a:path h="1632" w="1618">
                    <a:moveTo>
                      <a:pt x="462" y="557"/>
                    </a:moveTo>
                    <a:cubicBezTo>
                      <a:pt x="236" y="786"/>
                      <a:pt x="78" y="1044"/>
                      <a:pt x="0" y="1288"/>
                    </a:cubicBezTo>
                    <a:cubicBezTo>
                      <a:pt x="72" y="1325"/>
                      <a:pt x="140" y="1373"/>
                      <a:pt x="201" y="1433"/>
                    </a:cubicBezTo>
                    <a:cubicBezTo>
                      <a:pt x="262" y="1493"/>
                      <a:pt x="311" y="1560"/>
                      <a:pt x="349" y="1632"/>
                    </a:cubicBezTo>
                    <a:cubicBezTo>
                      <a:pt x="591" y="1550"/>
                      <a:pt x="847" y="1389"/>
                      <a:pt x="1073" y="1160"/>
                    </a:cubicBezTo>
                    <a:cubicBezTo>
                      <a:pt x="1432" y="796"/>
                      <a:pt x="1618" y="358"/>
                      <a:pt x="1589" y="24"/>
                    </a:cubicBezTo>
                    <a:cubicBezTo>
                      <a:pt x="1255" y="0"/>
                      <a:pt x="820" y="193"/>
                      <a:pt x="462" y="557"/>
                    </a:cubicBezTo>
                  </a:path>
                </a:pathLst>
              </a:custGeom>
              <a:solidFill>
                <a:schemeClr val="tx1">
                  <a:lumMod val="10000"/>
                  <a:lumOff val="90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>
                  <a:ea charset="-122" panose="020b0503020204020204" pitchFamily="34" typeface="微软雅黑"/>
                  <a:cs typeface="+mn-ea"/>
                  <a:sym typeface="+mn-lt"/>
                </a:endParaRPr>
              </a:p>
            </p:txBody>
          </p:sp>
          <p:sp>
            <p:nvSpPr>
              <p:cNvPr id="311" name="Freeform 11">
                <a:extLst>
                  <a:ext uri="{FF2B5EF4-FFF2-40B4-BE49-F238E27FC236}">
                    <a16:creationId xmlns:a16="http://schemas.microsoft.com/office/drawing/2014/main" id="{457C6442-1E29-43E0-B51A-64A9B532D155}"/>
                  </a:ext>
                </a:extLst>
              </p:cNvPr>
              <p:cNvSpPr/>
              <p:nvPr/>
            </p:nvSpPr>
            <p:spPr bwMode="auto">
              <a:xfrm>
                <a:off x="5029200" y="1208088"/>
                <a:ext cx="1314450" cy="1482725"/>
              </a:xfrm>
              <a:custGeom>
                <a:cxnLst>
                  <a:cxn ang="0">
                    <a:pos x="1399" y="2"/>
                  </a:cxn>
                  <a:cxn ang="0">
                    <a:pos x="0" y="1401"/>
                  </a:cxn>
                  <a:cxn ang="0">
                    <a:pos x="11" y="1411"/>
                  </a:cxn>
                  <a:cxn ang="0">
                    <a:pos x="159" y="1610"/>
                  </a:cxn>
                  <a:cxn ang="0">
                    <a:pos x="883" y="1138"/>
                  </a:cxn>
                  <a:cxn ang="0">
                    <a:pos x="1399" y="2"/>
                  </a:cxn>
                </a:cxnLst>
                <a:rect b="b" l="0" r="r" t="0"/>
                <a:pathLst>
                  <a:path h="1610" w="1428">
                    <a:moveTo>
                      <a:pt x="1399" y="2"/>
                    </a:moveTo>
                    <a:cubicBezTo>
                      <a:pt x="1361" y="0"/>
                      <a:pt x="0" y="1401"/>
                      <a:pt x="0" y="1401"/>
                    </a:cubicBezTo>
                    <a:cubicBezTo>
                      <a:pt x="4" y="1405"/>
                      <a:pt x="7" y="1408"/>
                      <a:pt x="11" y="1411"/>
                    </a:cubicBezTo>
                    <a:cubicBezTo>
                      <a:pt x="72" y="1471"/>
                      <a:pt x="121" y="1538"/>
                      <a:pt x="159" y="1610"/>
                    </a:cubicBezTo>
                    <a:cubicBezTo>
                      <a:pt x="401" y="1528"/>
                      <a:pt x="657" y="1367"/>
                      <a:pt x="883" y="1138"/>
                    </a:cubicBezTo>
                    <a:cubicBezTo>
                      <a:pt x="1242" y="774"/>
                      <a:pt x="1428" y="336"/>
                      <a:pt x="1399" y="2"/>
                    </a:cubicBezTo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>
                  <a:ea charset="-122" panose="020b0503020204020204" pitchFamily="34" typeface="微软雅黑"/>
                  <a:cs typeface="+mn-ea"/>
                  <a:sym typeface="+mn-lt"/>
                </a:endParaRPr>
              </a:p>
            </p:txBody>
          </p:sp>
          <p:sp>
            <p:nvSpPr>
              <p:cNvPr id="312" name="Freeform 12">
                <a:extLst>
                  <a:ext uri="{FF2B5EF4-FFF2-40B4-BE49-F238E27FC236}">
                    <a16:creationId xmlns:a16="http://schemas.microsoft.com/office/drawing/2014/main" id="{A346BD0F-33FA-4F7D-86AC-BB9EF15BD0F3}"/>
                  </a:ext>
                </a:extLst>
              </p:cNvPr>
              <p:cNvSpPr/>
              <p:nvPr/>
            </p:nvSpPr>
            <p:spPr bwMode="auto">
              <a:xfrm>
                <a:off x="4814887" y="2097088"/>
                <a:ext cx="630238" cy="638175"/>
              </a:xfrm>
              <a:custGeom>
                <a:cxnLst>
                  <a:cxn ang="0">
                    <a:pos x="276" y="282"/>
                  </a:cxn>
                  <a:cxn ang="0">
                    <a:pos x="0" y="694"/>
                  </a:cxn>
                  <a:cxn ang="0">
                    <a:pos x="407" y="411"/>
                  </a:cxn>
                  <a:cxn ang="0">
                    <a:pos x="684" y="0"/>
                  </a:cxn>
                  <a:cxn ang="0">
                    <a:pos x="276" y="282"/>
                  </a:cxn>
                </a:cxnLst>
                <a:rect b="b" l="0" r="r" t="0"/>
                <a:pathLst>
                  <a:path h="694" w="684">
                    <a:moveTo>
                      <a:pt x="276" y="282"/>
                    </a:moveTo>
                    <a:cubicBezTo>
                      <a:pt x="127" y="433"/>
                      <a:pt x="24" y="591"/>
                      <a:pt x="0" y="694"/>
                    </a:cubicBezTo>
                    <a:cubicBezTo>
                      <a:pt x="102" y="668"/>
                      <a:pt x="258" y="563"/>
                      <a:pt x="407" y="411"/>
                    </a:cubicBezTo>
                    <a:cubicBezTo>
                      <a:pt x="556" y="260"/>
                      <a:pt x="659" y="103"/>
                      <a:pt x="684" y="0"/>
                    </a:cubicBezTo>
                    <a:cubicBezTo>
                      <a:pt x="581" y="26"/>
                      <a:pt x="425" y="131"/>
                      <a:pt x="276" y="282"/>
                    </a:cubicBezTo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>
                  <a:ea charset="-122" panose="020b0503020204020204" pitchFamily="34" typeface="微软雅黑"/>
                  <a:cs typeface="+mn-ea"/>
                  <a:sym typeface="+mn-lt"/>
                </a:endParaRPr>
              </a:p>
            </p:txBody>
          </p:sp>
          <p:sp>
            <p:nvSpPr>
              <p:cNvPr id="313" name="Freeform 23">
                <a:extLst>
                  <a:ext uri="{FF2B5EF4-FFF2-40B4-BE49-F238E27FC236}">
                    <a16:creationId xmlns:a16="http://schemas.microsoft.com/office/drawing/2014/main" id="{07671C20-0C35-45D2-84B3-F646C2858729}"/>
                  </a:ext>
                </a:extLst>
              </p:cNvPr>
              <p:cNvSpPr/>
              <p:nvPr/>
            </p:nvSpPr>
            <p:spPr bwMode="auto">
              <a:xfrm>
                <a:off x="5737225" y="1328738"/>
                <a:ext cx="468313" cy="468313"/>
              </a:xfrm>
              <a:custGeom>
                <a:cxnLst>
                  <a:cxn ang="0">
                    <a:pos x="57" y="0"/>
                  </a:cxn>
                  <a:cxn ang="0">
                    <a:pos x="2" y="28"/>
                  </a:cxn>
                  <a:cxn ang="0">
                    <a:pos x="479" y="509"/>
                  </a:cxn>
                  <a:cxn ang="0">
                    <a:pos x="509" y="446"/>
                  </a:cxn>
                  <a:cxn ang="0">
                    <a:pos x="57" y="0"/>
                  </a:cxn>
                </a:cxnLst>
                <a:rect b="b" l="0" r="r" t="0"/>
                <a:pathLst>
                  <a:path h="509" w="509">
                    <a:moveTo>
                      <a:pt x="57" y="0"/>
                    </a:moveTo>
                    <a:cubicBezTo>
                      <a:pt x="24" y="15"/>
                      <a:pt x="2" y="28"/>
                      <a:pt x="2" y="28"/>
                    </a:cubicBezTo>
                    <a:cubicBezTo>
                      <a:pt x="0" y="28"/>
                      <a:pt x="288" y="254"/>
                      <a:pt x="479" y="509"/>
                    </a:cubicBezTo>
                    <a:cubicBezTo>
                      <a:pt x="479" y="509"/>
                      <a:pt x="503" y="462"/>
                      <a:pt x="509" y="446"/>
                    </a:cubicBezTo>
                    <a:cubicBezTo>
                      <a:pt x="505" y="287"/>
                      <a:pt x="274" y="7"/>
                      <a:pt x="57" y="0"/>
                    </a:cubicBezTo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>
                  <a:ea charset="-122" panose="020b0503020204020204" pitchFamily="34" typeface="微软雅黑"/>
                  <a:cs typeface="+mn-ea"/>
                  <a:sym typeface="+mn-lt"/>
                </a:endParaRPr>
              </a:p>
            </p:txBody>
          </p:sp>
          <p:sp>
            <p:nvSpPr>
              <p:cNvPr id="314" name="Freeform 31">
                <a:extLst>
                  <a:ext uri="{FF2B5EF4-FFF2-40B4-BE49-F238E27FC236}">
                    <a16:creationId xmlns:a16="http://schemas.microsoft.com/office/drawing/2014/main" id="{0BDBF810-5B84-47EF-894F-A5023DD91971}"/>
                  </a:ext>
                </a:extLst>
              </p:cNvPr>
              <p:cNvSpPr/>
              <p:nvPr/>
            </p:nvSpPr>
            <p:spPr bwMode="auto">
              <a:xfrm>
                <a:off x="6318250" y="1219200"/>
                <a:ext cx="1588" cy="1588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C6C6C6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>
                  <a:ea charset="-122" panose="020b0503020204020204" pitchFamily="34" typeface="微软雅黑"/>
                  <a:cs typeface="+mn-ea"/>
                  <a:sym typeface="+mn-lt"/>
                </a:endParaRPr>
              </a:p>
            </p:txBody>
          </p:sp>
          <p:sp>
            <p:nvSpPr>
              <p:cNvPr id="315" name="Oval 32">
                <a:extLst>
                  <a:ext uri="{FF2B5EF4-FFF2-40B4-BE49-F238E27FC236}">
                    <a16:creationId xmlns:a16="http://schemas.microsoft.com/office/drawing/2014/main" id="{A24F46EC-551F-4F18-99A9-8FFC7632B8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8250" y="1220788"/>
                <a:ext cx="1588" cy="1588"/>
              </a:xfrm>
              <a:prstGeom prst="ellipse">
                <a:avLst/>
              </a:prstGeom>
              <a:solidFill>
                <a:srgbClr val="C6C6C6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>
                  <a:ea charset="-122" panose="020b0503020204020204" pitchFamily="34" typeface="微软雅黑"/>
                  <a:cs typeface="+mn-ea"/>
                  <a:sym typeface="+mn-lt"/>
                </a:endParaRPr>
              </a:p>
            </p:txBody>
          </p:sp>
          <p:sp>
            <p:nvSpPr>
              <p:cNvPr id="316" name="Freeform 33">
                <a:extLst>
                  <a:ext uri="{FF2B5EF4-FFF2-40B4-BE49-F238E27FC236}">
                    <a16:creationId xmlns:a16="http://schemas.microsoft.com/office/drawing/2014/main" id="{9C286AD9-39E0-469D-B2B4-57C4F31AC8A5}"/>
                  </a:ext>
                </a:extLst>
              </p:cNvPr>
              <p:cNvSpPr/>
              <p:nvPr/>
            </p:nvSpPr>
            <p:spPr bwMode="auto">
              <a:xfrm>
                <a:off x="6318250" y="1220788"/>
                <a:ext cx="1588" cy="1588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>
                  <a:ea charset="-122" panose="020b0503020204020204" pitchFamily="34" typeface="微软雅黑"/>
                  <a:cs typeface="+mn-ea"/>
                  <a:sym typeface="+mn-lt"/>
                </a:endParaRPr>
              </a:p>
            </p:txBody>
          </p:sp>
          <p:sp>
            <p:nvSpPr>
              <p:cNvPr id="317" name="Oval 34">
                <a:extLst>
                  <a:ext uri="{FF2B5EF4-FFF2-40B4-BE49-F238E27FC236}">
                    <a16:creationId xmlns:a16="http://schemas.microsoft.com/office/drawing/2014/main" id="{9A97B21C-6A1D-4192-9F6B-C6C27CF851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8250" y="1220788"/>
                <a:ext cx="1588" cy="1588"/>
              </a:xfrm>
              <a:prstGeom prst="ellipse">
                <a:avLst/>
              </a:prstGeom>
              <a:solidFill>
                <a:srgbClr val="C6C6C6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>
                  <a:ea charset="-122" panose="020b0503020204020204" pitchFamily="34" typeface="微软雅黑"/>
                  <a:cs typeface="+mn-ea"/>
                  <a:sym typeface="+mn-lt"/>
                </a:endParaRPr>
              </a:p>
            </p:txBody>
          </p:sp>
          <p:sp>
            <p:nvSpPr>
              <p:cNvPr id="318" name="Freeform 35">
                <a:extLst>
                  <a:ext uri="{FF2B5EF4-FFF2-40B4-BE49-F238E27FC236}">
                    <a16:creationId xmlns:a16="http://schemas.microsoft.com/office/drawing/2014/main" id="{13ADB4C4-4443-45AC-B869-E8F267FFE318}"/>
                  </a:ext>
                </a:extLst>
              </p:cNvPr>
              <p:cNvSpPr/>
              <p:nvPr/>
            </p:nvSpPr>
            <p:spPr bwMode="auto">
              <a:xfrm>
                <a:off x="6318250" y="1220788"/>
                <a:ext cx="1588" cy="1588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>
                  <a:ea charset="-122" panose="020b0503020204020204" pitchFamily="34" typeface="微软雅黑"/>
                  <a:cs typeface="+mn-ea"/>
                  <a:sym typeface="+mn-lt"/>
                </a:endParaRPr>
              </a:p>
            </p:txBody>
          </p:sp>
          <p:sp>
            <p:nvSpPr>
              <p:cNvPr id="319" name="Freeform 36">
                <a:extLst>
                  <a:ext uri="{FF2B5EF4-FFF2-40B4-BE49-F238E27FC236}">
                    <a16:creationId xmlns:a16="http://schemas.microsoft.com/office/drawing/2014/main" id="{D553842E-2A4C-4135-96F4-1F6A6F0C5967}"/>
                  </a:ext>
                </a:extLst>
              </p:cNvPr>
              <p:cNvSpPr/>
              <p:nvPr/>
            </p:nvSpPr>
            <p:spPr bwMode="auto">
              <a:xfrm>
                <a:off x="6318250" y="1222375"/>
                <a:ext cx="1588" cy="1588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C6C6C6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>
                  <a:ea charset="-122" panose="020b0503020204020204" pitchFamily="34" typeface="微软雅黑"/>
                  <a:cs typeface="+mn-ea"/>
                  <a:sym typeface="+mn-lt"/>
                </a:endParaRPr>
              </a:p>
            </p:txBody>
          </p:sp>
          <p:sp>
            <p:nvSpPr>
              <p:cNvPr id="320" name="Freeform 37">
                <a:extLst>
                  <a:ext uri="{FF2B5EF4-FFF2-40B4-BE49-F238E27FC236}">
                    <a16:creationId xmlns:a16="http://schemas.microsoft.com/office/drawing/2014/main" id="{2029CB0B-7233-40E8-8475-17FF85E161A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16662" y="1222375"/>
                <a:ext cx="4763" cy="115888"/>
              </a:xfrm>
              <a:custGeom>
                <a:cxnLst>
                  <a:cxn ang="0">
                    <a:pos x="1" y="0"/>
                  </a:cxn>
                  <a:cxn ang="0">
                    <a:pos x="3" y="62"/>
                  </a:cxn>
                  <a:cxn ang="0">
                    <a:pos x="0" y="126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b="b" l="0" r="r" t="0"/>
                <a:pathLst>
                  <a:path h="125" w="4">
                    <a:moveTo>
                      <a:pt x="1" y="0"/>
                    </a:moveTo>
                    <a:cubicBezTo>
                      <a:pt x="2" y="20"/>
                      <a:pt x="3" y="41"/>
                      <a:pt x="3" y="62"/>
                    </a:cubicBezTo>
                    <a:cubicBezTo>
                      <a:pt x="3" y="83"/>
                      <a:pt x="2" y="104"/>
                      <a:pt x="0" y="126"/>
                    </a:cubicBezTo>
                    <a:cubicBezTo>
                      <a:pt x="4" y="83"/>
                      <a:pt x="4" y="41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>
                  <a:ea charset="-122" panose="020b0503020204020204" pitchFamily="34" typeface="微软雅黑"/>
                  <a:cs typeface="+mn-ea"/>
                  <a:sym typeface="+mn-lt"/>
                </a:endParaRPr>
              </a:p>
            </p:txBody>
          </p:sp>
          <p:sp>
            <p:nvSpPr>
              <p:cNvPr id="321" name="Freeform 38">
                <a:extLst>
                  <a:ext uri="{FF2B5EF4-FFF2-40B4-BE49-F238E27FC236}">
                    <a16:creationId xmlns:a16="http://schemas.microsoft.com/office/drawing/2014/main" id="{AD9ACB5D-32EE-49D9-A9C8-80E399525DED}"/>
                  </a:ext>
                </a:extLst>
              </p:cNvPr>
              <p:cNvSpPr/>
              <p:nvPr/>
            </p:nvSpPr>
            <p:spPr bwMode="auto">
              <a:xfrm>
                <a:off x="6316662" y="1211263"/>
                <a:ext cx="3175" cy="68263"/>
              </a:xfrm>
              <a:custGeom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4" y="74"/>
                  </a:cxn>
                  <a:cxn ang="0">
                    <a:pos x="2" y="12"/>
                  </a:cxn>
                  <a:cxn ang="0">
                    <a:pos x="2" y="12"/>
                  </a:cxn>
                  <a:cxn ang="0">
                    <a:pos x="2" y="12"/>
                  </a:cxn>
                  <a:cxn ang="0">
                    <a:pos x="2" y="12"/>
                  </a:cxn>
                  <a:cxn ang="0">
                    <a:pos x="2" y="12"/>
                  </a:cxn>
                  <a:cxn ang="0">
                    <a:pos x="2" y="11"/>
                  </a:cxn>
                  <a:cxn ang="0">
                    <a:pos x="2" y="11"/>
                  </a:cxn>
                  <a:cxn ang="0">
                    <a:pos x="2" y="11"/>
                  </a:cxn>
                  <a:cxn ang="0">
                    <a:pos x="2" y="11"/>
                  </a:cxn>
                  <a:cxn ang="0">
                    <a:pos x="2" y="11"/>
                  </a:cxn>
                  <a:cxn ang="0">
                    <a:pos x="2" y="11"/>
                  </a:cxn>
                  <a:cxn ang="0">
                    <a:pos x="2" y="11"/>
                  </a:cxn>
                  <a:cxn ang="0">
                    <a:pos x="2" y="11"/>
                  </a:cxn>
                  <a:cxn ang="0">
                    <a:pos x="2" y="11"/>
                  </a:cxn>
                  <a:cxn ang="0">
                    <a:pos x="2" y="11"/>
                  </a:cxn>
                  <a:cxn ang="0">
                    <a:pos x="2" y="11"/>
                  </a:cxn>
                  <a:cxn ang="0">
                    <a:pos x="2" y="11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b="b" l="0" r="r" t="0"/>
                <a:pathLst>
                  <a:path h="74" w="4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3" y="25"/>
                      <a:pt x="4" y="49"/>
                      <a:pt x="4" y="74"/>
                    </a:cubicBezTo>
                    <a:cubicBezTo>
                      <a:pt x="4" y="53"/>
                      <a:pt x="3" y="32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7"/>
                      <a:pt x="1" y="4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B7352B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>
                  <a:ea charset="-122" panose="020b0503020204020204" pitchFamily="34" typeface="微软雅黑"/>
                  <a:cs typeface="+mn-ea"/>
                  <a:sym typeface="+mn-lt"/>
                </a:endParaRPr>
              </a:p>
            </p:txBody>
          </p:sp>
          <p:sp>
            <p:nvSpPr>
              <p:cNvPr id="322" name="Freeform 40">
                <a:extLst>
                  <a:ext uri="{FF2B5EF4-FFF2-40B4-BE49-F238E27FC236}">
                    <a16:creationId xmlns:a16="http://schemas.microsoft.com/office/drawing/2014/main" id="{4507030F-EAC0-4C14-87F5-00280826CA38}"/>
                  </a:ext>
                </a:extLst>
              </p:cNvPr>
              <p:cNvSpPr/>
              <p:nvPr/>
            </p:nvSpPr>
            <p:spPr bwMode="auto">
              <a:xfrm>
                <a:off x="6316662" y="1338263"/>
                <a:ext cx="1588" cy="1588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>
                  <a:ea charset="-122" panose="020b0503020204020204" pitchFamily="34" typeface="微软雅黑"/>
                  <a:cs typeface="+mn-ea"/>
                  <a:sym typeface="+mn-lt"/>
                </a:endParaRPr>
              </a:p>
            </p:txBody>
          </p:sp>
          <p:sp>
            <p:nvSpPr>
              <p:cNvPr id="323" name="Freeform 41">
                <a:extLst>
                  <a:ext uri="{FF2B5EF4-FFF2-40B4-BE49-F238E27FC236}">
                    <a16:creationId xmlns:a16="http://schemas.microsoft.com/office/drawing/2014/main" id="{D2A476BE-B3DA-4F7E-94AE-452F9F4F6E0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75250" y="1797050"/>
                <a:ext cx="1001713" cy="893763"/>
              </a:xfrm>
              <a:custGeom>
                <a:cxnLst>
                  <a:cxn ang="0">
                    <a:pos x="72" y="943"/>
                  </a:cxn>
                  <a:cxn ang="0">
                    <a:pos x="0" y="970"/>
                  </a:cxn>
                  <a:cxn ang="0">
                    <a:pos x="0" y="970"/>
                  </a:cxn>
                  <a:cxn ang="0">
                    <a:pos x="72" y="943"/>
                  </a:cxn>
                  <a:cxn ang="0">
                    <a:pos x="72" y="943"/>
                  </a:cxn>
                  <a:cxn ang="0">
                    <a:pos x="1088" y="0"/>
                  </a:cxn>
                  <a:cxn ang="0">
                    <a:pos x="724" y="498"/>
                  </a:cxn>
                  <a:cxn ang="0">
                    <a:pos x="1088" y="0"/>
                  </a:cxn>
                  <a:cxn ang="0">
                    <a:pos x="1088" y="0"/>
                  </a:cxn>
                </a:cxnLst>
                <a:rect b="b" l="0" r="r" t="0"/>
                <a:pathLst>
                  <a:path h="970" w="1088">
                    <a:moveTo>
                      <a:pt x="72" y="943"/>
                    </a:moveTo>
                    <a:cubicBezTo>
                      <a:pt x="48" y="953"/>
                      <a:pt x="24" y="962"/>
                      <a:pt x="0" y="970"/>
                    </a:cubicBezTo>
                    <a:cubicBezTo>
                      <a:pt x="0" y="970"/>
                      <a:pt x="0" y="970"/>
                      <a:pt x="0" y="970"/>
                    </a:cubicBezTo>
                    <a:cubicBezTo>
                      <a:pt x="24" y="962"/>
                      <a:pt x="48" y="953"/>
                      <a:pt x="72" y="943"/>
                    </a:cubicBezTo>
                    <a:cubicBezTo>
                      <a:pt x="72" y="943"/>
                      <a:pt x="72" y="943"/>
                      <a:pt x="72" y="943"/>
                    </a:cubicBezTo>
                    <a:moveTo>
                      <a:pt x="1088" y="0"/>
                    </a:moveTo>
                    <a:cubicBezTo>
                      <a:pt x="1001" y="170"/>
                      <a:pt x="879" y="341"/>
                      <a:pt x="724" y="498"/>
                    </a:cubicBezTo>
                    <a:cubicBezTo>
                      <a:pt x="879" y="341"/>
                      <a:pt x="1001" y="170"/>
                      <a:pt x="1088" y="0"/>
                    </a:cubicBezTo>
                    <a:cubicBezTo>
                      <a:pt x="1088" y="0"/>
                      <a:pt x="1088" y="0"/>
                      <a:pt x="1088" y="0"/>
                    </a:cubicBezTo>
                  </a:path>
                </a:pathLst>
              </a:custGeom>
              <a:solidFill>
                <a:srgbClr val="C6C6C6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>
                  <a:ea charset="-122" panose="020b0503020204020204" pitchFamily="34" typeface="微软雅黑"/>
                  <a:cs typeface="+mn-ea"/>
                  <a:sym typeface="+mn-lt"/>
                </a:endParaRPr>
              </a:p>
            </p:txBody>
          </p:sp>
          <p:sp>
            <p:nvSpPr>
              <p:cNvPr id="324" name="Freeform 42">
                <a:extLst>
                  <a:ext uri="{FF2B5EF4-FFF2-40B4-BE49-F238E27FC236}">
                    <a16:creationId xmlns:a16="http://schemas.microsoft.com/office/drawing/2014/main" id="{D263101C-C0B5-4E3E-BDD2-B517D8006740}"/>
                  </a:ext>
                </a:extLst>
              </p:cNvPr>
              <p:cNvSpPr/>
              <p:nvPr/>
            </p:nvSpPr>
            <p:spPr bwMode="auto">
              <a:xfrm>
                <a:off x="5241925" y="2493963"/>
                <a:ext cx="317500" cy="171450"/>
              </a:xfrm>
              <a:custGeom>
                <a:cxnLst>
                  <a:cxn ang="0">
                    <a:pos x="344" y="0"/>
                  </a:cxn>
                  <a:cxn ang="0">
                    <a:pos x="0" y="186"/>
                  </a:cxn>
                  <a:cxn ang="0">
                    <a:pos x="0" y="186"/>
                  </a:cxn>
                  <a:cxn ang="0">
                    <a:pos x="344" y="0"/>
                  </a:cxn>
                </a:cxnLst>
                <a:rect b="b" l="0" r="r" t="0"/>
                <a:pathLst>
                  <a:path h="186" w="344">
                    <a:moveTo>
                      <a:pt x="344" y="0"/>
                    </a:moveTo>
                    <a:cubicBezTo>
                      <a:pt x="230" y="79"/>
                      <a:pt x="114" y="141"/>
                      <a:pt x="0" y="186"/>
                    </a:cubicBezTo>
                    <a:cubicBezTo>
                      <a:pt x="0" y="186"/>
                      <a:pt x="0" y="186"/>
                      <a:pt x="0" y="186"/>
                    </a:cubicBezTo>
                    <a:cubicBezTo>
                      <a:pt x="114" y="141"/>
                      <a:pt x="230" y="79"/>
                      <a:pt x="344" y="0"/>
                    </a:cubicBezTo>
                  </a:path>
                </a:pathLst>
              </a:custGeom>
              <a:solidFill>
                <a:srgbClr val="26456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>
                  <a:ea charset="-122" panose="020b0503020204020204" pitchFamily="34" typeface="微软雅黑"/>
                  <a:cs typeface="+mn-ea"/>
                  <a:sym typeface="+mn-lt"/>
                </a:endParaRPr>
              </a:p>
            </p:txBody>
          </p:sp>
          <p:sp>
            <p:nvSpPr>
              <p:cNvPr id="325" name="Freeform 14">
                <a:extLst>
                  <a:ext uri="{FF2B5EF4-FFF2-40B4-BE49-F238E27FC236}">
                    <a16:creationId xmlns:a16="http://schemas.microsoft.com/office/drawing/2014/main" id="{751F3C92-8127-4A3A-8452-03CB00F8DB00}"/>
                  </a:ext>
                </a:extLst>
              </p:cNvPr>
              <p:cNvSpPr/>
              <p:nvPr/>
            </p:nvSpPr>
            <p:spPr bwMode="auto">
              <a:xfrm>
                <a:off x="5788023" y="1203327"/>
                <a:ext cx="541338" cy="539750"/>
              </a:xfrm>
              <a:custGeom>
                <a:cxnLst>
                  <a:cxn ang="0">
                    <a:pos x="0" y="142"/>
                  </a:cxn>
                  <a:cxn ang="0">
                    <a:pos x="233" y="357"/>
                  </a:cxn>
                  <a:cxn ang="0">
                    <a:pos x="452" y="587"/>
                  </a:cxn>
                  <a:cxn ang="0">
                    <a:pos x="573" y="12"/>
                  </a:cxn>
                  <a:cxn ang="0">
                    <a:pos x="0" y="142"/>
                  </a:cxn>
                </a:cxnLst>
                <a:rect b="b" l="0" r="r" t="0"/>
                <a:pathLst>
                  <a:path h="587" w="588">
                    <a:moveTo>
                      <a:pt x="0" y="142"/>
                    </a:moveTo>
                    <a:cubicBezTo>
                      <a:pt x="79" y="210"/>
                      <a:pt x="157" y="281"/>
                      <a:pt x="233" y="357"/>
                    </a:cubicBezTo>
                    <a:cubicBezTo>
                      <a:pt x="310" y="433"/>
                      <a:pt x="383" y="510"/>
                      <a:pt x="452" y="587"/>
                    </a:cubicBezTo>
                    <a:cubicBezTo>
                      <a:pt x="546" y="384"/>
                      <a:pt x="588" y="184"/>
                      <a:pt x="573" y="12"/>
                    </a:cubicBezTo>
                    <a:cubicBezTo>
                      <a:pt x="401" y="0"/>
                      <a:pt x="202" y="45"/>
                      <a:pt x="0" y="142"/>
                    </a:cubicBezTo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>
                  <a:ea charset="-122" panose="020b0503020204020204" pitchFamily="34" typeface="微软雅黑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" name="Group 460">
            <a:extLst>
              <a:ext uri="{FF2B5EF4-FFF2-40B4-BE49-F238E27FC236}">
                <a16:creationId xmlns:a16="http://schemas.microsoft.com/office/drawing/2014/main" id="{B6EC3804-126A-4700-AD73-EAC691C6B10F}"/>
              </a:ext>
            </a:extLst>
          </p:cNvPr>
          <p:cNvGrpSpPr/>
          <p:nvPr/>
        </p:nvGrpSpPr>
        <p:grpSpPr>
          <a:xfrm flipH="1">
            <a:off x="4187884" y="1132856"/>
            <a:ext cx="2116381" cy="2306228"/>
            <a:chOff x="654280" y="1047000"/>
            <a:chExt cx="3037332" cy="3309787"/>
          </a:xfrm>
        </p:grpSpPr>
        <p:grpSp>
          <p:nvGrpSpPr>
            <p:cNvPr id="162" name="Group 461">
              <a:extLst>
                <a:ext uri="{FF2B5EF4-FFF2-40B4-BE49-F238E27FC236}">
                  <a16:creationId xmlns:a16="http://schemas.microsoft.com/office/drawing/2014/main" id="{3A448690-DF82-45FC-A1C9-0EF1FD4AAC5E}"/>
                </a:ext>
              </a:extLst>
            </p:cNvPr>
            <p:cNvGrpSpPr/>
            <p:nvPr/>
          </p:nvGrpSpPr>
          <p:grpSpPr>
            <a:xfrm>
              <a:off x="654280" y="2079826"/>
              <a:ext cx="3024555" cy="2276961"/>
              <a:chOff x="604505" y="1981058"/>
              <a:chExt cx="3153719" cy="2374200"/>
            </a:xfrm>
          </p:grpSpPr>
          <p:grpSp>
            <p:nvGrpSpPr>
              <p:cNvPr id="183" name="Group 483">
                <a:extLst>
                  <a:ext uri="{FF2B5EF4-FFF2-40B4-BE49-F238E27FC236}">
                    <a16:creationId xmlns:a16="http://schemas.microsoft.com/office/drawing/2014/main" id="{3433BEC2-2EE7-4D55-A557-3125665EB3F6}"/>
                  </a:ext>
                </a:extLst>
              </p:cNvPr>
              <p:cNvGrpSpPr/>
              <p:nvPr/>
            </p:nvGrpSpPr>
            <p:grpSpPr>
              <a:xfrm flipH="1" rot="15155533">
                <a:off x="773232" y="1812331"/>
                <a:ext cx="2374200" cy="2711653"/>
                <a:chOff x="6326188" y="1654175"/>
                <a:chExt cx="2410644" cy="3082384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265" name="Freeform 129">
                  <a:extLst>
                    <a:ext uri="{FF2B5EF4-FFF2-40B4-BE49-F238E27FC236}">
                      <a16:creationId xmlns:a16="http://schemas.microsoft.com/office/drawing/2014/main" id="{5F266785-56C6-413D-8BE6-AEFCE646D47B}"/>
                    </a:ext>
                  </a:extLst>
                </p:cNvPr>
                <p:cNvSpPr/>
                <p:nvPr/>
              </p:nvSpPr>
              <p:spPr bwMode="auto">
                <a:xfrm>
                  <a:off x="8027988" y="1720850"/>
                  <a:ext cx="3175" cy="1588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66" name="Freeform 130">
                  <a:extLst>
                    <a:ext uri="{FF2B5EF4-FFF2-40B4-BE49-F238E27FC236}">
                      <a16:creationId xmlns:a16="http://schemas.microsoft.com/office/drawing/2014/main" id="{CF241F81-5510-4113-AE33-70627163D339}"/>
                    </a:ext>
                  </a:extLst>
                </p:cNvPr>
                <p:cNvSpPr/>
                <p:nvPr/>
              </p:nvSpPr>
              <p:spPr bwMode="auto">
                <a:xfrm>
                  <a:off x="7724775" y="1841500"/>
                  <a:ext cx="3175" cy="3175"/>
                </a:xfrm>
                <a:custGeom>
                  <a:cxnLst>
                    <a:cxn ang="0">
                      <a:pos x="0" y="1"/>
                    </a:cxn>
                    <a:cxn ang="0">
                      <a:pos x="1" y="0"/>
                    </a:cxn>
                    <a:cxn ang="0">
                      <a:pos x="0" y="1"/>
                    </a:cxn>
                  </a:cxnLst>
                  <a:rect b="b" l="0" r="r" t="0"/>
                  <a:pathLst>
                    <a:path h="1" w="1">
                      <a:moveTo>
                        <a:pt x="0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67" name="Freeform 131">
                  <a:extLst>
                    <a:ext uri="{FF2B5EF4-FFF2-40B4-BE49-F238E27FC236}">
                      <a16:creationId xmlns:a16="http://schemas.microsoft.com/office/drawing/2014/main" id="{3E786861-0A3F-47D5-A2CD-BC176E55FB81}"/>
                    </a:ext>
                  </a:extLst>
                </p:cNvPr>
                <p:cNvSpPr/>
                <p:nvPr/>
              </p:nvSpPr>
              <p:spPr bwMode="auto">
                <a:xfrm>
                  <a:off x="8218488" y="1671638"/>
                  <a:ext cx="12700" cy="1588"/>
                </a:xfrm>
                <a:custGeom>
                  <a:cxnLst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5" y="0"/>
                    </a:cxn>
                    <a:cxn ang="0">
                      <a:pos x="0" y="1"/>
                    </a:cxn>
                  </a:cxnLst>
                  <a:rect b="b" l="0" r="r" t="0"/>
                  <a:pathLst>
                    <a:path h="1" w="5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5" y="0"/>
                        <a:pt x="5" y="0"/>
                        <a:pt x="5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68" name="Freeform 132">
                  <a:extLst>
                    <a:ext uri="{FF2B5EF4-FFF2-40B4-BE49-F238E27FC236}">
                      <a16:creationId xmlns:a16="http://schemas.microsoft.com/office/drawing/2014/main" id="{D2F10327-2704-4093-8702-1BF894315C5F}"/>
                    </a:ext>
                  </a:extLst>
                </p:cNvPr>
                <p:cNvSpPr/>
                <p:nvPr/>
              </p:nvSpPr>
              <p:spPr bwMode="auto">
                <a:xfrm>
                  <a:off x="7169150" y="2263775"/>
                  <a:ext cx="3175" cy="3175"/>
                </a:xfrm>
                <a:custGeom>
                  <a:cxnLst>
                    <a:cxn ang="0">
                      <a:pos x="0" y="1"/>
                    </a:cxn>
                    <a:cxn ang="0">
                      <a:pos x="1" y="0"/>
                    </a:cxn>
                    <a:cxn ang="0">
                      <a:pos x="0" y="1"/>
                    </a:cxn>
                  </a:cxnLst>
                  <a:rect b="b" l="0" r="r" t="0"/>
                  <a:pathLst>
                    <a:path h="1" w="1">
                      <a:moveTo>
                        <a:pt x="0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69" name="Freeform 133">
                  <a:extLst>
                    <a:ext uri="{FF2B5EF4-FFF2-40B4-BE49-F238E27FC236}">
                      <a16:creationId xmlns:a16="http://schemas.microsoft.com/office/drawing/2014/main" id="{E67BDE54-574C-4CF3-A61B-16EBD5C89E38}"/>
                    </a:ext>
                  </a:extLst>
                </p:cNvPr>
                <p:cNvSpPr/>
                <p:nvPr/>
              </p:nvSpPr>
              <p:spPr bwMode="auto">
                <a:xfrm>
                  <a:off x="7480300" y="1995488"/>
                  <a:ext cx="4762" cy="4763"/>
                </a:xfrm>
                <a:custGeom>
                  <a:cxnLst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b="b" l="0" r="r" t="0"/>
                  <a:pathLst>
                    <a:path h="2" w="2">
                      <a:moveTo>
                        <a:pt x="2" y="0"/>
                      </a:moveTo>
                      <a:cubicBezTo>
                        <a:pt x="1" y="0"/>
                        <a:pt x="1" y="1"/>
                        <a:pt x="0" y="2"/>
                      </a:cubicBezTo>
                      <a:cubicBezTo>
                        <a:pt x="1" y="1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70" name="Freeform 134">
                  <a:extLst>
                    <a:ext uri="{FF2B5EF4-FFF2-40B4-BE49-F238E27FC236}">
                      <a16:creationId xmlns:a16="http://schemas.microsoft.com/office/drawing/2014/main" id="{1AFFE912-FCA8-4579-BB4B-B8808AC65C46}"/>
                    </a:ext>
                  </a:extLst>
                </p:cNvPr>
                <p:cNvSpPr/>
                <p:nvPr/>
              </p:nvSpPr>
              <p:spPr bwMode="auto">
                <a:xfrm>
                  <a:off x="8318500" y="1681163"/>
                  <a:ext cx="7937" cy="1588"/>
                </a:xfrm>
                <a:custGeom>
                  <a:cxnLst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3" y="0"/>
                    </a:cxn>
                  </a:cxnLst>
                  <a:rect b="b" l="0" r="r" t="0"/>
                  <a:pathLst>
                    <a:path w="3">
                      <a:moveTo>
                        <a:pt x="3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3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71" name="Freeform 135">
                  <a:extLst>
                    <a:ext uri="{FF2B5EF4-FFF2-40B4-BE49-F238E27FC236}">
                      <a16:creationId xmlns:a16="http://schemas.microsoft.com/office/drawing/2014/main" id="{6BF2B47A-2EF9-41F4-8F02-073921205947}"/>
                    </a:ext>
                  </a:extLst>
                </p:cNvPr>
                <p:cNvSpPr/>
                <p:nvPr/>
              </p:nvSpPr>
              <p:spPr bwMode="auto">
                <a:xfrm>
                  <a:off x="8516938" y="1655763"/>
                  <a:ext cx="1587" cy="1588"/>
                </a:xfrm>
                <a:custGeom>
                  <a:cxnLst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</a:cxnLst>
                  <a:rect b="b" l="0" r="r" t="0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72" name="Freeform 136">
                  <a:extLst>
                    <a:ext uri="{FF2B5EF4-FFF2-40B4-BE49-F238E27FC236}">
                      <a16:creationId xmlns:a16="http://schemas.microsoft.com/office/drawing/2014/main" id="{F4367F4F-C1C8-415D-8933-08F826CD33C4}"/>
                    </a:ext>
                  </a:extLst>
                </p:cNvPr>
                <p:cNvSpPr/>
                <p:nvPr/>
              </p:nvSpPr>
              <p:spPr bwMode="auto">
                <a:xfrm>
                  <a:off x="8434388" y="1654175"/>
                  <a:ext cx="7937" cy="1588"/>
                </a:xfrm>
                <a:custGeom>
                  <a:cxnLst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3" y="0"/>
                    </a:cxn>
                  </a:cxnLst>
                  <a:rect b="b" l="0" r="r" t="0"/>
                  <a:pathLst>
                    <a:path w="3">
                      <a:moveTo>
                        <a:pt x="3" y="0"/>
                      </a:move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1" y="0"/>
                        <a:pt x="3" y="0"/>
                        <a:pt x="3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73" name="Freeform 137">
                  <a:extLst>
                    <a:ext uri="{FF2B5EF4-FFF2-40B4-BE49-F238E27FC236}">
                      <a16:creationId xmlns:a16="http://schemas.microsoft.com/office/drawing/2014/main" id="{171D25E7-E027-41CB-8A37-14A9BFB962FA}"/>
                    </a:ext>
                  </a:extLst>
                </p:cNvPr>
                <p:cNvSpPr/>
                <p:nvPr/>
              </p:nvSpPr>
              <p:spPr bwMode="auto">
                <a:xfrm>
                  <a:off x="8432800" y="1654175"/>
                  <a:ext cx="1587" cy="1588"/>
                </a:xfrm>
                <a:custGeom>
                  <a:cxnLst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74" name="Freeform 138">
                  <a:extLst>
                    <a:ext uri="{FF2B5EF4-FFF2-40B4-BE49-F238E27FC236}">
                      <a16:creationId xmlns:a16="http://schemas.microsoft.com/office/drawing/2014/main" id="{024A8F4B-DEED-4169-B729-79E716717AD8}"/>
                    </a:ext>
                  </a:extLst>
                </p:cNvPr>
                <p:cNvSpPr/>
                <p:nvPr/>
              </p:nvSpPr>
              <p:spPr bwMode="auto">
                <a:xfrm>
                  <a:off x="6326188" y="4597400"/>
                  <a:ext cx="3175" cy="17463"/>
                </a:xfrm>
                <a:custGeom>
                  <a:cxnLst>
                    <a:cxn ang="0">
                      <a:pos x="0" y="0"/>
                    </a:cxn>
                    <a:cxn ang="0">
                      <a:pos x="1" y="7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 h="7" w="1">
                      <a:moveTo>
                        <a:pt x="0" y="0"/>
                      </a:moveTo>
                      <a:cubicBezTo>
                        <a:pt x="0" y="3"/>
                        <a:pt x="0" y="5"/>
                        <a:pt x="1" y="7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75" name="Freeform 139">
                  <a:extLst>
                    <a:ext uri="{FF2B5EF4-FFF2-40B4-BE49-F238E27FC236}">
                      <a16:creationId xmlns:a16="http://schemas.microsoft.com/office/drawing/2014/main" id="{6F2F8244-C8B4-4977-A618-7B7FD9A08133}"/>
                    </a:ext>
                  </a:extLst>
                </p:cNvPr>
                <p:cNvSpPr/>
                <p:nvPr/>
              </p:nvSpPr>
              <p:spPr bwMode="auto">
                <a:xfrm>
                  <a:off x="6789738" y="2773363"/>
                  <a:ext cx="3175" cy="1588"/>
                </a:xfrm>
                <a:custGeom>
                  <a:cxnLst>
                    <a:cxn ang="0">
                      <a:pos x="1" y="1"/>
                    </a:cxn>
                    <a:cxn ang="0">
                      <a:pos x="1" y="0"/>
                    </a:cxn>
                    <a:cxn ang="0">
                      <a:pos x="1" y="1"/>
                    </a:cxn>
                  </a:cxnLst>
                  <a:rect b="b" l="0" r="r" t="0"/>
                  <a:pathLst>
                    <a:path h="1" w="1">
                      <a:moveTo>
                        <a:pt x="1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1"/>
                        <a:pt x="1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76" name="Freeform 140">
                  <a:extLst>
                    <a:ext uri="{FF2B5EF4-FFF2-40B4-BE49-F238E27FC236}">
                      <a16:creationId xmlns:a16="http://schemas.microsoft.com/office/drawing/2014/main" id="{EBAB30DD-106F-474C-8178-7533ECF7F9F9}"/>
                    </a:ext>
                  </a:extLst>
                </p:cNvPr>
                <p:cNvSpPr/>
                <p:nvPr/>
              </p:nvSpPr>
              <p:spPr bwMode="auto">
                <a:xfrm>
                  <a:off x="6342063" y="4603750"/>
                  <a:ext cx="1587" cy="4763"/>
                </a:xfrm>
                <a:custGeom>
                  <a:cxnLst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 h="2">
                      <a:moveTo>
                        <a:pt x="0" y="0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77" name="Freeform 141">
                  <a:extLst>
                    <a:ext uri="{FF2B5EF4-FFF2-40B4-BE49-F238E27FC236}">
                      <a16:creationId xmlns:a16="http://schemas.microsoft.com/office/drawing/2014/main" id="{4C96554A-566C-49D5-B287-B5E80C35E905}"/>
                    </a:ext>
                  </a:extLst>
                </p:cNvPr>
                <p:cNvSpPr/>
                <p:nvPr/>
              </p:nvSpPr>
              <p:spPr bwMode="auto">
                <a:xfrm>
                  <a:off x="8207375" y="1704975"/>
                  <a:ext cx="17462" cy="6350"/>
                </a:xfrm>
                <a:custGeom>
                  <a:cxnLst>
                    <a:cxn ang="0">
                      <a:pos x="7" y="0"/>
                    </a:cxn>
                    <a:cxn ang="0">
                      <a:pos x="0" y="2"/>
                    </a:cxn>
                    <a:cxn ang="0">
                      <a:pos x="7" y="0"/>
                    </a:cxn>
                  </a:cxnLst>
                  <a:rect b="b" l="0" r="r" t="0"/>
                  <a:pathLst>
                    <a:path h="2" w="7">
                      <a:moveTo>
                        <a:pt x="7" y="0"/>
                      </a:moveTo>
                      <a:cubicBezTo>
                        <a:pt x="5" y="1"/>
                        <a:pt x="0" y="1"/>
                        <a:pt x="0" y="2"/>
                      </a:cubicBezTo>
                      <a:cubicBezTo>
                        <a:pt x="3" y="1"/>
                        <a:pt x="6" y="1"/>
                        <a:pt x="7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78" name="Freeform 142">
                  <a:extLst>
                    <a:ext uri="{FF2B5EF4-FFF2-40B4-BE49-F238E27FC236}">
                      <a16:creationId xmlns:a16="http://schemas.microsoft.com/office/drawing/2014/main" id="{EB320215-5305-41FD-B8EB-40A690F1CC48}"/>
                    </a:ext>
                  </a:extLst>
                </p:cNvPr>
                <p:cNvSpPr/>
                <p:nvPr/>
              </p:nvSpPr>
              <p:spPr bwMode="auto">
                <a:xfrm>
                  <a:off x="6788150" y="2924175"/>
                  <a:ext cx="1587" cy="4763"/>
                </a:xfrm>
                <a:custGeom>
                  <a:cxnLst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 h="2">
                      <a:moveTo>
                        <a:pt x="0" y="0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79" name="Freeform 143">
                  <a:extLst>
                    <a:ext uri="{FF2B5EF4-FFF2-40B4-BE49-F238E27FC236}">
                      <a16:creationId xmlns:a16="http://schemas.microsoft.com/office/drawing/2014/main" id="{4CB0DF98-CF30-4778-B074-A720F801878C}"/>
                    </a:ext>
                  </a:extLst>
                </p:cNvPr>
                <p:cNvSpPr/>
                <p:nvPr/>
              </p:nvSpPr>
              <p:spPr bwMode="auto">
                <a:xfrm>
                  <a:off x="6342063" y="4602163"/>
                  <a:ext cx="1587" cy="1588"/>
                </a:xfrm>
                <a:custGeom>
                  <a:cxnLst>
                    <a:cxn ang="0">
                      <a:pos x="0" y="1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"/>
                    </a:cxn>
                  </a:cxnLst>
                  <a:rect b="b" l="0" r="r" t="0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80" name="Rectangle 144">
                  <a:extLst>
                    <a:ext uri="{FF2B5EF4-FFF2-40B4-BE49-F238E27FC236}">
                      <a16:creationId xmlns:a16="http://schemas.microsoft.com/office/drawing/2014/main" id="{071D396F-D3BE-414C-B021-27E5553F0A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518275" y="3373438"/>
                  <a:ext cx="1587" cy="158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81" name="Freeform 145">
                  <a:extLst>
                    <a:ext uri="{FF2B5EF4-FFF2-40B4-BE49-F238E27FC236}">
                      <a16:creationId xmlns:a16="http://schemas.microsoft.com/office/drawing/2014/main" id="{37E482D7-129E-4E69-AD27-256CCDC3B73E}"/>
                    </a:ext>
                  </a:extLst>
                </p:cNvPr>
                <p:cNvSpPr/>
                <p:nvPr/>
              </p:nvSpPr>
              <p:spPr bwMode="auto">
                <a:xfrm>
                  <a:off x="6505575" y="3398838"/>
                  <a:ext cx="1587" cy="6350"/>
                </a:xfrm>
                <a:custGeom>
                  <a:cxnLst>
                    <a:cxn ang="0">
                      <a:pos x="0" y="3"/>
                    </a:cxn>
                    <a:cxn ang="0">
                      <a:pos x="0" y="0"/>
                    </a:cxn>
                    <a:cxn ang="0">
                      <a:pos x="0" y="3"/>
                    </a:cxn>
                  </a:cxnLst>
                  <a:rect b="b" l="0" r="r" t="0"/>
                  <a:pathLst>
                    <a:path h="3">
                      <a:moveTo>
                        <a:pt x="0" y="3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"/>
                        <a:pt x="0" y="3"/>
                        <a:pt x="0" y="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82" name="Freeform 146">
                  <a:extLst>
                    <a:ext uri="{FF2B5EF4-FFF2-40B4-BE49-F238E27FC236}">
                      <a16:creationId xmlns:a16="http://schemas.microsoft.com/office/drawing/2014/main" id="{B91F5BBB-AB23-4EED-A35B-D15C69D4D29C}"/>
                    </a:ext>
                  </a:extLst>
                </p:cNvPr>
                <p:cNvSpPr/>
                <p:nvPr/>
              </p:nvSpPr>
              <p:spPr bwMode="auto">
                <a:xfrm>
                  <a:off x="6329363" y="4614863"/>
                  <a:ext cx="1587" cy="6350"/>
                </a:xfrm>
                <a:custGeom>
                  <a:cxnLst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 h="3">
                      <a:moveTo>
                        <a:pt x="0" y="0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83" name="Freeform 147">
                  <a:extLst>
                    <a:ext uri="{FF2B5EF4-FFF2-40B4-BE49-F238E27FC236}">
                      <a16:creationId xmlns:a16="http://schemas.microsoft.com/office/drawing/2014/main" id="{CB3A28C0-115A-4170-8F93-DB9F3F2BB348}"/>
                    </a:ext>
                  </a:extLst>
                </p:cNvPr>
                <p:cNvSpPr/>
                <p:nvPr/>
              </p:nvSpPr>
              <p:spPr bwMode="auto">
                <a:xfrm>
                  <a:off x="6405563" y="3765550"/>
                  <a:ext cx="3175" cy="4763"/>
                </a:xfrm>
                <a:custGeom>
                  <a:cxnLst>
                    <a:cxn ang="0">
                      <a:pos x="0" y="2"/>
                    </a:cxn>
                    <a:cxn ang="0">
                      <a:pos x="1" y="0"/>
                    </a:cxn>
                    <a:cxn ang="0">
                      <a:pos x="0" y="2"/>
                    </a:cxn>
                  </a:cxnLst>
                  <a:rect b="b" l="0" r="r" t="0"/>
                  <a:pathLst>
                    <a:path h="2" w="1">
                      <a:moveTo>
                        <a:pt x="0" y="2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84" name="Freeform 148">
                  <a:extLst>
                    <a:ext uri="{FF2B5EF4-FFF2-40B4-BE49-F238E27FC236}">
                      <a16:creationId xmlns:a16="http://schemas.microsoft.com/office/drawing/2014/main" id="{E5284688-FAFB-4F47-A075-B6F99D469E6D}"/>
                    </a:ext>
                  </a:extLst>
                </p:cNvPr>
                <p:cNvSpPr/>
                <p:nvPr/>
              </p:nvSpPr>
              <p:spPr bwMode="auto">
                <a:xfrm>
                  <a:off x="7507288" y="1978025"/>
                  <a:ext cx="3175" cy="3175"/>
                </a:xfrm>
                <a:custGeom>
                  <a:cxnLst>
                    <a:cxn ang="0">
                      <a:pos x="0" y="1"/>
                    </a:cxn>
                    <a:cxn ang="0">
                      <a:pos x="1" y="0"/>
                    </a:cxn>
                    <a:cxn ang="0">
                      <a:pos x="0" y="1"/>
                    </a:cxn>
                  </a:cxnLst>
                  <a:rect b="b" l="0" r="r" t="0"/>
                  <a:pathLst>
                    <a:path h="1" w="1">
                      <a:moveTo>
                        <a:pt x="0" y="1"/>
                      </a:moveTo>
                      <a:cubicBezTo>
                        <a:pt x="0" y="1"/>
                        <a:pt x="0" y="1"/>
                        <a:pt x="1" y="0"/>
                      </a:cubicBezTo>
                      <a:cubicBezTo>
                        <a:pt x="1" y="0"/>
                        <a:pt x="1" y="0"/>
                        <a:pt x="0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85" name="Freeform 149">
                  <a:extLst>
                    <a:ext uri="{FF2B5EF4-FFF2-40B4-BE49-F238E27FC236}">
                      <a16:creationId xmlns:a16="http://schemas.microsoft.com/office/drawing/2014/main" id="{7AC1416E-C71B-4667-B13D-16D37CDF0CD9}"/>
                    </a:ext>
                  </a:extLst>
                </p:cNvPr>
                <p:cNvSpPr/>
                <p:nvPr/>
              </p:nvSpPr>
              <p:spPr bwMode="auto">
                <a:xfrm>
                  <a:off x="7335838" y="2182813"/>
                  <a:ext cx="3175" cy="1588"/>
                </a:xfrm>
                <a:custGeom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b="b" l="0" r="r" t="0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86" name="Freeform 150">
                  <a:extLst>
                    <a:ext uri="{FF2B5EF4-FFF2-40B4-BE49-F238E27FC236}">
                      <a16:creationId xmlns:a16="http://schemas.microsoft.com/office/drawing/2014/main" id="{881CC692-04BC-4631-9F93-27CED0CCBCF8}"/>
                    </a:ext>
                  </a:extLst>
                </p:cNvPr>
                <p:cNvSpPr/>
                <p:nvPr/>
              </p:nvSpPr>
              <p:spPr bwMode="auto">
                <a:xfrm>
                  <a:off x="7339013" y="2171700"/>
                  <a:ext cx="6350" cy="11113"/>
                </a:xfrm>
                <a:custGeom>
                  <a:cxnLst>
                    <a:cxn ang="0">
                      <a:pos x="3" y="0"/>
                    </a:cxn>
                    <a:cxn ang="0">
                      <a:pos x="0" y="4"/>
                    </a:cxn>
                    <a:cxn ang="0">
                      <a:pos x="3" y="0"/>
                    </a:cxn>
                  </a:cxnLst>
                  <a:rect b="b" l="0" r="r" t="0"/>
                  <a:pathLst>
                    <a:path h="4" w="3">
                      <a:moveTo>
                        <a:pt x="3" y="0"/>
                      </a:moveTo>
                      <a:cubicBezTo>
                        <a:pt x="2" y="1"/>
                        <a:pt x="0" y="3"/>
                        <a:pt x="0" y="4"/>
                      </a:cubicBezTo>
                      <a:cubicBezTo>
                        <a:pt x="1" y="3"/>
                        <a:pt x="2" y="2"/>
                        <a:pt x="3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87" name="Freeform 151">
                  <a:extLst>
                    <a:ext uri="{FF2B5EF4-FFF2-40B4-BE49-F238E27FC236}">
                      <a16:creationId xmlns:a16="http://schemas.microsoft.com/office/drawing/2014/main" id="{5DD52A91-40C0-4FEA-95EA-D6488DD62413}"/>
                    </a:ext>
                  </a:extLst>
                </p:cNvPr>
                <p:cNvSpPr/>
                <p:nvPr/>
              </p:nvSpPr>
              <p:spPr bwMode="auto">
                <a:xfrm>
                  <a:off x="7316788" y="2200275"/>
                  <a:ext cx="1587" cy="1588"/>
                </a:xfrm>
                <a:custGeom>
                  <a:cxnLst>
                    <a:cxn ang="0">
                      <a:pos x="0" y="1"/>
                    </a:cxn>
                    <a:cxn ang="0">
                      <a:pos x="0" y="0"/>
                    </a:cxn>
                    <a:cxn ang="0">
                      <a:pos x="0" y="1"/>
                    </a:cxn>
                  </a:cxnLst>
                  <a:rect b="b" l="0" r="r" t="0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88" name="Freeform 152">
                  <a:extLst>
                    <a:ext uri="{FF2B5EF4-FFF2-40B4-BE49-F238E27FC236}">
                      <a16:creationId xmlns:a16="http://schemas.microsoft.com/office/drawing/2014/main" id="{149503B9-204E-4FEF-B4F0-87A532AF698E}"/>
                    </a:ext>
                  </a:extLst>
                </p:cNvPr>
                <p:cNvSpPr/>
                <p:nvPr/>
              </p:nvSpPr>
              <p:spPr bwMode="auto">
                <a:xfrm>
                  <a:off x="7526338" y="2028825"/>
                  <a:ext cx="1587" cy="1588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89" name="Freeform 153">
                  <a:extLst>
                    <a:ext uri="{FF2B5EF4-FFF2-40B4-BE49-F238E27FC236}">
                      <a16:creationId xmlns:a16="http://schemas.microsoft.com/office/drawing/2014/main" id="{2F756D1F-7357-4196-A1AA-4F654F08FE29}"/>
                    </a:ext>
                  </a:extLst>
                </p:cNvPr>
                <p:cNvSpPr/>
                <p:nvPr/>
              </p:nvSpPr>
              <p:spPr bwMode="auto">
                <a:xfrm>
                  <a:off x="7481888" y="2063750"/>
                  <a:ext cx="3175" cy="1588"/>
                </a:xfrm>
                <a:custGeom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b="b" l="0" r="r" t="0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90" name="Freeform 154">
                  <a:extLst>
                    <a:ext uri="{FF2B5EF4-FFF2-40B4-BE49-F238E27FC236}">
                      <a16:creationId xmlns:a16="http://schemas.microsoft.com/office/drawing/2014/main" id="{718E1D8D-DF81-4DA0-B7EC-08DC12CFAEA7}"/>
                    </a:ext>
                  </a:extLst>
                </p:cNvPr>
                <p:cNvSpPr/>
                <p:nvPr/>
              </p:nvSpPr>
              <p:spPr bwMode="auto">
                <a:xfrm>
                  <a:off x="7221538" y="2301875"/>
                  <a:ext cx="1587" cy="1588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91" name="Freeform 155">
                  <a:extLst>
                    <a:ext uri="{FF2B5EF4-FFF2-40B4-BE49-F238E27FC236}">
                      <a16:creationId xmlns:a16="http://schemas.microsoft.com/office/drawing/2014/main" id="{20E331CE-1EA5-461C-90D1-6862591B7968}"/>
                    </a:ext>
                  </a:extLst>
                </p:cNvPr>
                <p:cNvSpPr/>
                <p:nvPr/>
              </p:nvSpPr>
              <p:spPr bwMode="auto">
                <a:xfrm>
                  <a:off x="6471470" y="1748884"/>
                  <a:ext cx="2265362" cy="2987675"/>
                </a:xfrm>
                <a:custGeom>
                  <a:cxnLst>
                    <a:cxn ang="0">
                      <a:pos x="295" y="351"/>
                    </a:cxn>
                    <a:cxn ang="0">
                      <a:pos x="339" y="296"/>
                    </a:cxn>
                    <a:cxn ang="0">
                      <a:pos x="362" y="265"/>
                    </a:cxn>
                    <a:cxn ang="0">
                      <a:pos x="377" y="249"/>
                    </a:cxn>
                    <a:cxn ang="0">
                      <a:pos x="403" y="224"/>
                    </a:cxn>
                    <a:cxn ang="0">
                      <a:pos x="411" y="216"/>
                    </a:cxn>
                    <a:cxn ang="0">
                      <a:pos x="427" y="202"/>
                    </a:cxn>
                    <a:cxn ang="0">
                      <a:pos x="458" y="180"/>
                    </a:cxn>
                    <a:cxn ang="0">
                      <a:pos x="477" y="162"/>
                    </a:cxn>
                    <a:cxn ang="0">
                      <a:pos x="512" y="134"/>
                    </a:cxn>
                    <a:cxn ang="0">
                      <a:pos x="530" y="124"/>
                    </a:cxn>
                    <a:cxn ang="0">
                      <a:pos x="558" y="106"/>
                    </a:cxn>
                    <a:cxn ang="0">
                      <a:pos x="583" y="94"/>
                    </a:cxn>
                    <a:cxn ang="0">
                      <a:pos x="620" y="71"/>
                    </a:cxn>
                    <a:cxn ang="0">
                      <a:pos x="662" y="54"/>
                    </a:cxn>
                    <a:cxn ang="0">
                      <a:pos x="704" y="40"/>
                    </a:cxn>
                    <a:cxn ang="0">
                      <a:pos x="735" y="30"/>
                    </a:cxn>
                    <a:cxn ang="0">
                      <a:pos x="758" y="25"/>
                    </a:cxn>
                    <a:cxn ang="0">
                      <a:pos x="759" y="26"/>
                    </a:cxn>
                    <a:cxn ang="0">
                      <a:pos x="785" y="19"/>
                    </a:cxn>
                    <a:cxn ang="0">
                      <a:pos x="800" y="15"/>
                    </a:cxn>
                    <a:cxn ang="0">
                      <a:pos x="820" y="12"/>
                    </a:cxn>
                    <a:cxn ang="0">
                      <a:pos x="870" y="10"/>
                    </a:cxn>
                    <a:cxn ang="0">
                      <a:pos x="906" y="8"/>
                    </a:cxn>
                    <a:cxn ang="0">
                      <a:pos x="880" y="2"/>
                    </a:cxn>
                    <a:cxn ang="0">
                      <a:pos x="860" y="3"/>
                    </a:cxn>
                    <a:cxn ang="0">
                      <a:pos x="836" y="3"/>
                    </a:cxn>
                    <a:cxn ang="0">
                      <a:pos x="793" y="6"/>
                    </a:cxn>
                    <a:cxn ang="0">
                      <a:pos x="772" y="11"/>
                    </a:cxn>
                    <a:cxn ang="0">
                      <a:pos x="753" y="14"/>
                    </a:cxn>
                    <a:cxn ang="0">
                      <a:pos x="685" y="33"/>
                    </a:cxn>
                    <a:cxn ang="0">
                      <a:pos x="652" y="43"/>
                    </a:cxn>
                    <a:cxn ang="0">
                      <a:pos x="635" y="50"/>
                    </a:cxn>
                    <a:cxn ang="0">
                      <a:pos x="605" y="64"/>
                    </a:cxn>
                    <a:cxn ang="0">
                      <a:pos x="569" y="81"/>
                    </a:cxn>
                    <a:cxn ang="0">
                      <a:pos x="547" y="90"/>
                    </a:cxn>
                    <a:cxn ang="0">
                      <a:pos x="500" y="120"/>
                    </a:cxn>
                    <a:cxn ang="0">
                      <a:pos x="454" y="152"/>
                    </a:cxn>
                    <a:cxn ang="0">
                      <a:pos x="418" y="183"/>
                    </a:cxn>
                    <a:cxn ang="0">
                      <a:pos x="399" y="199"/>
                    </a:cxn>
                    <a:cxn ang="0">
                      <a:pos x="372" y="223"/>
                    </a:cxn>
                    <a:cxn ang="0">
                      <a:pos x="333" y="260"/>
                    </a:cxn>
                    <a:cxn ang="0">
                      <a:pos x="303" y="297"/>
                    </a:cxn>
                    <a:cxn ang="0">
                      <a:pos x="252" y="360"/>
                    </a:cxn>
                    <a:cxn ang="0">
                      <a:pos x="200" y="442"/>
                    </a:cxn>
                    <a:cxn ang="0">
                      <a:pos x="184" y="468"/>
                    </a:cxn>
                    <a:cxn ang="0">
                      <a:pos x="168" y="498"/>
                    </a:cxn>
                    <a:cxn ang="0">
                      <a:pos x="143" y="549"/>
                    </a:cxn>
                    <a:cxn ang="0">
                      <a:pos x="99" y="648"/>
                    </a:cxn>
                    <a:cxn ang="0">
                      <a:pos x="68" y="741"/>
                    </a:cxn>
                    <a:cxn ang="0">
                      <a:pos x="38" y="844"/>
                    </a:cxn>
                    <a:cxn ang="0">
                      <a:pos x="0" y="1116"/>
                    </a:cxn>
                    <a:cxn ang="0">
                      <a:pos x="9" y="1197"/>
                    </a:cxn>
                    <a:cxn ang="0">
                      <a:pos x="11" y="1180"/>
                    </a:cxn>
                    <a:cxn ang="0">
                      <a:pos x="15" y="1154"/>
                    </a:cxn>
                    <a:cxn ang="0">
                      <a:pos x="18" y="1114"/>
                    </a:cxn>
                    <a:cxn ang="0">
                      <a:pos x="40" y="988"/>
                    </a:cxn>
                    <a:cxn ang="0">
                      <a:pos x="89" y="767"/>
                    </a:cxn>
                    <a:cxn ang="0">
                      <a:pos x="117" y="681"/>
                    </a:cxn>
                    <a:cxn ang="0">
                      <a:pos x="157" y="582"/>
                    </a:cxn>
                    <a:cxn ang="0">
                      <a:pos x="164" y="564"/>
                    </a:cxn>
                    <a:cxn ang="0">
                      <a:pos x="193" y="510"/>
                    </a:cxn>
                    <a:cxn ang="0">
                      <a:pos x="216" y="471"/>
                    </a:cxn>
                  </a:cxnLst>
                  <a:rect b="b" l="0" r="r" t="0"/>
                  <a:pathLst>
                    <a:path h="1204" w="913">
                      <a:moveTo>
                        <a:pt x="243" y="429"/>
                      </a:moveTo>
                      <a:cubicBezTo>
                        <a:pt x="254" y="411"/>
                        <a:pt x="268" y="388"/>
                        <a:pt x="280" y="372"/>
                      </a:cubicBezTo>
                      <a:cubicBezTo>
                        <a:pt x="282" y="368"/>
                        <a:pt x="286" y="362"/>
                        <a:pt x="289" y="357"/>
                      </a:cubicBezTo>
                      <a:cubicBezTo>
                        <a:pt x="291" y="358"/>
                        <a:pt x="291" y="358"/>
                        <a:pt x="291" y="358"/>
                      </a:cubicBezTo>
                      <a:cubicBezTo>
                        <a:pt x="294" y="353"/>
                        <a:pt x="294" y="353"/>
                        <a:pt x="294" y="353"/>
                      </a:cubicBezTo>
                      <a:cubicBezTo>
                        <a:pt x="296" y="351"/>
                        <a:pt x="292" y="356"/>
                        <a:pt x="295" y="354"/>
                      </a:cubicBezTo>
                      <a:cubicBezTo>
                        <a:pt x="295" y="351"/>
                        <a:pt x="295" y="351"/>
                        <a:pt x="295" y="351"/>
                      </a:cubicBezTo>
                      <a:cubicBezTo>
                        <a:pt x="296" y="351"/>
                        <a:pt x="304" y="341"/>
                        <a:pt x="299" y="349"/>
                      </a:cubicBezTo>
                      <a:cubicBezTo>
                        <a:pt x="304" y="343"/>
                        <a:pt x="308" y="338"/>
                        <a:pt x="313" y="332"/>
                      </a:cubicBezTo>
                      <a:cubicBezTo>
                        <a:pt x="316" y="329"/>
                        <a:pt x="313" y="329"/>
                        <a:pt x="317" y="325"/>
                      </a:cubicBezTo>
                      <a:cubicBezTo>
                        <a:pt x="318" y="325"/>
                        <a:pt x="316" y="327"/>
                        <a:pt x="317" y="327"/>
                      </a:cubicBezTo>
                      <a:cubicBezTo>
                        <a:pt x="328" y="316"/>
                        <a:pt x="325" y="311"/>
                        <a:pt x="335" y="300"/>
                      </a:cubicBezTo>
                      <a:cubicBezTo>
                        <a:pt x="334" y="301"/>
                        <a:pt x="334" y="301"/>
                        <a:pt x="334" y="301"/>
                      </a:cubicBezTo>
                      <a:cubicBezTo>
                        <a:pt x="336" y="299"/>
                        <a:pt x="339" y="296"/>
                        <a:pt x="339" y="296"/>
                      </a:cubicBezTo>
                      <a:cubicBezTo>
                        <a:pt x="336" y="296"/>
                        <a:pt x="338" y="298"/>
                        <a:pt x="334" y="301"/>
                      </a:cubicBezTo>
                      <a:cubicBezTo>
                        <a:pt x="333" y="299"/>
                        <a:pt x="337" y="296"/>
                        <a:pt x="336" y="295"/>
                      </a:cubicBezTo>
                      <a:cubicBezTo>
                        <a:pt x="338" y="293"/>
                        <a:pt x="339" y="291"/>
                        <a:pt x="341" y="289"/>
                      </a:cubicBezTo>
                      <a:cubicBezTo>
                        <a:pt x="345" y="286"/>
                        <a:pt x="349" y="280"/>
                        <a:pt x="353" y="278"/>
                      </a:cubicBezTo>
                      <a:cubicBezTo>
                        <a:pt x="354" y="276"/>
                        <a:pt x="355" y="273"/>
                        <a:pt x="358" y="269"/>
                      </a:cubicBezTo>
                      <a:cubicBezTo>
                        <a:pt x="362" y="267"/>
                        <a:pt x="359" y="270"/>
                        <a:pt x="363" y="267"/>
                      </a:cubicBezTo>
                      <a:cubicBezTo>
                        <a:pt x="362" y="265"/>
                        <a:pt x="362" y="265"/>
                        <a:pt x="362" y="265"/>
                      </a:cubicBezTo>
                      <a:cubicBezTo>
                        <a:pt x="365" y="262"/>
                        <a:pt x="365" y="263"/>
                        <a:pt x="365" y="264"/>
                      </a:cubicBezTo>
                      <a:cubicBezTo>
                        <a:pt x="369" y="260"/>
                        <a:pt x="367" y="260"/>
                        <a:pt x="371" y="256"/>
                      </a:cubicBezTo>
                      <a:cubicBezTo>
                        <a:pt x="370" y="259"/>
                        <a:pt x="370" y="259"/>
                        <a:pt x="370" y="259"/>
                      </a:cubicBezTo>
                      <a:cubicBezTo>
                        <a:pt x="373" y="256"/>
                        <a:pt x="374" y="255"/>
                        <a:pt x="378" y="251"/>
                      </a:cubicBezTo>
                      <a:cubicBezTo>
                        <a:pt x="378" y="251"/>
                        <a:pt x="377" y="253"/>
                        <a:pt x="375" y="254"/>
                      </a:cubicBezTo>
                      <a:cubicBezTo>
                        <a:pt x="379" y="253"/>
                        <a:pt x="379" y="250"/>
                        <a:pt x="380" y="248"/>
                      </a:cubicBezTo>
                      <a:cubicBezTo>
                        <a:pt x="379" y="249"/>
                        <a:pt x="376" y="251"/>
                        <a:pt x="377" y="249"/>
                      </a:cubicBezTo>
                      <a:cubicBezTo>
                        <a:pt x="379" y="247"/>
                        <a:pt x="381" y="244"/>
                        <a:pt x="383" y="243"/>
                      </a:cubicBezTo>
                      <a:cubicBezTo>
                        <a:pt x="381" y="246"/>
                        <a:pt x="381" y="246"/>
                        <a:pt x="381" y="246"/>
                      </a:cubicBezTo>
                      <a:cubicBezTo>
                        <a:pt x="385" y="241"/>
                        <a:pt x="383" y="243"/>
                        <a:pt x="388" y="238"/>
                      </a:cubicBezTo>
                      <a:cubicBezTo>
                        <a:pt x="388" y="239"/>
                        <a:pt x="388" y="239"/>
                        <a:pt x="388" y="239"/>
                      </a:cubicBezTo>
                      <a:cubicBezTo>
                        <a:pt x="390" y="235"/>
                        <a:pt x="395" y="232"/>
                        <a:pt x="400" y="227"/>
                      </a:cubicBezTo>
                      <a:cubicBezTo>
                        <a:pt x="399" y="228"/>
                        <a:pt x="399" y="228"/>
                        <a:pt x="399" y="228"/>
                      </a:cubicBezTo>
                      <a:cubicBezTo>
                        <a:pt x="401" y="226"/>
                        <a:pt x="402" y="225"/>
                        <a:pt x="403" y="224"/>
                      </a:cubicBezTo>
                      <a:cubicBezTo>
                        <a:pt x="399" y="226"/>
                        <a:pt x="400" y="225"/>
                        <a:pt x="399" y="224"/>
                      </a:cubicBezTo>
                      <a:cubicBezTo>
                        <a:pt x="404" y="222"/>
                        <a:pt x="403" y="218"/>
                        <a:pt x="410" y="213"/>
                      </a:cubicBezTo>
                      <a:cubicBezTo>
                        <a:pt x="410" y="214"/>
                        <a:pt x="409" y="216"/>
                        <a:pt x="407" y="217"/>
                      </a:cubicBezTo>
                      <a:cubicBezTo>
                        <a:pt x="406" y="220"/>
                        <a:pt x="407" y="221"/>
                        <a:pt x="404" y="225"/>
                      </a:cubicBezTo>
                      <a:cubicBezTo>
                        <a:pt x="406" y="223"/>
                        <a:pt x="408" y="220"/>
                        <a:pt x="408" y="221"/>
                      </a:cubicBezTo>
                      <a:cubicBezTo>
                        <a:pt x="408" y="219"/>
                        <a:pt x="408" y="219"/>
                        <a:pt x="408" y="219"/>
                      </a:cubicBezTo>
                      <a:cubicBezTo>
                        <a:pt x="409" y="218"/>
                        <a:pt x="410" y="217"/>
                        <a:pt x="411" y="216"/>
                      </a:cubicBezTo>
                      <a:cubicBezTo>
                        <a:pt x="411" y="215"/>
                        <a:pt x="408" y="217"/>
                        <a:pt x="410" y="214"/>
                      </a:cubicBezTo>
                      <a:cubicBezTo>
                        <a:pt x="414" y="210"/>
                        <a:pt x="413" y="213"/>
                        <a:pt x="413" y="212"/>
                      </a:cubicBezTo>
                      <a:cubicBezTo>
                        <a:pt x="418" y="208"/>
                        <a:pt x="414" y="209"/>
                        <a:pt x="419" y="205"/>
                      </a:cubicBezTo>
                      <a:cubicBezTo>
                        <a:pt x="419" y="206"/>
                        <a:pt x="418" y="207"/>
                        <a:pt x="418" y="207"/>
                      </a:cubicBezTo>
                      <a:cubicBezTo>
                        <a:pt x="422" y="205"/>
                        <a:pt x="426" y="200"/>
                        <a:pt x="428" y="200"/>
                      </a:cubicBezTo>
                      <a:cubicBezTo>
                        <a:pt x="428" y="201"/>
                        <a:pt x="428" y="201"/>
                        <a:pt x="427" y="202"/>
                      </a:cubicBezTo>
                      <a:cubicBezTo>
                        <a:pt x="427" y="202"/>
                        <a:pt x="427" y="202"/>
                        <a:pt x="427" y="202"/>
                      </a:cubicBezTo>
                      <a:cubicBezTo>
                        <a:pt x="424" y="207"/>
                        <a:pt x="430" y="199"/>
                        <a:pt x="430" y="201"/>
                      </a:cubicBezTo>
                      <a:cubicBezTo>
                        <a:pt x="429" y="201"/>
                        <a:pt x="434" y="197"/>
                        <a:pt x="436" y="195"/>
                      </a:cubicBezTo>
                      <a:cubicBezTo>
                        <a:pt x="435" y="195"/>
                        <a:pt x="435" y="195"/>
                        <a:pt x="435" y="195"/>
                      </a:cubicBezTo>
                      <a:cubicBezTo>
                        <a:pt x="440" y="186"/>
                        <a:pt x="436" y="197"/>
                        <a:pt x="443" y="190"/>
                      </a:cubicBezTo>
                      <a:cubicBezTo>
                        <a:pt x="447" y="186"/>
                        <a:pt x="441" y="192"/>
                        <a:pt x="443" y="189"/>
                      </a:cubicBezTo>
                      <a:cubicBezTo>
                        <a:pt x="446" y="186"/>
                        <a:pt x="448" y="186"/>
                        <a:pt x="452" y="182"/>
                      </a:cubicBezTo>
                      <a:cubicBezTo>
                        <a:pt x="454" y="181"/>
                        <a:pt x="457" y="180"/>
                        <a:pt x="458" y="180"/>
                      </a:cubicBezTo>
                      <a:cubicBezTo>
                        <a:pt x="461" y="178"/>
                        <a:pt x="467" y="174"/>
                        <a:pt x="468" y="172"/>
                      </a:cubicBezTo>
                      <a:cubicBezTo>
                        <a:pt x="462" y="175"/>
                        <a:pt x="464" y="177"/>
                        <a:pt x="457" y="180"/>
                      </a:cubicBezTo>
                      <a:cubicBezTo>
                        <a:pt x="458" y="178"/>
                        <a:pt x="458" y="178"/>
                        <a:pt x="458" y="178"/>
                      </a:cubicBezTo>
                      <a:cubicBezTo>
                        <a:pt x="462" y="174"/>
                        <a:pt x="467" y="170"/>
                        <a:pt x="470" y="168"/>
                      </a:cubicBezTo>
                      <a:cubicBezTo>
                        <a:pt x="469" y="168"/>
                        <a:pt x="469" y="168"/>
                        <a:pt x="469" y="168"/>
                      </a:cubicBezTo>
                      <a:cubicBezTo>
                        <a:pt x="474" y="163"/>
                        <a:pt x="475" y="161"/>
                        <a:pt x="481" y="157"/>
                      </a:cubicBezTo>
                      <a:cubicBezTo>
                        <a:pt x="482" y="157"/>
                        <a:pt x="479" y="160"/>
                        <a:pt x="477" y="162"/>
                      </a:cubicBezTo>
                      <a:cubicBezTo>
                        <a:pt x="481" y="160"/>
                        <a:pt x="480" y="159"/>
                        <a:pt x="486" y="155"/>
                      </a:cubicBezTo>
                      <a:cubicBezTo>
                        <a:pt x="487" y="156"/>
                        <a:pt x="482" y="158"/>
                        <a:pt x="482" y="159"/>
                      </a:cubicBezTo>
                      <a:cubicBezTo>
                        <a:pt x="488" y="154"/>
                        <a:pt x="488" y="154"/>
                        <a:pt x="488" y="154"/>
                      </a:cubicBezTo>
                      <a:cubicBezTo>
                        <a:pt x="488" y="154"/>
                        <a:pt x="488" y="154"/>
                        <a:pt x="488" y="154"/>
                      </a:cubicBezTo>
                      <a:cubicBezTo>
                        <a:pt x="488" y="152"/>
                        <a:pt x="493" y="151"/>
                        <a:pt x="497" y="148"/>
                      </a:cubicBezTo>
                      <a:cubicBezTo>
                        <a:pt x="506" y="141"/>
                        <a:pt x="506" y="139"/>
                        <a:pt x="510" y="134"/>
                      </a:cubicBezTo>
                      <a:cubicBezTo>
                        <a:pt x="512" y="133"/>
                        <a:pt x="513" y="134"/>
                        <a:pt x="512" y="134"/>
                      </a:cubicBezTo>
                      <a:cubicBezTo>
                        <a:pt x="510" y="135"/>
                        <a:pt x="510" y="135"/>
                        <a:pt x="510" y="136"/>
                      </a:cubicBezTo>
                      <a:cubicBezTo>
                        <a:pt x="513" y="134"/>
                        <a:pt x="518" y="133"/>
                        <a:pt x="516" y="135"/>
                      </a:cubicBezTo>
                      <a:cubicBezTo>
                        <a:pt x="521" y="131"/>
                        <a:pt x="514" y="135"/>
                        <a:pt x="517" y="133"/>
                      </a:cubicBezTo>
                      <a:cubicBezTo>
                        <a:pt x="524" y="128"/>
                        <a:pt x="524" y="128"/>
                        <a:pt x="524" y="128"/>
                      </a:cubicBezTo>
                      <a:cubicBezTo>
                        <a:pt x="522" y="128"/>
                        <a:pt x="520" y="130"/>
                        <a:pt x="523" y="127"/>
                      </a:cubicBezTo>
                      <a:cubicBezTo>
                        <a:pt x="526" y="125"/>
                        <a:pt x="527" y="124"/>
                        <a:pt x="531" y="121"/>
                      </a:cubicBezTo>
                      <a:cubicBezTo>
                        <a:pt x="531" y="122"/>
                        <a:pt x="533" y="122"/>
                        <a:pt x="530" y="124"/>
                      </a:cubicBezTo>
                      <a:cubicBezTo>
                        <a:pt x="533" y="123"/>
                        <a:pt x="536" y="121"/>
                        <a:pt x="536" y="119"/>
                      </a:cubicBezTo>
                      <a:cubicBezTo>
                        <a:pt x="531" y="121"/>
                        <a:pt x="543" y="114"/>
                        <a:pt x="539" y="115"/>
                      </a:cubicBezTo>
                      <a:cubicBezTo>
                        <a:pt x="544" y="113"/>
                        <a:pt x="544" y="113"/>
                        <a:pt x="544" y="113"/>
                      </a:cubicBezTo>
                      <a:cubicBezTo>
                        <a:pt x="543" y="114"/>
                        <a:pt x="543" y="114"/>
                        <a:pt x="541" y="115"/>
                      </a:cubicBezTo>
                      <a:cubicBezTo>
                        <a:pt x="543" y="115"/>
                        <a:pt x="545" y="112"/>
                        <a:pt x="546" y="111"/>
                      </a:cubicBezTo>
                      <a:cubicBezTo>
                        <a:pt x="548" y="111"/>
                        <a:pt x="552" y="108"/>
                        <a:pt x="553" y="109"/>
                      </a:cubicBezTo>
                      <a:cubicBezTo>
                        <a:pt x="554" y="108"/>
                        <a:pt x="557" y="106"/>
                        <a:pt x="558" y="106"/>
                      </a:cubicBezTo>
                      <a:cubicBezTo>
                        <a:pt x="560" y="105"/>
                        <a:pt x="558" y="105"/>
                        <a:pt x="559" y="104"/>
                      </a:cubicBezTo>
                      <a:cubicBezTo>
                        <a:pt x="566" y="100"/>
                        <a:pt x="566" y="100"/>
                        <a:pt x="566" y="100"/>
                      </a:cubicBezTo>
                      <a:cubicBezTo>
                        <a:pt x="567" y="101"/>
                        <a:pt x="568" y="102"/>
                        <a:pt x="567" y="103"/>
                      </a:cubicBezTo>
                      <a:cubicBezTo>
                        <a:pt x="570" y="101"/>
                        <a:pt x="567" y="101"/>
                        <a:pt x="571" y="98"/>
                      </a:cubicBezTo>
                      <a:cubicBezTo>
                        <a:pt x="570" y="101"/>
                        <a:pt x="577" y="96"/>
                        <a:pt x="575" y="100"/>
                      </a:cubicBezTo>
                      <a:cubicBezTo>
                        <a:pt x="577" y="99"/>
                        <a:pt x="584" y="96"/>
                        <a:pt x="588" y="93"/>
                      </a:cubicBezTo>
                      <a:cubicBezTo>
                        <a:pt x="589" y="91"/>
                        <a:pt x="583" y="95"/>
                        <a:pt x="583" y="94"/>
                      </a:cubicBezTo>
                      <a:cubicBezTo>
                        <a:pt x="593" y="88"/>
                        <a:pt x="592" y="85"/>
                        <a:pt x="601" y="81"/>
                      </a:cubicBezTo>
                      <a:cubicBezTo>
                        <a:pt x="598" y="82"/>
                        <a:pt x="598" y="82"/>
                        <a:pt x="598" y="82"/>
                      </a:cubicBezTo>
                      <a:cubicBezTo>
                        <a:pt x="603" y="79"/>
                        <a:pt x="602" y="80"/>
                        <a:pt x="605" y="77"/>
                      </a:cubicBezTo>
                      <a:cubicBezTo>
                        <a:pt x="604" y="79"/>
                        <a:pt x="612" y="78"/>
                        <a:pt x="620" y="74"/>
                      </a:cubicBezTo>
                      <a:cubicBezTo>
                        <a:pt x="620" y="73"/>
                        <a:pt x="615" y="75"/>
                        <a:pt x="616" y="73"/>
                      </a:cubicBezTo>
                      <a:cubicBezTo>
                        <a:pt x="621" y="70"/>
                        <a:pt x="621" y="70"/>
                        <a:pt x="621" y="70"/>
                      </a:cubicBezTo>
                      <a:cubicBezTo>
                        <a:pt x="622" y="70"/>
                        <a:pt x="621" y="71"/>
                        <a:pt x="620" y="71"/>
                      </a:cubicBezTo>
                      <a:cubicBezTo>
                        <a:pt x="625" y="69"/>
                        <a:pt x="630" y="69"/>
                        <a:pt x="631" y="67"/>
                      </a:cubicBezTo>
                      <a:cubicBezTo>
                        <a:pt x="637" y="67"/>
                        <a:pt x="637" y="67"/>
                        <a:pt x="637" y="67"/>
                      </a:cubicBezTo>
                      <a:cubicBezTo>
                        <a:pt x="634" y="67"/>
                        <a:pt x="634" y="67"/>
                        <a:pt x="634" y="67"/>
                      </a:cubicBezTo>
                      <a:cubicBezTo>
                        <a:pt x="635" y="66"/>
                        <a:pt x="640" y="63"/>
                        <a:pt x="641" y="62"/>
                      </a:cubicBezTo>
                      <a:cubicBezTo>
                        <a:pt x="646" y="59"/>
                        <a:pt x="649" y="59"/>
                        <a:pt x="652" y="59"/>
                      </a:cubicBezTo>
                      <a:cubicBezTo>
                        <a:pt x="651" y="58"/>
                        <a:pt x="648" y="58"/>
                        <a:pt x="652" y="56"/>
                      </a:cubicBezTo>
                      <a:cubicBezTo>
                        <a:pt x="653" y="58"/>
                        <a:pt x="662" y="53"/>
                        <a:pt x="662" y="54"/>
                      </a:cubicBezTo>
                      <a:cubicBezTo>
                        <a:pt x="664" y="54"/>
                        <a:pt x="668" y="53"/>
                        <a:pt x="667" y="52"/>
                      </a:cubicBezTo>
                      <a:cubicBezTo>
                        <a:pt x="668" y="54"/>
                        <a:pt x="668" y="54"/>
                        <a:pt x="668" y="54"/>
                      </a:cubicBezTo>
                      <a:cubicBezTo>
                        <a:pt x="667" y="52"/>
                        <a:pt x="674" y="49"/>
                        <a:pt x="679" y="47"/>
                      </a:cubicBezTo>
                      <a:cubicBezTo>
                        <a:pt x="679" y="50"/>
                        <a:pt x="684" y="45"/>
                        <a:pt x="688" y="46"/>
                      </a:cubicBezTo>
                      <a:cubicBezTo>
                        <a:pt x="688" y="44"/>
                        <a:pt x="696" y="43"/>
                        <a:pt x="697" y="41"/>
                      </a:cubicBezTo>
                      <a:cubicBezTo>
                        <a:pt x="701" y="39"/>
                        <a:pt x="701" y="41"/>
                        <a:pt x="702" y="41"/>
                      </a:cubicBezTo>
                      <a:cubicBezTo>
                        <a:pt x="704" y="40"/>
                        <a:pt x="704" y="40"/>
                        <a:pt x="704" y="40"/>
                      </a:cubicBezTo>
                      <a:cubicBezTo>
                        <a:pt x="706" y="40"/>
                        <a:pt x="713" y="38"/>
                        <a:pt x="718" y="37"/>
                      </a:cubicBezTo>
                      <a:cubicBezTo>
                        <a:pt x="722" y="35"/>
                        <a:pt x="722" y="35"/>
                        <a:pt x="722" y="35"/>
                      </a:cubicBezTo>
                      <a:cubicBezTo>
                        <a:pt x="723" y="35"/>
                        <a:pt x="723" y="35"/>
                        <a:pt x="723" y="35"/>
                      </a:cubicBezTo>
                      <a:cubicBezTo>
                        <a:pt x="724" y="34"/>
                        <a:pt x="727" y="33"/>
                        <a:pt x="725" y="33"/>
                      </a:cubicBezTo>
                      <a:cubicBezTo>
                        <a:pt x="727" y="33"/>
                        <a:pt x="727" y="33"/>
                        <a:pt x="727" y="33"/>
                      </a:cubicBezTo>
                      <a:cubicBezTo>
                        <a:pt x="727" y="31"/>
                        <a:pt x="730" y="31"/>
                        <a:pt x="735" y="29"/>
                      </a:cubicBezTo>
                      <a:cubicBezTo>
                        <a:pt x="736" y="29"/>
                        <a:pt x="736" y="30"/>
                        <a:pt x="735" y="30"/>
                      </a:cubicBezTo>
                      <a:cubicBezTo>
                        <a:pt x="737" y="30"/>
                        <a:pt x="736" y="31"/>
                        <a:pt x="738" y="31"/>
                      </a:cubicBezTo>
                      <a:cubicBezTo>
                        <a:pt x="736" y="31"/>
                        <a:pt x="745" y="26"/>
                        <a:pt x="739" y="27"/>
                      </a:cubicBezTo>
                      <a:cubicBezTo>
                        <a:pt x="738" y="26"/>
                        <a:pt x="741" y="25"/>
                        <a:pt x="744" y="24"/>
                      </a:cubicBezTo>
                      <a:cubicBezTo>
                        <a:pt x="745" y="26"/>
                        <a:pt x="745" y="26"/>
                        <a:pt x="745" y="26"/>
                      </a:cubicBezTo>
                      <a:cubicBezTo>
                        <a:pt x="748" y="23"/>
                        <a:pt x="748" y="23"/>
                        <a:pt x="748" y="23"/>
                      </a:cubicBezTo>
                      <a:cubicBezTo>
                        <a:pt x="751" y="22"/>
                        <a:pt x="753" y="23"/>
                        <a:pt x="756" y="22"/>
                      </a:cubicBezTo>
                      <a:cubicBezTo>
                        <a:pt x="753" y="23"/>
                        <a:pt x="750" y="27"/>
                        <a:pt x="758" y="25"/>
                      </a:cubicBezTo>
                      <a:cubicBezTo>
                        <a:pt x="754" y="26"/>
                        <a:pt x="752" y="28"/>
                        <a:pt x="750" y="28"/>
                      </a:cubicBezTo>
                      <a:cubicBezTo>
                        <a:pt x="752" y="28"/>
                        <a:pt x="752" y="28"/>
                        <a:pt x="750" y="29"/>
                      </a:cubicBezTo>
                      <a:cubicBezTo>
                        <a:pt x="756" y="27"/>
                        <a:pt x="752" y="28"/>
                        <a:pt x="758" y="26"/>
                      </a:cubicBezTo>
                      <a:cubicBezTo>
                        <a:pt x="758" y="28"/>
                        <a:pt x="759" y="28"/>
                        <a:pt x="764" y="27"/>
                      </a:cubicBezTo>
                      <a:cubicBezTo>
                        <a:pt x="760" y="27"/>
                        <a:pt x="760" y="27"/>
                        <a:pt x="760" y="27"/>
                      </a:cubicBezTo>
                      <a:cubicBezTo>
                        <a:pt x="761" y="27"/>
                        <a:pt x="761" y="27"/>
                        <a:pt x="761" y="26"/>
                      </a:cubicBezTo>
                      <a:cubicBezTo>
                        <a:pt x="760" y="27"/>
                        <a:pt x="759" y="26"/>
                        <a:pt x="759" y="26"/>
                      </a:cubicBezTo>
                      <a:cubicBezTo>
                        <a:pt x="760" y="26"/>
                        <a:pt x="765" y="23"/>
                        <a:pt x="766" y="23"/>
                      </a:cubicBezTo>
                      <a:cubicBezTo>
                        <a:pt x="760" y="22"/>
                        <a:pt x="776" y="19"/>
                        <a:pt x="772" y="19"/>
                      </a:cubicBezTo>
                      <a:cubicBezTo>
                        <a:pt x="773" y="18"/>
                        <a:pt x="777" y="17"/>
                        <a:pt x="777" y="18"/>
                      </a:cubicBezTo>
                      <a:cubicBezTo>
                        <a:pt x="772" y="20"/>
                        <a:pt x="781" y="19"/>
                        <a:pt x="781" y="20"/>
                      </a:cubicBezTo>
                      <a:cubicBezTo>
                        <a:pt x="782" y="19"/>
                        <a:pt x="777" y="20"/>
                        <a:pt x="779" y="19"/>
                      </a:cubicBezTo>
                      <a:cubicBezTo>
                        <a:pt x="782" y="18"/>
                        <a:pt x="784" y="19"/>
                        <a:pt x="786" y="19"/>
                      </a:cubicBezTo>
                      <a:cubicBezTo>
                        <a:pt x="785" y="19"/>
                        <a:pt x="785" y="19"/>
                        <a:pt x="785" y="19"/>
                      </a:cubicBezTo>
                      <a:cubicBezTo>
                        <a:pt x="789" y="19"/>
                        <a:pt x="789" y="19"/>
                        <a:pt x="789" y="19"/>
                      </a:cubicBezTo>
                      <a:cubicBezTo>
                        <a:pt x="790" y="18"/>
                        <a:pt x="785" y="19"/>
                        <a:pt x="789" y="17"/>
                      </a:cubicBezTo>
                      <a:cubicBezTo>
                        <a:pt x="790" y="18"/>
                        <a:pt x="794" y="16"/>
                        <a:pt x="794" y="17"/>
                      </a:cubicBezTo>
                      <a:cubicBezTo>
                        <a:pt x="792" y="18"/>
                        <a:pt x="794" y="19"/>
                        <a:pt x="790" y="20"/>
                      </a:cubicBezTo>
                      <a:cubicBezTo>
                        <a:pt x="793" y="20"/>
                        <a:pt x="802" y="18"/>
                        <a:pt x="798" y="17"/>
                      </a:cubicBezTo>
                      <a:cubicBezTo>
                        <a:pt x="802" y="17"/>
                        <a:pt x="802" y="17"/>
                        <a:pt x="802" y="17"/>
                      </a:cubicBezTo>
                      <a:cubicBezTo>
                        <a:pt x="800" y="16"/>
                        <a:pt x="793" y="16"/>
                        <a:pt x="800" y="15"/>
                      </a:cubicBezTo>
                      <a:cubicBezTo>
                        <a:pt x="800" y="15"/>
                        <a:pt x="800" y="15"/>
                        <a:pt x="800" y="15"/>
                      </a:cubicBezTo>
                      <a:cubicBezTo>
                        <a:pt x="805" y="13"/>
                        <a:pt x="805" y="13"/>
                        <a:pt x="805" y="13"/>
                      </a:cubicBezTo>
                      <a:cubicBezTo>
                        <a:pt x="807" y="14"/>
                        <a:pt x="807" y="14"/>
                        <a:pt x="807" y="14"/>
                      </a:cubicBezTo>
                      <a:cubicBezTo>
                        <a:pt x="807" y="13"/>
                        <a:pt x="808" y="13"/>
                        <a:pt x="810" y="13"/>
                      </a:cubicBezTo>
                      <a:cubicBezTo>
                        <a:pt x="810" y="13"/>
                        <a:pt x="812" y="13"/>
                        <a:pt x="812" y="14"/>
                      </a:cubicBezTo>
                      <a:cubicBezTo>
                        <a:pt x="817" y="13"/>
                        <a:pt x="817" y="12"/>
                        <a:pt x="817" y="12"/>
                      </a:cubicBezTo>
                      <a:cubicBezTo>
                        <a:pt x="820" y="11"/>
                        <a:pt x="821" y="11"/>
                        <a:pt x="820" y="12"/>
                      </a:cubicBezTo>
                      <a:cubicBezTo>
                        <a:pt x="824" y="12"/>
                        <a:pt x="831" y="11"/>
                        <a:pt x="834" y="11"/>
                      </a:cubicBezTo>
                      <a:cubicBezTo>
                        <a:pt x="839" y="10"/>
                        <a:pt x="833" y="11"/>
                        <a:pt x="836" y="10"/>
                      </a:cubicBezTo>
                      <a:cubicBezTo>
                        <a:pt x="841" y="12"/>
                        <a:pt x="854" y="9"/>
                        <a:pt x="863" y="8"/>
                      </a:cubicBezTo>
                      <a:cubicBezTo>
                        <a:pt x="860" y="6"/>
                        <a:pt x="865" y="7"/>
                        <a:pt x="867" y="5"/>
                      </a:cubicBezTo>
                      <a:cubicBezTo>
                        <a:pt x="865" y="6"/>
                        <a:pt x="875" y="7"/>
                        <a:pt x="868" y="8"/>
                      </a:cubicBezTo>
                      <a:cubicBezTo>
                        <a:pt x="872" y="7"/>
                        <a:pt x="872" y="7"/>
                        <a:pt x="872" y="7"/>
                      </a:cubicBezTo>
                      <a:cubicBezTo>
                        <a:pt x="876" y="8"/>
                        <a:pt x="865" y="9"/>
                        <a:pt x="870" y="10"/>
                      </a:cubicBezTo>
                      <a:cubicBezTo>
                        <a:pt x="875" y="9"/>
                        <a:pt x="878" y="7"/>
                        <a:pt x="884" y="7"/>
                      </a:cubicBezTo>
                      <a:cubicBezTo>
                        <a:pt x="882" y="9"/>
                        <a:pt x="889" y="7"/>
                        <a:pt x="888" y="9"/>
                      </a:cubicBezTo>
                      <a:cubicBezTo>
                        <a:pt x="887" y="9"/>
                        <a:pt x="885" y="9"/>
                        <a:pt x="883" y="9"/>
                      </a:cubicBezTo>
                      <a:cubicBezTo>
                        <a:pt x="884" y="9"/>
                        <a:pt x="884" y="9"/>
                        <a:pt x="884" y="9"/>
                      </a:cubicBezTo>
                      <a:cubicBezTo>
                        <a:pt x="896" y="9"/>
                        <a:pt x="887" y="7"/>
                        <a:pt x="894" y="6"/>
                      </a:cubicBezTo>
                      <a:cubicBezTo>
                        <a:pt x="901" y="6"/>
                        <a:pt x="899" y="7"/>
                        <a:pt x="900" y="8"/>
                      </a:cubicBezTo>
                      <a:cubicBezTo>
                        <a:pt x="901" y="8"/>
                        <a:pt x="904" y="8"/>
                        <a:pt x="906" y="8"/>
                      </a:cubicBezTo>
                      <a:cubicBezTo>
                        <a:pt x="902" y="9"/>
                        <a:pt x="898" y="7"/>
                        <a:pt x="900" y="6"/>
                      </a:cubicBezTo>
                      <a:cubicBezTo>
                        <a:pt x="903" y="7"/>
                        <a:pt x="911" y="6"/>
                        <a:pt x="913" y="5"/>
                      </a:cubicBezTo>
                      <a:cubicBezTo>
                        <a:pt x="902" y="3"/>
                        <a:pt x="906" y="5"/>
                        <a:pt x="896" y="3"/>
                      </a:cubicBezTo>
                      <a:cubicBezTo>
                        <a:pt x="895" y="4"/>
                        <a:pt x="895" y="5"/>
                        <a:pt x="889" y="5"/>
                      </a:cubicBezTo>
                      <a:cubicBezTo>
                        <a:pt x="893" y="4"/>
                        <a:pt x="889" y="4"/>
                        <a:pt x="888" y="4"/>
                      </a:cubicBezTo>
                      <a:cubicBezTo>
                        <a:pt x="889" y="5"/>
                        <a:pt x="884" y="4"/>
                        <a:pt x="882" y="5"/>
                      </a:cubicBezTo>
                      <a:cubicBezTo>
                        <a:pt x="880" y="4"/>
                        <a:pt x="885" y="2"/>
                        <a:pt x="880" y="2"/>
                      </a:cubicBezTo>
                      <a:cubicBezTo>
                        <a:pt x="879" y="5"/>
                        <a:pt x="879" y="5"/>
                        <a:pt x="879" y="5"/>
                      </a:cubicBezTo>
                      <a:cubicBezTo>
                        <a:pt x="876" y="4"/>
                        <a:pt x="879" y="3"/>
                        <a:pt x="875" y="4"/>
                      </a:cubicBezTo>
                      <a:cubicBezTo>
                        <a:pt x="877" y="2"/>
                        <a:pt x="874" y="2"/>
                        <a:pt x="880" y="1"/>
                      </a:cubicBezTo>
                      <a:cubicBezTo>
                        <a:pt x="872" y="0"/>
                        <a:pt x="868" y="3"/>
                        <a:pt x="862" y="4"/>
                      </a:cubicBezTo>
                      <a:cubicBezTo>
                        <a:pt x="863" y="4"/>
                        <a:pt x="863" y="4"/>
                        <a:pt x="864" y="4"/>
                      </a:cubicBezTo>
                      <a:cubicBezTo>
                        <a:pt x="862" y="4"/>
                        <a:pt x="860" y="4"/>
                        <a:pt x="858" y="5"/>
                      </a:cubicBezTo>
                      <a:cubicBezTo>
                        <a:pt x="854" y="4"/>
                        <a:pt x="861" y="3"/>
                        <a:pt x="860" y="3"/>
                      </a:cubicBezTo>
                      <a:cubicBezTo>
                        <a:pt x="854" y="3"/>
                        <a:pt x="854" y="3"/>
                        <a:pt x="854" y="3"/>
                      </a:cubicBezTo>
                      <a:cubicBezTo>
                        <a:pt x="853" y="3"/>
                        <a:pt x="853" y="3"/>
                        <a:pt x="853" y="3"/>
                      </a:cubicBezTo>
                      <a:cubicBezTo>
                        <a:pt x="852" y="4"/>
                        <a:pt x="850" y="4"/>
                        <a:pt x="850" y="4"/>
                      </a:cubicBezTo>
                      <a:cubicBezTo>
                        <a:pt x="851" y="3"/>
                        <a:pt x="852" y="2"/>
                        <a:pt x="853" y="1"/>
                      </a:cubicBezTo>
                      <a:cubicBezTo>
                        <a:pt x="847" y="3"/>
                        <a:pt x="847" y="3"/>
                        <a:pt x="847" y="3"/>
                      </a:cubicBezTo>
                      <a:cubicBezTo>
                        <a:pt x="847" y="3"/>
                        <a:pt x="841" y="3"/>
                        <a:pt x="846" y="2"/>
                      </a:cubicBezTo>
                      <a:cubicBezTo>
                        <a:pt x="836" y="3"/>
                        <a:pt x="836" y="3"/>
                        <a:pt x="836" y="3"/>
                      </a:cubicBezTo>
                      <a:cubicBezTo>
                        <a:pt x="835" y="2"/>
                        <a:pt x="835" y="2"/>
                        <a:pt x="835" y="2"/>
                      </a:cubicBezTo>
                      <a:cubicBezTo>
                        <a:pt x="832" y="2"/>
                        <a:pt x="832" y="3"/>
                        <a:pt x="835" y="2"/>
                      </a:cubicBezTo>
                      <a:cubicBezTo>
                        <a:pt x="832" y="2"/>
                        <a:pt x="820" y="7"/>
                        <a:pt x="821" y="4"/>
                      </a:cubicBezTo>
                      <a:cubicBezTo>
                        <a:pt x="814" y="6"/>
                        <a:pt x="811" y="6"/>
                        <a:pt x="801" y="8"/>
                      </a:cubicBezTo>
                      <a:cubicBezTo>
                        <a:pt x="808" y="6"/>
                        <a:pt x="793" y="8"/>
                        <a:pt x="800" y="6"/>
                      </a:cubicBezTo>
                      <a:cubicBezTo>
                        <a:pt x="796" y="6"/>
                        <a:pt x="795" y="8"/>
                        <a:pt x="791" y="9"/>
                      </a:cubicBezTo>
                      <a:cubicBezTo>
                        <a:pt x="788" y="9"/>
                        <a:pt x="789" y="7"/>
                        <a:pt x="793" y="6"/>
                      </a:cubicBezTo>
                      <a:cubicBezTo>
                        <a:pt x="789" y="7"/>
                        <a:pt x="789" y="7"/>
                        <a:pt x="789" y="7"/>
                      </a:cubicBezTo>
                      <a:cubicBezTo>
                        <a:pt x="789" y="7"/>
                        <a:pt x="789" y="7"/>
                        <a:pt x="789" y="7"/>
                      </a:cubicBezTo>
                      <a:cubicBezTo>
                        <a:pt x="785" y="9"/>
                        <a:pt x="785" y="9"/>
                        <a:pt x="785" y="9"/>
                      </a:cubicBezTo>
                      <a:cubicBezTo>
                        <a:pt x="781" y="9"/>
                        <a:pt x="784" y="7"/>
                        <a:pt x="780" y="8"/>
                      </a:cubicBezTo>
                      <a:cubicBezTo>
                        <a:pt x="779" y="9"/>
                        <a:pt x="779" y="9"/>
                        <a:pt x="779" y="9"/>
                      </a:cubicBezTo>
                      <a:cubicBezTo>
                        <a:pt x="776" y="9"/>
                        <a:pt x="776" y="9"/>
                        <a:pt x="776" y="9"/>
                      </a:cubicBezTo>
                      <a:cubicBezTo>
                        <a:pt x="777" y="9"/>
                        <a:pt x="775" y="10"/>
                        <a:pt x="772" y="11"/>
                      </a:cubicBezTo>
                      <a:cubicBezTo>
                        <a:pt x="772" y="11"/>
                        <a:pt x="772" y="11"/>
                        <a:pt x="772" y="11"/>
                      </a:cubicBezTo>
                      <a:cubicBezTo>
                        <a:pt x="769" y="12"/>
                        <a:pt x="769" y="12"/>
                        <a:pt x="769" y="12"/>
                      </a:cubicBezTo>
                      <a:cubicBezTo>
                        <a:pt x="772" y="10"/>
                        <a:pt x="765" y="12"/>
                        <a:pt x="767" y="11"/>
                      </a:cubicBezTo>
                      <a:cubicBezTo>
                        <a:pt x="764" y="11"/>
                        <a:pt x="764" y="11"/>
                        <a:pt x="758" y="13"/>
                      </a:cubicBezTo>
                      <a:cubicBezTo>
                        <a:pt x="759" y="14"/>
                        <a:pt x="759" y="14"/>
                        <a:pt x="759" y="14"/>
                      </a:cubicBezTo>
                      <a:cubicBezTo>
                        <a:pt x="752" y="16"/>
                        <a:pt x="759" y="12"/>
                        <a:pt x="753" y="14"/>
                      </a:cubicBezTo>
                      <a:cubicBezTo>
                        <a:pt x="753" y="14"/>
                        <a:pt x="753" y="14"/>
                        <a:pt x="753" y="14"/>
                      </a:cubicBezTo>
                      <a:cubicBezTo>
                        <a:pt x="745" y="15"/>
                        <a:pt x="740" y="19"/>
                        <a:pt x="733" y="19"/>
                      </a:cubicBezTo>
                      <a:cubicBezTo>
                        <a:pt x="737" y="18"/>
                        <a:pt x="735" y="17"/>
                        <a:pt x="735" y="18"/>
                      </a:cubicBezTo>
                      <a:cubicBezTo>
                        <a:pt x="730" y="19"/>
                        <a:pt x="722" y="22"/>
                        <a:pt x="716" y="24"/>
                      </a:cubicBezTo>
                      <a:cubicBezTo>
                        <a:pt x="714" y="24"/>
                        <a:pt x="713" y="23"/>
                        <a:pt x="708" y="24"/>
                      </a:cubicBezTo>
                      <a:cubicBezTo>
                        <a:pt x="704" y="26"/>
                        <a:pt x="703" y="26"/>
                        <a:pt x="702" y="27"/>
                      </a:cubicBezTo>
                      <a:cubicBezTo>
                        <a:pt x="698" y="28"/>
                        <a:pt x="691" y="31"/>
                        <a:pt x="690" y="30"/>
                      </a:cubicBezTo>
                      <a:cubicBezTo>
                        <a:pt x="690" y="31"/>
                        <a:pt x="687" y="31"/>
                        <a:pt x="685" y="33"/>
                      </a:cubicBezTo>
                      <a:cubicBezTo>
                        <a:pt x="684" y="32"/>
                        <a:pt x="684" y="32"/>
                        <a:pt x="684" y="32"/>
                      </a:cubicBezTo>
                      <a:cubicBezTo>
                        <a:pt x="685" y="33"/>
                        <a:pt x="685" y="33"/>
                        <a:pt x="685" y="33"/>
                      </a:cubicBezTo>
                      <a:cubicBezTo>
                        <a:pt x="677" y="33"/>
                        <a:pt x="674" y="38"/>
                        <a:pt x="666" y="39"/>
                      </a:cubicBezTo>
                      <a:cubicBezTo>
                        <a:pt x="667" y="39"/>
                        <a:pt x="667" y="39"/>
                        <a:pt x="667" y="39"/>
                      </a:cubicBezTo>
                      <a:cubicBezTo>
                        <a:pt x="665" y="40"/>
                        <a:pt x="665" y="40"/>
                        <a:pt x="665" y="40"/>
                      </a:cubicBezTo>
                      <a:cubicBezTo>
                        <a:pt x="664" y="40"/>
                        <a:pt x="665" y="39"/>
                        <a:pt x="665" y="38"/>
                      </a:cubicBezTo>
                      <a:cubicBezTo>
                        <a:pt x="661" y="40"/>
                        <a:pt x="656" y="42"/>
                        <a:pt x="652" y="43"/>
                      </a:cubicBezTo>
                      <a:cubicBezTo>
                        <a:pt x="654" y="43"/>
                        <a:pt x="654" y="43"/>
                        <a:pt x="654" y="43"/>
                      </a:cubicBezTo>
                      <a:cubicBezTo>
                        <a:pt x="652" y="44"/>
                        <a:pt x="650" y="46"/>
                        <a:pt x="647" y="47"/>
                      </a:cubicBezTo>
                      <a:cubicBezTo>
                        <a:pt x="651" y="43"/>
                        <a:pt x="642" y="48"/>
                        <a:pt x="641" y="48"/>
                      </a:cubicBezTo>
                      <a:cubicBezTo>
                        <a:pt x="644" y="46"/>
                        <a:pt x="644" y="46"/>
                        <a:pt x="644" y="46"/>
                      </a:cubicBezTo>
                      <a:cubicBezTo>
                        <a:pt x="640" y="48"/>
                        <a:pt x="640" y="48"/>
                        <a:pt x="641" y="49"/>
                      </a:cubicBezTo>
                      <a:cubicBezTo>
                        <a:pt x="636" y="51"/>
                        <a:pt x="636" y="48"/>
                        <a:pt x="632" y="51"/>
                      </a:cubicBezTo>
                      <a:cubicBezTo>
                        <a:pt x="635" y="50"/>
                        <a:pt x="635" y="50"/>
                        <a:pt x="635" y="50"/>
                      </a:cubicBezTo>
                      <a:cubicBezTo>
                        <a:pt x="637" y="50"/>
                        <a:pt x="635" y="52"/>
                        <a:pt x="632" y="53"/>
                      </a:cubicBezTo>
                      <a:cubicBezTo>
                        <a:pt x="632" y="53"/>
                        <a:pt x="630" y="53"/>
                        <a:pt x="632" y="52"/>
                      </a:cubicBezTo>
                      <a:cubicBezTo>
                        <a:pt x="628" y="54"/>
                        <a:pt x="622" y="57"/>
                        <a:pt x="620" y="58"/>
                      </a:cubicBezTo>
                      <a:cubicBezTo>
                        <a:pt x="618" y="58"/>
                        <a:pt x="618" y="57"/>
                        <a:pt x="619" y="57"/>
                      </a:cubicBezTo>
                      <a:cubicBezTo>
                        <a:pt x="611" y="61"/>
                        <a:pt x="616" y="58"/>
                        <a:pt x="608" y="63"/>
                      </a:cubicBezTo>
                      <a:cubicBezTo>
                        <a:pt x="607" y="62"/>
                        <a:pt x="607" y="62"/>
                        <a:pt x="607" y="62"/>
                      </a:cubicBezTo>
                      <a:cubicBezTo>
                        <a:pt x="605" y="64"/>
                        <a:pt x="605" y="64"/>
                        <a:pt x="605" y="64"/>
                      </a:cubicBezTo>
                      <a:cubicBezTo>
                        <a:pt x="600" y="65"/>
                        <a:pt x="600" y="65"/>
                        <a:pt x="600" y="65"/>
                      </a:cubicBezTo>
                      <a:cubicBezTo>
                        <a:pt x="602" y="65"/>
                        <a:pt x="602" y="65"/>
                        <a:pt x="602" y="65"/>
                      </a:cubicBezTo>
                      <a:cubicBezTo>
                        <a:pt x="599" y="67"/>
                        <a:pt x="598" y="68"/>
                        <a:pt x="595" y="69"/>
                      </a:cubicBezTo>
                      <a:cubicBezTo>
                        <a:pt x="595" y="68"/>
                        <a:pt x="595" y="68"/>
                        <a:pt x="595" y="68"/>
                      </a:cubicBezTo>
                      <a:cubicBezTo>
                        <a:pt x="588" y="72"/>
                        <a:pt x="586" y="71"/>
                        <a:pt x="579" y="76"/>
                      </a:cubicBezTo>
                      <a:cubicBezTo>
                        <a:pt x="579" y="76"/>
                        <a:pt x="580" y="75"/>
                        <a:pt x="580" y="74"/>
                      </a:cubicBezTo>
                      <a:cubicBezTo>
                        <a:pt x="574" y="79"/>
                        <a:pt x="575" y="76"/>
                        <a:pt x="569" y="81"/>
                      </a:cubicBezTo>
                      <a:cubicBezTo>
                        <a:pt x="569" y="80"/>
                        <a:pt x="568" y="80"/>
                        <a:pt x="568" y="80"/>
                      </a:cubicBezTo>
                      <a:cubicBezTo>
                        <a:pt x="565" y="82"/>
                        <a:pt x="565" y="82"/>
                        <a:pt x="565" y="82"/>
                      </a:cubicBezTo>
                      <a:cubicBezTo>
                        <a:pt x="565" y="81"/>
                        <a:pt x="565" y="81"/>
                        <a:pt x="565" y="81"/>
                      </a:cubicBezTo>
                      <a:cubicBezTo>
                        <a:pt x="563" y="84"/>
                        <a:pt x="563" y="84"/>
                        <a:pt x="563" y="84"/>
                      </a:cubicBezTo>
                      <a:cubicBezTo>
                        <a:pt x="561" y="84"/>
                        <a:pt x="561" y="84"/>
                        <a:pt x="561" y="84"/>
                      </a:cubicBezTo>
                      <a:cubicBezTo>
                        <a:pt x="560" y="85"/>
                        <a:pt x="560" y="85"/>
                        <a:pt x="560" y="85"/>
                      </a:cubicBezTo>
                      <a:cubicBezTo>
                        <a:pt x="556" y="85"/>
                        <a:pt x="552" y="89"/>
                        <a:pt x="547" y="90"/>
                      </a:cubicBezTo>
                      <a:cubicBezTo>
                        <a:pt x="548" y="91"/>
                        <a:pt x="548" y="91"/>
                        <a:pt x="548" y="91"/>
                      </a:cubicBezTo>
                      <a:cubicBezTo>
                        <a:pt x="539" y="100"/>
                        <a:pt x="522" y="104"/>
                        <a:pt x="510" y="114"/>
                      </a:cubicBezTo>
                      <a:cubicBezTo>
                        <a:pt x="510" y="113"/>
                        <a:pt x="510" y="113"/>
                        <a:pt x="510" y="113"/>
                      </a:cubicBezTo>
                      <a:cubicBezTo>
                        <a:pt x="505" y="118"/>
                        <a:pt x="505" y="118"/>
                        <a:pt x="505" y="118"/>
                      </a:cubicBezTo>
                      <a:cubicBezTo>
                        <a:pt x="502" y="119"/>
                        <a:pt x="507" y="116"/>
                        <a:pt x="505" y="116"/>
                      </a:cubicBezTo>
                      <a:cubicBezTo>
                        <a:pt x="500" y="120"/>
                        <a:pt x="504" y="119"/>
                        <a:pt x="498" y="123"/>
                      </a:cubicBezTo>
                      <a:cubicBezTo>
                        <a:pt x="494" y="125"/>
                        <a:pt x="498" y="122"/>
                        <a:pt x="500" y="120"/>
                      </a:cubicBezTo>
                      <a:cubicBezTo>
                        <a:pt x="494" y="125"/>
                        <a:pt x="485" y="132"/>
                        <a:pt x="481" y="134"/>
                      </a:cubicBezTo>
                      <a:cubicBezTo>
                        <a:pt x="481" y="135"/>
                        <a:pt x="480" y="135"/>
                        <a:pt x="481" y="135"/>
                      </a:cubicBezTo>
                      <a:cubicBezTo>
                        <a:pt x="477" y="138"/>
                        <a:pt x="472" y="142"/>
                        <a:pt x="467" y="145"/>
                      </a:cubicBezTo>
                      <a:cubicBezTo>
                        <a:pt x="467" y="144"/>
                        <a:pt x="468" y="143"/>
                        <a:pt x="469" y="143"/>
                      </a:cubicBezTo>
                      <a:cubicBezTo>
                        <a:pt x="467" y="144"/>
                        <a:pt x="465" y="145"/>
                        <a:pt x="464" y="146"/>
                      </a:cubicBezTo>
                      <a:cubicBezTo>
                        <a:pt x="465" y="144"/>
                        <a:pt x="465" y="144"/>
                        <a:pt x="465" y="144"/>
                      </a:cubicBezTo>
                      <a:cubicBezTo>
                        <a:pt x="462" y="147"/>
                        <a:pt x="456" y="152"/>
                        <a:pt x="454" y="152"/>
                      </a:cubicBezTo>
                      <a:cubicBezTo>
                        <a:pt x="455" y="152"/>
                        <a:pt x="455" y="153"/>
                        <a:pt x="453" y="155"/>
                      </a:cubicBezTo>
                      <a:cubicBezTo>
                        <a:pt x="450" y="155"/>
                        <a:pt x="445" y="162"/>
                        <a:pt x="440" y="165"/>
                      </a:cubicBezTo>
                      <a:cubicBezTo>
                        <a:pt x="440" y="164"/>
                        <a:pt x="444" y="161"/>
                        <a:pt x="443" y="162"/>
                      </a:cubicBezTo>
                      <a:cubicBezTo>
                        <a:pt x="440" y="163"/>
                        <a:pt x="439" y="166"/>
                        <a:pt x="437" y="168"/>
                      </a:cubicBezTo>
                      <a:cubicBezTo>
                        <a:pt x="437" y="167"/>
                        <a:pt x="437" y="167"/>
                        <a:pt x="437" y="167"/>
                      </a:cubicBezTo>
                      <a:cubicBezTo>
                        <a:pt x="427" y="176"/>
                        <a:pt x="427" y="176"/>
                        <a:pt x="427" y="176"/>
                      </a:cubicBezTo>
                      <a:cubicBezTo>
                        <a:pt x="425" y="176"/>
                        <a:pt x="418" y="184"/>
                        <a:pt x="418" y="183"/>
                      </a:cubicBezTo>
                      <a:cubicBezTo>
                        <a:pt x="414" y="186"/>
                        <a:pt x="421" y="181"/>
                        <a:pt x="417" y="185"/>
                      </a:cubicBezTo>
                      <a:cubicBezTo>
                        <a:pt x="415" y="185"/>
                        <a:pt x="413" y="189"/>
                        <a:pt x="412" y="188"/>
                      </a:cubicBezTo>
                      <a:cubicBezTo>
                        <a:pt x="413" y="187"/>
                        <a:pt x="413" y="187"/>
                        <a:pt x="413" y="187"/>
                      </a:cubicBezTo>
                      <a:cubicBezTo>
                        <a:pt x="410" y="190"/>
                        <a:pt x="410" y="190"/>
                        <a:pt x="410" y="190"/>
                      </a:cubicBezTo>
                      <a:cubicBezTo>
                        <a:pt x="411" y="187"/>
                        <a:pt x="411" y="187"/>
                        <a:pt x="411" y="187"/>
                      </a:cubicBezTo>
                      <a:cubicBezTo>
                        <a:pt x="408" y="190"/>
                        <a:pt x="407" y="193"/>
                        <a:pt x="408" y="193"/>
                      </a:cubicBezTo>
                      <a:cubicBezTo>
                        <a:pt x="405" y="195"/>
                        <a:pt x="401" y="199"/>
                        <a:pt x="399" y="199"/>
                      </a:cubicBezTo>
                      <a:cubicBezTo>
                        <a:pt x="400" y="198"/>
                        <a:pt x="400" y="198"/>
                        <a:pt x="400" y="198"/>
                      </a:cubicBezTo>
                      <a:cubicBezTo>
                        <a:pt x="393" y="205"/>
                        <a:pt x="386" y="207"/>
                        <a:pt x="382" y="214"/>
                      </a:cubicBezTo>
                      <a:cubicBezTo>
                        <a:pt x="381" y="214"/>
                        <a:pt x="381" y="214"/>
                        <a:pt x="382" y="213"/>
                      </a:cubicBezTo>
                      <a:cubicBezTo>
                        <a:pt x="378" y="217"/>
                        <a:pt x="378" y="217"/>
                        <a:pt x="378" y="217"/>
                      </a:cubicBezTo>
                      <a:cubicBezTo>
                        <a:pt x="378" y="215"/>
                        <a:pt x="378" y="215"/>
                        <a:pt x="378" y="215"/>
                      </a:cubicBezTo>
                      <a:cubicBezTo>
                        <a:pt x="372" y="223"/>
                        <a:pt x="372" y="223"/>
                        <a:pt x="372" y="223"/>
                      </a:cubicBezTo>
                      <a:cubicBezTo>
                        <a:pt x="372" y="223"/>
                        <a:pt x="372" y="223"/>
                        <a:pt x="372" y="223"/>
                      </a:cubicBezTo>
                      <a:cubicBezTo>
                        <a:pt x="367" y="227"/>
                        <a:pt x="360" y="235"/>
                        <a:pt x="354" y="241"/>
                      </a:cubicBezTo>
                      <a:cubicBezTo>
                        <a:pt x="355" y="240"/>
                        <a:pt x="355" y="240"/>
                        <a:pt x="355" y="240"/>
                      </a:cubicBezTo>
                      <a:cubicBezTo>
                        <a:pt x="349" y="247"/>
                        <a:pt x="348" y="246"/>
                        <a:pt x="344" y="251"/>
                      </a:cubicBezTo>
                      <a:cubicBezTo>
                        <a:pt x="344" y="251"/>
                        <a:pt x="344" y="251"/>
                        <a:pt x="344" y="250"/>
                      </a:cubicBezTo>
                      <a:cubicBezTo>
                        <a:pt x="340" y="255"/>
                        <a:pt x="340" y="255"/>
                        <a:pt x="340" y="255"/>
                      </a:cubicBezTo>
                      <a:cubicBezTo>
                        <a:pt x="340" y="253"/>
                        <a:pt x="340" y="253"/>
                        <a:pt x="340" y="253"/>
                      </a:cubicBezTo>
                      <a:cubicBezTo>
                        <a:pt x="338" y="258"/>
                        <a:pt x="331" y="262"/>
                        <a:pt x="333" y="260"/>
                      </a:cubicBezTo>
                      <a:cubicBezTo>
                        <a:pt x="332" y="263"/>
                        <a:pt x="329" y="266"/>
                        <a:pt x="329" y="267"/>
                      </a:cubicBezTo>
                      <a:cubicBezTo>
                        <a:pt x="325" y="272"/>
                        <a:pt x="328" y="268"/>
                        <a:pt x="325" y="271"/>
                      </a:cubicBezTo>
                      <a:cubicBezTo>
                        <a:pt x="321" y="274"/>
                        <a:pt x="322" y="276"/>
                        <a:pt x="317" y="280"/>
                      </a:cubicBezTo>
                      <a:cubicBezTo>
                        <a:pt x="317" y="280"/>
                        <a:pt x="317" y="280"/>
                        <a:pt x="317" y="280"/>
                      </a:cubicBezTo>
                      <a:cubicBezTo>
                        <a:pt x="315" y="282"/>
                        <a:pt x="314" y="284"/>
                        <a:pt x="311" y="287"/>
                      </a:cubicBezTo>
                      <a:cubicBezTo>
                        <a:pt x="312" y="286"/>
                        <a:pt x="312" y="286"/>
                        <a:pt x="312" y="286"/>
                      </a:cubicBezTo>
                      <a:cubicBezTo>
                        <a:pt x="308" y="292"/>
                        <a:pt x="305" y="291"/>
                        <a:pt x="303" y="297"/>
                      </a:cubicBezTo>
                      <a:cubicBezTo>
                        <a:pt x="301" y="299"/>
                        <a:pt x="298" y="304"/>
                        <a:pt x="297" y="303"/>
                      </a:cubicBezTo>
                      <a:cubicBezTo>
                        <a:pt x="283" y="322"/>
                        <a:pt x="283" y="322"/>
                        <a:pt x="283" y="322"/>
                      </a:cubicBezTo>
                      <a:cubicBezTo>
                        <a:pt x="281" y="322"/>
                        <a:pt x="282" y="324"/>
                        <a:pt x="278" y="327"/>
                      </a:cubicBezTo>
                      <a:cubicBezTo>
                        <a:pt x="279" y="328"/>
                        <a:pt x="279" y="328"/>
                        <a:pt x="279" y="328"/>
                      </a:cubicBezTo>
                      <a:cubicBezTo>
                        <a:pt x="272" y="337"/>
                        <a:pt x="262" y="347"/>
                        <a:pt x="254" y="358"/>
                      </a:cubicBezTo>
                      <a:cubicBezTo>
                        <a:pt x="253" y="357"/>
                        <a:pt x="253" y="357"/>
                        <a:pt x="253" y="357"/>
                      </a:cubicBezTo>
                      <a:cubicBezTo>
                        <a:pt x="252" y="360"/>
                        <a:pt x="252" y="360"/>
                        <a:pt x="252" y="360"/>
                      </a:cubicBezTo>
                      <a:cubicBezTo>
                        <a:pt x="244" y="372"/>
                        <a:pt x="233" y="387"/>
                        <a:pt x="226" y="396"/>
                      </a:cubicBezTo>
                      <a:cubicBezTo>
                        <a:pt x="225" y="400"/>
                        <a:pt x="223" y="405"/>
                        <a:pt x="219" y="410"/>
                      </a:cubicBezTo>
                      <a:cubicBezTo>
                        <a:pt x="219" y="409"/>
                        <a:pt x="219" y="409"/>
                        <a:pt x="219" y="409"/>
                      </a:cubicBezTo>
                      <a:cubicBezTo>
                        <a:pt x="214" y="418"/>
                        <a:pt x="209" y="428"/>
                        <a:pt x="202" y="437"/>
                      </a:cubicBezTo>
                      <a:cubicBezTo>
                        <a:pt x="202" y="436"/>
                        <a:pt x="202" y="437"/>
                        <a:pt x="202" y="436"/>
                      </a:cubicBezTo>
                      <a:cubicBezTo>
                        <a:pt x="202" y="439"/>
                        <a:pt x="199" y="442"/>
                        <a:pt x="197" y="444"/>
                      </a:cubicBezTo>
                      <a:cubicBezTo>
                        <a:pt x="200" y="442"/>
                        <a:pt x="200" y="442"/>
                        <a:pt x="200" y="442"/>
                      </a:cubicBezTo>
                      <a:cubicBezTo>
                        <a:pt x="199" y="445"/>
                        <a:pt x="196" y="448"/>
                        <a:pt x="194" y="449"/>
                      </a:cubicBezTo>
                      <a:cubicBezTo>
                        <a:pt x="192" y="454"/>
                        <a:pt x="192" y="454"/>
                        <a:pt x="192" y="454"/>
                      </a:cubicBezTo>
                      <a:cubicBezTo>
                        <a:pt x="192" y="455"/>
                        <a:pt x="192" y="455"/>
                        <a:pt x="192" y="455"/>
                      </a:cubicBezTo>
                      <a:cubicBezTo>
                        <a:pt x="192" y="456"/>
                        <a:pt x="192" y="456"/>
                        <a:pt x="192" y="456"/>
                      </a:cubicBezTo>
                      <a:cubicBezTo>
                        <a:pt x="189" y="458"/>
                        <a:pt x="189" y="458"/>
                        <a:pt x="189" y="458"/>
                      </a:cubicBezTo>
                      <a:cubicBezTo>
                        <a:pt x="189" y="459"/>
                        <a:pt x="186" y="465"/>
                        <a:pt x="186" y="467"/>
                      </a:cubicBezTo>
                      <a:cubicBezTo>
                        <a:pt x="185" y="467"/>
                        <a:pt x="182" y="471"/>
                        <a:pt x="184" y="468"/>
                      </a:cubicBezTo>
                      <a:cubicBezTo>
                        <a:pt x="175" y="484"/>
                        <a:pt x="175" y="484"/>
                        <a:pt x="175" y="484"/>
                      </a:cubicBezTo>
                      <a:cubicBezTo>
                        <a:pt x="176" y="482"/>
                        <a:pt x="176" y="482"/>
                        <a:pt x="176" y="482"/>
                      </a:cubicBezTo>
                      <a:cubicBezTo>
                        <a:pt x="178" y="482"/>
                        <a:pt x="175" y="487"/>
                        <a:pt x="174" y="489"/>
                      </a:cubicBezTo>
                      <a:cubicBezTo>
                        <a:pt x="175" y="486"/>
                        <a:pt x="172" y="488"/>
                        <a:pt x="171" y="490"/>
                      </a:cubicBezTo>
                      <a:cubicBezTo>
                        <a:pt x="170" y="492"/>
                        <a:pt x="173" y="488"/>
                        <a:pt x="173" y="489"/>
                      </a:cubicBezTo>
                      <a:cubicBezTo>
                        <a:pt x="172" y="493"/>
                        <a:pt x="169" y="499"/>
                        <a:pt x="168" y="500"/>
                      </a:cubicBezTo>
                      <a:cubicBezTo>
                        <a:pt x="168" y="498"/>
                        <a:pt x="168" y="498"/>
                        <a:pt x="168" y="498"/>
                      </a:cubicBezTo>
                      <a:cubicBezTo>
                        <a:pt x="167" y="502"/>
                        <a:pt x="164" y="503"/>
                        <a:pt x="162" y="507"/>
                      </a:cubicBezTo>
                      <a:cubicBezTo>
                        <a:pt x="161" y="511"/>
                        <a:pt x="159" y="513"/>
                        <a:pt x="161" y="513"/>
                      </a:cubicBezTo>
                      <a:cubicBezTo>
                        <a:pt x="159" y="518"/>
                        <a:pt x="159" y="514"/>
                        <a:pt x="158" y="516"/>
                      </a:cubicBezTo>
                      <a:cubicBezTo>
                        <a:pt x="158" y="518"/>
                        <a:pt x="154" y="525"/>
                        <a:pt x="153" y="525"/>
                      </a:cubicBezTo>
                      <a:cubicBezTo>
                        <a:pt x="153" y="529"/>
                        <a:pt x="145" y="538"/>
                        <a:pt x="147" y="540"/>
                      </a:cubicBezTo>
                      <a:cubicBezTo>
                        <a:pt x="143" y="544"/>
                        <a:pt x="143" y="544"/>
                        <a:pt x="143" y="544"/>
                      </a:cubicBezTo>
                      <a:cubicBezTo>
                        <a:pt x="144" y="544"/>
                        <a:pt x="145" y="545"/>
                        <a:pt x="143" y="549"/>
                      </a:cubicBezTo>
                      <a:cubicBezTo>
                        <a:pt x="141" y="552"/>
                        <a:pt x="141" y="551"/>
                        <a:pt x="140" y="551"/>
                      </a:cubicBezTo>
                      <a:cubicBezTo>
                        <a:pt x="141" y="554"/>
                        <a:pt x="141" y="554"/>
                        <a:pt x="141" y="554"/>
                      </a:cubicBezTo>
                      <a:cubicBezTo>
                        <a:pt x="130" y="571"/>
                        <a:pt x="121" y="596"/>
                        <a:pt x="111" y="615"/>
                      </a:cubicBezTo>
                      <a:cubicBezTo>
                        <a:pt x="107" y="624"/>
                        <a:pt x="104" y="636"/>
                        <a:pt x="99" y="647"/>
                      </a:cubicBezTo>
                      <a:cubicBezTo>
                        <a:pt x="100" y="645"/>
                        <a:pt x="100" y="645"/>
                        <a:pt x="100" y="645"/>
                      </a:cubicBezTo>
                      <a:cubicBezTo>
                        <a:pt x="95" y="656"/>
                        <a:pt x="95" y="656"/>
                        <a:pt x="95" y="656"/>
                      </a:cubicBezTo>
                      <a:cubicBezTo>
                        <a:pt x="99" y="648"/>
                        <a:pt x="99" y="648"/>
                        <a:pt x="99" y="648"/>
                      </a:cubicBezTo>
                      <a:cubicBezTo>
                        <a:pt x="98" y="651"/>
                        <a:pt x="98" y="653"/>
                        <a:pt x="97" y="655"/>
                      </a:cubicBezTo>
                      <a:cubicBezTo>
                        <a:pt x="92" y="666"/>
                        <a:pt x="85" y="681"/>
                        <a:pt x="81" y="696"/>
                      </a:cubicBezTo>
                      <a:cubicBezTo>
                        <a:pt x="80" y="706"/>
                        <a:pt x="77" y="702"/>
                        <a:pt x="76" y="711"/>
                      </a:cubicBezTo>
                      <a:cubicBezTo>
                        <a:pt x="76" y="710"/>
                        <a:pt x="76" y="710"/>
                        <a:pt x="76" y="709"/>
                      </a:cubicBezTo>
                      <a:cubicBezTo>
                        <a:pt x="73" y="719"/>
                        <a:pt x="72" y="725"/>
                        <a:pt x="70" y="735"/>
                      </a:cubicBezTo>
                      <a:cubicBezTo>
                        <a:pt x="68" y="733"/>
                        <a:pt x="68" y="741"/>
                        <a:pt x="67" y="740"/>
                      </a:cubicBezTo>
                      <a:cubicBezTo>
                        <a:pt x="68" y="741"/>
                        <a:pt x="68" y="741"/>
                        <a:pt x="68" y="741"/>
                      </a:cubicBezTo>
                      <a:cubicBezTo>
                        <a:pt x="67" y="743"/>
                        <a:pt x="65" y="748"/>
                        <a:pt x="65" y="747"/>
                      </a:cubicBezTo>
                      <a:cubicBezTo>
                        <a:pt x="64" y="752"/>
                        <a:pt x="64" y="752"/>
                        <a:pt x="64" y="752"/>
                      </a:cubicBezTo>
                      <a:cubicBezTo>
                        <a:pt x="63" y="752"/>
                        <a:pt x="63" y="752"/>
                        <a:pt x="63" y="752"/>
                      </a:cubicBezTo>
                      <a:cubicBezTo>
                        <a:pt x="62" y="757"/>
                        <a:pt x="59" y="770"/>
                        <a:pt x="56" y="772"/>
                      </a:cubicBezTo>
                      <a:cubicBezTo>
                        <a:pt x="53" y="787"/>
                        <a:pt x="47" y="809"/>
                        <a:pt x="42" y="827"/>
                      </a:cubicBezTo>
                      <a:cubicBezTo>
                        <a:pt x="43" y="830"/>
                        <a:pt x="41" y="835"/>
                        <a:pt x="40" y="839"/>
                      </a:cubicBezTo>
                      <a:cubicBezTo>
                        <a:pt x="38" y="844"/>
                        <a:pt x="38" y="844"/>
                        <a:pt x="38" y="844"/>
                      </a:cubicBezTo>
                      <a:cubicBezTo>
                        <a:pt x="38" y="848"/>
                        <a:pt x="38" y="853"/>
                        <a:pt x="36" y="856"/>
                      </a:cubicBezTo>
                      <a:cubicBezTo>
                        <a:pt x="36" y="856"/>
                        <a:pt x="36" y="856"/>
                        <a:pt x="36" y="856"/>
                      </a:cubicBezTo>
                      <a:cubicBezTo>
                        <a:pt x="36" y="860"/>
                        <a:pt x="34" y="864"/>
                        <a:pt x="34" y="868"/>
                      </a:cubicBezTo>
                      <a:cubicBezTo>
                        <a:pt x="33" y="873"/>
                        <a:pt x="32" y="877"/>
                        <a:pt x="31" y="876"/>
                      </a:cubicBezTo>
                      <a:cubicBezTo>
                        <a:pt x="33" y="877"/>
                        <a:pt x="29" y="886"/>
                        <a:pt x="29" y="886"/>
                      </a:cubicBezTo>
                      <a:cubicBezTo>
                        <a:pt x="29" y="886"/>
                        <a:pt x="15" y="946"/>
                        <a:pt x="7" y="1014"/>
                      </a:cubicBezTo>
                      <a:cubicBezTo>
                        <a:pt x="3" y="1049"/>
                        <a:pt x="1" y="1085"/>
                        <a:pt x="0" y="1116"/>
                      </a:cubicBezTo>
                      <a:cubicBezTo>
                        <a:pt x="0" y="1148"/>
                        <a:pt x="1" y="1175"/>
                        <a:pt x="4" y="1189"/>
                      </a:cubicBezTo>
                      <a:cubicBezTo>
                        <a:pt x="5" y="1191"/>
                        <a:pt x="5" y="1197"/>
                        <a:pt x="6" y="1195"/>
                      </a:cubicBezTo>
                      <a:cubicBezTo>
                        <a:pt x="7" y="1199"/>
                        <a:pt x="5" y="1201"/>
                        <a:pt x="6" y="1202"/>
                      </a:cubicBezTo>
                      <a:cubicBezTo>
                        <a:pt x="7" y="1196"/>
                        <a:pt x="9" y="1204"/>
                        <a:pt x="10" y="1198"/>
                      </a:cubicBezTo>
                      <a:cubicBezTo>
                        <a:pt x="10" y="1202"/>
                        <a:pt x="10" y="1202"/>
                        <a:pt x="10" y="1202"/>
                      </a:cubicBezTo>
                      <a:cubicBezTo>
                        <a:pt x="11" y="1203"/>
                        <a:pt x="9" y="1197"/>
                        <a:pt x="11" y="1198"/>
                      </a:cubicBezTo>
                      <a:cubicBezTo>
                        <a:pt x="9" y="1197"/>
                        <a:pt x="9" y="1197"/>
                        <a:pt x="9" y="1197"/>
                      </a:cubicBezTo>
                      <a:cubicBezTo>
                        <a:pt x="9" y="1194"/>
                        <a:pt x="9" y="1192"/>
                        <a:pt x="10" y="1191"/>
                      </a:cubicBezTo>
                      <a:cubicBezTo>
                        <a:pt x="9" y="1188"/>
                        <a:pt x="7" y="1186"/>
                        <a:pt x="8" y="1180"/>
                      </a:cubicBezTo>
                      <a:cubicBezTo>
                        <a:pt x="8" y="1182"/>
                        <a:pt x="8" y="1182"/>
                        <a:pt x="8" y="1182"/>
                      </a:cubicBezTo>
                      <a:cubicBezTo>
                        <a:pt x="8" y="1176"/>
                        <a:pt x="9" y="1178"/>
                        <a:pt x="10" y="1177"/>
                      </a:cubicBezTo>
                      <a:cubicBezTo>
                        <a:pt x="10" y="1178"/>
                        <a:pt x="10" y="1178"/>
                        <a:pt x="10" y="1178"/>
                      </a:cubicBezTo>
                      <a:cubicBezTo>
                        <a:pt x="11" y="1174"/>
                        <a:pt x="11" y="1174"/>
                        <a:pt x="11" y="1174"/>
                      </a:cubicBezTo>
                      <a:cubicBezTo>
                        <a:pt x="10" y="1177"/>
                        <a:pt x="11" y="1183"/>
                        <a:pt x="11" y="1180"/>
                      </a:cubicBezTo>
                      <a:cubicBezTo>
                        <a:pt x="12" y="1174"/>
                        <a:pt x="11" y="1182"/>
                        <a:pt x="11" y="1177"/>
                      </a:cubicBezTo>
                      <a:cubicBezTo>
                        <a:pt x="11" y="1174"/>
                        <a:pt x="12" y="1175"/>
                        <a:pt x="12" y="1175"/>
                      </a:cubicBezTo>
                      <a:cubicBezTo>
                        <a:pt x="12" y="1170"/>
                        <a:pt x="12" y="1170"/>
                        <a:pt x="12" y="1170"/>
                      </a:cubicBezTo>
                      <a:cubicBezTo>
                        <a:pt x="13" y="1170"/>
                        <a:pt x="12" y="1173"/>
                        <a:pt x="13" y="1171"/>
                      </a:cubicBezTo>
                      <a:cubicBezTo>
                        <a:pt x="12" y="1164"/>
                        <a:pt x="12" y="1164"/>
                        <a:pt x="12" y="1164"/>
                      </a:cubicBezTo>
                      <a:cubicBezTo>
                        <a:pt x="14" y="1163"/>
                        <a:pt x="11" y="1157"/>
                        <a:pt x="13" y="1154"/>
                      </a:cubicBezTo>
                      <a:cubicBezTo>
                        <a:pt x="14" y="1159"/>
                        <a:pt x="14" y="1153"/>
                        <a:pt x="15" y="1154"/>
                      </a:cubicBezTo>
                      <a:cubicBezTo>
                        <a:pt x="15" y="1142"/>
                        <a:pt x="15" y="1142"/>
                        <a:pt x="15" y="1142"/>
                      </a:cubicBezTo>
                      <a:cubicBezTo>
                        <a:pt x="16" y="1141"/>
                        <a:pt x="16" y="1145"/>
                        <a:pt x="16" y="1144"/>
                      </a:cubicBezTo>
                      <a:cubicBezTo>
                        <a:pt x="16" y="1141"/>
                        <a:pt x="15" y="1140"/>
                        <a:pt x="15" y="1139"/>
                      </a:cubicBezTo>
                      <a:cubicBezTo>
                        <a:pt x="16" y="1138"/>
                        <a:pt x="16" y="1130"/>
                        <a:pt x="17" y="1130"/>
                      </a:cubicBezTo>
                      <a:cubicBezTo>
                        <a:pt x="19" y="1122"/>
                        <a:pt x="15" y="1127"/>
                        <a:pt x="17" y="1119"/>
                      </a:cubicBezTo>
                      <a:cubicBezTo>
                        <a:pt x="18" y="1118"/>
                        <a:pt x="17" y="1125"/>
                        <a:pt x="18" y="1122"/>
                      </a:cubicBezTo>
                      <a:cubicBezTo>
                        <a:pt x="18" y="1114"/>
                        <a:pt x="18" y="1114"/>
                        <a:pt x="18" y="1114"/>
                      </a:cubicBezTo>
                      <a:cubicBezTo>
                        <a:pt x="18" y="1115"/>
                        <a:pt x="19" y="1116"/>
                        <a:pt x="19" y="1119"/>
                      </a:cubicBezTo>
                      <a:cubicBezTo>
                        <a:pt x="21" y="1098"/>
                        <a:pt x="26" y="1087"/>
                        <a:pt x="27" y="1067"/>
                      </a:cubicBezTo>
                      <a:cubicBezTo>
                        <a:pt x="28" y="1065"/>
                        <a:pt x="27" y="1069"/>
                        <a:pt x="28" y="1071"/>
                      </a:cubicBezTo>
                      <a:cubicBezTo>
                        <a:pt x="28" y="1057"/>
                        <a:pt x="32" y="1052"/>
                        <a:pt x="33" y="1040"/>
                      </a:cubicBezTo>
                      <a:cubicBezTo>
                        <a:pt x="32" y="1040"/>
                        <a:pt x="32" y="1040"/>
                        <a:pt x="32" y="1040"/>
                      </a:cubicBezTo>
                      <a:cubicBezTo>
                        <a:pt x="36" y="1024"/>
                        <a:pt x="37" y="1004"/>
                        <a:pt x="41" y="986"/>
                      </a:cubicBezTo>
                      <a:cubicBezTo>
                        <a:pt x="40" y="988"/>
                        <a:pt x="40" y="988"/>
                        <a:pt x="40" y="988"/>
                      </a:cubicBezTo>
                      <a:cubicBezTo>
                        <a:pt x="39" y="985"/>
                        <a:pt x="40" y="981"/>
                        <a:pt x="40" y="978"/>
                      </a:cubicBezTo>
                      <a:cubicBezTo>
                        <a:pt x="40" y="977"/>
                        <a:pt x="41" y="980"/>
                        <a:pt x="42" y="975"/>
                      </a:cubicBezTo>
                      <a:cubicBezTo>
                        <a:pt x="41" y="976"/>
                        <a:pt x="41" y="978"/>
                        <a:pt x="40" y="977"/>
                      </a:cubicBezTo>
                      <a:cubicBezTo>
                        <a:pt x="45" y="962"/>
                        <a:pt x="50" y="928"/>
                        <a:pt x="56" y="903"/>
                      </a:cubicBezTo>
                      <a:cubicBezTo>
                        <a:pt x="62" y="868"/>
                        <a:pt x="72" y="831"/>
                        <a:pt x="81" y="797"/>
                      </a:cubicBezTo>
                      <a:cubicBezTo>
                        <a:pt x="79" y="802"/>
                        <a:pt x="78" y="799"/>
                        <a:pt x="79" y="796"/>
                      </a:cubicBezTo>
                      <a:cubicBezTo>
                        <a:pt x="86" y="786"/>
                        <a:pt x="84" y="777"/>
                        <a:pt x="89" y="767"/>
                      </a:cubicBezTo>
                      <a:cubicBezTo>
                        <a:pt x="94" y="747"/>
                        <a:pt x="103" y="731"/>
                        <a:pt x="106" y="712"/>
                      </a:cubicBezTo>
                      <a:cubicBezTo>
                        <a:pt x="107" y="712"/>
                        <a:pt x="107" y="712"/>
                        <a:pt x="107" y="712"/>
                      </a:cubicBezTo>
                      <a:cubicBezTo>
                        <a:pt x="108" y="710"/>
                        <a:pt x="108" y="709"/>
                        <a:pt x="109" y="706"/>
                      </a:cubicBezTo>
                      <a:cubicBezTo>
                        <a:pt x="109" y="706"/>
                        <a:pt x="109" y="706"/>
                        <a:pt x="109" y="706"/>
                      </a:cubicBezTo>
                      <a:cubicBezTo>
                        <a:pt x="112" y="700"/>
                        <a:pt x="113" y="691"/>
                        <a:pt x="115" y="688"/>
                      </a:cubicBezTo>
                      <a:cubicBezTo>
                        <a:pt x="114" y="687"/>
                        <a:pt x="114" y="687"/>
                        <a:pt x="114" y="687"/>
                      </a:cubicBezTo>
                      <a:cubicBezTo>
                        <a:pt x="116" y="683"/>
                        <a:pt x="116" y="685"/>
                        <a:pt x="117" y="681"/>
                      </a:cubicBezTo>
                      <a:cubicBezTo>
                        <a:pt x="117" y="681"/>
                        <a:pt x="117" y="681"/>
                        <a:pt x="117" y="681"/>
                      </a:cubicBezTo>
                      <a:cubicBezTo>
                        <a:pt x="118" y="676"/>
                        <a:pt x="118" y="676"/>
                        <a:pt x="118" y="676"/>
                      </a:cubicBezTo>
                      <a:cubicBezTo>
                        <a:pt x="120" y="677"/>
                        <a:pt x="122" y="665"/>
                        <a:pt x="124" y="663"/>
                      </a:cubicBezTo>
                      <a:cubicBezTo>
                        <a:pt x="126" y="657"/>
                        <a:pt x="129" y="648"/>
                        <a:pt x="132" y="640"/>
                      </a:cubicBezTo>
                      <a:cubicBezTo>
                        <a:pt x="134" y="639"/>
                        <a:pt x="137" y="630"/>
                        <a:pt x="140" y="624"/>
                      </a:cubicBezTo>
                      <a:cubicBezTo>
                        <a:pt x="145" y="613"/>
                        <a:pt x="151" y="596"/>
                        <a:pt x="158" y="582"/>
                      </a:cubicBezTo>
                      <a:cubicBezTo>
                        <a:pt x="157" y="582"/>
                        <a:pt x="157" y="582"/>
                        <a:pt x="157" y="582"/>
                      </a:cubicBezTo>
                      <a:cubicBezTo>
                        <a:pt x="159" y="578"/>
                        <a:pt x="159" y="578"/>
                        <a:pt x="159" y="578"/>
                      </a:cubicBezTo>
                      <a:cubicBezTo>
                        <a:pt x="159" y="578"/>
                        <a:pt x="159" y="578"/>
                        <a:pt x="159" y="578"/>
                      </a:cubicBezTo>
                      <a:cubicBezTo>
                        <a:pt x="162" y="576"/>
                        <a:pt x="163" y="569"/>
                        <a:pt x="165" y="567"/>
                      </a:cubicBezTo>
                      <a:cubicBezTo>
                        <a:pt x="163" y="568"/>
                        <a:pt x="164" y="569"/>
                        <a:pt x="163" y="572"/>
                      </a:cubicBezTo>
                      <a:cubicBezTo>
                        <a:pt x="161" y="574"/>
                        <a:pt x="161" y="571"/>
                        <a:pt x="163" y="567"/>
                      </a:cubicBezTo>
                      <a:cubicBezTo>
                        <a:pt x="164" y="567"/>
                        <a:pt x="164" y="567"/>
                        <a:pt x="164" y="567"/>
                      </a:cubicBezTo>
                      <a:cubicBezTo>
                        <a:pt x="164" y="564"/>
                        <a:pt x="164" y="564"/>
                        <a:pt x="164" y="564"/>
                      </a:cubicBezTo>
                      <a:cubicBezTo>
                        <a:pt x="165" y="564"/>
                        <a:pt x="167" y="562"/>
                        <a:pt x="168" y="562"/>
                      </a:cubicBezTo>
                      <a:cubicBezTo>
                        <a:pt x="174" y="550"/>
                        <a:pt x="176" y="541"/>
                        <a:pt x="183" y="528"/>
                      </a:cubicBezTo>
                      <a:cubicBezTo>
                        <a:pt x="183" y="530"/>
                        <a:pt x="187" y="519"/>
                        <a:pt x="188" y="523"/>
                      </a:cubicBezTo>
                      <a:cubicBezTo>
                        <a:pt x="191" y="515"/>
                        <a:pt x="186" y="523"/>
                        <a:pt x="186" y="519"/>
                      </a:cubicBezTo>
                      <a:cubicBezTo>
                        <a:pt x="188" y="517"/>
                        <a:pt x="188" y="515"/>
                        <a:pt x="189" y="515"/>
                      </a:cubicBezTo>
                      <a:cubicBezTo>
                        <a:pt x="189" y="516"/>
                        <a:pt x="191" y="513"/>
                        <a:pt x="190" y="515"/>
                      </a:cubicBezTo>
                      <a:cubicBezTo>
                        <a:pt x="193" y="510"/>
                        <a:pt x="193" y="510"/>
                        <a:pt x="193" y="510"/>
                      </a:cubicBezTo>
                      <a:cubicBezTo>
                        <a:pt x="193" y="510"/>
                        <a:pt x="193" y="511"/>
                        <a:pt x="193" y="512"/>
                      </a:cubicBezTo>
                      <a:cubicBezTo>
                        <a:pt x="197" y="501"/>
                        <a:pt x="203" y="494"/>
                        <a:pt x="207" y="485"/>
                      </a:cubicBezTo>
                      <a:cubicBezTo>
                        <a:pt x="207" y="484"/>
                        <a:pt x="205" y="488"/>
                        <a:pt x="205" y="487"/>
                      </a:cubicBezTo>
                      <a:cubicBezTo>
                        <a:pt x="209" y="478"/>
                        <a:pt x="211" y="480"/>
                        <a:pt x="215" y="471"/>
                      </a:cubicBezTo>
                      <a:cubicBezTo>
                        <a:pt x="214" y="473"/>
                        <a:pt x="214" y="473"/>
                        <a:pt x="214" y="473"/>
                      </a:cubicBezTo>
                      <a:cubicBezTo>
                        <a:pt x="215" y="470"/>
                        <a:pt x="215" y="469"/>
                        <a:pt x="219" y="465"/>
                      </a:cubicBezTo>
                      <a:cubicBezTo>
                        <a:pt x="220" y="465"/>
                        <a:pt x="217" y="469"/>
                        <a:pt x="216" y="471"/>
                      </a:cubicBezTo>
                      <a:cubicBezTo>
                        <a:pt x="218" y="468"/>
                        <a:pt x="223" y="461"/>
                        <a:pt x="220" y="462"/>
                      </a:cubicBezTo>
                      <a:cubicBezTo>
                        <a:pt x="222" y="459"/>
                        <a:pt x="224" y="458"/>
                        <a:pt x="225" y="456"/>
                      </a:cubicBezTo>
                      <a:cubicBezTo>
                        <a:pt x="225" y="456"/>
                        <a:pt x="223" y="459"/>
                        <a:pt x="223" y="457"/>
                      </a:cubicBezTo>
                      <a:cubicBezTo>
                        <a:pt x="227" y="452"/>
                        <a:pt x="231" y="444"/>
                        <a:pt x="235" y="439"/>
                      </a:cubicBezTo>
                      <a:cubicBezTo>
                        <a:pt x="235" y="439"/>
                        <a:pt x="236" y="439"/>
                        <a:pt x="236" y="439"/>
                      </a:cubicBezTo>
                      <a:cubicBezTo>
                        <a:pt x="238" y="434"/>
                        <a:pt x="239" y="436"/>
                        <a:pt x="243" y="429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92" name="Freeform 156">
                  <a:extLst>
                    <a:ext uri="{FF2B5EF4-FFF2-40B4-BE49-F238E27FC236}">
                      <a16:creationId xmlns:a16="http://schemas.microsoft.com/office/drawing/2014/main" id="{33C73029-62F2-48F8-95E2-A7C88EAEB350}"/>
                    </a:ext>
                  </a:extLst>
                </p:cNvPr>
                <p:cNvSpPr/>
                <p:nvPr/>
              </p:nvSpPr>
              <p:spPr bwMode="auto">
                <a:xfrm>
                  <a:off x="7526338" y="2025650"/>
                  <a:ext cx="7937" cy="7938"/>
                </a:xfrm>
                <a:custGeom>
                  <a:cxnLst>
                    <a:cxn ang="0">
                      <a:pos x="3" y="0"/>
                    </a:cxn>
                    <a:cxn ang="0">
                      <a:pos x="0" y="1"/>
                    </a:cxn>
                    <a:cxn ang="0">
                      <a:pos x="0" y="3"/>
                    </a:cxn>
                    <a:cxn ang="0">
                      <a:pos x="3" y="0"/>
                    </a:cxn>
                  </a:cxnLst>
                  <a:rect b="b" l="0" r="r" t="0"/>
                  <a:pathLst>
                    <a:path h="3" w="3">
                      <a:moveTo>
                        <a:pt x="3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2"/>
                        <a:pt x="1" y="2"/>
                        <a:pt x="0" y="3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93" name="Freeform 157">
                  <a:extLst>
                    <a:ext uri="{FF2B5EF4-FFF2-40B4-BE49-F238E27FC236}">
                      <a16:creationId xmlns:a16="http://schemas.microsoft.com/office/drawing/2014/main" id="{C2A8AAA8-04F8-49FF-AAC3-2E3DE77EE1BB}"/>
                    </a:ext>
                  </a:extLst>
                </p:cNvPr>
                <p:cNvSpPr/>
                <p:nvPr/>
              </p:nvSpPr>
              <p:spPr bwMode="auto">
                <a:xfrm>
                  <a:off x="7278688" y="2239963"/>
                  <a:ext cx="1587" cy="1588"/>
                </a:xfrm>
                <a:custGeom>
                  <a:cxnLst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94" name="Freeform 158">
                  <a:extLst>
                    <a:ext uri="{FF2B5EF4-FFF2-40B4-BE49-F238E27FC236}">
                      <a16:creationId xmlns:a16="http://schemas.microsoft.com/office/drawing/2014/main" id="{65AD4409-1CCA-4D14-82C7-37D00DE5ADBC}"/>
                    </a:ext>
                  </a:extLst>
                </p:cNvPr>
                <p:cNvSpPr/>
                <p:nvPr/>
              </p:nvSpPr>
              <p:spPr bwMode="auto">
                <a:xfrm>
                  <a:off x="7221538" y="2297113"/>
                  <a:ext cx="7937" cy="4763"/>
                </a:xfrm>
                <a:custGeom>
                  <a:cxnLst>
                    <a:cxn ang="0">
                      <a:pos x="2" y="2"/>
                    </a:cxn>
                    <a:cxn ang="0">
                      <a:pos x="0" y="2"/>
                    </a:cxn>
                    <a:cxn ang="0">
                      <a:pos x="2" y="2"/>
                    </a:cxn>
                  </a:cxnLst>
                  <a:rect b="b" l="0" r="r" t="0"/>
                  <a:pathLst>
                    <a:path h="2" w="3">
                      <a:moveTo>
                        <a:pt x="2" y="2"/>
                      </a:moveTo>
                      <a:cubicBezTo>
                        <a:pt x="3" y="0"/>
                        <a:pt x="1" y="1"/>
                        <a:pt x="0" y="2"/>
                      </a:cubicBezTo>
                      <a:cubicBezTo>
                        <a:pt x="1" y="2"/>
                        <a:pt x="1" y="2"/>
                        <a:pt x="2" y="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95" name="Freeform 159">
                  <a:extLst>
                    <a:ext uri="{FF2B5EF4-FFF2-40B4-BE49-F238E27FC236}">
                      <a16:creationId xmlns:a16="http://schemas.microsoft.com/office/drawing/2014/main" id="{E7B95CA0-9AEB-46F1-9EAD-95978EB57C9B}"/>
                    </a:ext>
                  </a:extLst>
                </p:cNvPr>
                <p:cNvSpPr/>
                <p:nvPr/>
              </p:nvSpPr>
              <p:spPr bwMode="auto">
                <a:xfrm>
                  <a:off x="7685088" y="1916113"/>
                  <a:ext cx="3175" cy="1588"/>
                </a:xfrm>
                <a:custGeom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b="b" l="0" r="r" t="0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96" name="Freeform 160">
                  <a:extLst>
                    <a:ext uri="{FF2B5EF4-FFF2-40B4-BE49-F238E27FC236}">
                      <a16:creationId xmlns:a16="http://schemas.microsoft.com/office/drawing/2014/main" id="{CDBD71AF-9ABD-4583-9A6F-94E81AD8AB2B}"/>
                    </a:ext>
                  </a:extLst>
                </p:cNvPr>
                <p:cNvSpPr/>
                <p:nvPr/>
              </p:nvSpPr>
              <p:spPr bwMode="auto">
                <a:xfrm>
                  <a:off x="8167688" y="1717675"/>
                  <a:ext cx="1587" cy="1588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97" name="Freeform 161">
                  <a:extLst>
                    <a:ext uri="{FF2B5EF4-FFF2-40B4-BE49-F238E27FC236}">
                      <a16:creationId xmlns:a16="http://schemas.microsoft.com/office/drawing/2014/main" id="{9756E606-0C8F-4400-AC4B-06B6B6760334}"/>
                    </a:ext>
                  </a:extLst>
                </p:cNvPr>
                <p:cNvSpPr/>
                <p:nvPr/>
              </p:nvSpPr>
              <p:spPr bwMode="auto">
                <a:xfrm>
                  <a:off x="8132763" y="1720850"/>
                  <a:ext cx="6350" cy="1588"/>
                </a:xfrm>
                <a:custGeom>
                  <a:cxnLst>
                    <a:cxn ang="0">
                      <a:pos x="3" y="0"/>
                    </a:cxn>
                    <a:cxn ang="0">
                      <a:pos x="0" y="1"/>
                    </a:cxn>
                    <a:cxn ang="0">
                      <a:pos x="3" y="0"/>
                    </a:cxn>
                  </a:cxnLst>
                  <a:rect b="b" l="0" r="r" t="0"/>
                  <a:pathLst>
                    <a:path h="1" w="3">
                      <a:moveTo>
                        <a:pt x="3" y="0"/>
                      </a:moveTo>
                      <a:cubicBezTo>
                        <a:pt x="2" y="0"/>
                        <a:pt x="1" y="1"/>
                        <a:pt x="0" y="1"/>
                      </a:cubicBezTo>
                      <a:cubicBezTo>
                        <a:pt x="1" y="1"/>
                        <a:pt x="2" y="1"/>
                        <a:pt x="3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98" name="Freeform 162">
                  <a:extLst>
                    <a:ext uri="{FF2B5EF4-FFF2-40B4-BE49-F238E27FC236}">
                      <a16:creationId xmlns:a16="http://schemas.microsoft.com/office/drawing/2014/main" id="{E7518FB5-EB9B-46C5-B190-9C46316909D0}"/>
                    </a:ext>
                  </a:extLst>
                </p:cNvPr>
                <p:cNvSpPr/>
                <p:nvPr/>
              </p:nvSpPr>
              <p:spPr bwMode="auto">
                <a:xfrm>
                  <a:off x="7577138" y="1984375"/>
                  <a:ext cx="4762" cy="4763"/>
                </a:xfrm>
                <a:custGeom>
                  <a:cxnLst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b="b" l="0" r="r" t="0"/>
                  <a:pathLst>
                    <a:path h="2" w="2">
                      <a:moveTo>
                        <a:pt x="2" y="0"/>
                      </a:moveTo>
                      <a:cubicBezTo>
                        <a:pt x="1" y="1"/>
                        <a:pt x="1" y="1"/>
                        <a:pt x="0" y="2"/>
                      </a:cubicBezTo>
                      <a:cubicBezTo>
                        <a:pt x="1" y="1"/>
                        <a:pt x="2" y="1"/>
                        <a:pt x="2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99" name="Freeform 163">
                  <a:extLst>
                    <a:ext uri="{FF2B5EF4-FFF2-40B4-BE49-F238E27FC236}">
                      <a16:creationId xmlns:a16="http://schemas.microsoft.com/office/drawing/2014/main" id="{8735CDB4-2B46-47B7-BD00-683CB1D59627}"/>
                    </a:ext>
                  </a:extLst>
                </p:cNvPr>
                <p:cNvSpPr/>
                <p:nvPr/>
              </p:nvSpPr>
              <p:spPr bwMode="auto">
                <a:xfrm>
                  <a:off x="8120063" y="1725613"/>
                  <a:ext cx="7937" cy="3175"/>
                </a:xfrm>
                <a:custGeom>
                  <a:cxnLst>
                    <a:cxn ang="0">
                      <a:pos x="3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3" y="0"/>
                    </a:cxn>
                  </a:cxnLst>
                  <a:rect b="b" l="0" r="r" t="0"/>
                  <a:pathLst>
                    <a:path h="1" w="3">
                      <a:moveTo>
                        <a:pt x="3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300" name="Freeform 164">
                  <a:extLst>
                    <a:ext uri="{FF2B5EF4-FFF2-40B4-BE49-F238E27FC236}">
                      <a16:creationId xmlns:a16="http://schemas.microsoft.com/office/drawing/2014/main" id="{2D1F57C8-6109-41BD-8AE4-546BAE0F85B6}"/>
                    </a:ext>
                  </a:extLst>
                </p:cNvPr>
                <p:cNvSpPr/>
                <p:nvPr/>
              </p:nvSpPr>
              <p:spPr bwMode="auto">
                <a:xfrm>
                  <a:off x="8167688" y="1716088"/>
                  <a:ext cx="9525" cy="1588"/>
                </a:xfrm>
                <a:custGeom>
                  <a:cxnLst>
                    <a:cxn ang="0">
                      <a:pos x="4" y="0"/>
                    </a:cxn>
                    <a:cxn ang="0">
                      <a:pos x="0" y="1"/>
                    </a:cxn>
                    <a:cxn ang="0">
                      <a:pos x="4" y="0"/>
                    </a:cxn>
                  </a:cxnLst>
                  <a:rect b="b" l="0" r="r" t="0"/>
                  <a:pathLst>
                    <a:path h="1" w="4">
                      <a:moveTo>
                        <a:pt x="4" y="0"/>
                      </a:moveTo>
                      <a:cubicBezTo>
                        <a:pt x="3" y="1"/>
                        <a:pt x="1" y="1"/>
                        <a:pt x="0" y="1"/>
                      </a:cubicBezTo>
                      <a:cubicBezTo>
                        <a:pt x="2" y="1"/>
                        <a:pt x="3" y="1"/>
                        <a:pt x="4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301" name="Freeform 165">
                  <a:extLst>
                    <a:ext uri="{FF2B5EF4-FFF2-40B4-BE49-F238E27FC236}">
                      <a16:creationId xmlns:a16="http://schemas.microsoft.com/office/drawing/2014/main" id="{54189D74-9D58-4757-8B78-6C9A266F0B49}"/>
                    </a:ext>
                  </a:extLst>
                </p:cNvPr>
                <p:cNvSpPr/>
                <p:nvPr/>
              </p:nvSpPr>
              <p:spPr bwMode="auto">
                <a:xfrm>
                  <a:off x="7850188" y="1822450"/>
                  <a:ext cx="4762" cy="4763"/>
                </a:xfrm>
                <a:custGeom>
                  <a:cxnLst>
                    <a:cxn ang="0">
                      <a:pos x="2" y="0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b="b" l="0" r="r" t="0"/>
                  <a:pathLst>
                    <a:path h="2" w="2">
                      <a:moveTo>
                        <a:pt x="2" y="0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302" name="Freeform 166">
                  <a:extLst>
                    <a:ext uri="{FF2B5EF4-FFF2-40B4-BE49-F238E27FC236}">
                      <a16:creationId xmlns:a16="http://schemas.microsoft.com/office/drawing/2014/main" id="{D7340762-AEEE-4D34-A124-AAE2D16BAFFD}"/>
                    </a:ext>
                  </a:extLst>
                </p:cNvPr>
                <p:cNvSpPr/>
                <p:nvPr/>
              </p:nvSpPr>
              <p:spPr bwMode="auto">
                <a:xfrm>
                  <a:off x="8094663" y="1738313"/>
                  <a:ext cx="3175" cy="1588"/>
                </a:xfrm>
                <a:custGeom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1"/>
                    </a:cxn>
                    <a:cxn ang="0">
                      <a:pos x="2" y="0"/>
                    </a:cxn>
                  </a:cxnLst>
                  <a:rect b="b" l="0" r="r" t="0"/>
                  <a:pathLst>
                    <a:path h="1" w="2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303" name="Freeform 167">
                  <a:extLst>
                    <a:ext uri="{FF2B5EF4-FFF2-40B4-BE49-F238E27FC236}">
                      <a16:creationId xmlns:a16="http://schemas.microsoft.com/office/drawing/2014/main" id="{3CAB6F66-90EB-4E7A-B5F8-C44975E1CBD4}"/>
                    </a:ext>
                  </a:extLst>
                </p:cNvPr>
                <p:cNvSpPr/>
                <p:nvPr/>
              </p:nvSpPr>
              <p:spPr bwMode="auto">
                <a:xfrm>
                  <a:off x="8204200" y="1711325"/>
                  <a:ext cx="4762" cy="1588"/>
                </a:xfrm>
                <a:custGeom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2" y="0"/>
                    </a:cxn>
                    <a:cxn ang="0">
                      <a:pos x="1" y="0"/>
                    </a:cxn>
                  </a:cxnLst>
                  <a:rect b="b" l="0" r="r" t="0"/>
                  <a:pathLst>
                    <a:path w="2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304" name="Freeform 168">
                  <a:extLst>
                    <a:ext uri="{FF2B5EF4-FFF2-40B4-BE49-F238E27FC236}">
                      <a16:creationId xmlns:a16="http://schemas.microsoft.com/office/drawing/2014/main" id="{22A1D1EB-15FD-439D-ADD4-DD9EF0D5FD67}"/>
                    </a:ext>
                  </a:extLst>
                </p:cNvPr>
                <p:cNvSpPr/>
                <p:nvPr/>
              </p:nvSpPr>
              <p:spPr bwMode="auto">
                <a:xfrm>
                  <a:off x="7956550" y="1779588"/>
                  <a:ext cx="1587" cy="4763"/>
                </a:xfrm>
                <a:custGeom>
                  <a:cxnLst>
                    <a:cxn ang="0">
                      <a:pos x="1" y="2"/>
                    </a:cxn>
                    <a:cxn ang="0">
                      <a:pos x="1" y="0"/>
                    </a:cxn>
                    <a:cxn ang="0">
                      <a:pos x="1" y="2"/>
                    </a:cxn>
                  </a:cxnLst>
                  <a:rect b="b" l="0" r="r" t="0"/>
                  <a:pathLst>
                    <a:path h="2" w="1">
                      <a:moveTo>
                        <a:pt x="1" y="2"/>
                      </a:move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0" y="1"/>
                        <a:pt x="0" y="1"/>
                        <a:pt x="1" y="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84" name="Group 484">
                <a:extLst>
                  <a:ext uri="{FF2B5EF4-FFF2-40B4-BE49-F238E27FC236}">
                    <a16:creationId xmlns:a16="http://schemas.microsoft.com/office/drawing/2014/main" id="{A4E918B0-9B36-4B91-A245-512752464EA3}"/>
                  </a:ext>
                </a:extLst>
              </p:cNvPr>
              <p:cNvGrpSpPr/>
              <p:nvPr/>
            </p:nvGrpSpPr>
            <p:grpSpPr>
              <a:xfrm flipH="1" rot="15155533">
                <a:off x="1114059" y="1803071"/>
                <a:ext cx="2159193" cy="2610180"/>
                <a:chOff x="6326188" y="1654175"/>
                <a:chExt cx="2192337" cy="2967038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226" name="Freeform 129">
                  <a:extLst>
                    <a:ext uri="{FF2B5EF4-FFF2-40B4-BE49-F238E27FC236}">
                      <a16:creationId xmlns:a16="http://schemas.microsoft.com/office/drawing/2014/main" id="{6278D670-85D3-4373-8CC6-4BB1D2493982}"/>
                    </a:ext>
                  </a:extLst>
                </p:cNvPr>
                <p:cNvSpPr/>
                <p:nvPr/>
              </p:nvSpPr>
              <p:spPr bwMode="auto">
                <a:xfrm>
                  <a:off x="8027988" y="1720850"/>
                  <a:ext cx="3175" cy="1588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27" name="Freeform 130">
                  <a:extLst>
                    <a:ext uri="{FF2B5EF4-FFF2-40B4-BE49-F238E27FC236}">
                      <a16:creationId xmlns:a16="http://schemas.microsoft.com/office/drawing/2014/main" id="{E7E86FE4-2D17-4235-9DEF-1D3B8F9A575D}"/>
                    </a:ext>
                  </a:extLst>
                </p:cNvPr>
                <p:cNvSpPr/>
                <p:nvPr/>
              </p:nvSpPr>
              <p:spPr bwMode="auto">
                <a:xfrm>
                  <a:off x="7724775" y="1841500"/>
                  <a:ext cx="3175" cy="3175"/>
                </a:xfrm>
                <a:custGeom>
                  <a:cxnLst>
                    <a:cxn ang="0">
                      <a:pos x="0" y="1"/>
                    </a:cxn>
                    <a:cxn ang="0">
                      <a:pos x="1" y="0"/>
                    </a:cxn>
                    <a:cxn ang="0">
                      <a:pos x="0" y="1"/>
                    </a:cxn>
                  </a:cxnLst>
                  <a:rect b="b" l="0" r="r" t="0"/>
                  <a:pathLst>
                    <a:path h="1" w="1">
                      <a:moveTo>
                        <a:pt x="0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28" name="Freeform 131">
                  <a:extLst>
                    <a:ext uri="{FF2B5EF4-FFF2-40B4-BE49-F238E27FC236}">
                      <a16:creationId xmlns:a16="http://schemas.microsoft.com/office/drawing/2014/main" id="{FD7BC5F0-2C70-4C0C-9FB1-83057FE1E667}"/>
                    </a:ext>
                  </a:extLst>
                </p:cNvPr>
                <p:cNvSpPr/>
                <p:nvPr/>
              </p:nvSpPr>
              <p:spPr bwMode="auto">
                <a:xfrm>
                  <a:off x="8218488" y="1671638"/>
                  <a:ext cx="12700" cy="1588"/>
                </a:xfrm>
                <a:custGeom>
                  <a:cxnLst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5" y="0"/>
                    </a:cxn>
                    <a:cxn ang="0">
                      <a:pos x="0" y="1"/>
                    </a:cxn>
                  </a:cxnLst>
                  <a:rect b="b" l="0" r="r" t="0"/>
                  <a:pathLst>
                    <a:path h="1" w="5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5" y="0"/>
                        <a:pt x="5" y="0"/>
                        <a:pt x="5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29" name="Freeform 132">
                  <a:extLst>
                    <a:ext uri="{FF2B5EF4-FFF2-40B4-BE49-F238E27FC236}">
                      <a16:creationId xmlns:a16="http://schemas.microsoft.com/office/drawing/2014/main" id="{2CDE5430-C478-4290-A132-7411B28D03D4}"/>
                    </a:ext>
                  </a:extLst>
                </p:cNvPr>
                <p:cNvSpPr/>
                <p:nvPr/>
              </p:nvSpPr>
              <p:spPr bwMode="auto">
                <a:xfrm>
                  <a:off x="7169150" y="2263775"/>
                  <a:ext cx="3175" cy="3175"/>
                </a:xfrm>
                <a:custGeom>
                  <a:cxnLst>
                    <a:cxn ang="0">
                      <a:pos x="0" y="1"/>
                    </a:cxn>
                    <a:cxn ang="0">
                      <a:pos x="1" y="0"/>
                    </a:cxn>
                    <a:cxn ang="0">
                      <a:pos x="0" y="1"/>
                    </a:cxn>
                  </a:cxnLst>
                  <a:rect b="b" l="0" r="r" t="0"/>
                  <a:pathLst>
                    <a:path h="1" w="1">
                      <a:moveTo>
                        <a:pt x="0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30" name="Freeform 133">
                  <a:extLst>
                    <a:ext uri="{FF2B5EF4-FFF2-40B4-BE49-F238E27FC236}">
                      <a16:creationId xmlns:a16="http://schemas.microsoft.com/office/drawing/2014/main" id="{EF916648-FCD5-4A2A-A691-18992C67797B}"/>
                    </a:ext>
                  </a:extLst>
                </p:cNvPr>
                <p:cNvSpPr/>
                <p:nvPr/>
              </p:nvSpPr>
              <p:spPr bwMode="auto">
                <a:xfrm>
                  <a:off x="7480300" y="1995488"/>
                  <a:ext cx="4762" cy="4763"/>
                </a:xfrm>
                <a:custGeom>
                  <a:cxnLst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b="b" l="0" r="r" t="0"/>
                  <a:pathLst>
                    <a:path h="2" w="2">
                      <a:moveTo>
                        <a:pt x="2" y="0"/>
                      </a:moveTo>
                      <a:cubicBezTo>
                        <a:pt x="1" y="0"/>
                        <a:pt x="1" y="1"/>
                        <a:pt x="0" y="2"/>
                      </a:cubicBezTo>
                      <a:cubicBezTo>
                        <a:pt x="1" y="1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31" name="Freeform 134">
                  <a:extLst>
                    <a:ext uri="{FF2B5EF4-FFF2-40B4-BE49-F238E27FC236}">
                      <a16:creationId xmlns:a16="http://schemas.microsoft.com/office/drawing/2014/main" id="{D84DE78B-CE1E-41B1-B555-036CBF45BF62}"/>
                    </a:ext>
                  </a:extLst>
                </p:cNvPr>
                <p:cNvSpPr/>
                <p:nvPr/>
              </p:nvSpPr>
              <p:spPr bwMode="auto">
                <a:xfrm>
                  <a:off x="8318500" y="1681163"/>
                  <a:ext cx="7937" cy="1588"/>
                </a:xfrm>
                <a:custGeom>
                  <a:cxnLst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3" y="0"/>
                    </a:cxn>
                  </a:cxnLst>
                  <a:rect b="b" l="0" r="r" t="0"/>
                  <a:pathLst>
                    <a:path w="3">
                      <a:moveTo>
                        <a:pt x="3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3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32" name="Freeform 135">
                  <a:extLst>
                    <a:ext uri="{FF2B5EF4-FFF2-40B4-BE49-F238E27FC236}">
                      <a16:creationId xmlns:a16="http://schemas.microsoft.com/office/drawing/2014/main" id="{3E212180-C88F-431E-BE11-880BA7336185}"/>
                    </a:ext>
                  </a:extLst>
                </p:cNvPr>
                <p:cNvSpPr/>
                <p:nvPr/>
              </p:nvSpPr>
              <p:spPr bwMode="auto">
                <a:xfrm>
                  <a:off x="8516938" y="1655763"/>
                  <a:ext cx="1587" cy="1588"/>
                </a:xfrm>
                <a:custGeom>
                  <a:cxnLst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</a:cxnLst>
                  <a:rect b="b" l="0" r="r" t="0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33" name="Freeform 136">
                  <a:extLst>
                    <a:ext uri="{FF2B5EF4-FFF2-40B4-BE49-F238E27FC236}">
                      <a16:creationId xmlns:a16="http://schemas.microsoft.com/office/drawing/2014/main" id="{823A5E9A-2964-4121-93C1-598B4EC609F7}"/>
                    </a:ext>
                  </a:extLst>
                </p:cNvPr>
                <p:cNvSpPr/>
                <p:nvPr/>
              </p:nvSpPr>
              <p:spPr bwMode="auto">
                <a:xfrm>
                  <a:off x="8434388" y="1654175"/>
                  <a:ext cx="7937" cy="1588"/>
                </a:xfrm>
                <a:custGeom>
                  <a:cxnLst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3" y="0"/>
                    </a:cxn>
                  </a:cxnLst>
                  <a:rect b="b" l="0" r="r" t="0"/>
                  <a:pathLst>
                    <a:path w="3">
                      <a:moveTo>
                        <a:pt x="3" y="0"/>
                      </a:move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1" y="0"/>
                        <a:pt x="3" y="0"/>
                        <a:pt x="3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34" name="Freeform 137">
                  <a:extLst>
                    <a:ext uri="{FF2B5EF4-FFF2-40B4-BE49-F238E27FC236}">
                      <a16:creationId xmlns:a16="http://schemas.microsoft.com/office/drawing/2014/main" id="{1ABCF11B-4A40-4950-8FB6-EFFDF12B3732}"/>
                    </a:ext>
                  </a:extLst>
                </p:cNvPr>
                <p:cNvSpPr/>
                <p:nvPr/>
              </p:nvSpPr>
              <p:spPr bwMode="auto">
                <a:xfrm>
                  <a:off x="8432800" y="1654175"/>
                  <a:ext cx="1587" cy="1588"/>
                </a:xfrm>
                <a:custGeom>
                  <a:cxnLst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35" name="Freeform 138">
                  <a:extLst>
                    <a:ext uri="{FF2B5EF4-FFF2-40B4-BE49-F238E27FC236}">
                      <a16:creationId xmlns:a16="http://schemas.microsoft.com/office/drawing/2014/main" id="{9BACB66A-ECFD-44F6-9A27-DC315A02DD1E}"/>
                    </a:ext>
                  </a:extLst>
                </p:cNvPr>
                <p:cNvSpPr/>
                <p:nvPr/>
              </p:nvSpPr>
              <p:spPr bwMode="auto">
                <a:xfrm>
                  <a:off x="6326188" y="4597400"/>
                  <a:ext cx="3175" cy="17463"/>
                </a:xfrm>
                <a:custGeom>
                  <a:cxnLst>
                    <a:cxn ang="0">
                      <a:pos x="0" y="0"/>
                    </a:cxn>
                    <a:cxn ang="0">
                      <a:pos x="1" y="7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 h="7" w="1">
                      <a:moveTo>
                        <a:pt x="0" y="0"/>
                      </a:moveTo>
                      <a:cubicBezTo>
                        <a:pt x="0" y="3"/>
                        <a:pt x="0" y="5"/>
                        <a:pt x="1" y="7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36" name="Freeform 139">
                  <a:extLst>
                    <a:ext uri="{FF2B5EF4-FFF2-40B4-BE49-F238E27FC236}">
                      <a16:creationId xmlns:a16="http://schemas.microsoft.com/office/drawing/2014/main" id="{A3DCF1ED-D947-4B71-83D0-62BD34B2023E}"/>
                    </a:ext>
                  </a:extLst>
                </p:cNvPr>
                <p:cNvSpPr/>
                <p:nvPr/>
              </p:nvSpPr>
              <p:spPr bwMode="auto">
                <a:xfrm>
                  <a:off x="6789738" y="2773363"/>
                  <a:ext cx="3175" cy="1588"/>
                </a:xfrm>
                <a:custGeom>
                  <a:cxnLst>
                    <a:cxn ang="0">
                      <a:pos x="1" y="1"/>
                    </a:cxn>
                    <a:cxn ang="0">
                      <a:pos x="1" y="0"/>
                    </a:cxn>
                    <a:cxn ang="0">
                      <a:pos x="1" y="1"/>
                    </a:cxn>
                  </a:cxnLst>
                  <a:rect b="b" l="0" r="r" t="0"/>
                  <a:pathLst>
                    <a:path h="1" w="1">
                      <a:moveTo>
                        <a:pt x="1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1"/>
                        <a:pt x="1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37" name="Freeform 140">
                  <a:extLst>
                    <a:ext uri="{FF2B5EF4-FFF2-40B4-BE49-F238E27FC236}">
                      <a16:creationId xmlns:a16="http://schemas.microsoft.com/office/drawing/2014/main" id="{6096CF2F-D974-4B3C-A6A0-A070B9B85CD4}"/>
                    </a:ext>
                  </a:extLst>
                </p:cNvPr>
                <p:cNvSpPr/>
                <p:nvPr/>
              </p:nvSpPr>
              <p:spPr bwMode="auto">
                <a:xfrm>
                  <a:off x="6342063" y="4603750"/>
                  <a:ext cx="1587" cy="4763"/>
                </a:xfrm>
                <a:custGeom>
                  <a:cxnLst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 h="2">
                      <a:moveTo>
                        <a:pt x="0" y="0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38" name="Freeform 141">
                  <a:extLst>
                    <a:ext uri="{FF2B5EF4-FFF2-40B4-BE49-F238E27FC236}">
                      <a16:creationId xmlns:a16="http://schemas.microsoft.com/office/drawing/2014/main" id="{3ED05F3C-E59C-476E-B0A9-08DC3D696165}"/>
                    </a:ext>
                  </a:extLst>
                </p:cNvPr>
                <p:cNvSpPr/>
                <p:nvPr/>
              </p:nvSpPr>
              <p:spPr bwMode="auto">
                <a:xfrm>
                  <a:off x="8207375" y="1704975"/>
                  <a:ext cx="17462" cy="6350"/>
                </a:xfrm>
                <a:custGeom>
                  <a:cxnLst>
                    <a:cxn ang="0">
                      <a:pos x="7" y="0"/>
                    </a:cxn>
                    <a:cxn ang="0">
                      <a:pos x="0" y="2"/>
                    </a:cxn>
                    <a:cxn ang="0">
                      <a:pos x="7" y="0"/>
                    </a:cxn>
                  </a:cxnLst>
                  <a:rect b="b" l="0" r="r" t="0"/>
                  <a:pathLst>
                    <a:path h="2" w="7">
                      <a:moveTo>
                        <a:pt x="7" y="0"/>
                      </a:moveTo>
                      <a:cubicBezTo>
                        <a:pt x="5" y="1"/>
                        <a:pt x="0" y="1"/>
                        <a:pt x="0" y="2"/>
                      </a:cubicBezTo>
                      <a:cubicBezTo>
                        <a:pt x="3" y="1"/>
                        <a:pt x="6" y="1"/>
                        <a:pt x="7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39" name="Freeform 142">
                  <a:extLst>
                    <a:ext uri="{FF2B5EF4-FFF2-40B4-BE49-F238E27FC236}">
                      <a16:creationId xmlns:a16="http://schemas.microsoft.com/office/drawing/2014/main" id="{BDB349DF-112E-45EE-966F-7B21824A64DF}"/>
                    </a:ext>
                  </a:extLst>
                </p:cNvPr>
                <p:cNvSpPr/>
                <p:nvPr/>
              </p:nvSpPr>
              <p:spPr bwMode="auto">
                <a:xfrm>
                  <a:off x="6788150" y="2924175"/>
                  <a:ext cx="1587" cy="4763"/>
                </a:xfrm>
                <a:custGeom>
                  <a:cxnLst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 h="2">
                      <a:moveTo>
                        <a:pt x="0" y="0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40" name="Freeform 143">
                  <a:extLst>
                    <a:ext uri="{FF2B5EF4-FFF2-40B4-BE49-F238E27FC236}">
                      <a16:creationId xmlns:a16="http://schemas.microsoft.com/office/drawing/2014/main" id="{575C7A27-F816-47CF-B07E-C5CD17E8F03E}"/>
                    </a:ext>
                  </a:extLst>
                </p:cNvPr>
                <p:cNvSpPr/>
                <p:nvPr/>
              </p:nvSpPr>
              <p:spPr bwMode="auto">
                <a:xfrm>
                  <a:off x="6342063" y="4602163"/>
                  <a:ext cx="1587" cy="1588"/>
                </a:xfrm>
                <a:custGeom>
                  <a:cxnLst>
                    <a:cxn ang="0">
                      <a:pos x="0" y="1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"/>
                    </a:cxn>
                  </a:cxnLst>
                  <a:rect b="b" l="0" r="r" t="0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41" name="Rectangle 144">
                  <a:extLst>
                    <a:ext uri="{FF2B5EF4-FFF2-40B4-BE49-F238E27FC236}">
                      <a16:creationId xmlns:a16="http://schemas.microsoft.com/office/drawing/2014/main" id="{1AC2789D-B753-452F-B1C9-103430EBFE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518275" y="3373438"/>
                  <a:ext cx="1587" cy="158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42" name="Freeform 145">
                  <a:extLst>
                    <a:ext uri="{FF2B5EF4-FFF2-40B4-BE49-F238E27FC236}">
                      <a16:creationId xmlns:a16="http://schemas.microsoft.com/office/drawing/2014/main" id="{D4CA7D11-7AD7-45AA-BB1E-A1E381B3D713}"/>
                    </a:ext>
                  </a:extLst>
                </p:cNvPr>
                <p:cNvSpPr/>
                <p:nvPr/>
              </p:nvSpPr>
              <p:spPr bwMode="auto">
                <a:xfrm>
                  <a:off x="6505575" y="3398838"/>
                  <a:ext cx="1587" cy="6350"/>
                </a:xfrm>
                <a:custGeom>
                  <a:cxnLst>
                    <a:cxn ang="0">
                      <a:pos x="0" y="3"/>
                    </a:cxn>
                    <a:cxn ang="0">
                      <a:pos x="0" y="0"/>
                    </a:cxn>
                    <a:cxn ang="0">
                      <a:pos x="0" y="3"/>
                    </a:cxn>
                  </a:cxnLst>
                  <a:rect b="b" l="0" r="r" t="0"/>
                  <a:pathLst>
                    <a:path h="3">
                      <a:moveTo>
                        <a:pt x="0" y="3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"/>
                        <a:pt x="0" y="3"/>
                        <a:pt x="0" y="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43" name="Freeform 146">
                  <a:extLst>
                    <a:ext uri="{FF2B5EF4-FFF2-40B4-BE49-F238E27FC236}">
                      <a16:creationId xmlns:a16="http://schemas.microsoft.com/office/drawing/2014/main" id="{3BBCB8E4-E870-4DA3-9761-216105EC7452}"/>
                    </a:ext>
                  </a:extLst>
                </p:cNvPr>
                <p:cNvSpPr/>
                <p:nvPr/>
              </p:nvSpPr>
              <p:spPr bwMode="auto">
                <a:xfrm>
                  <a:off x="6329363" y="4614863"/>
                  <a:ext cx="1587" cy="6350"/>
                </a:xfrm>
                <a:custGeom>
                  <a:cxnLst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 h="3">
                      <a:moveTo>
                        <a:pt x="0" y="0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44" name="Freeform 147">
                  <a:extLst>
                    <a:ext uri="{FF2B5EF4-FFF2-40B4-BE49-F238E27FC236}">
                      <a16:creationId xmlns:a16="http://schemas.microsoft.com/office/drawing/2014/main" id="{70234B1F-EFED-480A-AF32-E4ED2DD70570}"/>
                    </a:ext>
                  </a:extLst>
                </p:cNvPr>
                <p:cNvSpPr/>
                <p:nvPr/>
              </p:nvSpPr>
              <p:spPr bwMode="auto">
                <a:xfrm>
                  <a:off x="6405563" y="3765550"/>
                  <a:ext cx="3175" cy="4763"/>
                </a:xfrm>
                <a:custGeom>
                  <a:cxnLst>
                    <a:cxn ang="0">
                      <a:pos x="0" y="2"/>
                    </a:cxn>
                    <a:cxn ang="0">
                      <a:pos x="1" y="0"/>
                    </a:cxn>
                    <a:cxn ang="0">
                      <a:pos x="0" y="2"/>
                    </a:cxn>
                  </a:cxnLst>
                  <a:rect b="b" l="0" r="r" t="0"/>
                  <a:pathLst>
                    <a:path h="2" w="1">
                      <a:moveTo>
                        <a:pt x="0" y="2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charset="0" pitchFamily="34" typeface="Calibri"/>
                    <a:sym typeface="+mn-lt"/>
                  </a:endParaRPr>
                </a:p>
              </p:txBody>
            </p:sp>
            <p:sp>
              <p:nvSpPr>
                <p:cNvPr id="245" name="Freeform 148">
                  <a:extLst>
                    <a:ext uri="{FF2B5EF4-FFF2-40B4-BE49-F238E27FC236}">
                      <a16:creationId xmlns:a16="http://schemas.microsoft.com/office/drawing/2014/main" id="{BEB097F4-7A19-499A-A5B3-081FC28859C5}"/>
                    </a:ext>
                  </a:extLst>
                </p:cNvPr>
                <p:cNvSpPr/>
                <p:nvPr/>
              </p:nvSpPr>
              <p:spPr bwMode="auto">
                <a:xfrm>
                  <a:off x="7507288" y="1978025"/>
                  <a:ext cx="3175" cy="3175"/>
                </a:xfrm>
                <a:custGeom>
                  <a:cxnLst>
                    <a:cxn ang="0">
                      <a:pos x="0" y="1"/>
                    </a:cxn>
                    <a:cxn ang="0">
                      <a:pos x="1" y="0"/>
                    </a:cxn>
                    <a:cxn ang="0">
                      <a:pos x="0" y="1"/>
                    </a:cxn>
                  </a:cxnLst>
                  <a:rect b="b" l="0" r="r" t="0"/>
                  <a:pathLst>
                    <a:path h="1" w="1">
                      <a:moveTo>
                        <a:pt x="0" y="1"/>
                      </a:moveTo>
                      <a:cubicBezTo>
                        <a:pt x="0" y="1"/>
                        <a:pt x="0" y="1"/>
                        <a:pt x="1" y="0"/>
                      </a:cubicBezTo>
                      <a:cubicBezTo>
                        <a:pt x="1" y="0"/>
                        <a:pt x="1" y="0"/>
                        <a:pt x="0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46" name="Freeform 149">
                  <a:extLst>
                    <a:ext uri="{FF2B5EF4-FFF2-40B4-BE49-F238E27FC236}">
                      <a16:creationId xmlns:a16="http://schemas.microsoft.com/office/drawing/2014/main" id="{9D80BB21-263F-4DAB-83F1-3DA96E10E595}"/>
                    </a:ext>
                  </a:extLst>
                </p:cNvPr>
                <p:cNvSpPr/>
                <p:nvPr/>
              </p:nvSpPr>
              <p:spPr bwMode="auto">
                <a:xfrm>
                  <a:off x="7335838" y="2182813"/>
                  <a:ext cx="3175" cy="1588"/>
                </a:xfrm>
                <a:custGeom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b="b" l="0" r="r" t="0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47" name="Freeform 150">
                  <a:extLst>
                    <a:ext uri="{FF2B5EF4-FFF2-40B4-BE49-F238E27FC236}">
                      <a16:creationId xmlns:a16="http://schemas.microsoft.com/office/drawing/2014/main" id="{AE17E43E-E352-4A71-A095-D6EFAE2FE52A}"/>
                    </a:ext>
                  </a:extLst>
                </p:cNvPr>
                <p:cNvSpPr/>
                <p:nvPr/>
              </p:nvSpPr>
              <p:spPr bwMode="auto">
                <a:xfrm>
                  <a:off x="7339013" y="2171700"/>
                  <a:ext cx="6350" cy="11113"/>
                </a:xfrm>
                <a:custGeom>
                  <a:cxnLst>
                    <a:cxn ang="0">
                      <a:pos x="3" y="0"/>
                    </a:cxn>
                    <a:cxn ang="0">
                      <a:pos x="0" y="4"/>
                    </a:cxn>
                    <a:cxn ang="0">
                      <a:pos x="3" y="0"/>
                    </a:cxn>
                  </a:cxnLst>
                  <a:rect b="b" l="0" r="r" t="0"/>
                  <a:pathLst>
                    <a:path h="4" w="3">
                      <a:moveTo>
                        <a:pt x="3" y="0"/>
                      </a:moveTo>
                      <a:cubicBezTo>
                        <a:pt x="2" y="1"/>
                        <a:pt x="0" y="3"/>
                        <a:pt x="0" y="4"/>
                      </a:cubicBezTo>
                      <a:cubicBezTo>
                        <a:pt x="1" y="3"/>
                        <a:pt x="2" y="2"/>
                        <a:pt x="3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48" name="Freeform 151">
                  <a:extLst>
                    <a:ext uri="{FF2B5EF4-FFF2-40B4-BE49-F238E27FC236}">
                      <a16:creationId xmlns:a16="http://schemas.microsoft.com/office/drawing/2014/main" id="{5794016F-EA1C-4365-B52A-1DB5ECB3CD9C}"/>
                    </a:ext>
                  </a:extLst>
                </p:cNvPr>
                <p:cNvSpPr/>
                <p:nvPr/>
              </p:nvSpPr>
              <p:spPr bwMode="auto">
                <a:xfrm>
                  <a:off x="7316788" y="2200275"/>
                  <a:ext cx="1587" cy="1588"/>
                </a:xfrm>
                <a:custGeom>
                  <a:cxnLst>
                    <a:cxn ang="0">
                      <a:pos x="0" y="1"/>
                    </a:cxn>
                    <a:cxn ang="0">
                      <a:pos x="0" y="0"/>
                    </a:cxn>
                    <a:cxn ang="0">
                      <a:pos x="0" y="1"/>
                    </a:cxn>
                  </a:cxnLst>
                  <a:rect b="b" l="0" r="r" t="0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49" name="Freeform 152">
                  <a:extLst>
                    <a:ext uri="{FF2B5EF4-FFF2-40B4-BE49-F238E27FC236}">
                      <a16:creationId xmlns:a16="http://schemas.microsoft.com/office/drawing/2014/main" id="{62E713DB-1C27-49F2-A840-B200C9138378}"/>
                    </a:ext>
                  </a:extLst>
                </p:cNvPr>
                <p:cNvSpPr/>
                <p:nvPr/>
              </p:nvSpPr>
              <p:spPr bwMode="auto">
                <a:xfrm>
                  <a:off x="7526338" y="2028825"/>
                  <a:ext cx="1587" cy="1588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50" name="Freeform 153">
                  <a:extLst>
                    <a:ext uri="{FF2B5EF4-FFF2-40B4-BE49-F238E27FC236}">
                      <a16:creationId xmlns:a16="http://schemas.microsoft.com/office/drawing/2014/main" id="{EBC5F1A9-50C0-4666-A9E1-2A6211347123}"/>
                    </a:ext>
                  </a:extLst>
                </p:cNvPr>
                <p:cNvSpPr/>
                <p:nvPr/>
              </p:nvSpPr>
              <p:spPr bwMode="auto">
                <a:xfrm>
                  <a:off x="7481888" y="2063750"/>
                  <a:ext cx="3175" cy="1588"/>
                </a:xfrm>
                <a:custGeom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b="b" l="0" r="r" t="0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51" name="Freeform 154">
                  <a:extLst>
                    <a:ext uri="{FF2B5EF4-FFF2-40B4-BE49-F238E27FC236}">
                      <a16:creationId xmlns:a16="http://schemas.microsoft.com/office/drawing/2014/main" id="{F8EE567D-46FA-41C4-A60C-45B4126D8123}"/>
                    </a:ext>
                  </a:extLst>
                </p:cNvPr>
                <p:cNvSpPr/>
                <p:nvPr/>
              </p:nvSpPr>
              <p:spPr bwMode="auto">
                <a:xfrm>
                  <a:off x="7221538" y="2301875"/>
                  <a:ext cx="1587" cy="1588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52" name="Freeform 156">
                  <a:extLst>
                    <a:ext uri="{FF2B5EF4-FFF2-40B4-BE49-F238E27FC236}">
                      <a16:creationId xmlns:a16="http://schemas.microsoft.com/office/drawing/2014/main" id="{E7AB2AB2-9D01-4B8F-9FB5-A77EB03D39AF}"/>
                    </a:ext>
                  </a:extLst>
                </p:cNvPr>
                <p:cNvSpPr/>
                <p:nvPr/>
              </p:nvSpPr>
              <p:spPr bwMode="auto">
                <a:xfrm>
                  <a:off x="7526338" y="2025650"/>
                  <a:ext cx="7937" cy="7938"/>
                </a:xfrm>
                <a:custGeom>
                  <a:cxnLst>
                    <a:cxn ang="0">
                      <a:pos x="3" y="0"/>
                    </a:cxn>
                    <a:cxn ang="0">
                      <a:pos x="0" y="1"/>
                    </a:cxn>
                    <a:cxn ang="0">
                      <a:pos x="0" y="3"/>
                    </a:cxn>
                    <a:cxn ang="0">
                      <a:pos x="3" y="0"/>
                    </a:cxn>
                  </a:cxnLst>
                  <a:rect b="b" l="0" r="r" t="0"/>
                  <a:pathLst>
                    <a:path h="3" w="3">
                      <a:moveTo>
                        <a:pt x="3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2"/>
                        <a:pt x="1" y="2"/>
                        <a:pt x="0" y="3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53" name="Freeform 157">
                  <a:extLst>
                    <a:ext uri="{FF2B5EF4-FFF2-40B4-BE49-F238E27FC236}">
                      <a16:creationId xmlns:a16="http://schemas.microsoft.com/office/drawing/2014/main" id="{2957FE92-7EB6-494B-86EB-6820C0D31801}"/>
                    </a:ext>
                  </a:extLst>
                </p:cNvPr>
                <p:cNvSpPr/>
                <p:nvPr/>
              </p:nvSpPr>
              <p:spPr bwMode="auto">
                <a:xfrm>
                  <a:off x="7278688" y="2239963"/>
                  <a:ext cx="1587" cy="1588"/>
                </a:xfrm>
                <a:custGeom>
                  <a:cxnLst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54" name="Freeform 158">
                  <a:extLst>
                    <a:ext uri="{FF2B5EF4-FFF2-40B4-BE49-F238E27FC236}">
                      <a16:creationId xmlns:a16="http://schemas.microsoft.com/office/drawing/2014/main" id="{DD1A1478-B671-48B5-A24F-BDB162F81D48}"/>
                    </a:ext>
                  </a:extLst>
                </p:cNvPr>
                <p:cNvSpPr/>
                <p:nvPr/>
              </p:nvSpPr>
              <p:spPr bwMode="auto">
                <a:xfrm>
                  <a:off x="7221538" y="2297113"/>
                  <a:ext cx="7937" cy="4763"/>
                </a:xfrm>
                <a:custGeom>
                  <a:cxnLst>
                    <a:cxn ang="0">
                      <a:pos x="2" y="2"/>
                    </a:cxn>
                    <a:cxn ang="0">
                      <a:pos x="0" y="2"/>
                    </a:cxn>
                    <a:cxn ang="0">
                      <a:pos x="2" y="2"/>
                    </a:cxn>
                  </a:cxnLst>
                  <a:rect b="b" l="0" r="r" t="0"/>
                  <a:pathLst>
                    <a:path h="2" w="3">
                      <a:moveTo>
                        <a:pt x="2" y="2"/>
                      </a:moveTo>
                      <a:cubicBezTo>
                        <a:pt x="3" y="0"/>
                        <a:pt x="1" y="1"/>
                        <a:pt x="0" y="2"/>
                      </a:cubicBezTo>
                      <a:cubicBezTo>
                        <a:pt x="1" y="2"/>
                        <a:pt x="1" y="2"/>
                        <a:pt x="2" y="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55" name="Freeform 159">
                  <a:extLst>
                    <a:ext uri="{FF2B5EF4-FFF2-40B4-BE49-F238E27FC236}">
                      <a16:creationId xmlns:a16="http://schemas.microsoft.com/office/drawing/2014/main" id="{66D5FF9B-1293-450E-B512-D87111682608}"/>
                    </a:ext>
                  </a:extLst>
                </p:cNvPr>
                <p:cNvSpPr/>
                <p:nvPr/>
              </p:nvSpPr>
              <p:spPr bwMode="auto">
                <a:xfrm>
                  <a:off x="7685088" y="1916113"/>
                  <a:ext cx="3175" cy="1588"/>
                </a:xfrm>
                <a:custGeom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b="b" l="0" r="r" t="0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56" name="Freeform 160">
                  <a:extLst>
                    <a:ext uri="{FF2B5EF4-FFF2-40B4-BE49-F238E27FC236}">
                      <a16:creationId xmlns:a16="http://schemas.microsoft.com/office/drawing/2014/main" id="{DDFC155F-7CBE-4B0E-B3A5-5C37B982B65A}"/>
                    </a:ext>
                  </a:extLst>
                </p:cNvPr>
                <p:cNvSpPr/>
                <p:nvPr/>
              </p:nvSpPr>
              <p:spPr bwMode="auto">
                <a:xfrm>
                  <a:off x="8167688" y="1717675"/>
                  <a:ext cx="1587" cy="1588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57" name="Freeform 161">
                  <a:extLst>
                    <a:ext uri="{FF2B5EF4-FFF2-40B4-BE49-F238E27FC236}">
                      <a16:creationId xmlns:a16="http://schemas.microsoft.com/office/drawing/2014/main" id="{7BEA3C20-6A34-4992-B906-156090A07E15}"/>
                    </a:ext>
                  </a:extLst>
                </p:cNvPr>
                <p:cNvSpPr/>
                <p:nvPr/>
              </p:nvSpPr>
              <p:spPr bwMode="auto">
                <a:xfrm>
                  <a:off x="8132763" y="1720850"/>
                  <a:ext cx="6350" cy="1588"/>
                </a:xfrm>
                <a:custGeom>
                  <a:cxnLst>
                    <a:cxn ang="0">
                      <a:pos x="3" y="0"/>
                    </a:cxn>
                    <a:cxn ang="0">
                      <a:pos x="0" y="1"/>
                    </a:cxn>
                    <a:cxn ang="0">
                      <a:pos x="3" y="0"/>
                    </a:cxn>
                  </a:cxnLst>
                  <a:rect b="b" l="0" r="r" t="0"/>
                  <a:pathLst>
                    <a:path h="1" w="3">
                      <a:moveTo>
                        <a:pt x="3" y="0"/>
                      </a:moveTo>
                      <a:cubicBezTo>
                        <a:pt x="2" y="0"/>
                        <a:pt x="1" y="1"/>
                        <a:pt x="0" y="1"/>
                      </a:cubicBezTo>
                      <a:cubicBezTo>
                        <a:pt x="1" y="1"/>
                        <a:pt x="2" y="1"/>
                        <a:pt x="3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58" name="Freeform 162">
                  <a:extLst>
                    <a:ext uri="{FF2B5EF4-FFF2-40B4-BE49-F238E27FC236}">
                      <a16:creationId xmlns:a16="http://schemas.microsoft.com/office/drawing/2014/main" id="{A2A84C9F-8701-4EB2-8B71-6B070651BF18}"/>
                    </a:ext>
                  </a:extLst>
                </p:cNvPr>
                <p:cNvSpPr/>
                <p:nvPr/>
              </p:nvSpPr>
              <p:spPr bwMode="auto">
                <a:xfrm>
                  <a:off x="7577138" y="1984375"/>
                  <a:ext cx="4762" cy="4763"/>
                </a:xfrm>
                <a:custGeom>
                  <a:cxnLst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b="b" l="0" r="r" t="0"/>
                  <a:pathLst>
                    <a:path h="2" w="2">
                      <a:moveTo>
                        <a:pt x="2" y="0"/>
                      </a:moveTo>
                      <a:cubicBezTo>
                        <a:pt x="1" y="1"/>
                        <a:pt x="1" y="1"/>
                        <a:pt x="0" y="2"/>
                      </a:cubicBezTo>
                      <a:cubicBezTo>
                        <a:pt x="1" y="1"/>
                        <a:pt x="2" y="1"/>
                        <a:pt x="2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59" name="Freeform 163">
                  <a:extLst>
                    <a:ext uri="{FF2B5EF4-FFF2-40B4-BE49-F238E27FC236}">
                      <a16:creationId xmlns:a16="http://schemas.microsoft.com/office/drawing/2014/main" id="{D574E165-C37B-4B8E-98FD-3EE62AC5A0FB}"/>
                    </a:ext>
                  </a:extLst>
                </p:cNvPr>
                <p:cNvSpPr/>
                <p:nvPr/>
              </p:nvSpPr>
              <p:spPr bwMode="auto">
                <a:xfrm>
                  <a:off x="8120063" y="1725613"/>
                  <a:ext cx="7937" cy="3175"/>
                </a:xfrm>
                <a:custGeom>
                  <a:cxnLst>
                    <a:cxn ang="0">
                      <a:pos x="3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3" y="0"/>
                    </a:cxn>
                  </a:cxnLst>
                  <a:rect b="b" l="0" r="r" t="0"/>
                  <a:pathLst>
                    <a:path h="1" w="3">
                      <a:moveTo>
                        <a:pt x="3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60" name="Freeform 164">
                  <a:extLst>
                    <a:ext uri="{FF2B5EF4-FFF2-40B4-BE49-F238E27FC236}">
                      <a16:creationId xmlns:a16="http://schemas.microsoft.com/office/drawing/2014/main" id="{90DB30C0-9447-4D95-B11E-6007220C1489}"/>
                    </a:ext>
                  </a:extLst>
                </p:cNvPr>
                <p:cNvSpPr/>
                <p:nvPr/>
              </p:nvSpPr>
              <p:spPr bwMode="auto">
                <a:xfrm>
                  <a:off x="8167688" y="1716088"/>
                  <a:ext cx="9525" cy="1588"/>
                </a:xfrm>
                <a:custGeom>
                  <a:cxnLst>
                    <a:cxn ang="0">
                      <a:pos x="4" y="0"/>
                    </a:cxn>
                    <a:cxn ang="0">
                      <a:pos x="0" y="1"/>
                    </a:cxn>
                    <a:cxn ang="0">
                      <a:pos x="4" y="0"/>
                    </a:cxn>
                  </a:cxnLst>
                  <a:rect b="b" l="0" r="r" t="0"/>
                  <a:pathLst>
                    <a:path h="1" w="4">
                      <a:moveTo>
                        <a:pt x="4" y="0"/>
                      </a:moveTo>
                      <a:cubicBezTo>
                        <a:pt x="3" y="1"/>
                        <a:pt x="1" y="1"/>
                        <a:pt x="0" y="1"/>
                      </a:cubicBezTo>
                      <a:cubicBezTo>
                        <a:pt x="2" y="1"/>
                        <a:pt x="3" y="1"/>
                        <a:pt x="4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61" name="Freeform 165">
                  <a:extLst>
                    <a:ext uri="{FF2B5EF4-FFF2-40B4-BE49-F238E27FC236}">
                      <a16:creationId xmlns:a16="http://schemas.microsoft.com/office/drawing/2014/main" id="{C333B17B-7977-4604-8FA5-0EFF238F3D83}"/>
                    </a:ext>
                  </a:extLst>
                </p:cNvPr>
                <p:cNvSpPr/>
                <p:nvPr/>
              </p:nvSpPr>
              <p:spPr bwMode="auto">
                <a:xfrm>
                  <a:off x="7850188" y="1822450"/>
                  <a:ext cx="4762" cy="4763"/>
                </a:xfrm>
                <a:custGeom>
                  <a:cxnLst>
                    <a:cxn ang="0">
                      <a:pos x="2" y="0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b="b" l="0" r="r" t="0"/>
                  <a:pathLst>
                    <a:path h="2" w="2">
                      <a:moveTo>
                        <a:pt x="2" y="0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62" name="Freeform 166">
                  <a:extLst>
                    <a:ext uri="{FF2B5EF4-FFF2-40B4-BE49-F238E27FC236}">
                      <a16:creationId xmlns:a16="http://schemas.microsoft.com/office/drawing/2014/main" id="{B238A753-BDAC-4FF5-A5FC-0649922B5DDE}"/>
                    </a:ext>
                  </a:extLst>
                </p:cNvPr>
                <p:cNvSpPr/>
                <p:nvPr/>
              </p:nvSpPr>
              <p:spPr bwMode="auto">
                <a:xfrm>
                  <a:off x="8094663" y="1738313"/>
                  <a:ext cx="3175" cy="1588"/>
                </a:xfrm>
                <a:custGeom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1"/>
                    </a:cxn>
                    <a:cxn ang="0">
                      <a:pos x="2" y="0"/>
                    </a:cxn>
                  </a:cxnLst>
                  <a:rect b="b" l="0" r="r" t="0"/>
                  <a:pathLst>
                    <a:path h="1" w="2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63" name="Freeform 167">
                  <a:extLst>
                    <a:ext uri="{FF2B5EF4-FFF2-40B4-BE49-F238E27FC236}">
                      <a16:creationId xmlns:a16="http://schemas.microsoft.com/office/drawing/2014/main" id="{4E3954AD-7D79-4F6C-8B08-DF21473C150B}"/>
                    </a:ext>
                  </a:extLst>
                </p:cNvPr>
                <p:cNvSpPr/>
                <p:nvPr/>
              </p:nvSpPr>
              <p:spPr bwMode="auto">
                <a:xfrm>
                  <a:off x="8204200" y="1711325"/>
                  <a:ext cx="4762" cy="1588"/>
                </a:xfrm>
                <a:custGeom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2" y="0"/>
                    </a:cxn>
                    <a:cxn ang="0">
                      <a:pos x="1" y="0"/>
                    </a:cxn>
                  </a:cxnLst>
                  <a:rect b="b" l="0" r="r" t="0"/>
                  <a:pathLst>
                    <a:path w="2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64" name="Freeform 168">
                  <a:extLst>
                    <a:ext uri="{FF2B5EF4-FFF2-40B4-BE49-F238E27FC236}">
                      <a16:creationId xmlns:a16="http://schemas.microsoft.com/office/drawing/2014/main" id="{19594DB0-BDD4-4321-BCE7-86A6E021F5FA}"/>
                    </a:ext>
                  </a:extLst>
                </p:cNvPr>
                <p:cNvSpPr/>
                <p:nvPr/>
              </p:nvSpPr>
              <p:spPr bwMode="auto">
                <a:xfrm>
                  <a:off x="7956550" y="1779588"/>
                  <a:ext cx="1587" cy="4763"/>
                </a:xfrm>
                <a:custGeom>
                  <a:cxnLst>
                    <a:cxn ang="0">
                      <a:pos x="1" y="2"/>
                    </a:cxn>
                    <a:cxn ang="0">
                      <a:pos x="1" y="0"/>
                    </a:cxn>
                    <a:cxn ang="0">
                      <a:pos x="1" y="2"/>
                    </a:cxn>
                  </a:cxnLst>
                  <a:rect b="b" l="0" r="r" t="0"/>
                  <a:pathLst>
                    <a:path h="2" w="1">
                      <a:moveTo>
                        <a:pt x="1" y="2"/>
                      </a:move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0" y="1"/>
                        <a:pt x="0" y="1"/>
                        <a:pt x="1" y="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85" name="Group 485">
                <a:extLst>
                  <a:ext uri="{FF2B5EF4-FFF2-40B4-BE49-F238E27FC236}">
                    <a16:creationId xmlns:a16="http://schemas.microsoft.com/office/drawing/2014/main" id="{24AE9D02-6D27-4041-BB6B-D18165BDC75C}"/>
                  </a:ext>
                </a:extLst>
              </p:cNvPr>
              <p:cNvGrpSpPr/>
              <p:nvPr/>
            </p:nvGrpSpPr>
            <p:grpSpPr>
              <a:xfrm flipH="1" rot="15155533">
                <a:off x="1264410" y="1845476"/>
                <a:ext cx="2259435" cy="2728193"/>
                <a:chOff x="6224407" y="1520027"/>
                <a:chExt cx="2294118" cy="310118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186" name="Freeform 129">
                  <a:extLst>
                    <a:ext uri="{FF2B5EF4-FFF2-40B4-BE49-F238E27FC236}">
                      <a16:creationId xmlns:a16="http://schemas.microsoft.com/office/drawing/2014/main" id="{D12B3215-4CFF-48D3-A980-1AFAA0A654CE}"/>
                    </a:ext>
                  </a:extLst>
                </p:cNvPr>
                <p:cNvSpPr/>
                <p:nvPr/>
              </p:nvSpPr>
              <p:spPr bwMode="auto">
                <a:xfrm>
                  <a:off x="8027988" y="1720850"/>
                  <a:ext cx="3175" cy="1588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187" name="Freeform 130">
                  <a:extLst>
                    <a:ext uri="{FF2B5EF4-FFF2-40B4-BE49-F238E27FC236}">
                      <a16:creationId xmlns:a16="http://schemas.microsoft.com/office/drawing/2014/main" id="{69A935B7-C1ED-4D7B-A825-2D2836366D10}"/>
                    </a:ext>
                  </a:extLst>
                </p:cNvPr>
                <p:cNvSpPr/>
                <p:nvPr/>
              </p:nvSpPr>
              <p:spPr bwMode="auto">
                <a:xfrm>
                  <a:off x="7724775" y="1841500"/>
                  <a:ext cx="3175" cy="3175"/>
                </a:xfrm>
                <a:custGeom>
                  <a:cxnLst>
                    <a:cxn ang="0">
                      <a:pos x="0" y="1"/>
                    </a:cxn>
                    <a:cxn ang="0">
                      <a:pos x="1" y="0"/>
                    </a:cxn>
                    <a:cxn ang="0">
                      <a:pos x="0" y="1"/>
                    </a:cxn>
                  </a:cxnLst>
                  <a:rect b="b" l="0" r="r" t="0"/>
                  <a:pathLst>
                    <a:path h="1" w="1">
                      <a:moveTo>
                        <a:pt x="0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188" name="Freeform 131">
                  <a:extLst>
                    <a:ext uri="{FF2B5EF4-FFF2-40B4-BE49-F238E27FC236}">
                      <a16:creationId xmlns:a16="http://schemas.microsoft.com/office/drawing/2014/main" id="{2E75DCD5-71B2-40E6-B7FA-BB2FB5B7A822}"/>
                    </a:ext>
                  </a:extLst>
                </p:cNvPr>
                <p:cNvSpPr/>
                <p:nvPr/>
              </p:nvSpPr>
              <p:spPr bwMode="auto">
                <a:xfrm>
                  <a:off x="8218488" y="1671638"/>
                  <a:ext cx="12700" cy="1588"/>
                </a:xfrm>
                <a:custGeom>
                  <a:cxnLst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5" y="0"/>
                    </a:cxn>
                    <a:cxn ang="0">
                      <a:pos x="0" y="1"/>
                    </a:cxn>
                  </a:cxnLst>
                  <a:rect b="b" l="0" r="r" t="0"/>
                  <a:pathLst>
                    <a:path h="1" w="5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5" y="0"/>
                        <a:pt x="5" y="0"/>
                        <a:pt x="5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189" name="Freeform 132">
                  <a:extLst>
                    <a:ext uri="{FF2B5EF4-FFF2-40B4-BE49-F238E27FC236}">
                      <a16:creationId xmlns:a16="http://schemas.microsoft.com/office/drawing/2014/main" id="{6FD3FBC8-FADD-4900-818C-B94F023EEC5E}"/>
                    </a:ext>
                  </a:extLst>
                </p:cNvPr>
                <p:cNvSpPr/>
                <p:nvPr/>
              </p:nvSpPr>
              <p:spPr bwMode="auto">
                <a:xfrm>
                  <a:off x="7169150" y="2263775"/>
                  <a:ext cx="3175" cy="3175"/>
                </a:xfrm>
                <a:custGeom>
                  <a:cxnLst>
                    <a:cxn ang="0">
                      <a:pos x="0" y="1"/>
                    </a:cxn>
                    <a:cxn ang="0">
                      <a:pos x="1" y="0"/>
                    </a:cxn>
                    <a:cxn ang="0">
                      <a:pos x="0" y="1"/>
                    </a:cxn>
                  </a:cxnLst>
                  <a:rect b="b" l="0" r="r" t="0"/>
                  <a:pathLst>
                    <a:path h="1" w="1">
                      <a:moveTo>
                        <a:pt x="0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190" name="Freeform 133">
                  <a:extLst>
                    <a:ext uri="{FF2B5EF4-FFF2-40B4-BE49-F238E27FC236}">
                      <a16:creationId xmlns:a16="http://schemas.microsoft.com/office/drawing/2014/main" id="{C8FC71E2-20FB-45D3-9434-211470347774}"/>
                    </a:ext>
                  </a:extLst>
                </p:cNvPr>
                <p:cNvSpPr/>
                <p:nvPr/>
              </p:nvSpPr>
              <p:spPr bwMode="auto">
                <a:xfrm>
                  <a:off x="7480300" y="1995488"/>
                  <a:ext cx="4762" cy="4763"/>
                </a:xfrm>
                <a:custGeom>
                  <a:cxnLst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b="b" l="0" r="r" t="0"/>
                  <a:pathLst>
                    <a:path h="2" w="2">
                      <a:moveTo>
                        <a:pt x="2" y="0"/>
                      </a:moveTo>
                      <a:cubicBezTo>
                        <a:pt x="1" y="0"/>
                        <a:pt x="1" y="1"/>
                        <a:pt x="0" y="2"/>
                      </a:cubicBezTo>
                      <a:cubicBezTo>
                        <a:pt x="1" y="1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191" name="Freeform 134">
                  <a:extLst>
                    <a:ext uri="{FF2B5EF4-FFF2-40B4-BE49-F238E27FC236}">
                      <a16:creationId xmlns:a16="http://schemas.microsoft.com/office/drawing/2014/main" id="{95E790A8-699A-4DF4-B380-8191691E4D7D}"/>
                    </a:ext>
                  </a:extLst>
                </p:cNvPr>
                <p:cNvSpPr/>
                <p:nvPr/>
              </p:nvSpPr>
              <p:spPr bwMode="auto">
                <a:xfrm>
                  <a:off x="8318500" y="1681163"/>
                  <a:ext cx="7937" cy="1588"/>
                </a:xfrm>
                <a:custGeom>
                  <a:cxnLst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3" y="0"/>
                    </a:cxn>
                  </a:cxnLst>
                  <a:rect b="b" l="0" r="r" t="0"/>
                  <a:pathLst>
                    <a:path w="3">
                      <a:moveTo>
                        <a:pt x="3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3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192" name="Freeform 135">
                  <a:extLst>
                    <a:ext uri="{FF2B5EF4-FFF2-40B4-BE49-F238E27FC236}">
                      <a16:creationId xmlns:a16="http://schemas.microsoft.com/office/drawing/2014/main" id="{CF5B8E1B-4452-4667-86E0-AB4E8609EE16}"/>
                    </a:ext>
                  </a:extLst>
                </p:cNvPr>
                <p:cNvSpPr/>
                <p:nvPr/>
              </p:nvSpPr>
              <p:spPr bwMode="auto">
                <a:xfrm>
                  <a:off x="8516938" y="1655763"/>
                  <a:ext cx="1587" cy="1588"/>
                </a:xfrm>
                <a:custGeom>
                  <a:cxnLst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</a:cxnLst>
                  <a:rect b="b" l="0" r="r" t="0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193" name="Freeform 136">
                  <a:extLst>
                    <a:ext uri="{FF2B5EF4-FFF2-40B4-BE49-F238E27FC236}">
                      <a16:creationId xmlns:a16="http://schemas.microsoft.com/office/drawing/2014/main" id="{7AC8461F-8059-41F6-B9AB-7DE2FC7C6D4E}"/>
                    </a:ext>
                  </a:extLst>
                </p:cNvPr>
                <p:cNvSpPr/>
                <p:nvPr/>
              </p:nvSpPr>
              <p:spPr bwMode="auto">
                <a:xfrm>
                  <a:off x="8434388" y="1654175"/>
                  <a:ext cx="7937" cy="1588"/>
                </a:xfrm>
                <a:custGeom>
                  <a:cxnLst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3" y="0"/>
                    </a:cxn>
                  </a:cxnLst>
                  <a:rect b="b" l="0" r="r" t="0"/>
                  <a:pathLst>
                    <a:path w="3">
                      <a:moveTo>
                        <a:pt x="3" y="0"/>
                      </a:move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1" y="0"/>
                        <a:pt x="3" y="0"/>
                        <a:pt x="3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194" name="Freeform 137">
                  <a:extLst>
                    <a:ext uri="{FF2B5EF4-FFF2-40B4-BE49-F238E27FC236}">
                      <a16:creationId xmlns:a16="http://schemas.microsoft.com/office/drawing/2014/main" id="{84FE4D17-ABDB-402B-9CDE-B10735C2470F}"/>
                    </a:ext>
                  </a:extLst>
                </p:cNvPr>
                <p:cNvSpPr/>
                <p:nvPr/>
              </p:nvSpPr>
              <p:spPr bwMode="auto">
                <a:xfrm>
                  <a:off x="8432800" y="1654175"/>
                  <a:ext cx="1587" cy="1588"/>
                </a:xfrm>
                <a:custGeom>
                  <a:cxnLst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195" name="Freeform 138">
                  <a:extLst>
                    <a:ext uri="{FF2B5EF4-FFF2-40B4-BE49-F238E27FC236}">
                      <a16:creationId xmlns:a16="http://schemas.microsoft.com/office/drawing/2014/main" id="{6E41D500-0416-4F42-B046-BFB6928288F5}"/>
                    </a:ext>
                  </a:extLst>
                </p:cNvPr>
                <p:cNvSpPr/>
                <p:nvPr/>
              </p:nvSpPr>
              <p:spPr bwMode="auto">
                <a:xfrm>
                  <a:off x="6326188" y="4597400"/>
                  <a:ext cx="3175" cy="17463"/>
                </a:xfrm>
                <a:custGeom>
                  <a:cxnLst>
                    <a:cxn ang="0">
                      <a:pos x="0" y="0"/>
                    </a:cxn>
                    <a:cxn ang="0">
                      <a:pos x="1" y="7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 h="7" w="1">
                      <a:moveTo>
                        <a:pt x="0" y="0"/>
                      </a:moveTo>
                      <a:cubicBezTo>
                        <a:pt x="0" y="3"/>
                        <a:pt x="0" y="5"/>
                        <a:pt x="1" y="7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10600030101010101" pitchFamily="2" typeface="宋体"/>
                    <a:cs typeface="+mn-ea"/>
                    <a:sym typeface="+mn-lt"/>
                  </a:endParaRPr>
                </a:p>
              </p:txBody>
            </p:sp>
            <p:sp>
              <p:nvSpPr>
                <p:cNvPr id="196" name="Freeform 139">
                  <a:extLst>
                    <a:ext uri="{FF2B5EF4-FFF2-40B4-BE49-F238E27FC236}">
                      <a16:creationId xmlns:a16="http://schemas.microsoft.com/office/drawing/2014/main" id="{0FA502F5-1D8D-4830-978E-587F82310E5F}"/>
                    </a:ext>
                  </a:extLst>
                </p:cNvPr>
                <p:cNvSpPr/>
                <p:nvPr/>
              </p:nvSpPr>
              <p:spPr bwMode="auto">
                <a:xfrm>
                  <a:off x="6789738" y="2773363"/>
                  <a:ext cx="3175" cy="1588"/>
                </a:xfrm>
                <a:custGeom>
                  <a:cxnLst>
                    <a:cxn ang="0">
                      <a:pos x="1" y="1"/>
                    </a:cxn>
                    <a:cxn ang="0">
                      <a:pos x="1" y="0"/>
                    </a:cxn>
                    <a:cxn ang="0">
                      <a:pos x="1" y="1"/>
                    </a:cxn>
                  </a:cxnLst>
                  <a:rect b="b" l="0" r="r" t="0"/>
                  <a:pathLst>
                    <a:path h="1" w="1">
                      <a:moveTo>
                        <a:pt x="1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1"/>
                        <a:pt x="1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197" name="Freeform 140">
                  <a:extLst>
                    <a:ext uri="{FF2B5EF4-FFF2-40B4-BE49-F238E27FC236}">
                      <a16:creationId xmlns:a16="http://schemas.microsoft.com/office/drawing/2014/main" id="{203329C3-774B-4FF7-ACC8-9EECD4CE24B8}"/>
                    </a:ext>
                  </a:extLst>
                </p:cNvPr>
                <p:cNvSpPr/>
                <p:nvPr/>
              </p:nvSpPr>
              <p:spPr bwMode="auto">
                <a:xfrm>
                  <a:off x="6342063" y="4603750"/>
                  <a:ext cx="1587" cy="4763"/>
                </a:xfrm>
                <a:custGeom>
                  <a:cxnLst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 h="2">
                      <a:moveTo>
                        <a:pt x="0" y="0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198" name="Freeform 141">
                  <a:extLst>
                    <a:ext uri="{FF2B5EF4-FFF2-40B4-BE49-F238E27FC236}">
                      <a16:creationId xmlns:a16="http://schemas.microsoft.com/office/drawing/2014/main" id="{F15356AE-F81B-4180-9A46-E8D38A6A71CA}"/>
                    </a:ext>
                  </a:extLst>
                </p:cNvPr>
                <p:cNvSpPr/>
                <p:nvPr/>
              </p:nvSpPr>
              <p:spPr bwMode="auto">
                <a:xfrm>
                  <a:off x="8207375" y="1704975"/>
                  <a:ext cx="17462" cy="6350"/>
                </a:xfrm>
                <a:custGeom>
                  <a:cxnLst>
                    <a:cxn ang="0">
                      <a:pos x="7" y="0"/>
                    </a:cxn>
                    <a:cxn ang="0">
                      <a:pos x="0" y="2"/>
                    </a:cxn>
                    <a:cxn ang="0">
                      <a:pos x="7" y="0"/>
                    </a:cxn>
                  </a:cxnLst>
                  <a:rect b="b" l="0" r="r" t="0"/>
                  <a:pathLst>
                    <a:path h="2" w="7">
                      <a:moveTo>
                        <a:pt x="7" y="0"/>
                      </a:moveTo>
                      <a:cubicBezTo>
                        <a:pt x="5" y="1"/>
                        <a:pt x="0" y="1"/>
                        <a:pt x="0" y="2"/>
                      </a:cubicBezTo>
                      <a:cubicBezTo>
                        <a:pt x="3" y="1"/>
                        <a:pt x="6" y="1"/>
                        <a:pt x="7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199" name="Freeform 142">
                  <a:extLst>
                    <a:ext uri="{FF2B5EF4-FFF2-40B4-BE49-F238E27FC236}">
                      <a16:creationId xmlns:a16="http://schemas.microsoft.com/office/drawing/2014/main" id="{6FD86C82-BC36-43C4-B890-272A9DEB1E29}"/>
                    </a:ext>
                  </a:extLst>
                </p:cNvPr>
                <p:cNvSpPr/>
                <p:nvPr/>
              </p:nvSpPr>
              <p:spPr bwMode="auto">
                <a:xfrm>
                  <a:off x="6788150" y="2924175"/>
                  <a:ext cx="1587" cy="4763"/>
                </a:xfrm>
                <a:custGeom>
                  <a:cxnLst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 h="2">
                      <a:moveTo>
                        <a:pt x="0" y="0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00" name="Freeform 143">
                  <a:extLst>
                    <a:ext uri="{FF2B5EF4-FFF2-40B4-BE49-F238E27FC236}">
                      <a16:creationId xmlns:a16="http://schemas.microsoft.com/office/drawing/2014/main" id="{917F8437-5169-43F7-A634-6BC5F0F607FF}"/>
                    </a:ext>
                  </a:extLst>
                </p:cNvPr>
                <p:cNvSpPr/>
                <p:nvPr/>
              </p:nvSpPr>
              <p:spPr bwMode="auto">
                <a:xfrm>
                  <a:off x="6342063" y="4602163"/>
                  <a:ext cx="1587" cy="1588"/>
                </a:xfrm>
                <a:custGeom>
                  <a:cxnLst>
                    <a:cxn ang="0">
                      <a:pos x="0" y="1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"/>
                    </a:cxn>
                  </a:cxnLst>
                  <a:rect b="b" l="0" r="r" t="0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01" name="Rectangle 144">
                  <a:extLst>
                    <a:ext uri="{FF2B5EF4-FFF2-40B4-BE49-F238E27FC236}">
                      <a16:creationId xmlns:a16="http://schemas.microsoft.com/office/drawing/2014/main" id="{0B2C1C65-DDC7-4764-9BFD-26F7C8D776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518275" y="3373438"/>
                  <a:ext cx="1587" cy="158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02" name="Freeform 145">
                  <a:extLst>
                    <a:ext uri="{FF2B5EF4-FFF2-40B4-BE49-F238E27FC236}">
                      <a16:creationId xmlns:a16="http://schemas.microsoft.com/office/drawing/2014/main" id="{283641E6-9181-462B-8F4C-9E5D9E8180D1}"/>
                    </a:ext>
                  </a:extLst>
                </p:cNvPr>
                <p:cNvSpPr/>
                <p:nvPr/>
              </p:nvSpPr>
              <p:spPr bwMode="auto">
                <a:xfrm>
                  <a:off x="6505575" y="3398838"/>
                  <a:ext cx="1587" cy="6350"/>
                </a:xfrm>
                <a:custGeom>
                  <a:cxnLst>
                    <a:cxn ang="0">
                      <a:pos x="0" y="3"/>
                    </a:cxn>
                    <a:cxn ang="0">
                      <a:pos x="0" y="0"/>
                    </a:cxn>
                    <a:cxn ang="0">
                      <a:pos x="0" y="3"/>
                    </a:cxn>
                  </a:cxnLst>
                  <a:rect b="b" l="0" r="r" t="0"/>
                  <a:pathLst>
                    <a:path h="3">
                      <a:moveTo>
                        <a:pt x="0" y="3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"/>
                        <a:pt x="0" y="3"/>
                        <a:pt x="0" y="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03" name="Freeform 146">
                  <a:extLst>
                    <a:ext uri="{FF2B5EF4-FFF2-40B4-BE49-F238E27FC236}">
                      <a16:creationId xmlns:a16="http://schemas.microsoft.com/office/drawing/2014/main" id="{2C35CE04-9BA1-48A1-9534-62F7ABB74E1F}"/>
                    </a:ext>
                  </a:extLst>
                </p:cNvPr>
                <p:cNvSpPr/>
                <p:nvPr/>
              </p:nvSpPr>
              <p:spPr bwMode="auto">
                <a:xfrm>
                  <a:off x="6329363" y="4614863"/>
                  <a:ext cx="1587" cy="6350"/>
                </a:xfrm>
                <a:custGeom>
                  <a:cxnLst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 h="3">
                      <a:moveTo>
                        <a:pt x="0" y="0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04" name="Freeform 147">
                  <a:extLst>
                    <a:ext uri="{FF2B5EF4-FFF2-40B4-BE49-F238E27FC236}">
                      <a16:creationId xmlns:a16="http://schemas.microsoft.com/office/drawing/2014/main" id="{E6469337-B411-4008-9453-953DD0A216FA}"/>
                    </a:ext>
                  </a:extLst>
                </p:cNvPr>
                <p:cNvSpPr/>
                <p:nvPr/>
              </p:nvSpPr>
              <p:spPr bwMode="auto">
                <a:xfrm>
                  <a:off x="6405563" y="3765550"/>
                  <a:ext cx="3175" cy="4763"/>
                </a:xfrm>
                <a:custGeom>
                  <a:cxnLst>
                    <a:cxn ang="0">
                      <a:pos x="0" y="2"/>
                    </a:cxn>
                    <a:cxn ang="0">
                      <a:pos x="1" y="0"/>
                    </a:cxn>
                    <a:cxn ang="0">
                      <a:pos x="0" y="2"/>
                    </a:cxn>
                  </a:cxnLst>
                  <a:rect b="b" l="0" r="r" t="0"/>
                  <a:pathLst>
                    <a:path h="2" w="1">
                      <a:moveTo>
                        <a:pt x="0" y="2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05" name="Freeform 148">
                  <a:extLst>
                    <a:ext uri="{FF2B5EF4-FFF2-40B4-BE49-F238E27FC236}">
                      <a16:creationId xmlns:a16="http://schemas.microsoft.com/office/drawing/2014/main" id="{FC30000D-A428-4222-8061-24B0A100E257}"/>
                    </a:ext>
                  </a:extLst>
                </p:cNvPr>
                <p:cNvSpPr/>
                <p:nvPr/>
              </p:nvSpPr>
              <p:spPr bwMode="auto">
                <a:xfrm>
                  <a:off x="7507288" y="1978025"/>
                  <a:ext cx="3175" cy="3175"/>
                </a:xfrm>
                <a:custGeom>
                  <a:cxnLst>
                    <a:cxn ang="0">
                      <a:pos x="0" y="1"/>
                    </a:cxn>
                    <a:cxn ang="0">
                      <a:pos x="1" y="0"/>
                    </a:cxn>
                    <a:cxn ang="0">
                      <a:pos x="0" y="1"/>
                    </a:cxn>
                  </a:cxnLst>
                  <a:rect b="b" l="0" r="r" t="0"/>
                  <a:pathLst>
                    <a:path h="1" w="1">
                      <a:moveTo>
                        <a:pt x="0" y="1"/>
                      </a:moveTo>
                      <a:cubicBezTo>
                        <a:pt x="0" y="1"/>
                        <a:pt x="0" y="1"/>
                        <a:pt x="1" y="0"/>
                      </a:cubicBezTo>
                      <a:cubicBezTo>
                        <a:pt x="1" y="0"/>
                        <a:pt x="1" y="0"/>
                        <a:pt x="0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06" name="Freeform 149">
                  <a:extLst>
                    <a:ext uri="{FF2B5EF4-FFF2-40B4-BE49-F238E27FC236}">
                      <a16:creationId xmlns:a16="http://schemas.microsoft.com/office/drawing/2014/main" id="{CC209201-C263-4658-B954-AC71536FC149}"/>
                    </a:ext>
                  </a:extLst>
                </p:cNvPr>
                <p:cNvSpPr/>
                <p:nvPr/>
              </p:nvSpPr>
              <p:spPr bwMode="auto">
                <a:xfrm>
                  <a:off x="7335838" y="2182813"/>
                  <a:ext cx="3175" cy="1588"/>
                </a:xfrm>
                <a:custGeom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b="b" l="0" r="r" t="0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07" name="Freeform 150">
                  <a:extLst>
                    <a:ext uri="{FF2B5EF4-FFF2-40B4-BE49-F238E27FC236}">
                      <a16:creationId xmlns:a16="http://schemas.microsoft.com/office/drawing/2014/main" id="{105B4AA1-501C-430B-A1B0-1A24C45C67B2}"/>
                    </a:ext>
                  </a:extLst>
                </p:cNvPr>
                <p:cNvSpPr/>
                <p:nvPr/>
              </p:nvSpPr>
              <p:spPr bwMode="auto">
                <a:xfrm>
                  <a:off x="7339013" y="2171700"/>
                  <a:ext cx="6350" cy="11113"/>
                </a:xfrm>
                <a:custGeom>
                  <a:cxnLst>
                    <a:cxn ang="0">
                      <a:pos x="3" y="0"/>
                    </a:cxn>
                    <a:cxn ang="0">
                      <a:pos x="0" y="4"/>
                    </a:cxn>
                    <a:cxn ang="0">
                      <a:pos x="3" y="0"/>
                    </a:cxn>
                  </a:cxnLst>
                  <a:rect b="b" l="0" r="r" t="0"/>
                  <a:pathLst>
                    <a:path h="4" w="3">
                      <a:moveTo>
                        <a:pt x="3" y="0"/>
                      </a:moveTo>
                      <a:cubicBezTo>
                        <a:pt x="2" y="1"/>
                        <a:pt x="0" y="3"/>
                        <a:pt x="0" y="4"/>
                      </a:cubicBezTo>
                      <a:cubicBezTo>
                        <a:pt x="1" y="3"/>
                        <a:pt x="2" y="2"/>
                        <a:pt x="3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08" name="Freeform 151">
                  <a:extLst>
                    <a:ext uri="{FF2B5EF4-FFF2-40B4-BE49-F238E27FC236}">
                      <a16:creationId xmlns:a16="http://schemas.microsoft.com/office/drawing/2014/main" id="{CD1FAAFB-5809-4A10-AD90-567067423A84}"/>
                    </a:ext>
                  </a:extLst>
                </p:cNvPr>
                <p:cNvSpPr/>
                <p:nvPr/>
              </p:nvSpPr>
              <p:spPr bwMode="auto">
                <a:xfrm>
                  <a:off x="7316788" y="2200275"/>
                  <a:ext cx="1587" cy="1588"/>
                </a:xfrm>
                <a:custGeom>
                  <a:cxnLst>
                    <a:cxn ang="0">
                      <a:pos x="0" y="1"/>
                    </a:cxn>
                    <a:cxn ang="0">
                      <a:pos x="0" y="0"/>
                    </a:cxn>
                    <a:cxn ang="0">
                      <a:pos x="0" y="1"/>
                    </a:cxn>
                  </a:cxnLst>
                  <a:rect b="b" l="0" r="r" t="0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09" name="Freeform 152">
                  <a:extLst>
                    <a:ext uri="{FF2B5EF4-FFF2-40B4-BE49-F238E27FC236}">
                      <a16:creationId xmlns:a16="http://schemas.microsoft.com/office/drawing/2014/main" id="{06FDFACE-2953-406B-AEB5-7C2582265635}"/>
                    </a:ext>
                  </a:extLst>
                </p:cNvPr>
                <p:cNvSpPr/>
                <p:nvPr/>
              </p:nvSpPr>
              <p:spPr bwMode="auto">
                <a:xfrm>
                  <a:off x="7526338" y="2028825"/>
                  <a:ext cx="1587" cy="1588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10" name="Freeform 153">
                  <a:extLst>
                    <a:ext uri="{FF2B5EF4-FFF2-40B4-BE49-F238E27FC236}">
                      <a16:creationId xmlns:a16="http://schemas.microsoft.com/office/drawing/2014/main" id="{E272E329-5A53-4A6F-84E4-731D5AD98DE1}"/>
                    </a:ext>
                  </a:extLst>
                </p:cNvPr>
                <p:cNvSpPr/>
                <p:nvPr/>
              </p:nvSpPr>
              <p:spPr bwMode="auto">
                <a:xfrm>
                  <a:off x="7481888" y="2063750"/>
                  <a:ext cx="3175" cy="1588"/>
                </a:xfrm>
                <a:custGeom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b="b" l="0" r="r" t="0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11" name="Freeform 154">
                  <a:extLst>
                    <a:ext uri="{FF2B5EF4-FFF2-40B4-BE49-F238E27FC236}">
                      <a16:creationId xmlns:a16="http://schemas.microsoft.com/office/drawing/2014/main" id="{1ED73018-1730-4241-8A1E-F15314900756}"/>
                    </a:ext>
                  </a:extLst>
                </p:cNvPr>
                <p:cNvSpPr/>
                <p:nvPr/>
              </p:nvSpPr>
              <p:spPr bwMode="auto">
                <a:xfrm>
                  <a:off x="7221538" y="2301875"/>
                  <a:ext cx="1587" cy="1588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12" name="Freeform 155">
                  <a:extLst>
                    <a:ext uri="{FF2B5EF4-FFF2-40B4-BE49-F238E27FC236}">
                      <a16:creationId xmlns:a16="http://schemas.microsoft.com/office/drawing/2014/main" id="{600137B3-42CC-47EF-BED7-A227F0715A66}"/>
                    </a:ext>
                  </a:extLst>
                </p:cNvPr>
                <p:cNvSpPr/>
                <p:nvPr/>
              </p:nvSpPr>
              <p:spPr bwMode="auto">
                <a:xfrm>
                  <a:off x="6224407" y="1520027"/>
                  <a:ext cx="2265362" cy="2987675"/>
                </a:xfrm>
                <a:custGeom>
                  <a:cxnLst>
                    <a:cxn ang="0">
                      <a:pos x="295" y="351"/>
                    </a:cxn>
                    <a:cxn ang="0">
                      <a:pos x="339" y="296"/>
                    </a:cxn>
                    <a:cxn ang="0">
                      <a:pos x="362" y="265"/>
                    </a:cxn>
                    <a:cxn ang="0">
                      <a:pos x="377" y="249"/>
                    </a:cxn>
                    <a:cxn ang="0">
                      <a:pos x="403" y="224"/>
                    </a:cxn>
                    <a:cxn ang="0">
                      <a:pos x="411" y="216"/>
                    </a:cxn>
                    <a:cxn ang="0">
                      <a:pos x="427" y="202"/>
                    </a:cxn>
                    <a:cxn ang="0">
                      <a:pos x="458" y="180"/>
                    </a:cxn>
                    <a:cxn ang="0">
                      <a:pos x="477" y="162"/>
                    </a:cxn>
                    <a:cxn ang="0">
                      <a:pos x="512" y="134"/>
                    </a:cxn>
                    <a:cxn ang="0">
                      <a:pos x="530" y="124"/>
                    </a:cxn>
                    <a:cxn ang="0">
                      <a:pos x="558" y="106"/>
                    </a:cxn>
                    <a:cxn ang="0">
                      <a:pos x="583" y="94"/>
                    </a:cxn>
                    <a:cxn ang="0">
                      <a:pos x="620" y="71"/>
                    </a:cxn>
                    <a:cxn ang="0">
                      <a:pos x="662" y="54"/>
                    </a:cxn>
                    <a:cxn ang="0">
                      <a:pos x="704" y="40"/>
                    </a:cxn>
                    <a:cxn ang="0">
                      <a:pos x="735" y="30"/>
                    </a:cxn>
                    <a:cxn ang="0">
                      <a:pos x="758" y="25"/>
                    </a:cxn>
                    <a:cxn ang="0">
                      <a:pos x="759" y="26"/>
                    </a:cxn>
                    <a:cxn ang="0">
                      <a:pos x="785" y="19"/>
                    </a:cxn>
                    <a:cxn ang="0">
                      <a:pos x="800" y="15"/>
                    </a:cxn>
                    <a:cxn ang="0">
                      <a:pos x="820" y="12"/>
                    </a:cxn>
                    <a:cxn ang="0">
                      <a:pos x="870" y="10"/>
                    </a:cxn>
                    <a:cxn ang="0">
                      <a:pos x="906" y="8"/>
                    </a:cxn>
                    <a:cxn ang="0">
                      <a:pos x="880" y="2"/>
                    </a:cxn>
                    <a:cxn ang="0">
                      <a:pos x="860" y="3"/>
                    </a:cxn>
                    <a:cxn ang="0">
                      <a:pos x="836" y="3"/>
                    </a:cxn>
                    <a:cxn ang="0">
                      <a:pos x="793" y="6"/>
                    </a:cxn>
                    <a:cxn ang="0">
                      <a:pos x="772" y="11"/>
                    </a:cxn>
                    <a:cxn ang="0">
                      <a:pos x="753" y="14"/>
                    </a:cxn>
                    <a:cxn ang="0">
                      <a:pos x="685" y="33"/>
                    </a:cxn>
                    <a:cxn ang="0">
                      <a:pos x="652" y="43"/>
                    </a:cxn>
                    <a:cxn ang="0">
                      <a:pos x="635" y="50"/>
                    </a:cxn>
                    <a:cxn ang="0">
                      <a:pos x="605" y="64"/>
                    </a:cxn>
                    <a:cxn ang="0">
                      <a:pos x="569" y="81"/>
                    </a:cxn>
                    <a:cxn ang="0">
                      <a:pos x="547" y="90"/>
                    </a:cxn>
                    <a:cxn ang="0">
                      <a:pos x="500" y="120"/>
                    </a:cxn>
                    <a:cxn ang="0">
                      <a:pos x="454" y="152"/>
                    </a:cxn>
                    <a:cxn ang="0">
                      <a:pos x="418" y="183"/>
                    </a:cxn>
                    <a:cxn ang="0">
                      <a:pos x="399" y="199"/>
                    </a:cxn>
                    <a:cxn ang="0">
                      <a:pos x="372" y="223"/>
                    </a:cxn>
                    <a:cxn ang="0">
                      <a:pos x="333" y="260"/>
                    </a:cxn>
                    <a:cxn ang="0">
                      <a:pos x="303" y="297"/>
                    </a:cxn>
                    <a:cxn ang="0">
                      <a:pos x="252" y="360"/>
                    </a:cxn>
                    <a:cxn ang="0">
                      <a:pos x="200" y="442"/>
                    </a:cxn>
                    <a:cxn ang="0">
                      <a:pos x="184" y="468"/>
                    </a:cxn>
                    <a:cxn ang="0">
                      <a:pos x="168" y="498"/>
                    </a:cxn>
                    <a:cxn ang="0">
                      <a:pos x="143" y="549"/>
                    </a:cxn>
                    <a:cxn ang="0">
                      <a:pos x="99" y="648"/>
                    </a:cxn>
                    <a:cxn ang="0">
                      <a:pos x="68" y="741"/>
                    </a:cxn>
                    <a:cxn ang="0">
                      <a:pos x="38" y="844"/>
                    </a:cxn>
                    <a:cxn ang="0">
                      <a:pos x="0" y="1116"/>
                    </a:cxn>
                    <a:cxn ang="0">
                      <a:pos x="9" y="1197"/>
                    </a:cxn>
                    <a:cxn ang="0">
                      <a:pos x="11" y="1180"/>
                    </a:cxn>
                    <a:cxn ang="0">
                      <a:pos x="15" y="1154"/>
                    </a:cxn>
                    <a:cxn ang="0">
                      <a:pos x="18" y="1114"/>
                    </a:cxn>
                    <a:cxn ang="0">
                      <a:pos x="40" y="988"/>
                    </a:cxn>
                    <a:cxn ang="0">
                      <a:pos x="89" y="767"/>
                    </a:cxn>
                    <a:cxn ang="0">
                      <a:pos x="117" y="681"/>
                    </a:cxn>
                    <a:cxn ang="0">
                      <a:pos x="157" y="582"/>
                    </a:cxn>
                    <a:cxn ang="0">
                      <a:pos x="164" y="564"/>
                    </a:cxn>
                    <a:cxn ang="0">
                      <a:pos x="193" y="510"/>
                    </a:cxn>
                    <a:cxn ang="0">
                      <a:pos x="216" y="471"/>
                    </a:cxn>
                  </a:cxnLst>
                  <a:rect b="b" l="0" r="r" t="0"/>
                  <a:pathLst>
                    <a:path h="1204" w="913">
                      <a:moveTo>
                        <a:pt x="243" y="429"/>
                      </a:moveTo>
                      <a:cubicBezTo>
                        <a:pt x="254" y="411"/>
                        <a:pt x="268" y="388"/>
                        <a:pt x="280" y="372"/>
                      </a:cubicBezTo>
                      <a:cubicBezTo>
                        <a:pt x="282" y="368"/>
                        <a:pt x="286" y="362"/>
                        <a:pt x="289" y="357"/>
                      </a:cubicBezTo>
                      <a:cubicBezTo>
                        <a:pt x="291" y="358"/>
                        <a:pt x="291" y="358"/>
                        <a:pt x="291" y="358"/>
                      </a:cubicBezTo>
                      <a:cubicBezTo>
                        <a:pt x="294" y="353"/>
                        <a:pt x="294" y="353"/>
                        <a:pt x="294" y="353"/>
                      </a:cubicBezTo>
                      <a:cubicBezTo>
                        <a:pt x="296" y="351"/>
                        <a:pt x="292" y="356"/>
                        <a:pt x="295" y="354"/>
                      </a:cubicBezTo>
                      <a:cubicBezTo>
                        <a:pt x="295" y="351"/>
                        <a:pt x="295" y="351"/>
                        <a:pt x="295" y="351"/>
                      </a:cubicBezTo>
                      <a:cubicBezTo>
                        <a:pt x="296" y="351"/>
                        <a:pt x="304" y="341"/>
                        <a:pt x="299" y="349"/>
                      </a:cubicBezTo>
                      <a:cubicBezTo>
                        <a:pt x="304" y="343"/>
                        <a:pt x="308" y="338"/>
                        <a:pt x="313" y="332"/>
                      </a:cubicBezTo>
                      <a:cubicBezTo>
                        <a:pt x="316" y="329"/>
                        <a:pt x="313" y="329"/>
                        <a:pt x="317" y="325"/>
                      </a:cubicBezTo>
                      <a:cubicBezTo>
                        <a:pt x="318" y="325"/>
                        <a:pt x="316" y="327"/>
                        <a:pt x="317" y="327"/>
                      </a:cubicBezTo>
                      <a:cubicBezTo>
                        <a:pt x="328" y="316"/>
                        <a:pt x="325" y="311"/>
                        <a:pt x="335" y="300"/>
                      </a:cubicBezTo>
                      <a:cubicBezTo>
                        <a:pt x="334" y="301"/>
                        <a:pt x="334" y="301"/>
                        <a:pt x="334" y="301"/>
                      </a:cubicBezTo>
                      <a:cubicBezTo>
                        <a:pt x="336" y="299"/>
                        <a:pt x="339" y="296"/>
                        <a:pt x="339" y="296"/>
                      </a:cubicBezTo>
                      <a:cubicBezTo>
                        <a:pt x="336" y="296"/>
                        <a:pt x="338" y="298"/>
                        <a:pt x="334" y="301"/>
                      </a:cubicBezTo>
                      <a:cubicBezTo>
                        <a:pt x="333" y="299"/>
                        <a:pt x="337" y="296"/>
                        <a:pt x="336" y="295"/>
                      </a:cubicBezTo>
                      <a:cubicBezTo>
                        <a:pt x="338" y="293"/>
                        <a:pt x="339" y="291"/>
                        <a:pt x="341" y="289"/>
                      </a:cubicBezTo>
                      <a:cubicBezTo>
                        <a:pt x="345" y="286"/>
                        <a:pt x="349" y="280"/>
                        <a:pt x="353" y="278"/>
                      </a:cubicBezTo>
                      <a:cubicBezTo>
                        <a:pt x="354" y="276"/>
                        <a:pt x="355" y="273"/>
                        <a:pt x="358" y="269"/>
                      </a:cubicBezTo>
                      <a:cubicBezTo>
                        <a:pt x="362" y="267"/>
                        <a:pt x="359" y="270"/>
                        <a:pt x="363" y="267"/>
                      </a:cubicBezTo>
                      <a:cubicBezTo>
                        <a:pt x="362" y="265"/>
                        <a:pt x="362" y="265"/>
                        <a:pt x="362" y="265"/>
                      </a:cubicBezTo>
                      <a:cubicBezTo>
                        <a:pt x="365" y="262"/>
                        <a:pt x="365" y="263"/>
                        <a:pt x="365" y="264"/>
                      </a:cubicBezTo>
                      <a:cubicBezTo>
                        <a:pt x="369" y="260"/>
                        <a:pt x="367" y="260"/>
                        <a:pt x="371" y="256"/>
                      </a:cubicBezTo>
                      <a:cubicBezTo>
                        <a:pt x="370" y="259"/>
                        <a:pt x="370" y="259"/>
                        <a:pt x="370" y="259"/>
                      </a:cubicBezTo>
                      <a:cubicBezTo>
                        <a:pt x="373" y="256"/>
                        <a:pt x="374" y="255"/>
                        <a:pt x="378" y="251"/>
                      </a:cubicBezTo>
                      <a:cubicBezTo>
                        <a:pt x="378" y="251"/>
                        <a:pt x="377" y="253"/>
                        <a:pt x="375" y="254"/>
                      </a:cubicBezTo>
                      <a:cubicBezTo>
                        <a:pt x="379" y="253"/>
                        <a:pt x="379" y="250"/>
                        <a:pt x="380" y="248"/>
                      </a:cubicBezTo>
                      <a:cubicBezTo>
                        <a:pt x="379" y="249"/>
                        <a:pt x="376" y="251"/>
                        <a:pt x="377" y="249"/>
                      </a:cubicBezTo>
                      <a:cubicBezTo>
                        <a:pt x="379" y="247"/>
                        <a:pt x="381" y="244"/>
                        <a:pt x="383" y="243"/>
                      </a:cubicBezTo>
                      <a:cubicBezTo>
                        <a:pt x="381" y="246"/>
                        <a:pt x="381" y="246"/>
                        <a:pt x="381" y="246"/>
                      </a:cubicBezTo>
                      <a:cubicBezTo>
                        <a:pt x="385" y="241"/>
                        <a:pt x="383" y="243"/>
                        <a:pt x="388" y="238"/>
                      </a:cubicBezTo>
                      <a:cubicBezTo>
                        <a:pt x="388" y="239"/>
                        <a:pt x="388" y="239"/>
                        <a:pt x="388" y="239"/>
                      </a:cubicBezTo>
                      <a:cubicBezTo>
                        <a:pt x="390" y="235"/>
                        <a:pt x="395" y="232"/>
                        <a:pt x="400" y="227"/>
                      </a:cubicBezTo>
                      <a:cubicBezTo>
                        <a:pt x="399" y="228"/>
                        <a:pt x="399" y="228"/>
                        <a:pt x="399" y="228"/>
                      </a:cubicBezTo>
                      <a:cubicBezTo>
                        <a:pt x="401" y="226"/>
                        <a:pt x="402" y="225"/>
                        <a:pt x="403" y="224"/>
                      </a:cubicBezTo>
                      <a:cubicBezTo>
                        <a:pt x="399" y="226"/>
                        <a:pt x="400" y="225"/>
                        <a:pt x="399" y="224"/>
                      </a:cubicBezTo>
                      <a:cubicBezTo>
                        <a:pt x="404" y="222"/>
                        <a:pt x="403" y="218"/>
                        <a:pt x="410" y="213"/>
                      </a:cubicBezTo>
                      <a:cubicBezTo>
                        <a:pt x="410" y="214"/>
                        <a:pt x="409" y="216"/>
                        <a:pt x="407" y="217"/>
                      </a:cubicBezTo>
                      <a:cubicBezTo>
                        <a:pt x="406" y="220"/>
                        <a:pt x="407" y="221"/>
                        <a:pt x="404" y="225"/>
                      </a:cubicBezTo>
                      <a:cubicBezTo>
                        <a:pt x="406" y="223"/>
                        <a:pt x="408" y="220"/>
                        <a:pt x="408" y="221"/>
                      </a:cubicBezTo>
                      <a:cubicBezTo>
                        <a:pt x="408" y="219"/>
                        <a:pt x="408" y="219"/>
                        <a:pt x="408" y="219"/>
                      </a:cubicBezTo>
                      <a:cubicBezTo>
                        <a:pt x="409" y="218"/>
                        <a:pt x="410" y="217"/>
                        <a:pt x="411" y="216"/>
                      </a:cubicBezTo>
                      <a:cubicBezTo>
                        <a:pt x="411" y="215"/>
                        <a:pt x="408" y="217"/>
                        <a:pt x="410" y="214"/>
                      </a:cubicBezTo>
                      <a:cubicBezTo>
                        <a:pt x="414" y="210"/>
                        <a:pt x="413" y="213"/>
                        <a:pt x="413" y="212"/>
                      </a:cubicBezTo>
                      <a:cubicBezTo>
                        <a:pt x="418" y="208"/>
                        <a:pt x="414" y="209"/>
                        <a:pt x="419" y="205"/>
                      </a:cubicBezTo>
                      <a:cubicBezTo>
                        <a:pt x="419" y="206"/>
                        <a:pt x="418" y="207"/>
                        <a:pt x="418" y="207"/>
                      </a:cubicBezTo>
                      <a:cubicBezTo>
                        <a:pt x="422" y="205"/>
                        <a:pt x="426" y="200"/>
                        <a:pt x="428" y="200"/>
                      </a:cubicBezTo>
                      <a:cubicBezTo>
                        <a:pt x="428" y="201"/>
                        <a:pt x="428" y="201"/>
                        <a:pt x="427" y="202"/>
                      </a:cubicBezTo>
                      <a:cubicBezTo>
                        <a:pt x="427" y="202"/>
                        <a:pt x="427" y="202"/>
                        <a:pt x="427" y="202"/>
                      </a:cubicBezTo>
                      <a:cubicBezTo>
                        <a:pt x="424" y="207"/>
                        <a:pt x="430" y="199"/>
                        <a:pt x="430" y="201"/>
                      </a:cubicBezTo>
                      <a:cubicBezTo>
                        <a:pt x="429" y="201"/>
                        <a:pt x="434" y="197"/>
                        <a:pt x="436" y="195"/>
                      </a:cubicBezTo>
                      <a:cubicBezTo>
                        <a:pt x="435" y="195"/>
                        <a:pt x="435" y="195"/>
                        <a:pt x="435" y="195"/>
                      </a:cubicBezTo>
                      <a:cubicBezTo>
                        <a:pt x="440" y="186"/>
                        <a:pt x="436" y="197"/>
                        <a:pt x="443" y="190"/>
                      </a:cubicBezTo>
                      <a:cubicBezTo>
                        <a:pt x="447" y="186"/>
                        <a:pt x="441" y="192"/>
                        <a:pt x="443" y="189"/>
                      </a:cubicBezTo>
                      <a:cubicBezTo>
                        <a:pt x="446" y="186"/>
                        <a:pt x="448" y="186"/>
                        <a:pt x="452" y="182"/>
                      </a:cubicBezTo>
                      <a:cubicBezTo>
                        <a:pt x="454" y="181"/>
                        <a:pt x="457" y="180"/>
                        <a:pt x="458" y="180"/>
                      </a:cubicBezTo>
                      <a:cubicBezTo>
                        <a:pt x="461" y="178"/>
                        <a:pt x="467" y="174"/>
                        <a:pt x="468" y="172"/>
                      </a:cubicBezTo>
                      <a:cubicBezTo>
                        <a:pt x="462" y="175"/>
                        <a:pt x="464" y="177"/>
                        <a:pt x="457" y="180"/>
                      </a:cubicBezTo>
                      <a:cubicBezTo>
                        <a:pt x="458" y="178"/>
                        <a:pt x="458" y="178"/>
                        <a:pt x="458" y="178"/>
                      </a:cubicBezTo>
                      <a:cubicBezTo>
                        <a:pt x="462" y="174"/>
                        <a:pt x="467" y="170"/>
                        <a:pt x="470" y="168"/>
                      </a:cubicBezTo>
                      <a:cubicBezTo>
                        <a:pt x="469" y="168"/>
                        <a:pt x="469" y="168"/>
                        <a:pt x="469" y="168"/>
                      </a:cubicBezTo>
                      <a:cubicBezTo>
                        <a:pt x="474" y="163"/>
                        <a:pt x="475" y="161"/>
                        <a:pt x="481" y="157"/>
                      </a:cubicBezTo>
                      <a:cubicBezTo>
                        <a:pt x="482" y="157"/>
                        <a:pt x="479" y="160"/>
                        <a:pt x="477" y="162"/>
                      </a:cubicBezTo>
                      <a:cubicBezTo>
                        <a:pt x="481" y="160"/>
                        <a:pt x="480" y="159"/>
                        <a:pt x="486" y="155"/>
                      </a:cubicBezTo>
                      <a:cubicBezTo>
                        <a:pt x="487" y="156"/>
                        <a:pt x="482" y="158"/>
                        <a:pt x="482" y="159"/>
                      </a:cubicBezTo>
                      <a:cubicBezTo>
                        <a:pt x="488" y="154"/>
                        <a:pt x="488" y="154"/>
                        <a:pt x="488" y="154"/>
                      </a:cubicBezTo>
                      <a:cubicBezTo>
                        <a:pt x="488" y="154"/>
                        <a:pt x="488" y="154"/>
                        <a:pt x="488" y="154"/>
                      </a:cubicBezTo>
                      <a:cubicBezTo>
                        <a:pt x="488" y="152"/>
                        <a:pt x="493" y="151"/>
                        <a:pt x="497" y="148"/>
                      </a:cubicBezTo>
                      <a:cubicBezTo>
                        <a:pt x="506" y="141"/>
                        <a:pt x="506" y="139"/>
                        <a:pt x="510" y="134"/>
                      </a:cubicBezTo>
                      <a:cubicBezTo>
                        <a:pt x="512" y="133"/>
                        <a:pt x="513" y="134"/>
                        <a:pt x="512" y="134"/>
                      </a:cubicBezTo>
                      <a:cubicBezTo>
                        <a:pt x="510" y="135"/>
                        <a:pt x="510" y="135"/>
                        <a:pt x="510" y="136"/>
                      </a:cubicBezTo>
                      <a:cubicBezTo>
                        <a:pt x="513" y="134"/>
                        <a:pt x="518" y="133"/>
                        <a:pt x="516" y="135"/>
                      </a:cubicBezTo>
                      <a:cubicBezTo>
                        <a:pt x="521" y="131"/>
                        <a:pt x="514" y="135"/>
                        <a:pt x="517" y="133"/>
                      </a:cubicBezTo>
                      <a:cubicBezTo>
                        <a:pt x="524" y="128"/>
                        <a:pt x="524" y="128"/>
                        <a:pt x="524" y="128"/>
                      </a:cubicBezTo>
                      <a:cubicBezTo>
                        <a:pt x="522" y="128"/>
                        <a:pt x="520" y="130"/>
                        <a:pt x="523" y="127"/>
                      </a:cubicBezTo>
                      <a:cubicBezTo>
                        <a:pt x="526" y="125"/>
                        <a:pt x="527" y="124"/>
                        <a:pt x="531" y="121"/>
                      </a:cubicBezTo>
                      <a:cubicBezTo>
                        <a:pt x="531" y="122"/>
                        <a:pt x="533" y="122"/>
                        <a:pt x="530" y="124"/>
                      </a:cubicBezTo>
                      <a:cubicBezTo>
                        <a:pt x="533" y="123"/>
                        <a:pt x="536" y="121"/>
                        <a:pt x="536" y="119"/>
                      </a:cubicBezTo>
                      <a:cubicBezTo>
                        <a:pt x="531" y="121"/>
                        <a:pt x="543" y="114"/>
                        <a:pt x="539" y="115"/>
                      </a:cubicBezTo>
                      <a:cubicBezTo>
                        <a:pt x="544" y="113"/>
                        <a:pt x="544" y="113"/>
                        <a:pt x="544" y="113"/>
                      </a:cubicBezTo>
                      <a:cubicBezTo>
                        <a:pt x="543" y="114"/>
                        <a:pt x="543" y="114"/>
                        <a:pt x="541" y="115"/>
                      </a:cubicBezTo>
                      <a:cubicBezTo>
                        <a:pt x="543" y="115"/>
                        <a:pt x="545" y="112"/>
                        <a:pt x="546" y="111"/>
                      </a:cubicBezTo>
                      <a:cubicBezTo>
                        <a:pt x="548" y="111"/>
                        <a:pt x="552" y="108"/>
                        <a:pt x="553" y="109"/>
                      </a:cubicBezTo>
                      <a:cubicBezTo>
                        <a:pt x="554" y="108"/>
                        <a:pt x="557" y="106"/>
                        <a:pt x="558" y="106"/>
                      </a:cubicBezTo>
                      <a:cubicBezTo>
                        <a:pt x="560" y="105"/>
                        <a:pt x="558" y="105"/>
                        <a:pt x="559" y="104"/>
                      </a:cubicBezTo>
                      <a:cubicBezTo>
                        <a:pt x="566" y="100"/>
                        <a:pt x="566" y="100"/>
                        <a:pt x="566" y="100"/>
                      </a:cubicBezTo>
                      <a:cubicBezTo>
                        <a:pt x="567" y="101"/>
                        <a:pt x="568" y="102"/>
                        <a:pt x="567" y="103"/>
                      </a:cubicBezTo>
                      <a:cubicBezTo>
                        <a:pt x="570" y="101"/>
                        <a:pt x="567" y="101"/>
                        <a:pt x="571" y="98"/>
                      </a:cubicBezTo>
                      <a:cubicBezTo>
                        <a:pt x="570" y="101"/>
                        <a:pt x="577" y="96"/>
                        <a:pt x="575" y="100"/>
                      </a:cubicBezTo>
                      <a:cubicBezTo>
                        <a:pt x="577" y="99"/>
                        <a:pt x="584" y="96"/>
                        <a:pt x="588" y="93"/>
                      </a:cubicBezTo>
                      <a:cubicBezTo>
                        <a:pt x="589" y="91"/>
                        <a:pt x="583" y="95"/>
                        <a:pt x="583" y="94"/>
                      </a:cubicBezTo>
                      <a:cubicBezTo>
                        <a:pt x="593" y="88"/>
                        <a:pt x="592" y="85"/>
                        <a:pt x="601" y="81"/>
                      </a:cubicBezTo>
                      <a:cubicBezTo>
                        <a:pt x="598" y="82"/>
                        <a:pt x="598" y="82"/>
                        <a:pt x="598" y="82"/>
                      </a:cubicBezTo>
                      <a:cubicBezTo>
                        <a:pt x="603" y="79"/>
                        <a:pt x="602" y="80"/>
                        <a:pt x="605" y="77"/>
                      </a:cubicBezTo>
                      <a:cubicBezTo>
                        <a:pt x="604" y="79"/>
                        <a:pt x="612" y="78"/>
                        <a:pt x="620" y="74"/>
                      </a:cubicBezTo>
                      <a:cubicBezTo>
                        <a:pt x="620" y="73"/>
                        <a:pt x="615" y="75"/>
                        <a:pt x="616" y="73"/>
                      </a:cubicBezTo>
                      <a:cubicBezTo>
                        <a:pt x="621" y="70"/>
                        <a:pt x="621" y="70"/>
                        <a:pt x="621" y="70"/>
                      </a:cubicBezTo>
                      <a:cubicBezTo>
                        <a:pt x="622" y="70"/>
                        <a:pt x="621" y="71"/>
                        <a:pt x="620" y="71"/>
                      </a:cubicBezTo>
                      <a:cubicBezTo>
                        <a:pt x="625" y="69"/>
                        <a:pt x="630" y="69"/>
                        <a:pt x="631" y="67"/>
                      </a:cubicBezTo>
                      <a:cubicBezTo>
                        <a:pt x="637" y="67"/>
                        <a:pt x="637" y="67"/>
                        <a:pt x="637" y="67"/>
                      </a:cubicBezTo>
                      <a:cubicBezTo>
                        <a:pt x="634" y="67"/>
                        <a:pt x="634" y="67"/>
                        <a:pt x="634" y="67"/>
                      </a:cubicBezTo>
                      <a:cubicBezTo>
                        <a:pt x="635" y="66"/>
                        <a:pt x="640" y="63"/>
                        <a:pt x="641" y="62"/>
                      </a:cubicBezTo>
                      <a:cubicBezTo>
                        <a:pt x="646" y="59"/>
                        <a:pt x="649" y="59"/>
                        <a:pt x="652" y="59"/>
                      </a:cubicBezTo>
                      <a:cubicBezTo>
                        <a:pt x="651" y="58"/>
                        <a:pt x="648" y="58"/>
                        <a:pt x="652" y="56"/>
                      </a:cubicBezTo>
                      <a:cubicBezTo>
                        <a:pt x="653" y="58"/>
                        <a:pt x="662" y="53"/>
                        <a:pt x="662" y="54"/>
                      </a:cubicBezTo>
                      <a:cubicBezTo>
                        <a:pt x="664" y="54"/>
                        <a:pt x="668" y="53"/>
                        <a:pt x="667" y="52"/>
                      </a:cubicBezTo>
                      <a:cubicBezTo>
                        <a:pt x="668" y="54"/>
                        <a:pt x="668" y="54"/>
                        <a:pt x="668" y="54"/>
                      </a:cubicBezTo>
                      <a:cubicBezTo>
                        <a:pt x="667" y="52"/>
                        <a:pt x="674" y="49"/>
                        <a:pt x="679" y="47"/>
                      </a:cubicBezTo>
                      <a:cubicBezTo>
                        <a:pt x="679" y="50"/>
                        <a:pt x="684" y="45"/>
                        <a:pt x="688" y="46"/>
                      </a:cubicBezTo>
                      <a:cubicBezTo>
                        <a:pt x="688" y="44"/>
                        <a:pt x="696" y="43"/>
                        <a:pt x="697" y="41"/>
                      </a:cubicBezTo>
                      <a:cubicBezTo>
                        <a:pt x="701" y="39"/>
                        <a:pt x="701" y="41"/>
                        <a:pt x="702" y="41"/>
                      </a:cubicBezTo>
                      <a:cubicBezTo>
                        <a:pt x="704" y="40"/>
                        <a:pt x="704" y="40"/>
                        <a:pt x="704" y="40"/>
                      </a:cubicBezTo>
                      <a:cubicBezTo>
                        <a:pt x="706" y="40"/>
                        <a:pt x="713" y="38"/>
                        <a:pt x="718" y="37"/>
                      </a:cubicBezTo>
                      <a:cubicBezTo>
                        <a:pt x="722" y="35"/>
                        <a:pt x="722" y="35"/>
                        <a:pt x="722" y="35"/>
                      </a:cubicBezTo>
                      <a:cubicBezTo>
                        <a:pt x="723" y="35"/>
                        <a:pt x="723" y="35"/>
                        <a:pt x="723" y="35"/>
                      </a:cubicBezTo>
                      <a:cubicBezTo>
                        <a:pt x="724" y="34"/>
                        <a:pt x="727" y="33"/>
                        <a:pt x="725" y="33"/>
                      </a:cubicBezTo>
                      <a:cubicBezTo>
                        <a:pt x="727" y="33"/>
                        <a:pt x="727" y="33"/>
                        <a:pt x="727" y="33"/>
                      </a:cubicBezTo>
                      <a:cubicBezTo>
                        <a:pt x="727" y="31"/>
                        <a:pt x="730" y="31"/>
                        <a:pt x="735" y="29"/>
                      </a:cubicBezTo>
                      <a:cubicBezTo>
                        <a:pt x="736" y="29"/>
                        <a:pt x="736" y="30"/>
                        <a:pt x="735" y="30"/>
                      </a:cubicBezTo>
                      <a:cubicBezTo>
                        <a:pt x="737" y="30"/>
                        <a:pt x="736" y="31"/>
                        <a:pt x="738" y="31"/>
                      </a:cubicBezTo>
                      <a:cubicBezTo>
                        <a:pt x="736" y="31"/>
                        <a:pt x="745" y="26"/>
                        <a:pt x="739" y="27"/>
                      </a:cubicBezTo>
                      <a:cubicBezTo>
                        <a:pt x="738" y="26"/>
                        <a:pt x="741" y="25"/>
                        <a:pt x="744" y="24"/>
                      </a:cubicBezTo>
                      <a:cubicBezTo>
                        <a:pt x="745" y="26"/>
                        <a:pt x="745" y="26"/>
                        <a:pt x="745" y="26"/>
                      </a:cubicBezTo>
                      <a:cubicBezTo>
                        <a:pt x="748" y="23"/>
                        <a:pt x="748" y="23"/>
                        <a:pt x="748" y="23"/>
                      </a:cubicBezTo>
                      <a:cubicBezTo>
                        <a:pt x="751" y="22"/>
                        <a:pt x="753" y="23"/>
                        <a:pt x="756" y="22"/>
                      </a:cubicBezTo>
                      <a:cubicBezTo>
                        <a:pt x="753" y="23"/>
                        <a:pt x="750" y="27"/>
                        <a:pt x="758" y="25"/>
                      </a:cubicBezTo>
                      <a:cubicBezTo>
                        <a:pt x="754" y="26"/>
                        <a:pt x="752" y="28"/>
                        <a:pt x="750" y="28"/>
                      </a:cubicBezTo>
                      <a:cubicBezTo>
                        <a:pt x="752" y="28"/>
                        <a:pt x="752" y="28"/>
                        <a:pt x="750" y="29"/>
                      </a:cubicBezTo>
                      <a:cubicBezTo>
                        <a:pt x="756" y="27"/>
                        <a:pt x="752" y="28"/>
                        <a:pt x="758" y="26"/>
                      </a:cubicBezTo>
                      <a:cubicBezTo>
                        <a:pt x="758" y="28"/>
                        <a:pt x="759" y="28"/>
                        <a:pt x="764" y="27"/>
                      </a:cubicBezTo>
                      <a:cubicBezTo>
                        <a:pt x="760" y="27"/>
                        <a:pt x="760" y="27"/>
                        <a:pt x="760" y="27"/>
                      </a:cubicBezTo>
                      <a:cubicBezTo>
                        <a:pt x="761" y="27"/>
                        <a:pt x="761" y="27"/>
                        <a:pt x="761" y="26"/>
                      </a:cubicBezTo>
                      <a:cubicBezTo>
                        <a:pt x="760" y="27"/>
                        <a:pt x="759" y="26"/>
                        <a:pt x="759" y="26"/>
                      </a:cubicBezTo>
                      <a:cubicBezTo>
                        <a:pt x="760" y="26"/>
                        <a:pt x="765" y="23"/>
                        <a:pt x="766" y="23"/>
                      </a:cubicBezTo>
                      <a:cubicBezTo>
                        <a:pt x="760" y="22"/>
                        <a:pt x="776" y="19"/>
                        <a:pt x="772" y="19"/>
                      </a:cubicBezTo>
                      <a:cubicBezTo>
                        <a:pt x="773" y="18"/>
                        <a:pt x="777" y="17"/>
                        <a:pt x="777" y="18"/>
                      </a:cubicBezTo>
                      <a:cubicBezTo>
                        <a:pt x="772" y="20"/>
                        <a:pt x="781" y="19"/>
                        <a:pt x="781" y="20"/>
                      </a:cubicBezTo>
                      <a:cubicBezTo>
                        <a:pt x="782" y="19"/>
                        <a:pt x="777" y="20"/>
                        <a:pt x="779" y="19"/>
                      </a:cubicBezTo>
                      <a:cubicBezTo>
                        <a:pt x="782" y="18"/>
                        <a:pt x="784" y="19"/>
                        <a:pt x="786" y="19"/>
                      </a:cubicBezTo>
                      <a:cubicBezTo>
                        <a:pt x="785" y="19"/>
                        <a:pt x="785" y="19"/>
                        <a:pt x="785" y="19"/>
                      </a:cubicBezTo>
                      <a:cubicBezTo>
                        <a:pt x="789" y="19"/>
                        <a:pt x="789" y="19"/>
                        <a:pt x="789" y="19"/>
                      </a:cubicBezTo>
                      <a:cubicBezTo>
                        <a:pt x="790" y="18"/>
                        <a:pt x="785" y="19"/>
                        <a:pt x="789" y="17"/>
                      </a:cubicBezTo>
                      <a:cubicBezTo>
                        <a:pt x="790" y="18"/>
                        <a:pt x="794" y="16"/>
                        <a:pt x="794" y="17"/>
                      </a:cubicBezTo>
                      <a:cubicBezTo>
                        <a:pt x="792" y="18"/>
                        <a:pt x="794" y="19"/>
                        <a:pt x="790" y="20"/>
                      </a:cubicBezTo>
                      <a:cubicBezTo>
                        <a:pt x="793" y="20"/>
                        <a:pt x="802" y="18"/>
                        <a:pt x="798" y="17"/>
                      </a:cubicBezTo>
                      <a:cubicBezTo>
                        <a:pt x="802" y="17"/>
                        <a:pt x="802" y="17"/>
                        <a:pt x="802" y="17"/>
                      </a:cubicBezTo>
                      <a:cubicBezTo>
                        <a:pt x="800" y="16"/>
                        <a:pt x="793" y="16"/>
                        <a:pt x="800" y="15"/>
                      </a:cubicBezTo>
                      <a:cubicBezTo>
                        <a:pt x="800" y="15"/>
                        <a:pt x="800" y="15"/>
                        <a:pt x="800" y="15"/>
                      </a:cubicBezTo>
                      <a:cubicBezTo>
                        <a:pt x="805" y="13"/>
                        <a:pt x="805" y="13"/>
                        <a:pt x="805" y="13"/>
                      </a:cubicBezTo>
                      <a:cubicBezTo>
                        <a:pt x="807" y="14"/>
                        <a:pt x="807" y="14"/>
                        <a:pt x="807" y="14"/>
                      </a:cubicBezTo>
                      <a:cubicBezTo>
                        <a:pt x="807" y="13"/>
                        <a:pt x="808" y="13"/>
                        <a:pt x="810" y="13"/>
                      </a:cubicBezTo>
                      <a:cubicBezTo>
                        <a:pt x="810" y="13"/>
                        <a:pt x="812" y="13"/>
                        <a:pt x="812" y="14"/>
                      </a:cubicBezTo>
                      <a:cubicBezTo>
                        <a:pt x="817" y="13"/>
                        <a:pt x="817" y="12"/>
                        <a:pt x="817" y="12"/>
                      </a:cubicBezTo>
                      <a:cubicBezTo>
                        <a:pt x="820" y="11"/>
                        <a:pt x="821" y="11"/>
                        <a:pt x="820" y="12"/>
                      </a:cubicBezTo>
                      <a:cubicBezTo>
                        <a:pt x="824" y="12"/>
                        <a:pt x="831" y="11"/>
                        <a:pt x="834" y="11"/>
                      </a:cubicBezTo>
                      <a:cubicBezTo>
                        <a:pt x="839" y="10"/>
                        <a:pt x="833" y="11"/>
                        <a:pt x="836" y="10"/>
                      </a:cubicBezTo>
                      <a:cubicBezTo>
                        <a:pt x="841" y="12"/>
                        <a:pt x="854" y="9"/>
                        <a:pt x="863" y="8"/>
                      </a:cubicBezTo>
                      <a:cubicBezTo>
                        <a:pt x="860" y="6"/>
                        <a:pt x="865" y="7"/>
                        <a:pt x="867" y="5"/>
                      </a:cubicBezTo>
                      <a:cubicBezTo>
                        <a:pt x="865" y="6"/>
                        <a:pt x="875" y="7"/>
                        <a:pt x="868" y="8"/>
                      </a:cubicBezTo>
                      <a:cubicBezTo>
                        <a:pt x="872" y="7"/>
                        <a:pt x="872" y="7"/>
                        <a:pt x="872" y="7"/>
                      </a:cubicBezTo>
                      <a:cubicBezTo>
                        <a:pt x="876" y="8"/>
                        <a:pt x="865" y="9"/>
                        <a:pt x="870" y="10"/>
                      </a:cubicBezTo>
                      <a:cubicBezTo>
                        <a:pt x="875" y="9"/>
                        <a:pt x="878" y="7"/>
                        <a:pt x="884" y="7"/>
                      </a:cubicBezTo>
                      <a:cubicBezTo>
                        <a:pt x="882" y="9"/>
                        <a:pt x="889" y="7"/>
                        <a:pt x="888" y="9"/>
                      </a:cubicBezTo>
                      <a:cubicBezTo>
                        <a:pt x="887" y="9"/>
                        <a:pt x="885" y="9"/>
                        <a:pt x="883" y="9"/>
                      </a:cubicBezTo>
                      <a:cubicBezTo>
                        <a:pt x="884" y="9"/>
                        <a:pt x="884" y="9"/>
                        <a:pt x="884" y="9"/>
                      </a:cubicBezTo>
                      <a:cubicBezTo>
                        <a:pt x="896" y="9"/>
                        <a:pt x="887" y="7"/>
                        <a:pt x="894" y="6"/>
                      </a:cubicBezTo>
                      <a:cubicBezTo>
                        <a:pt x="901" y="6"/>
                        <a:pt x="899" y="7"/>
                        <a:pt x="900" y="8"/>
                      </a:cubicBezTo>
                      <a:cubicBezTo>
                        <a:pt x="901" y="8"/>
                        <a:pt x="904" y="8"/>
                        <a:pt x="906" y="8"/>
                      </a:cubicBezTo>
                      <a:cubicBezTo>
                        <a:pt x="902" y="9"/>
                        <a:pt x="898" y="7"/>
                        <a:pt x="900" y="6"/>
                      </a:cubicBezTo>
                      <a:cubicBezTo>
                        <a:pt x="903" y="7"/>
                        <a:pt x="911" y="6"/>
                        <a:pt x="913" y="5"/>
                      </a:cubicBezTo>
                      <a:cubicBezTo>
                        <a:pt x="902" y="3"/>
                        <a:pt x="906" y="5"/>
                        <a:pt x="896" y="3"/>
                      </a:cubicBezTo>
                      <a:cubicBezTo>
                        <a:pt x="895" y="4"/>
                        <a:pt x="895" y="5"/>
                        <a:pt x="889" y="5"/>
                      </a:cubicBezTo>
                      <a:cubicBezTo>
                        <a:pt x="893" y="4"/>
                        <a:pt x="889" y="4"/>
                        <a:pt x="888" y="4"/>
                      </a:cubicBezTo>
                      <a:cubicBezTo>
                        <a:pt x="889" y="5"/>
                        <a:pt x="884" y="4"/>
                        <a:pt x="882" y="5"/>
                      </a:cubicBezTo>
                      <a:cubicBezTo>
                        <a:pt x="880" y="4"/>
                        <a:pt x="885" y="2"/>
                        <a:pt x="880" y="2"/>
                      </a:cubicBezTo>
                      <a:cubicBezTo>
                        <a:pt x="879" y="5"/>
                        <a:pt x="879" y="5"/>
                        <a:pt x="879" y="5"/>
                      </a:cubicBezTo>
                      <a:cubicBezTo>
                        <a:pt x="876" y="4"/>
                        <a:pt x="879" y="3"/>
                        <a:pt x="875" y="4"/>
                      </a:cubicBezTo>
                      <a:cubicBezTo>
                        <a:pt x="877" y="2"/>
                        <a:pt x="874" y="2"/>
                        <a:pt x="880" y="1"/>
                      </a:cubicBezTo>
                      <a:cubicBezTo>
                        <a:pt x="872" y="0"/>
                        <a:pt x="868" y="3"/>
                        <a:pt x="862" y="4"/>
                      </a:cubicBezTo>
                      <a:cubicBezTo>
                        <a:pt x="863" y="4"/>
                        <a:pt x="863" y="4"/>
                        <a:pt x="864" y="4"/>
                      </a:cubicBezTo>
                      <a:cubicBezTo>
                        <a:pt x="862" y="4"/>
                        <a:pt x="860" y="4"/>
                        <a:pt x="858" y="5"/>
                      </a:cubicBezTo>
                      <a:cubicBezTo>
                        <a:pt x="854" y="4"/>
                        <a:pt x="861" y="3"/>
                        <a:pt x="860" y="3"/>
                      </a:cubicBezTo>
                      <a:cubicBezTo>
                        <a:pt x="854" y="3"/>
                        <a:pt x="854" y="3"/>
                        <a:pt x="854" y="3"/>
                      </a:cubicBezTo>
                      <a:cubicBezTo>
                        <a:pt x="853" y="3"/>
                        <a:pt x="853" y="3"/>
                        <a:pt x="853" y="3"/>
                      </a:cubicBezTo>
                      <a:cubicBezTo>
                        <a:pt x="852" y="4"/>
                        <a:pt x="850" y="4"/>
                        <a:pt x="850" y="4"/>
                      </a:cubicBezTo>
                      <a:cubicBezTo>
                        <a:pt x="851" y="3"/>
                        <a:pt x="852" y="2"/>
                        <a:pt x="853" y="1"/>
                      </a:cubicBezTo>
                      <a:cubicBezTo>
                        <a:pt x="847" y="3"/>
                        <a:pt x="847" y="3"/>
                        <a:pt x="847" y="3"/>
                      </a:cubicBezTo>
                      <a:cubicBezTo>
                        <a:pt x="847" y="3"/>
                        <a:pt x="841" y="3"/>
                        <a:pt x="846" y="2"/>
                      </a:cubicBezTo>
                      <a:cubicBezTo>
                        <a:pt x="836" y="3"/>
                        <a:pt x="836" y="3"/>
                        <a:pt x="836" y="3"/>
                      </a:cubicBezTo>
                      <a:cubicBezTo>
                        <a:pt x="835" y="2"/>
                        <a:pt x="835" y="2"/>
                        <a:pt x="835" y="2"/>
                      </a:cubicBezTo>
                      <a:cubicBezTo>
                        <a:pt x="832" y="2"/>
                        <a:pt x="832" y="3"/>
                        <a:pt x="835" y="2"/>
                      </a:cubicBezTo>
                      <a:cubicBezTo>
                        <a:pt x="832" y="2"/>
                        <a:pt x="820" y="7"/>
                        <a:pt x="821" y="4"/>
                      </a:cubicBezTo>
                      <a:cubicBezTo>
                        <a:pt x="814" y="6"/>
                        <a:pt x="811" y="6"/>
                        <a:pt x="801" y="8"/>
                      </a:cubicBezTo>
                      <a:cubicBezTo>
                        <a:pt x="808" y="6"/>
                        <a:pt x="793" y="8"/>
                        <a:pt x="800" y="6"/>
                      </a:cubicBezTo>
                      <a:cubicBezTo>
                        <a:pt x="796" y="6"/>
                        <a:pt x="795" y="8"/>
                        <a:pt x="791" y="9"/>
                      </a:cubicBezTo>
                      <a:cubicBezTo>
                        <a:pt x="788" y="9"/>
                        <a:pt x="789" y="7"/>
                        <a:pt x="793" y="6"/>
                      </a:cubicBezTo>
                      <a:cubicBezTo>
                        <a:pt x="789" y="7"/>
                        <a:pt x="789" y="7"/>
                        <a:pt x="789" y="7"/>
                      </a:cubicBezTo>
                      <a:cubicBezTo>
                        <a:pt x="789" y="7"/>
                        <a:pt x="789" y="7"/>
                        <a:pt x="789" y="7"/>
                      </a:cubicBezTo>
                      <a:cubicBezTo>
                        <a:pt x="785" y="9"/>
                        <a:pt x="785" y="9"/>
                        <a:pt x="785" y="9"/>
                      </a:cubicBezTo>
                      <a:cubicBezTo>
                        <a:pt x="781" y="9"/>
                        <a:pt x="784" y="7"/>
                        <a:pt x="780" y="8"/>
                      </a:cubicBezTo>
                      <a:cubicBezTo>
                        <a:pt x="779" y="9"/>
                        <a:pt x="779" y="9"/>
                        <a:pt x="779" y="9"/>
                      </a:cubicBezTo>
                      <a:cubicBezTo>
                        <a:pt x="776" y="9"/>
                        <a:pt x="776" y="9"/>
                        <a:pt x="776" y="9"/>
                      </a:cubicBezTo>
                      <a:cubicBezTo>
                        <a:pt x="777" y="9"/>
                        <a:pt x="775" y="10"/>
                        <a:pt x="772" y="11"/>
                      </a:cubicBezTo>
                      <a:cubicBezTo>
                        <a:pt x="772" y="11"/>
                        <a:pt x="772" y="11"/>
                        <a:pt x="772" y="11"/>
                      </a:cubicBezTo>
                      <a:cubicBezTo>
                        <a:pt x="769" y="12"/>
                        <a:pt x="769" y="12"/>
                        <a:pt x="769" y="12"/>
                      </a:cubicBezTo>
                      <a:cubicBezTo>
                        <a:pt x="772" y="10"/>
                        <a:pt x="765" y="12"/>
                        <a:pt x="767" y="11"/>
                      </a:cubicBezTo>
                      <a:cubicBezTo>
                        <a:pt x="764" y="11"/>
                        <a:pt x="764" y="11"/>
                        <a:pt x="758" y="13"/>
                      </a:cubicBezTo>
                      <a:cubicBezTo>
                        <a:pt x="759" y="14"/>
                        <a:pt x="759" y="14"/>
                        <a:pt x="759" y="14"/>
                      </a:cubicBezTo>
                      <a:cubicBezTo>
                        <a:pt x="752" y="16"/>
                        <a:pt x="759" y="12"/>
                        <a:pt x="753" y="14"/>
                      </a:cubicBezTo>
                      <a:cubicBezTo>
                        <a:pt x="753" y="14"/>
                        <a:pt x="753" y="14"/>
                        <a:pt x="753" y="14"/>
                      </a:cubicBezTo>
                      <a:cubicBezTo>
                        <a:pt x="745" y="15"/>
                        <a:pt x="740" y="19"/>
                        <a:pt x="733" y="19"/>
                      </a:cubicBezTo>
                      <a:cubicBezTo>
                        <a:pt x="737" y="18"/>
                        <a:pt x="735" y="17"/>
                        <a:pt x="735" y="18"/>
                      </a:cubicBezTo>
                      <a:cubicBezTo>
                        <a:pt x="730" y="19"/>
                        <a:pt x="722" y="22"/>
                        <a:pt x="716" y="24"/>
                      </a:cubicBezTo>
                      <a:cubicBezTo>
                        <a:pt x="714" y="24"/>
                        <a:pt x="713" y="23"/>
                        <a:pt x="708" y="24"/>
                      </a:cubicBezTo>
                      <a:cubicBezTo>
                        <a:pt x="704" y="26"/>
                        <a:pt x="703" y="26"/>
                        <a:pt x="702" y="27"/>
                      </a:cubicBezTo>
                      <a:cubicBezTo>
                        <a:pt x="698" y="28"/>
                        <a:pt x="691" y="31"/>
                        <a:pt x="690" y="30"/>
                      </a:cubicBezTo>
                      <a:cubicBezTo>
                        <a:pt x="690" y="31"/>
                        <a:pt x="687" y="31"/>
                        <a:pt x="685" y="33"/>
                      </a:cubicBezTo>
                      <a:cubicBezTo>
                        <a:pt x="684" y="32"/>
                        <a:pt x="684" y="32"/>
                        <a:pt x="684" y="32"/>
                      </a:cubicBezTo>
                      <a:cubicBezTo>
                        <a:pt x="685" y="33"/>
                        <a:pt x="685" y="33"/>
                        <a:pt x="685" y="33"/>
                      </a:cubicBezTo>
                      <a:cubicBezTo>
                        <a:pt x="677" y="33"/>
                        <a:pt x="674" y="38"/>
                        <a:pt x="666" y="39"/>
                      </a:cubicBezTo>
                      <a:cubicBezTo>
                        <a:pt x="667" y="39"/>
                        <a:pt x="667" y="39"/>
                        <a:pt x="667" y="39"/>
                      </a:cubicBezTo>
                      <a:cubicBezTo>
                        <a:pt x="665" y="40"/>
                        <a:pt x="665" y="40"/>
                        <a:pt x="665" y="40"/>
                      </a:cubicBezTo>
                      <a:cubicBezTo>
                        <a:pt x="664" y="40"/>
                        <a:pt x="665" y="39"/>
                        <a:pt x="665" y="38"/>
                      </a:cubicBezTo>
                      <a:cubicBezTo>
                        <a:pt x="661" y="40"/>
                        <a:pt x="656" y="42"/>
                        <a:pt x="652" y="43"/>
                      </a:cubicBezTo>
                      <a:cubicBezTo>
                        <a:pt x="654" y="43"/>
                        <a:pt x="654" y="43"/>
                        <a:pt x="654" y="43"/>
                      </a:cubicBezTo>
                      <a:cubicBezTo>
                        <a:pt x="652" y="44"/>
                        <a:pt x="650" y="46"/>
                        <a:pt x="647" y="47"/>
                      </a:cubicBezTo>
                      <a:cubicBezTo>
                        <a:pt x="651" y="43"/>
                        <a:pt x="642" y="48"/>
                        <a:pt x="641" y="48"/>
                      </a:cubicBezTo>
                      <a:cubicBezTo>
                        <a:pt x="644" y="46"/>
                        <a:pt x="644" y="46"/>
                        <a:pt x="644" y="46"/>
                      </a:cubicBezTo>
                      <a:cubicBezTo>
                        <a:pt x="640" y="48"/>
                        <a:pt x="640" y="48"/>
                        <a:pt x="641" y="49"/>
                      </a:cubicBezTo>
                      <a:cubicBezTo>
                        <a:pt x="636" y="51"/>
                        <a:pt x="636" y="48"/>
                        <a:pt x="632" y="51"/>
                      </a:cubicBezTo>
                      <a:cubicBezTo>
                        <a:pt x="635" y="50"/>
                        <a:pt x="635" y="50"/>
                        <a:pt x="635" y="50"/>
                      </a:cubicBezTo>
                      <a:cubicBezTo>
                        <a:pt x="637" y="50"/>
                        <a:pt x="635" y="52"/>
                        <a:pt x="632" y="53"/>
                      </a:cubicBezTo>
                      <a:cubicBezTo>
                        <a:pt x="632" y="53"/>
                        <a:pt x="630" y="53"/>
                        <a:pt x="632" y="52"/>
                      </a:cubicBezTo>
                      <a:cubicBezTo>
                        <a:pt x="628" y="54"/>
                        <a:pt x="622" y="57"/>
                        <a:pt x="620" y="58"/>
                      </a:cubicBezTo>
                      <a:cubicBezTo>
                        <a:pt x="618" y="58"/>
                        <a:pt x="618" y="57"/>
                        <a:pt x="619" y="57"/>
                      </a:cubicBezTo>
                      <a:cubicBezTo>
                        <a:pt x="611" y="61"/>
                        <a:pt x="616" y="58"/>
                        <a:pt x="608" y="63"/>
                      </a:cubicBezTo>
                      <a:cubicBezTo>
                        <a:pt x="607" y="62"/>
                        <a:pt x="607" y="62"/>
                        <a:pt x="607" y="62"/>
                      </a:cubicBezTo>
                      <a:cubicBezTo>
                        <a:pt x="605" y="64"/>
                        <a:pt x="605" y="64"/>
                        <a:pt x="605" y="64"/>
                      </a:cubicBezTo>
                      <a:cubicBezTo>
                        <a:pt x="600" y="65"/>
                        <a:pt x="600" y="65"/>
                        <a:pt x="600" y="65"/>
                      </a:cubicBezTo>
                      <a:cubicBezTo>
                        <a:pt x="602" y="65"/>
                        <a:pt x="602" y="65"/>
                        <a:pt x="602" y="65"/>
                      </a:cubicBezTo>
                      <a:cubicBezTo>
                        <a:pt x="599" y="67"/>
                        <a:pt x="598" y="68"/>
                        <a:pt x="595" y="69"/>
                      </a:cubicBezTo>
                      <a:cubicBezTo>
                        <a:pt x="595" y="68"/>
                        <a:pt x="595" y="68"/>
                        <a:pt x="595" y="68"/>
                      </a:cubicBezTo>
                      <a:cubicBezTo>
                        <a:pt x="588" y="72"/>
                        <a:pt x="586" y="71"/>
                        <a:pt x="579" y="76"/>
                      </a:cubicBezTo>
                      <a:cubicBezTo>
                        <a:pt x="579" y="76"/>
                        <a:pt x="580" y="75"/>
                        <a:pt x="580" y="74"/>
                      </a:cubicBezTo>
                      <a:cubicBezTo>
                        <a:pt x="574" y="79"/>
                        <a:pt x="575" y="76"/>
                        <a:pt x="569" y="81"/>
                      </a:cubicBezTo>
                      <a:cubicBezTo>
                        <a:pt x="569" y="80"/>
                        <a:pt x="568" y="80"/>
                        <a:pt x="568" y="80"/>
                      </a:cubicBezTo>
                      <a:cubicBezTo>
                        <a:pt x="565" y="82"/>
                        <a:pt x="565" y="82"/>
                        <a:pt x="565" y="82"/>
                      </a:cubicBezTo>
                      <a:cubicBezTo>
                        <a:pt x="565" y="81"/>
                        <a:pt x="565" y="81"/>
                        <a:pt x="565" y="81"/>
                      </a:cubicBezTo>
                      <a:cubicBezTo>
                        <a:pt x="563" y="84"/>
                        <a:pt x="563" y="84"/>
                        <a:pt x="563" y="84"/>
                      </a:cubicBezTo>
                      <a:cubicBezTo>
                        <a:pt x="561" y="84"/>
                        <a:pt x="561" y="84"/>
                        <a:pt x="561" y="84"/>
                      </a:cubicBezTo>
                      <a:cubicBezTo>
                        <a:pt x="560" y="85"/>
                        <a:pt x="560" y="85"/>
                        <a:pt x="560" y="85"/>
                      </a:cubicBezTo>
                      <a:cubicBezTo>
                        <a:pt x="556" y="85"/>
                        <a:pt x="552" y="89"/>
                        <a:pt x="547" y="90"/>
                      </a:cubicBezTo>
                      <a:cubicBezTo>
                        <a:pt x="548" y="91"/>
                        <a:pt x="548" y="91"/>
                        <a:pt x="548" y="91"/>
                      </a:cubicBezTo>
                      <a:cubicBezTo>
                        <a:pt x="539" y="100"/>
                        <a:pt x="522" y="104"/>
                        <a:pt x="510" y="114"/>
                      </a:cubicBezTo>
                      <a:cubicBezTo>
                        <a:pt x="510" y="113"/>
                        <a:pt x="510" y="113"/>
                        <a:pt x="510" y="113"/>
                      </a:cubicBezTo>
                      <a:cubicBezTo>
                        <a:pt x="505" y="118"/>
                        <a:pt x="505" y="118"/>
                        <a:pt x="505" y="118"/>
                      </a:cubicBezTo>
                      <a:cubicBezTo>
                        <a:pt x="502" y="119"/>
                        <a:pt x="507" y="116"/>
                        <a:pt x="505" y="116"/>
                      </a:cubicBezTo>
                      <a:cubicBezTo>
                        <a:pt x="500" y="120"/>
                        <a:pt x="504" y="119"/>
                        <a:pt x="498" y="123"/>
                      </a:cubicBezTo>
                      <a:cubicBezTo>
                        <a:pt x="494" y="125"/>
                        <a:pt x="498" y="122"/>
                        <a:pt x="500" y="120"/>
                      </a:cubicBezTo>
                      <a:cubicBezTo>
                        <a:pt x="494" y="125"/>
                        <a:pt x="485" y="132"/>
                        <a:pt x="481" y="134"/>
                      </a:cubicBezTo>
                      <a:cubicBezTo>
                        <a:pt x="481" y="135"/>
                        <a:pt x="480" y="135"/>
                        <a:pt x="481" y="135"/>
                      </a:cubicBezTo>
                      <a:cubicBezTo>
                        <a:pt x="477" y="138"/>
                        <a:pt x="472" y="142"/>
                        <a:pt x="467" y="145"/>
                      </a:cubicBezTo>
                      <a:cubicBezTo>
                        <a:pt x="467" y="144"/>
                        <a:pt x="468" y="143"/>
                        <a:pt x="469" y="143"/>
                      </a:cubicBezTo>
                      <a:cubicBezTo>
                        <a:pt x="467" y="144"/>
                        <a:pt x="465" y="145"/>
                        <a:pt x="464" y="146"/>
                      </a:cubicBezTo>
                      <a:cubicBezTo>
                        <a:pt x="465" y="144"/>
                        <a:pt x="465" y="144"/>
                        <a:pt x="465" y="144"/>
                      </a:cubicBezTo>
                      <a:cubicBezTo>
                        <a:pt x="462" y="147"/>
                        <a:pt x="456" y="152"/>
                        <a:pt x="454" y="152"/>
                      </a:cubicBezTo>
                      <a:cubicBezTo>
                        <a:pt x="455" y="152"/>
                        <a:pt x="455" y="153"/>
                        <a:pt x="453" y="155"/>
                      </a:cubicBezTo>
                      <a:cubicBezTo>
                        <a:pt x="450" y="155"/>
                        <a:pt x="445" y="162"/>
                        <a:pt x="440" y="165"/>
                      </a:cubicBezTo>
                      <a:cubicBezTo>
                        <a:pt x="440" y="164"/>
                        <a:pt x="444" y="161"/>
                        <a:pt x="443" y="162"/>
                      </a:cubicBezTo>
                      <a:cubicBezTo>
                        <a:pt x="440" y="163"/>
                        <a:pt x="439" y="166"/>
                        <a:pt x="437" y="168"/>
                      </a:cubicBezTo>
                      <a:cubicBezTo>
                        <a:pt x="437" y="167"/>
                        <a:pt x="437" y="167"/>
                        <a:pt x="437" y="167"/>
                      </a:cubicBezTo>
                      <a:cubicBezTo>
                        <a:pt x="427" y="176"/>
                        <a:pt x="427" y="176"/>
                        <a:pt x="427" y="176"/>
                      </a:cubicBezTo>
                      <a:cubicBezTo>
                        <a:pt x="425" y="176"/>
                        <a:pt x="418" y="184"/>
                        <a:pt x="418" y="183"/>
                      </a:cubicBezTo>
                      <a:cubicBezTo>
                        <a:pt x="414" y="186"/>
                        <a:pt x="421" y="181"/>
                        <a:pt x="417" y="185"/>
                      </a:cubicBezTo>
                      <a:cubicBezTo>
                        <a:pt x="415" y="185"/>
                        <a:pt x="413" y="189"/>
                        <a:pt x="412" y="188"/>
                      </a:cubicBezTo>
                      <a:cubicBezTo>
                        <a:pt x="413" y="187"/>
                        <a:pt x="413" y="187"/>
                        <a:pt x="413" y="187"/>
                      </a:cubicBezTo>
                      <a:cubicBezTo>
                        <a:pt x="410" y="190"/>
                        <a:pt x="410" y="190"/>
                        <a:pt x="410" y="190"/>
                      </a:cubicBezTo>
                      <a:cubicBezTo>
                        <a:pt x="411" y="187"/>
                        <a:pt x="411" y="187"/>
                        <a:pt x="411" y="187"/>
                      </a:cubicBezTo>
                      <a:cubicBezTo>
                        <a:pt x="408" y="190"/>
                        <a:pt x="407" y="193"/>
                        <a:pt x="408" y="193"/>
                      </a:cubicBezTo>
                      <a:cubicBezTo>
                        <a:pt x="405" y="195"/>
                        <a:pt x="401" y="199"/>
                        <a:pt x="399" y="199"/>
                      </a:cubicBezTo>
                      <a:cubicBezTo>
                        <a:pt x="400" y="198"/>
                        <a:pt x="400" y="198"/>
                        <a:pt x="400" y="198"/>
                      </a:cubicBezTo>
                      <a:cubicBezTo>
                        <a:pt x="393" y="205"/>
                        <a:pt x="386" y="207"/>
                        <a:pt x="382" y="214"/>
                      </a:cubicBezTo>
                      <a:cubicBezTo>
                        <a:pt x="381" y="214"/>
                        <a:pt x="381" y="214"/>
                        <a:pt x="382" y="213"/>
                      </a:cubicBezTo>
                      <a:cubicBezTo>
                        <a:pt x="378" y="217"/>
                        <a:pt x="378" y="217"/>
                        <a:pt x="378" y="217"/>
                      </a:cubicBezTo>
                      <a:cubicBezTo>
                        <a:pt x="378" y="215"/>
                        <a:pt x="378" y="215"/>
                        <a:pt x="378" y="215"/>
                      </a:cubicBezTo>
                      <a:cubicBezTo>
                        <a:pt x="372" y="223"/>
                        <a:pt x="372" y="223"/>
                        <a:pt x="372" y="223"/>
                      </a:cubicBezTo>
                      <a:cubicBezTo>
                        <a:pt x="372" y="223"/>
                        <a:pt x="372" y="223"/>
                        <a:pt x="372" y="223"/>
                      </a:cubicBezTo>
                      <a:cubicBezTo>
                        <a:pt x="367" y="227"/>
                        <a:pt x="360" y="235"/>
                        <a:pt x="354" y="241"/>
                      </a:cubicBezTo>
                      <a:cubicBezTo>
                        <a:pt x="355" y="240"/>
                        <a:pt x="355" y="240"/>
                        <a:pt x="355" y="240"/>
                      </a:cubicBezTo>
                      <a:cubicBezTo>
                        <a:pt x="349" y="247"/>
                        <a:pt x="348" y="246"/>
                        <a:pt x="344" y="251"/>
                      </a:cubicBezTo>
                      <a:cubicBezTo>
                        <a:pt x="344" y="251"/>
                        <a:pt x="344" y="251"/>
                        <a:pt x="344" y="250"/>
                      </a:cubicBezTo>
                      <a:cubicBezTo>
                        <a:pt x="340" y="255"/>
                        <a:pt x="340" y="255"/>
                        <a:pt x="340" y="255"/>
                      </a:cubicBezTo>
                      <a:cubicBezTo>
                        <a:pt x="340" y="253"/>
                        <a:pt x="340" y="253"/>
                        <a:pt x="340" y="253"/>
                      </a:cubicBezTo>
                      <a:cubicBezTo>
                        <a:pt x="338" y="258"/>
                        <a:pt x="331" y="262"/>
                        <a:pt x="333" y="260"/>
                      </a:cubicBezTo>
                      <a:cubicBezTo>
                        <a:pt x="332" y="263"/>
                        <a:pt x="329" y="266"/>
                        <a:pt x="329" y="267"/>
                      </a:cubicBezTo>
                      <a:cubicBezTo>
                        <a:pt x="325" y="272"/>
                        <a:pt x="328" y="268"/>
                        <a:pt x="325" y="271"/>
                      </a:cubicBezTo>
                      <a:cubicBezTo>
                        <a:pt x="321" y="274"/>
                        <a:pt x="322" y="276"/>
                        <a:pt x="317" y="280"/>
                      </a:cubicBezTo>
                      <a:cubicBezTo>
                        <a:pt x="317" y="280"/>
                        <a:pt x="317" y="280"/>
                        <a:pt x="317" y="280"/>
                      </a:cubicBezTo>
                      <a:cubicBezTo>
                        <a:pt x="315" y="282"/>
                        <a:pt x="314" y="284"/>
                        <a:pt x="311" y="287"/>
                      </a:cubicBezTo>
                      <a:cubicBezTo>
                        <a:pt x="312" y="286"/>
                        <a:pt x="312" y="286"/>
                        <a:pt x="312" y="286"/>
                      </a:cubicBezTo>
                      <a:cubicBezTo>
                        <a:pt x="308" y="292"/>
                        <a:pt x="305" y="291"/>
                        <a:pt x="303" y="297"/>
                      </a:cubicBezTo>
                      <a:cubicBezTo>
                        <a:pt x="301" y="299"/>
                        <a:pt x="298" y="304"/>
                        <a:pt x="297" y="303"/>
                      </a:cubicBezTo>
                      <a:cubicBezTo>
                        <a:pt x="283" y="322"/>
                        <a:pt x="283" y="322"/>
                        <a:pt x="283" y="322"/>
                      </a:cubicBezTo>
                      <a:cubicBezTo>
                        <a:pt x="281" y="322"/>
                        <a:pt x="282" y="324"/>
                        <a:pt x="278" y="327"/>
                      </a:cubicBezTo>
                      <a:cubicBezTo>
                        <a:pt x="279" y="328"/>
                        <a:pt x="279" y="328"/>
                        <a:pt x="279" y="328"/>
                      </a:cubicBezTo>
                      <a:cubicBezTo>
                        <a:pt x="272" y="337"/>
                        <a:pt x="262" y="347"/>
                        <a:pt x="254" y="358"/>
                      </a:cubicBezTo>
                      <a:cubicBezTo>
                        <a:pt x="253" y="357"/>
                        <a:pt x="253" y="357"/>
                        <a:pt x="253" y="357"/>
                      </a:cubicBezTo>
                      <a:cubicBezTo>
                        <a:pt x="252" y="360"/>
                        <a:pt x="252" y="360"/>
                        <a:pt x="252" y="360"/>
                      </a:cubicBezTo>
                      <a:cubicBezTo>
                        <a:pt x="244" y="372"/>
                        <a:pt x="233" y="387"/>
                        <a:pt x="226" y="396"/>
                      </a:cubicBezTo>
                      <a:cubicBezTo>
                        <a:pt x="225" y="400"/>
                        <a:pt x="223" y="405"/>
                        <a:pt x="219" y="410"/>
                      </a:cubicBezTo>
                      <a:cubicBezTo>
                        <a:pt x="219" y="409"/>
                        <a:pt x="219" y="409"/>
                        <a:pt x="219" y="409"/>
                      </a:cubicBezTo>
                      <a:cubicBezTo>
                        <a:pt x="214" y="418"/>
                        <a:pt x="209" y="428"/>
                        <a:pt x="202" y="437"/>
                      </a:cubicBezTo>
                      <a:cubicBezTo>
                        <a:pt x="202" y="436"/>
                        <a:pt x="202" y="437"/>
                        <a:pt x="202" y="436"/>
                      </a:cubicBezTo>
                      <a:cubicBezTo>
                        <a:pt x="202" y="439"/>
                        <a:pt x="199" y="442"/>
                        <a:pt x="197" y="444"/>
                      </a:cubicBezTo>
                      <a:cubicBezTo>
                        <a:pt x="200" y="442"/>
                        <a:pt x="200" y="442"/>
                        <a:pt x="200" y="442"/>
                      </a:cubicBezTo>
                      <a:cubicBezTo>
                        <a:pt x="199" y="445"/>
                        <a:pt x="196" y="448"/>
                        <a:pt x="194" y="449"/>
                      </a:cubicBezTo>
                      <a:cubicBezTo>
                        <a:pt x="192" y="454"/>
                        <a:pt x="192" y="454"/>
                        <a:pt x="192" y="454"/>
                      </a:cubicBezTo>
                      <a:cubicBezTo>
                        <a:pt x="192" y="455"/>
                        <a:pt x="192" y="455"/>
                        <a:pt x="192" y="455"/>
                      </a:cubicBezTo>
                      <a:cubicBezTo>
                        <a:pt x="192" y="456"/>
                        <a:pt x="192" y="456"/>
                        <a:pt x="192" y="456"/>
                      </a:cubicBezTo>
                      <a:cubicBezTo>
                        <a:pt x="189" y="458"/>
                        <a:pt x="189" y="458"/>
                        <a:pt x="189" y="458"/>
                      </a:cubicBezTo>
                      <a:cubicBezTo>
                        <a:pt x="189" y="459"/>
                        <a:pt x="186" y="465"/>
                        <a:pt x="186" y="467"/>
                      </a:cubicBezTo>
                      <a:cubicBezTo>
                        <a:pt x="185" y="467"/>
                        <a:pt x="182" y="471"/>
                        <a:pt x="184" y="468"/>
                      </a:cubicBezTo>
                      <a:cubicBezTo>
                        <a:pt x="175" y="484"/>
                        <a:pt x="175" y="484"/>
                        <a:pt x="175" y="484"/>
                      </a:cubicBezTo>
                      <a:cubicBezTo>
                        <a:pt x="176" y="482"/>
                        <a:pt x="176" y="482"/>
                        <a:pt x="176" y="482"/>
                      </a:cubicBezTo>
                      <a:cubicBezTo>
                        <a:pt x="178" y="482"/>
                        <a:pt x="175" y="487"/>
                        <a:pt x="174" y="489"/>
                      </a:cubicBezTo>
                      <a:cubicBezTo>
                        <a:pt x="175" y="486"/>
                        <a:pt x="172" y="488"/>
                        <a:pt x="171" y="490"/>
                      </a:cubicBezTo>
                      <a:cubicBezTo>
                        <a:pt x="170" y="492"/>
                        <a:pt x="173" y="488"/>
                        <a:pt x="173" y="489"/>
                      </a:cubicBezTo>
                      <a:cubicBezTo>
                        <a:pt x="172" y="493"/>
                        <a:pt x="169" y="499"/>
                        <a:pt x="168" y="500"/>
                      </a:cubicBezTo>
                      <a:cubicBezTo>
                        <a:pt x="168" y="498"/>
                        <a:pt x="168" y="498"/>
                        <a:pt x="168" y="498"/>
                      </a:cubicBezTo>
                      <a:cubicBezTo>
                        <a:pt x="167" y="502"/>
                        <a:pt x="164" y="503"/>
                        <a:pt x="162" y="507"/>
                      </a:cubicBezTo>
                      <a:cubicBezTo>
                        <a:pt x="161" y="511"/>
                        <a:pt x="159" y="513"/>
                        <a:pt x="161" y="513"/>
                      </a:cubicBezTo>
                      <a:cubicBezTo>
                        <a:pt x="159" y="518"/>
                        <a:pt x="159" y="514"/>
                        <a:pt x="158" y="516"/>
                      </a:cubicBezTo>
                      <a:cubicBezTo>
                        <a:pt x="158" y="518"/>
                        <a:pt x="154" y="525"/>
                        <a:pt x="153" y="525"/>
                      </a:cubicBezTo>
                      <a:cubicBezTo>
                        <a:pt x="153" y="529"/>
                        <a:pt x="145" y="538"/>
                        <a:pt x="147" y="540"/>
                      </a:cubicBezTo>
                      <a:cubicBezTo>
                        <a:pt x="143" y="544"/>
                        <a:pt x="143" y="544"/>
                        <a:pt x="143" y="544"/>
                      </a:cubicBezTo>
                      <a:cubicBezTo>
                        <a:pt x="144" y="544"/>
                        <a:pt x="145" y="545"/>
                        <a:pt x="143" y="549"/>
                      </a:cubicBezTo>
                      <a:cubicBezTo>
                        <a:pt x="141" y="552"/>
                        <a:pt x="141" y="551"/>
                        <a:pt x="140" y="551"/>
                      </a:cubicBezTo>
                      <a:cubicBezTo>
                        <a:pt x="141" y="554"/>
                        <a:pt x="141" y="554"/>
                        <a:pt x="141" y="554"/>
                      </a:cubicBezTo>
                      <a:cubicBezTo>
                        <a:pt x="130" y="571"/>
                        <a:pt x="121" y="596"/>
                        <a:pt x="111" y="615"/>
                      </a:cubicBezTo>
                      <a:cubicBezTo>
                        <a:pt x="107" y="624"/>
                        <a:pt x="104" y="636"/>
                        <a:pt x="99" y="647"/>
                      </a:cubicBezTo>
                      <a:cubicBezTo>
                        <a:pt x="100" y="645"/>
                        <a:pt x="100" y="645"/>
                        <a:pt x="100" y="645"/>
                      </a:cubicBezTo>
                      <a:cubicBezTo>
                        <a:pt x="95" y="656"/>
                        <a:pt x="95" y="656"/>
                        <a:pt x="95" y="656"/>
                      </a:cubicBezTo>
                      <a:cubicBezTo>
                        <a:pt x="99" y="648"/>
                        <a:pt x="99" y="648"/>
                        <a:pt x="99" y="648"/>
                      </a:cubicBezTo>
                      <a:cubicBezTo>
                        <a:pt x="98" y="651"/>
                        <a:pt x="98" y="653"/>
                        <a:pt x="97" y="655"/>
                      </a:cubicBezTo>
                      <a:cubicBezTo>
                        <a:pt x="92" y="666"/>
                        <a:pt x="85" y="681"/>
                        <a:pt x="81" y="696"/>
                      </a:cubicBezTo>
                      <a:cubicBezTo>
                        <a:pt x="80" y="706"/>
                        <a:pt x="77" y="702"/>
                        <a:pt x="76" y="711"/>
                      </a:cubicBezTo>
                      <a:cubicBezTo>
                        <a:pt x="76" y="710"/>
                        <a:pt x="76" y="710"/>
                        <a:pt x="76" y="709"/>
                      </a:cubicBezTo>
                      <a:cubicBezTo>
                        <a:pt x="73" y="719"/>
                        <a:pt x="72" y="725"/>
                        <a:pt x="70" y="735"/>
                      </a:cubicBezTo>
                      <a:cubicBezTo>
                        <a:pt x="68" y="733"/>
                        <a:pt x="68" y="741"/>
                        <a:pt x="67" y="740"/>
                      </a:cubicBezTo>
                      <a:cubicBezTo>
                        <a:pt x="68" y="741"/>
                        <a:pt x="68" y="741"/>
                        <a:pt x="68" y="741"/>
                      </a:cubicBezTo>
                      <a:cubicBezTo>
                        <a:pt x="67" y="743"/>
                        <a:pt x="65" y="748"/>
                        <a:pt x="65" y="747"/>
                      </a:cubicBezTo>
                      <a:cubicBezTo>
                        <a:pt x="64" y="752"/>
                        <a:pt x="64" y="752"/>
                        <a:pt x="64" y="752"/>
                      </a:cubicBezTo>
                      <a:cubicBezTo>
                        <a:pt x="63" y="752"/>
                        <a:pt x="63" y="752"/>
                        <a:pt x="63" y="752"/>
                      </a:cubicBezTo>
                      <a:cubicBezTo>
                        <a:pt x="62" y="757"/>
                        <a:pt x="59" y="770"/>
                        <a:pt x="56" y="772"/>
                      </a:cubicBezTo>
                      <a:cubicBezTo>
                        <a:pt x="53" y="787"/>
                        <a:pt x="47" y="809"/>
                        <a:pt x="42" y="827"/>
                      </a:cubicBezTo>
                      <a:cubicBezTo>
                        <a:pt x="43" y="830"/>
                        <a:pt x="41" y="835"/>
                        <a:pt x="40" y="839"/>
                      </a:cubicBezTo>
                      <a:cubicBezTo>
                        <a:pt x="38" y="844"/>
                        <a:pt x="38" y="844"/>
                        <a:pt x="38" y="844"/>
                      </a:cubicBezTo>
                      <a:cubicBezTo>
                        <a:pt x="38" y="848"/>
                        <a:pt x="38" y="853"/>
                        <a:pt x="36" y="856"/>
                      </a:cubicBezTo>
                      <a:cubicBezTo>
                        <a:pt x="36" y="856"/>
                        <a:pt x="36" y="856"/>
                        <a:pt x="36" y="856"/>
                      </a:cubicBezTo>
                      <a:cubicBezTo>
                        <a:pt x="36" y="860"/>
                        <a:pt x="34" y="864"/>
                        <a:pt x="34" y="868"/>
                      </a:cubicBezTo>
                      <a:cubicBezTo>
                        <a:pt x="33" y="873"/>
                        <a:pt x="32" y="877"/>
                        <a:pt x="31" y="876"/>
                      </a:cubicBezTo>
                      <a:cubicBezTo>
                        <a:pt x="33" y="877"/>
                        <a:pt x="29" y="886"/>
                        <a:pt x="29" y="886"/>
                      </a:cubicBezTo>
                      <a:cubicBezTo>
                        <a:pt x="29" y="886"/>
                        <a:pt x="15" y="946"/>
                        <a:pt x="7" y="1014"/>
                      </a:cubicBezTo>
                      <a:cubicBezTo>
                        <a:pt x="3" y="1049"/>
                        <a:pt x="1" y="1085"/>
                        <a:pt x="0" y="1116"/>
                      </a:cubicBezTo>
                      <a:cubicBezTo>
                        <a:pt x="0" y="1148"/>
                        <a:pt x="1" y="1175"/>
                        <a:pt x="4" y="1189"/>
                      </a:cubicBezTo>
                      <a:cubicBezTo>
                        <a:pt x="5" y="1191"/>
                        <a:pt x="5" y="1197"/>
                        <a:pt x="6" y="1195"/>
                      </a:cubicBezTo>
                      <a:cubicBezTo>
                        <a:pt x="7" y="1199"/>
                        <a:pt x="5" y="1201"/>
                        <a:pt x="6" y="1202"/>
                      </a:cubicBezTo>
                      <a:cubicBezTo>
                        <a:pt x="7" y="1196"/>
                        <a:pt x="9" y="1204"/>
                        <a:pt x="10" y="1198"/>
                      </a:cubicBezTo>
                      <a:cubicBezTo>
                        <a:pt x="10" y="1202"/>
                        <a:pt x="10" y="1202"/>
                        <a:pt x="10" y="1202"/>
                      </a:cubicBezTo>
                      <a:cubicBezTo>
                        <a:pt x="11" y="1203"/>
                        <a:pt x="9" y="1197"/>
                        <a:pt x="11" y="1198"/>
                      </a:cubicBezTo>
                      <a:cubicBezTo>
                        <a:pt x="9" y="1197"/>
                        <a:pt x="9" y="1197"/>
                        <a:pt x="9" y="1197"/>
                      </a:cubicBezTo>
                      <a:cubicBezTo>
                        <a:pt x="9" y="1194"/>
                        <a:pt x="9" y="1192"/>
                        <a:pt x="10" y="1191"/>
                      </a:cubicBezTo>
                      <a:cubicBezTo>
                        <a:pt x="9" y="1188"/>
                        <a:pt x="7" y="1186"/>
                        <a:pt x="8" y="1180"/>
                      </a:cubicBezTo>
                      <a:cubicBezTo>
                        <a:pt x="8" y="1182"/>
                        <a:pt x="8" y="1182"/>
                        <a:pt x="8" y="1182"/>
                      </a:cubicBezTo>
                      <a:cubicBezTo>
                        <a:pt x="8" y="1176"/>
                        <a:pt x="9" y="1178"/>
                        <a:pt x="10" y="1177"/>
                      </a:cubicBezTo>
                      <a:cubicBezTo>
                        <a:pt x="10" y="1178"/>
                        <a:pt x="10" y="1178"/>
                        <a:pt x="10" y="1178"/>
                      </a:cubicBezTo>
                      <a:cubicBezTo>
                        <a:pt x="11" y="1174"/>
                        <a:pt x="11" y="1174"/>
                        <a:pt x="11" y="1174"/>
                      </a:cubicBezTo>
                      <a:cubicBezTo>
                        <a:pt x="10" y="1177"/>
                        <a:pt x="11" y="1183"/>
                        <a:pt x="11" y="1180"/>
                      </a:cubicBezTo>
                      <a:cubicBezTo>
                        <a:pt x="12" y="1174"/>
                        <a:pt x="11" y="1182"/>
                        <a:pt x="11" y="1177"/>
                      </a:cubicBezTo>
                      <a:cubicBezTo>
                        <a:pt x="11" y="1174"/>
                        <a:pt x="12" y="1175"/>
                        <a:pt x="12" y="1175"/>
                      </a:cubicBezTo>
                      <a:cubicBezTo>
                        <a:pt x="12" y="1170"/>
                        <a:pt x="12" y="1170"/>
                        <a:pt x="12" y="1170"/>
                      </a:cubicBezTo>
                      <a:cubicBezTo>
                        <a:pt x="13" y="1170"/>
                        <a:pt x="12" y="1173"/>
                        <a:pt x="13" y="1171"/>
                      </a:cubicBezTo>
                      <a:cubicBezTo>
                        <a:pt x="12" y="1164"/>
                        <a:pt x="12" y="1164"/>
                        <a:pt x="12" y="1164"/>
                      </a:cubicBezTo>
                      <a:cubicBezTo>
                        <a:pt x="14" y="1163"/>
                        <a:pt x="11" y="1157"/>
                        <a:pt x="13" y="1154"/>
                      </a:cubicBezTo>
                      <a:cubicBezTo>
                        <a:pt x="14" y="1159"/>
                        <a:pt x="14" y="1153"/>
                        <a:pt x="15" y="1154"/>
                      </a:cubicBezTo>
                      <a:cubicBezTo>
                        <a:pt x="15" y="1142"/>
                        <a:pt x="15" y="1142"/>
                        <a:pt x="15" y="1142"/>
                      </a:cubicBezTo>
                      <a:cubicBezTo>
                        <a:pt x="16" y="1141"/>
                        <a:pt x="16" y="1145"/>
                        <a:pt x="16" y="1144"/>
                      </a:cubicBezTo>
                      <a:cubicBezTo>
                        <a:pt x="16" y="1141"/>
                        <a:pt x="15" y="1140"/>
                        <a:pt x="15" y="1139"/>
                      </a:cubicBezTo>
                      <a:cubicBezTo>
                        <a:pt x="16" y="1138"/>
                        <a:pt x="16" y="1130"/>
                        <a:pt x="17" y="1130"/>
                      </a:cubicBezTo>
                      <a:cubicBezTo>
                        <a:pt x="19" y="1122"/>
                        <a:pt x="15" y="1127"/>
                        <a:pt x="17" y="1119"/>
                      </a:cubicBezTo>
                      <a:cubicBezTo>
                        <a:pt x="18" y="1118"/>
                        <a:pt x="17" y="1125"/>
                        <a:pt x="18" y="1122"/>
                      </a:cubicBezTo>
                      <a:cubicBezTo>
                        <a:pt x="18" y="1114"/>
                        <a:pt x="18" y="1114"/>
                        <a:pt x="18" y="1114"/>
                      </a:cubicBezTo>
                      <a:cubicBezTo>
                        <a:pt x="18" y="1115"/>
                        <a:pt x="19" y="1116"/>
                        <a:pt x="19" y="1119"/>
                      </a:cubicBezTo>
                      <a:cubicBezTo>
                        <a:pt x="21" y="1098"/>
                        <a:pt x="26" y="1087"/>
                        <a:pt x="27" y="1067"/>
                      </a:cubicBezTo>
                      <a:cubicBezTo>
                        <a:pt x="28" y="1065"/>
                        <a:pt x="27" y="1069"/>
                        <a:pt x="28" y="1071"/>
                      </a:cubicBezTo>
                      <a:cubicBezTo>
                        <a:pt x="28" y="1057"/>
                        <a:pt x="32" y="1052"/>
                        <a:pt x="33" y="1040"/>
                      </a:cubicBezTo>
                      <a:cubicBezTo>
                        <a:pt x="32" y="1040"/>
                        <a:pt x="32" y="1040"/>
                        <a:pt x="32" y="1040"/>
                      </a:cubicBezTo>
                      <a:cubicBezTo>
                        <a:pt x="36" y="1024"/>
                        <a:pt x="37" y="1004"/>
                        <a:pt x="41" y="986"/>
                      </a:cubicBezTo>
                      <a:cubicBezTo>
                        <a:pt x="40" y="988"/>
                        <a:pt x="40" y="988"/>
                        <a:pt x="40" y="988"/>
                      </a:cubicBezTo>
                      <a:cubicBezTo>
                        <a:pt x="39" y="985"/>
                        <a:pt x="40" y="981"/>
                        <a:pt x="40" y="978"/>
                      </a:cubicBezTo>
                      <a:cubicBezTo>
                        <a:pt x="40" y="977"/>
                        <a:pt x="41" y="980"/>
                        <a:pt x="42" y="975"/>
                      </a:cubicBezTo>
                      <a:cubicBezTo>
                        <a:pt x="41" y="976"/>
                        <a:pt x="41" y="978"/>
                        <a:pt x="40" y="977"/>
                      </a:cubicBezTo>
                      <a:cubicBezTo>
                        <a:pt x="45" y="962"/>
                        <a:pt x="50" y="928"/>
                        <a:pt x="56" y="903"/>
                      </a:cubicBezTo>
                      <a:cubicBezTo>
                        <a:pt x="62" y="868"/>
                        <a:pt x="72" y="831"/>
                        <a:pt x="81" y="797"/>
                      </a:cubicBezTo>
                      <a:cubicBezTo>
                        <a:pt x="79" y="802"/>
                        <a:pt x="78" y="799"/>
                        <a:pt x="79" y="796"/>
                      </a:cubicBezTo>
                      <a:cubicBezTo>
                        <a:pt x="86" y="786"/>
                        <a:pt x="84" y="777"/>
                        <a:pt x="89" y="767"/>
                      </a:cubicBezTo>
                      <a:cubicBezTo>
                        <a:pt x="94" y="747"/>
                        <a:pt x="103" y="731"/>
                        <a:pt x="106" y="712"/>
                      </a:cubicBezTo>
                      <a:cubicBezTo>
                        <a:pt x="107" y="712"/>
                        <a:pt x="107" y="712"/>
                        <a:pt x="107" y="712"/>
                      </a:cubicBezTo>
                      <a:cubicBezTo>
                        <a:pt x="108" y="710"/>
                        <a:pt x="108" y="709"/>
                        <a:pt x="109" y="706"/>
                      </a:cubicBezTo>
                      <a:cubicBezTo>
                        <a:pt x="109" y="706"/>
                        <a:pt x="109" y="706"/>
                        <a:pt x="109" y="706"/>
                      </a:cubicBezTo>
                      <a:cubicBezTo>
                        <a:pt x="112" y="700"/>
                        <a:pt x="113" y="691"/>
                        <a:pt x="115" y="688"/>
                      </a:cubicBezTo>
                      <a:cubicBezTo>
                        <a:pt x="114" y="687"/>
                        <a:pt x="114" y="687"/>
                        <a:pt x="114" y="687"/>
                      </a:cubicBezTo>
                      <a:cubicBezTo>
                        <a:pt x="116" y="683"/>
                        <a:pt x="116" y="685"/>
                        <a:pt x="117" y="681"/>
                      </a:cubicBezTo>
                      <a:cubicBezTo>
                        <a:pt x="117" y="681"/>
                        <a:pt x="117" y="681"/>
                        <a:pt x="117" y="681"/>
                      </a:cubicBezTo>
                      <a:cubicBezTo>
                        <a:pt x="118" y="676"/>
                        <a:pt x="118" y="676"/>
                        <a:pt x="118" y="676"/>
                      </a:cubicBezTo>
                      <a:cubicBezTo>
                        <a:pt x="120" y="677"/>
                        <a:pt x="122" y="665"/>
                        <a:pt x="124" y="663"/>
                      </a:cubicBezTo>
                      <a:cubicBezTo>
                        <a:pt x="126" y="657"/>
                        <a:pt x="129" y="648"/>
                        <a:pt x="132" y="640"/>
                      </a:cubicBezTo>
                      <a:cubicBezTo>
                        <a:pt x="134" y="639"/>
                        <a:pt x="137" y="630"/>
                        <a:pt x="140" y="624"/>
                      </a:cubicBezTo>
                      <a:cubicBezTo>
                        <a:pt x="145" y="613"/>
                        <a:pt x="151" y="596"/>
                        <a:pt x="158" y="582"/>
                      </a:cubicBezTo>
                      <a:cubicBezTo>
                        <a:pt x="157" y="582"/>
                        <a:pt x="157" y="582"/>
                        <a:pt x="157" y="582"/>
                      </a:cubicBezTo>
                      <a:cubicBezTo>
                        <a:pt x="159" y="578"/>
                        <a:pt x="159" y="578"/>
                        <a:pt x="159" y="578"/>
                      </a:cubicBezTo>
                      <a:cubicBezTo>
                        <a:pt x="159" y="578"/>
                        <a:pt x="159" y="578"/>
                        <a:pt x="159" y="578"/>
                      </a:cubicBezTo>
                      <a:cubicBezTo>
                        <a:pt x="162" y="576"/>
                        <a:pt x="163" y="569"/>
                        <a:pt x="165" y="567"/>
                      </a:cubicBezTo>
                      <a:cubicBezTo>
                        <a:pt x="163" y="568"/>
                        <a:pt x="164" y="569"/>
                        <a:pt x="163" y="572"/>
                      </a:cubicBezTo>
                      <a:cubicBezTo>
                        <a:pt x="161" y="574"/>
                        <a:pt x="161" y="571"/>
                        <a:pt x="163" y="567"/>
                      </a:cubicBezTo>
                      <a:cubicBezTo>
                        <a:pt x="164" y="567"/>
                        <a:pt x="164" y="567"/>
                        <a:pt x="164" y="567"/>
                      </a:cubicBezTo>
                      <a:cubicBezTo>
                        <a:pt x="164" y="564"/>
                        <a:pt x="164" y="564"/>
                        <a:pt x="164" y="564"/>
                      </a:cubicBezTo>
                      <a:cubicBezTo>
                        <a:pt x="165" y="564"/>
                        <a:pt x="167" y="562"/>
                        <a:pt x="168" y="562"/>
                      </a:cubicBezTo>
                      <a:cubicBezTo>
                        <a:pt x="174" y="550"/>
                        <a:pt x="176" y="541"/>
                        <a:pt x="183" y="528"/>
                      </a:cubicBezTo>
                      <a:cubicBezTo>
                        <a:pt x="183" y="530"/>
                        <a:pt x="187" y="519"/>
                        <a:pt x="188" y="523"/>
                      </a:cubicBezTo>
                      <a:cubicBezTo>
                        <a:pt x="191" y="515"/>
                        <a:pt x="186" y="523"/>
                        <a:pt x="186" y="519"/>
                      </a:cubicBezTo>
                      <a:cubicBezTo>
                        <a:pt x="188" y="517"/>
                        <a:pt x="188" y="515"/>
                        <a:pt x="189" y="515"/>
                      </a:cubicBezTo>
                      <a:cubicBezTo>
                        <a:pt x="189" y="516"/>
                        <a:pt x="191" y="513"/>
                        <a:pt x="190" y="515"/>
                      </a:cubicBezTo>
                      <a:cubicBezTo>
                        <a:pt x="193" y="510"/>
                        <a:pt x="193" y="510"/>
                        <a:pt x="193" y="510"/>
                      </a:cubicBezTo>
                      <a:cubicBezTo>
                        <a:pt x="193" y="510"/>
                        <a:pt x="193" y="511"/>
                        <a:pt x="193" y="512"/>
                      </a:cubicBezTo>
                      <a:cubicBezTo>
                        <a:pt x="197" y="501"/>
                        <a:pt x="203" y="494"/>
                        <a:pt x="207" y="485"/>
                      </a:cubicBezTo>
                      <a:cubicBezTo>
                        <a:pt x="207" y="484"/>
                        <a:pt x="205" y="488"/>
                        <a:pt x="205" y="487"/>
                      </a:cubicBezTo>
                      <a:cubicBezTo>
                        <a:pt x="209" y="478"/>
                        <a:pt x="211" y="480"/>
                        <a:pt x="215" y="471"/>
                      </a:cubicBezTo>
                      <a:cubicBezTo>
                        <a:pt x="214" y="473"/>
                        <a:pt x="214" y="473"/>
                        <a:pt x="214" y="473"/>
                      </a:cubicBezTo>
                      <a:cubicBezTo>
                        <a:pt x="215" y="470"/>
                        <a:pt x="215" y="469"/>
                        <a:pt x="219" y="465"/>
                      </a:cubicBezTo>
                      <a:cubicBezTo>
                        <a:pt x="220" y="465"/>
                        <a:pt x="217" y="469"/>
                        <a:pt x="216" y="471"/>
                      </a:cubicBezTo>
                      <a:cubicBezTo>
                        <a:pt x="218" y="468"/>
                        <a:pt x="223" y="461"/>
                        <a:pt x="220" y="462"/>
                      </a:cubicBezTo>
                      <a:cubicBezTo>
                        <a:pt x="222" y="459"/>
                        <a:pt x="224" y="458"/>
                        <a:pt x="225" y="456"/>
                      </a:cubicBezTo>
                      <a:cubicBezTo>
                        <a:pt x="225" y="456"/>
                        <a:pt x="223" y="459"/>
                        <a:pt x="223" y="457"/>
                      </a:cubicBezTo>
                      <a:cubicBezTo>
                        <a:pt x="227" y="452"/>
                        <a:pt x="231" y="444"/>
                        <a:pt x="235" y="439"/>
                      </a:cubicBezTo>
                      <a:cubicBezTo>
                        <a:pt x="235" y="439"/>
                        <a:pt x="236" y="439"/>
                        <a:pt x="236" y="439"/>
                      </a:cubicBezTo>
                      <a:cubicBezTo>
                        <a:pt x="238" y="434"/>
                        <a:pt x="239" y="436"/>
                        <a:pt x="243" y="429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13" name="Freeform 156">
                  <a:extLst>
                    <a:ext uri="{FF2B5EF4-FFF2-40B4-BE49-F238E27FC236}">
                      <a16:creationId xmlns:a16="http://schemas.microsoft.com/office/drawing/2014/main" id="{4A44D516-1C2C-41CB-BC73-CE794273B778}"/>
                    </a:ext>
                  </a:extLst>
                </p:cNvPr>
                <p:cNvSpPr/>
                <p:nvPr/>
              </p:nvSpPr>
              <p:spPr bwMode="auto">
                <a:xfrm>
                  <a:off x="7526338" y="2025650"/>
                  <a:ext cx="7937" cy="7938"/>
                </a:xfrm>
                <a:custGeom>
                  <a:cxnLst>
                    <a:cxn ang="0">
                      <a:pos x="3" y="0"/>
                    </a:cxn>
                    <a:cxn ang="0">
                      <a:pos x="0" y="1"/>
                    </a:cxn>
                    <a:cxn ang="0">
                      <a:pos x="0" y="3"/>
                    </a:cxn>
                    <a:cxn ang="0">
                      <a:pos x="3" y="0"/>
                    </a:cxn>
                  </a:cxnLst>
                  <a:rect b="b" l="0" r="r" t="0"/>
                  <a:pathLst>
                    <a:path h="3" w="3">
                      <a:moveTo>
                        <a:pt x="3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2"/>
                        <a:pt x="1" y="2"/>
                        <a:pt x="0" y="3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14" name="Freeform 157">
                  <a:extLst>
                    <a:ext uri="{FF2B5EF4-FFF2-40B4-BE49-F238E27FC236}">
                      <a16:creationId xmlns:a16="http://schemas.microsoft.com/office/drawing/2014/main" id="{6A470198-A757-42CF-8899-43161FD20B9E}"/>
                    </a:ext>
                  </a:extLst>
                </p:cNvPr>
                <p:cNvSpPr/>
                <p:nvPr/>
              </p:nvSpPr>
              <p:spPr bwMode="auto">
                <a:xfrm>
                  <a:off x="7278688" y="2239963"/>
                  <a:ext cx="1587" cy="1588"/>
                </a:xfrm>
                <a:custGeom>
                  <a:cxnLst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15" name="Freeform 158">
                  <a:extLst>
                    <a:ext uri="{FF2B5EF4-FFF2-40B4-BE49-F238E27FC236}">
                      <a16:creationId xmlns:a16="http://schemas.microsoft.com/office/drawing/2014/main" id="{66305BBB-BA48-4620-BB92-EBBCE3DDB313}"/>
                    </a:ext>
                  </a:extLst>
                </p:cNvPr>
                <p:cNvSpPr/>
                <p:nvPr/>
              </p:nvSpPr>
              <p:spPr bwMode="auto">
                <a:xfrm>
                  <a:off x="7221538" y="2297113"/>
                  <a:ext cx="7937" cy="4763"/>
                </a:xfrm>
                <a:custGeom>
                  <a:cxnLst>
                    <a:cxn ang="0">
                      <a:pos x="2" y="2"/>
                    </a:cxn>
                    <a:cxn ang="0">
                      <a:pos x="0" y="2"/>
                    </a:cxn>
                    <a:cxn ang="0">
                      <a:pos x="2" y="2"/>
                    </a:cxn>
                  </a:cxnLst>
                  <a:rect b="b" l="0" r="r" t="0"/>
                  <a:pathLst>
                    <a:path h="2" w="3">
                      <a:moveTo>
                        <a:pt x="2" y="2"/>
                      </a:moveTo>
                      <a:cubicBezTo>
                        <a:pt x="3" y="0"/>
                        <a:pt x="1" y="1"/>
                        <a:pt x="0" y="2"/>
                      </a:cubicBezTo>
                      <a:cubicBezTo>
                        <a:pt x="1" y="2"/>
                        <a:pt x="1" y="2"/>
                        <a:pt x="2" y="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16" name="Freeform 159">
                  <a:extLst>
                    <a:ext uri="{FF2B5EF4-FFF2-40B4-BE49-F238E27FC236}">
                      <a16:creationId xmlns:a16="http://schemas.microsoft.com/office/drawing/2014/main" id="{734C59B8-0C60-4B92-AFD3-D6E3BE919C07}"/>
                    </a:ext>
                  </a:extLst>
                </p:cNvPr>
                <p:cNvSpPr/>
                <p:nvPr/>
              </p:nvSpPr>
              <p:spPr bwMode="auto">
                <a:xfrm>
                  <a:off x="7685088" y="1916113"/>
                  <a:ext cx="3175" cy="1588"/>
                </a:xfrm>
                <a:custGeom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b="b" l="0" r="r" t="0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17" name="Freeform 160">
                  <a:extLst>
                    <a:ext uri="{FF2B5EF4-FFF2-40B4-BE49-F238E27FC236}">
                      <a16:creationId xmlns:a16="http://schemas.microsoft.com/office/drawing/2014/main" id="{60B2CC47-DCA5-4CB7-BC74-B9174A8C643E}"/>
                    </a:ext>
                  </a:extLst>
                </p:cNvPr>
                <p:cNvSpPr/>
                <p:nvPr/>
              </p:nvSpPr>
              <p:spPr bwMode="auto">
                <a:xfrm>
                  <a:off x="8167688" y="1717675"/>
                  <a:ext cx="1587" cy="1588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18" name="Freeform 161">
                  <a:extLst>
                    <a:ext uri="{FF2B5EF4-FFF2-40B4-BE49-F238E27FC236}">
                      <a16:creationId xmlns:a16="http://schemas.microsoft.com/office/drawing/2014/main" id="{8B749975-6B62-415E-B511-A2AC3770378E}"/>
                    </a:ext>
                  </a:extLst>
                </p:cNvPr>
                <p:cNvSpPr/>
                <p:nvPr/>
              </p:nvSpPr>
              <p:spPr bwMode="auto">
                <a:xfrm>
                  <a:off x="8132763" y="1720850"/>
                  <a:ext cx="6350" cy="1588"/>
                </a:xfrm>
                <a:custGeom>
                  <a:cxnLst>
                    <a:cxn ang="0">
                      <a:pos x="3" y="0"/>
                    </a:cxn>
                    <a:cxn ang="0">
                      <a:pos x="0" y="1"/>
                    </a:cxn>
                    <a:cxn ang="0">
                      <a:pos x="3" y="0"/>
                    </a:cxn>
                  </a:cxnLst>
                  <a:rect b="b" l="0" r="r" t="0"/>
                  <a:pathLst>
                    <a:path h="1" w="3">
                      <a:moveTo>
                        <a:pt x="3" y="0"/>
                      </a:moveTo>
                      <a:cubicBezTo>
                        <a:pt x="2" y="0"/>
                        <a:pt x="1" y="1"/>
                        <a:pt x="0" y="1"/>
                      </a:cubicBezTo>
                      <a:cubicBezTo>
                        <a:pt x="1" y="1"/>
                        <a:pt x="2" y="1"/>
                        <a:pt x="3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19" name="Freeform 162">
                  <a:extLst>
                    <a:ext uri="{FF2B5EF4-FFF2-40B4-BE49-F238E27FC236}">
                      <a16:creationId xmlns:a16="http://schemas.microsoft.com/office/drawing/2014/main" id="{3E2DF0CE-C92F-4465-99CA-E900D6B31C20}"/>
                    </a:ext>
                  </a:extLst>
                </p:cNvPr>
                <p:cNvSpPr/>
                <p:nvPr/>
              </p:nvSpPr>
              <p:spPr bwMode="auto">
                <a:xfrm>
                  <a:off x="7577138" y="1984375"/>
                  <a:ext cx="4762" cy="4763"/>
                </a:xfrm>
                <a:custGeom>
                  <a:cxnLst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b="b" l="0" r="r" t="0"/>
                  <a:pathLst>
                    <a:path h="2" w="2">
                      <a:moveTo>
                        <a:pt x="2" y="0"/>
                      </a:moveTo>
                      <a:cubicBezTo>
                        <a:pt x="1" y="1"/>
                        <a:pt x="1" y="1"/>
                        <a:pt x="0" y="2"/>
                      </a:cubicBezTo>
                      <a:cubicBezTo>
                        <a:pt x="1" y="1"/>
                        <a:pt x="2" y="1"/>
                        <a:pt x="2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20" name="Freeform 163">
                  <a:extLst>
                    <a:ext uri="{FF2B5EF4-FFF2-40B4-BE49-F238E27FC236}">
                      <a16:creationId xmlns:a16="http://schemas.microsoft.com/office/drawing/2014/main" id="{FE3A3691-6912-4B3D-876E-5909E2407D94}"/>
                    </a:ext>
                  </a:extLst>
                </p:cNvPr>
                <p:cNvSpPr/>
                <p:nvPr/>
              </p:nvSpPr>
              <p:spPr bwMode="auto">
                <a:xfrm>
                  <a:off x="8120063" y="1725613"/>
                  <a:ext cx="7937" cy="3175"/>
                </a:xfrm>
                <a:custGeom>
                  <a:cxnLst>
                    <a:cxn ang="0">
                      <a:pos x="3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3" y="0"/>
                    </a:cxn>
                  </a:cxnLst>
                  <a:rect b="b" l="0" r="r" t="0"/>
                  <a:pathLst>
                    <a:path h="1" w="3">
                      <a:moveTo>
                        <a:pt x="3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21" name="Freeform 164">
                  <a:extLst>
                    <a:ext uri="{FF2B5EF4-FFF2-40B4-BE49-F238E27FC236}">
                      <a16:creationId xmlns:a16="http://schemas.microsoft.com/office/drawing/2014/main" id="{C6BACCFF-E3C5-4E01-AC56-75ABE5A41B02}"/>
                    </a:ext>
                  </a:extLst>
                </p:cNvPr>
                <p:cNvSpPr/>
                <p:nvPr/>
              </p:nvSpPr>
              <p:spPr bwMode="auto">
                <a:xfrm>
                  <a:off x="8167688" y="1716088"/>
                  <a:ext cx="9525" cy="1588"/>
                </a:xfrm>
                <a:custGeom>
                  <a:cxnLst>
                    <a:cxn ang="0">
                      <a:pos x="4" y="0"/>
                    </a:cxn>
                    <a:cxn ang="0">
                      <a:pos x="0" y="1"/>
                    </a:cxn>
                    <a:cxn ang="0">
                      <a:pos x="4" y="0"/>
                    </a:cxn>
                  </a:cxnLst>
                  <a:rect b="b" l="0" r="r" t="0"/>
                  <a:pathLst>
                    <a:path h="1" w="4">
                      <a:moveTo>
                        <a:pt x="4" y="0"/>
                      </a:moveTo>
                      <a:cubicBezTo>
                        <a:pt x="3" y="1"/>
                        <a:pt x="1" y="1"/>
                        <a:pt x="0" y="1"/>
                      </a:cubicBezTo>
                      <a:cubicBezTo>
                        <a:pt x="2" y="1"/>
                        <a:pt x="3" y="1"/>
                        <a:pt x="4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22" name="Freeform 165">
                  <a:extLst>
                    <a:ext uri="{FF2B5EF4-FFF2-40B4-BE49-F238E27FC236}">
                      <a16:creationId xmlns:a16="http://schemas.microsoft.com/office/drawing/2014/main" id="{CB0F2EB8-400F-478F-A2AF-4B199E27B184}"/>
                    </a:ext>
                  </a:extLst>
                </p:cNvPr>
                <p:cNvSpPr/>
                <p:nvPr/>
              </p:nvSpPr>
              <p:spPr bwMode="auto">
                <a:xfrm>
                  <a:off x="7850188" y="1822450"/>
                  <a:ext cx="4762" cy="4763"/>
                </a:xfrm>
                <a:custGeom>
                  <a:cxnLst>
                    <a:cxn ang="0">
                      <a:pos x="2" y="0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b="b" l="0" r="r" t="0"/>
                  <a:pathLst>
                    <a:path h="2" w="2">
                      <a:moveTo>
                        <a:pt x="2" y="0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23" name="Freeform 166">
                  <a:extLst>
                    <a:ext uri="{FF2B5EF4-FFF2-40B4-BE49-F238E27FC236}">
                      <a16:creationId xmlns:a16="http://schemas.microsoft.com/office/drawing/2014/main" id="{12F7D112-0DF0-4C2C-96D5-378047ED672C}"/>
                    </a:ext>
                  </a:extLst>
                </p:cNvPr>
                <p:cNvSpPr/>
                <p:nvPr/>
              </p:nvSpPr>
              <p:spPr bwMode="auto">
                <a:xfrm>
                  <a:off x="8094663" y="1738313"/>
                  <a:ext cx="3175" cy="1588"/>
                </a:xfrm>
                <a:custGeom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1"/>
                    </a:cxn>
                    <a:cxn ang="0">
                      <a:pos x="2" y="0"/>
                    </a:cxn>
                  </a:cxnLst>
                  <a:rect b="b" l="0" r="r" t="0"/>
                  <a:pathLst>
                    <a:path h="1" w="2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24" name="Freeform 167">
                  <a:extLst>
                    <a:ext uri="{FF2B5EF4-FFF2-40B4-BE49-F238E27FC236}">
                      <a16:creationId xmlns:a16="http://schemas.microsoft.com/office/drawing/2014/main" id="{92EBDB82-DAD7-4F6F-86E6-35DC01757DC8}"/>
                    </a:ext>
                  </a:extLst>
                </p:cNvPr>
                <p:cNvSpPr/>
                <p:nvPr/>
              </p:nvSpPr>
              <p:spPr bwMode="auto">
                <a:xfrm>
                  <a:off x="8204200" y="1711325"/>
                  <a:ext cx="4762" cy="1588"/>
                </a:xfrm>
                <a:custGeom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2" y="0"/>
                    </a:cxn>
                    <a:cxn ang="0">
                      <a:pos x="1" y="0"/>
                    </a:cxn>
                  </a:cxnLst>
                  <a:rect b="b" l="0" r="r" t="0"/>
                  <a:pathLst>
                    <a:path w="2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25" name="Freeform 168">
                  <a:extLst>
                    <a:ext uri="{FF2B5EF4-FFF2-40B4-BE49-F238E27FC236}">
                      <a16:creationId xmlns:a16="http://schemas.microsoft.com/office/drawing/2014/main" id="{D5865C92-F4F4-4BC3-A019-52220A875309}"/>
                    </a:ext>
                  </a:extLst>
                </p:cNvPr>
                <p:cNvSpPr/>
                <p:nvPr/>
              </p:nvSpPr>
              <p:spPr bwMode="auto">
                <a:xfrm>
                  <a:off x="7956550" y="1779588"/>
                  <a:ext cx="1587" cy="4763"/>
                </a:xfrm>
                <a:custGeom>
                  <a:cxnLst>
                    <a:cxn ang="0">
                      <a:pos x="1" y="2"/>
                    </a:cxn>
                    <a:cxn ang="0">
                      <a:pos x="1" y="0"/>
                    </a:cxn>
                    <a:cxn ang="0">
                      <a:pos x="1" y="2"/>
                    </a:cxn>
                  </a:cxnLst>
                  <a:rect b="b" l="0" r="r" t="0"/>
                  <a:pathLst>
                    <a:path h="2" w="1">
                      <a:moveTo>
                        <a:pt x="1" y="2"/>
                      </a:move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0" y="1"/>
                        <a:pt x="0" y="1"/>
                        <a:pt x="1" y="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10600030101010101" pitchFamily="2" typeface="宋体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63" name="Group 462">
              <a:extLst>
                <a:ext uri="{FF2B5EF4-FFF2-40B4-BE49-F238E27FC236}">
                  <a16:creationId xmlns:a16="http://schemas.microsoft.com/office/drawing/2014/main" id="{63193101-65AB-42B5-9353-CD6B1F21A461}"/>
                </a:ext>
              </a:extLst>
            </p:cNvPr>
            <p:cNvGrpSpPr/>
            <p:nvPr/>
          </p:nvGrpSpPr>
          <p:grpSpPr>
            <a:xfrm rot="806963">
              <a:off x="2008129" y="1047000"/>
              <a:ext cx="1683483" cy="1691701"/>
              <a:chOff x="4391025" y="1189038"/>
              <a:chExt cx="1952625" cy="1962150"/>
            </a:xfrm>
          </p:grpSpPr>
          <p:sp>
            <p:nvSpPr>
              <p:cNvPr id="164" name="Freeform 6">
                <a:extLst>
                  <a:ext uri="{FF2B5EF4-FFF2-40B4-BE49-F238E27FC236}">
                    <a16:creationId xmlns:a16="http://schemas.microsoft.com/office/drawing/2014/main" id="{81BD4E4E-45BF-4709-981C-9EF556C9FFC9}"/>
                  </a:ext>
                </a:extLst>
              </p:cNvPr>
              <p:cNvSpPr/>
              <p:nvPr/>
            </p:nvSpPr>
            <p:spPr bwMode="auto">
              <a:xfrm>
                <a:off x="4856162" y="2362200"/>
                <a:ext cx="342900" cy="342900"/>
              </a:xfrm>
              <a:custGeom>
                <a:cxnLst>
                  <a:cxn ang="0">
                    <a:pos x="0" y="54"/>
                  </a:cxn>
                  <a:cxn ang="0">
                    <a:pos x="164" y="216"/>
                  </a:cxn>
                  <a:cxn ang="0">
                    <a:pos x="216" y="163"/>
                  </a:cxn>
                  <a:cxn ang="0">
                    <a:pos x="52" y="0"/>
                  </a:cxn>
                  <a:cxn ang="0">
                    <a:pos x="0" y="54"/>
                  </a:cxn>
                </a:cxnLst>
                <a:rect b="b" l="0" r="r" t="0"/>
                <a:pathLst>
                  <a:path h="216" w="216">
                    <a:moveTo>
                      <a:pt x="0" y="54"/>
                    </a:moveTo>
                    <a:lnTo>
                      <a:pt x="164" y="216"/>
                    </a:lnTo>
                    <a:lnTo>
                      <a:pt x="216" y="163"/>
                    </a:lnTo>
                    <a:lnTo>
                      <a:pt x="52" y="0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>
                  <a:ea charset="-122" panose="020b0503020204020204" pitchFamily="34" typeface="微软雅黑"/>
                  <a:cs typeface="+mn-ea"/>
                  <a:sym typeface="+mn-lt"/>
                </a:endParaRPr>
              </a:p>
            </p:txBody>
          </p:sp>
          <p:sp>
            <p:nvSpPr>
              <p:cNvPr id="165" name="Freeform 7">
                <a:extLst>
                  <a:ext uri="{FF2B5EF4-FFF2-40B4-BE49-F238E27FC236}">
                    <a16:creationId xmlns:a16="http://schemas.microsoft.com/office/drawing/2014/main" id="{81160450-35EB-48D4-B541-EF9789B8B741}"/>
                  </a:ext>
                </a:extLst>
              </p:cNvPr>
              <p:cNvSpPr/>
              <p:nvPr/>
            </p:nvSpPr>
            <p:spPr bwMode="auto">
              <a:xfrm>
                <a:off x="4856162" y="2362200"/>
                <a:ext cx="342900" cy="342900"/>
              </a:xfrm>
              <a:custGeom>
                <a:cxnLst>
                  <a:cxn ang="0">
                    <a:pos x="0" y="54"/>
                  </a:cxn>
                  <a:cxn ang="0">
                    <a:pos x="164" y="216"/>
                  </a:cxn>
                  <a:cxn ang="0">
                    <a:pos x="216" y="163"/>
                  </a:cxn>
                  <a:cxn ang="0">
                    <a:pos x="52" y="0"/>
                  </a:cxn>
                  <a:cxn ang="0">
                    <a:pos x="0" y="54"/>
                  </a:cxn>
                </a:cxnLst>
                <a:rect b="b" l="0" r="r" t="0"/>
                <a:pathLst>
                  <a:path h="216" w="216">
                    <a:moveTo>
                      <a:pt x="0" y="54"/>
                    </a:moveTo>
                    <a:lnTo>
                      <a:pt x="164" y="216"/>
                    </a:lnTo>
                    <a:lnTo>
                      <a:pt x="216" y="163"/>
                    </a:lnTo>
                    <a:lnTo>
                      <a:pt x="52" y="0"/>
                    </a:lnTo>
                    <a:lnTo>
                      <a:pt x="0" y="54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>
                  <a:ea charset="-122" panose="020b0503020204020204" pitchFamily="34" typeface="微软雅黑"/>
                  <a:cs typeface="+mn-ea"/>
                  <a:sym typeface="+mn-lt"/>
                </a:endParaRPr>
              </a:p>
            </p:txBody>
          </p:sp>
          <p:sp>
            <p:nvSpPr>
              <p:cNvPr id="166" name="Freeform 8">
                <a:extLst>
                  <a:ext uri="{FF2B5EF4-FFF2-40B4-BE49-F238E27FC236}">
                    <a16:creationId xmlns:a16="http://schemas.microsoft.com/office/drawing/2014/main" id="{B6484665-1874-4FF3-B367-94AB4ACADAEA}"/>
                  </a:ext>
                </a:extLst>
              </p:cNvPr>
              <p:cNvSpPr/>
              <p:nvPr/>
            </p:nvSpPr>
            <p:spPr bwMode="auto">
              <a:xfrm>
                <a:off x="4391025" y="1874838"/>
                <a:ext cx="1284288" cy="1276350"/>
              </a:xfrm>
              <a:custGeom>
                <a:cxnLst>
                  <a:cxn ang="0">
                    <a:pos x="1114" y="270"/>
                  </a:cxn>
                  <a:cxn ang="0">
                    <a:pos x="140" y="268"/>
                  </a:cxn>
                  <a:cxn ang="0">
                    <a:pos x="0" y="479"/>
                  </a:cxn>
                  <a:cxn ang="0">
                    <a:pos x="766" y="624"/>
                  </a:cxn>
                  <a:cxn ang="0">
                    <a:pos x="922" y="1388"/>
                  </a:cxn>
                  <a:cxn ang="0">
                    <a:pos x="1130" y="1245"/>
                  </a:cxn>
                  <a:cxn ang="0">
                    <a:pos x="1114" y="270"/>
                  </a:cxn>
                </a:cxnLst>
                <a:rect b="b" l="0" r="r" t="0"/>
                <a:pathLst>
                  <a:path h="1388" w="1395">
                    <a:moveTo>
                      <a:pt x="1114" y="270"/>
                    </a:moveTo>
                    <a:cubicBezTo>
                      <a:pt x="841" y="1"/>
                      <a:pt x="405" y="0"/>
                      <a:pt x="140" y="268"/>
                    </a:cubicBezTo>
                    <a:cubicBezTo>
                      <a:pt x="79" y="331"/>
                      <a:pt x="32" y="402"/>
                      <a:pt x="0" y="479"/>
                    </a:cubicBezTo>
                    <a:cubicBezTo>
                      <a:pt x="251" y="369"/>
                      <a:pt x="556" y="417"/>
                      <a:pt x="766" y="624"/>
                    </a:cubicBezTo>
                    <a:cubicBezTo>
                      <a:pt x="976" y="831"/>
                      <a:pt x="1028" y="1136"/>
                      <a:pt x="922" y="1388"/>
                    </a:cubicBezTo>
                    <a:cubicBezTo>
                      <a:pt x="998" y="1355"/>
                      <a:pt x="1069" y="1307"/>
                      <a:pt x="1130" y="1245"/>
                    </a:cubicBezTo>
                    <a:cubicBezTo>
                      <a:pt x="1395" y="976"/>
                      <a:pt x="1388" y="540"/>
                      <a:pt x="1114" y="270"/>
                    </a:cubicBezTo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>
                  <a:ea charset="-122" panose="020b0503020204020204" pitchFamily="34" typeface="微软雅黑"/>
                  <a:cs typeface="+mn-ea"/>
                  <a:sym typeface="+mn-lt"/>
                </a:endParaRPr>
              </a:p>
            </p:txBody>
          </p:sp>
          <p:sp>
            <p:nvSpPr>
              <p:cNvPr id="167" name="Freeform 10">
                <a:extLst>
                  <a:ext uri="{FF2B5EF4-FFF2-40B4-BE49-F238E27FC236}">
                    <a16:creationId xmlns:a16="http://schemas.microsoft.com/office/drawing/2014/main" id="{66FC1B0B-92B1-4AB8-9B9C-0B34D45C2BEC}"/>
                  </a:ext>
                </a:extLst>
              </p:cNvPr>
              <p:cNvSpPr/>
              <p:nvPr/>
            </p:nvSpPr>
            <p:spPr bwMode="auto">
              <a:xfrm>
                <a:off x="4854575" y="1189038"/>
                <a:ext cx="1489075" cy="1501775"/>
              </a:xfrm>
              <a:custGeom>
                <a:cxnLst>
                  <a:cxn ang="0">
                    <a:pos x="462" y="557"/>
                  </a:cxn>
                  <a:cxn ang="0">
                    <a:pos x="0" y="1288"/>
                  </a:cxn>
                  <a:cxn ang="0">
                    <a:pos x="201" y="1433"/>
                  </a:cxn>
                  <a:cxn ang="0">
                    <a:pos x="349" y="1632"/>
                  </a:cxn>
                  <a:cxn ang="0">
                    <a:pos x="1073" y="1160"/>
                  </a:cxn>
                  <a:cxn ang="0">
                    <a:pos x="1589" y="24"/>
                  </a:cxn>
                  <a:cxn ang="0">
                    <a:pos x="462" y="557"/>
                  </a:cxn>
                </a:cxnLst>
                <a:rect b="b" l="0" r="r" t="0"/>
                <a:pathLst>
                  <a:path h="1632" w="1618">
                    <a:moveTo>
                      <a:pt x="462" y="557"/>
                    </a:moveTo>
                    <a:cubicBezTo>
                      <a:pt x="236" y="786"/>
                      <a:pt x="78" y="1044"/>
                      <a:pt x="0" y="1288"/>
                    </a:cubicBezTo>
                    <a:cubicBezTo>
                      <a:pt x="72" y="1325"/>
                      <a:pt x="140" y="1373"/>
                      <a:pt x="201" y="1433"/>
                    </a:cubicBezTo>
                    <a:cubicBezTo>
                      <a:pt x="262" y="1493"/>
                      <a:pt x="311" y="1560"/>
                      <a:pt x="349" y="1632"/>
                    </a:cubicBezTo>
                    <a:cubicBezTo>
                      <a:pt x="591" y="1550"/>
                      <a:pt x="847" y="1389"/>
                      <a:pt x="1073" y="1160"/>
                    </a:cubicBezTo>
                    <a:cubicBezTo>
                      <a:pt x="1432" y="796"/>
                      <a:pt x="1618" y="358"/>
                      <a:pt x="1589" y="24"/>
                    </a:cubicBezTo>
                    <a:cubicBezTo>
                      <a:pt x="1255" y="0"/>
                      <a:pt x="820" y="193"/>
                      <a:pt x="462" y="557"/>
                    </a:cubicBezTo>
                  </a:path>
                </a:pathLst>
              </a:custGeom>
              <a:solidFill>
                <a:schemeClr val="tx1">
                  <a:lumMod val="10000"/>
                  <a:lumOff val="90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>
                  <a:ea charset="-122" panose="020b0503020204020204" pitchFamily="34" typeface="微软雅黑"/>
                  <a:cs typeface="+mn-ea"/>
                  <a:sym typeface="+mn-lt"/>
                </a:endParaRPr>
              </a:p>
            </p:txBody>
          </p:sp>
          <p:sp>
            <p:nvSpPr>
              <p:cNvPr id="168" name="Freeform 11">
                <a:extLst>
                  <a:ext uri="{FF2B5EF4-FFF2-40B4-BE49-F238E27FC236}">
                    <a16:creationId xmlns:a16="http://schemas.microsoft.com/office/drawing/2014/main" id="{92921508-7616-41AA-B4B4-A79D09619E40}"/>
                  </a:ext>
                </a:extLst>
              </p:cNvPr>
              <p:cNvSpPr/>
              <p:nvPr/>
            </p:nvSpPr>
            <p:spPr bwMode="auto">
              <a:xfrm>
                <a:off x="5029200" y="1208088"/>
                <a:ext cx="1314450" cy="1482725"/>
              </a:xfrm>
              <a:custGeom>
                <a:cxnLst>
                  <a:cxn ang="0">
                    <a:pos x="1399" y="2"/>
                  </a:cxn>
                  <a:cxn ang="0">
                    <a:pos x="0" y="1401"/>
                  </a:cxn>
                  <a:cxn ang="0">
                    <a:pos x="11" y="1411"/>
                  </a:cxn>
                  <a:cxn ang="0">
                    <a:pos x="159" y="1610"/>
                  </a:cxn>
                  <a:cxn ang="0">
                    <a:pos x="883" y="1138"/>
                  </a:cxn>
                  <a:cxn ang="0">
                    <a:pos x="1399" y="2"/>
                  </a:cxn>
                </a:cxnLst>
                <a:rect b="b" l="0" r="r" t="0"/>
                <a:pathLst>
                  <a:path h="1610" w="1428">
                    <a:moveTo>
                      <a:pt x="1399" y="2"/>
                    </a:moveTo>
                    <a:cubicBezTo>
                      <a:pt x="1361" y="0"/>
                      <a:pt x="0" y="1401"/>
                      <a:pt x="0" y="1401"/>
                    </a:cubicBezTo>
                    <a:cubicBezTo>
                      <a:pt x="4" y="1405"/>
                      <a:pt x="7" y="1408"/>
                      <a:pt x="11" y="1411"/>
                    </a:cubicBezTo>
                    <a:cubicBezTo>
                      <a:pt x="72" y="1471"/>
                      <a:pt x="121" y="1538"/>
                      <a:pt x="159" y="1610"/>
                    </a:cubicBezTo>
                    <a:cubicBezTo>
                      <a:pt x="401" y="1528"/>
                      <a:pt x="657" y="1367"/>
                      <a:pt x="883" y="1138"/>
                    </a:cubicBezTo>
                    <a:cubicBezTo>
                      <a:pt x="1242" y="774"/>
                      <a:pt x="1428" y="336"/>
                      <a:pt x="1399" y="2"/>
                    </a:cubicBezTo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>
                  <a:ea charset="-122" panose="020b0503020204020204" pitchFamily="34" typeface="微软雅黑"/>
                  <a:cs typeface="+mn-ea"/>
                  <a:sym typeface="+mn-lt"/>
                </a:endParaRPr>
              </a:p>
            </p:txBody>
          </p:sp>
          <p:sp>
            <p:nvSpPr>
              <p:cNvPr id="169" name="Freeform 12">
                <a:extLst>
                  <a:ext uri="{FF2B5EF4-FFF2-40B4-BE49-F238E27FC236}">
                    <a16:creationId xmlns:a16="http://schemas.microsoft.com/office/drawing/2014/main" id="{4F1F24DD-AD14-4526-8400-D049E9DF595E}"/>
                  </a:ext>
                </a:extLst>
              </p:cNvPr>
              <p:cNvSpPr/>
              <p:nvPr/>
            </p:nvSpPr>
            <p:spPr bwMode="auto">
              <a:xfrm>
                <a:off x="4814887" y="2097088"/>
                <a:ext cx="630238" cy="638175"/>
              </a:xfrm>
              <a:custGeom>
                <a:cxnLst>
                  <a:cxn ang="0">
                    <a:pos x="276" y="282"/>
                  </a:cxn>
                  <a:cxn ang="0">
                    <a:pos x="0" y="694"/>
                  </a:cxn>
                  <a:cxn ang="0">
                    <a:pos x="407" y="411"/>
                  </a:cxn>
                  <a:cxn ang="0">
                    <a:pos x="684" y="0"/>
                  </a:cxn>
                  <a:cxn ang="0">
                    <a:pos x="276" y="282"/>
                  </a:cxn>
                </a:cxnLst>
                <a:rect b="b" l="0" r="r" t="0"/>
                <a:pathLst>
                  <a:path h="694" w="684">
                    <a:moveTo>
                      <a:pt x="276" y="282"/>
                    </a:moveTo>
                    <a:cubicBezTo>
                      <a:pt x="127" y="433"/>
                      <a:pt x="24" y="591"/>
                      <a:pt x="0" y="694"/>
                    </a:cubicBezTo>
                    <a:cubicBezTo>
                      <a:pt x="102" y="668"/>
                      <a:pt x="258" y="563"/>
                      <a:pt x="407" y="411"/>
                    </a:cubicBezTo>
                    <a:cubicBezTo>
                      <a:pt x="556" y="260"/>
                      <a:pt x="659" y="103"/>
                      <a:pt x="684" y="0"/>
                    </a:cubicBezTo>
                    <a:cubicBezTo>
                      <a:pt x="581" y="26"/>
                      <a:pt x="425" y="131"/>
                      <a:pt x="276" y="282"/>
                    </a:cubicBezTo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>
                  <a:ea charset="-122" panose="020b0503020204020204" pitchFamily="34" typeface="微软雅黑"/>
                  <a:cs typeface="+mn-ea"/>
                  <a:sym typeface="+mn-lt"/>
                </a:endParaRPr>
              </a:p>
            </p:txBody>
          </p:sp>
          <p:sp>
            <p:nvSpPr>
              <p:cNvPr id="170" name="Freeform 23">
                <a:extLst>
                  <a:ext uri="{FF2B5EF4-FFF2-40B4-BE49-F238E27FC236}">
                    <a16:creationId xmlns:a16="http://schemas.microsoft.com/office/drawing/2014/main" id="{90C8067D-9076-4D96-A09C-2D64DC2DA4AB}"/>
                  </a:ext>
                </a:extLst>
              </p:cNvPr>
              <p:cNvSpPr/>
              <p:nvPr/>
            </p:nvSpPr>
            <p:spPr bwMode="auto">
              <a:xfrm>
                <a:off x="5737225" y="1328738"/>
                <a:ext cx="468313" cy="468313"/>
              </a:xfrm>
              <a:custGeom>
                <a:cxnLst>
                  <a:cxn ang="0">
                    <a:pos x="57" y="0"/>
                  </a:cxn>
                  <a:cxn ang="0">
                    <a:pos x="2" y="28"/>
                  </a:cxn>
                  <a:cxn ang="0">
                    <a:pos x="479" y="509"/>
                  </a:cxn>
                  <a:cxn ang="0">
                    <a:pos x="509" y="446"/>
                  </a:cxn>
                  <a:cxn ang="0">
                    <a:pos x="57" y="0"/>
                  </a:cxn>
                </a:cxnLst>
                <a:rect b="b" l="0" r="r" t="0"/>
                <a:pathLst>
                  <a:path h="509" w="509">
                    <a:moveTo>
                      <a:pt x="57" y="0"/>
                    </a:moveTo>
                    <a:cubicBezTo>
                      <a:pt x="24" y="15"/>
                      <a:pt x="2" y="28"/>
                      <a:pt x="2" y="28"/>
                    </a:cubicBezTo>
                    <a:cubicBezTo>
                      <a:pt x="0" y="28"/>
                      <a:pt x="288" y="254"/>
                      <a:pt x="479" y="509"/>
                    </a:cubicBezTo>
                    <a:cubicBezTo>
                      <a:pt x="479" y="509"/>
                      <a:pt x="503" y="462"/>
                      <a:pt x="509" y="446"/>
                    </a:cubicBezTo>
                    <a:cubicBezTo>
                      <a:pt x="505" y="287"/>
                      <a:pt x="274" y="7"/>
                      <a:pt x="57" y="0"/>
                    </a:cubicBezTo>
                  </a:path>
                </a:pathLst>
              </a:custGeom>
              <a:solidFill>
                <a:srgbClr val="4CC1BA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>
                  <a:ea charset="-122" panose="020b0503020204020204" pitchFamily="34" typeface="微软雅黑"/>
                  <a:cs typeface="+mn-ea"/>
                  <a:sym typeface="+mn-lt"/>
                </a:endParaRPr>
              </a:p>
            </p:txBody>
          </p:sp>
          <p:sp>
            <p:nvSpPr>
              <p:cNvPr id="171" name="Freeform 31">
                <a:extLst>
                  <a:ext uri="{FF2B5EF4-FFF2-40B4-BE49-F238E27FC236}">
                    <a16:creationId xmlns:a16="http://schemas.microsoft.com/office/drawing/2014/main" id="{2F32B98D-5C99-4CF6-BBBB-CA2EF497257D}"/>
                  </a:ext>
                </a:extLst>
              </p:cNvPr>
              <p:cNvSpPr/>
              <p:nvPr/>
            </p:nvSpPr>
            <p:spPr bwMode="auto">
              <a:xfrm>
                <a:off x="6318250" y="1219200"/>
                <a:ext cx="1588" cy="1588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C6C6C6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>
                  <a:ea charset="-122" panose="020b0503020204020204" pitchFamily="34" typeface="微软雅黑"/>
                  <a:cs typeface="+mn-ea"/>
                  <a:sym typeface="+mn-lt"/>
                </a:endParaRPr>
              </a:p>
            </p:txBody>
          </p:sp>
          <p:sp>
            <p:nvSpPr>
              <p:cNvPr id="172" name="Oval 32">
                <a:extLst>
                  <a:ext uri="{FF2B5EF4-FFF2-40B4-BE49-F238E27FC236}">
                    <a16:creationId xmlns:a16="http://schemas.microsoft.com/office/drawing/2014/main" id="{9DBAB430-C4C7-4A7D-8B53-E9E08FA423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8250" y="1220788"/>
                <a:ext cx="1588" cy="1588"/>
              </a:xfrm>
              <a:prstGeom prst="ellipse">
                <a:avLst/>
              </a:prstGeom>
              <a:solidFill>
                <a:srgbClr val="C6C6C6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>
                  <a:ea charset="-122" panose="020b0503020204020204" pitchFamily="34" typeface="微软雅黑"/>
                  <a:cs typeface="+mn-ea"/>
                  <a:sym typeface="+mn-lt"/>
                </a:endParaRPr>
              </a:p>
            </p:txBody>
          </p:sp>
          <p:sp>
            <p:nvSpPr>
              <p:cNvPr id="173" name="Freeform 33">
                <a:extLst>
                  <a:ext uri="{FF2B5EF4-FFF2-40B4-BE49-F238E27FC236}">
                    <a16:creationId xmlns:a16="http://schemas.microsoft.com/office/drawing/2014/main" id="{1BB3CE6D-02A8-434C-9769-89640FC0E08F}"/>
                  </a:ext>
                </a:extLst>
              </p:cNvPr>
              <p:cNvSpPr/>
              <p:nvPr/>
            </p:nvSpPr>
            <p:spPr bwMode="auto">
              <a:xfrm>
                <a:off x="6318250" y="1220788"/>
                <a:ext cx="1588" cy="1588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>
                  <a:ea charset="-122" panose="020b0503020204020204" pitchFamily="34" typeface="微软雅黑"/>
                  <a:cs typeface="+mn-ea"/>
                  <a:sym typeface="+mn-lt"/>
                </a:endParaRPr>
              </a:p>
            </p:txBody>
          </p:sp>
          <p:sp>
            <p:nvSpPr>
              <p:cNvPr id="174" name="Oval 34">
                <a:extLst>
                  <a:ext uri="{FF2B5EF4-FFF2-40B4-BE49-F238E27FC236}">
                    <a16:creationId xmlns:a16="http://schemas.microsoft.com/office/drawing/2014/main" id="{E52F47EB-08FF-493A-B14B-C4F7E5ADF5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8250" y="1220788"/>
                <a:ext cx="1588" cy="1588"/>
              </a:xfrm>
              <a:prstGeom prst="ellipse">
                <a:avLst/>
              </a:prstGeom>
              <a:solidFill>
                <a:srgbClr val="C6C6C6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>
                  <a:ea charset="-122" panose="020b0503020204020204" pitchFamily="34" typeface="微软雅黑"/>
                  <a:cs typeface="+mn-ea"/>
                  <a:sym typeface="+mn-lt"/>
                </a:endParaRPr>
              </a:p>
            </p:txBody>
          </p:sp>
          <p:sp>
            <p:nvSpPr>
              <p:cNvPr id="175" name="Freeform 35">
                <a:extLst>
                  <a:ext uri="{FF2B5EF4-FFF2-40B4-BE49-F238E27FC236}">
                    <a16:creationId xmlns:a16="http://schemas.microsoft.com/office/drawing/2014/main" id="{37E057B1-3DBC-48CE-A1DB-ABEEC2A61D6E}"/>
                  </a:ext>
                </a:extLst>
              </p:cNvPr>
              <p:cNvSpPr/>
              <p:nvPr/>
            </p:nvSpPr>
            <p:spPr bwMode="auto">
              <a:xfrm>
                <a:off x="6318250" y="1220788"/>
                <a:ext cx="1588" cy="1588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>
                  <a:ea charset="-122" panose="020b0503020204020204" pitchFamily="34" typeface="微软雅黑"/>
                  <a:cs typeface="+mn-ea"/>
                  <a:sym typeface="+mn-lt"/>
                </a:endParaRPr>
              </a:p>
            </p:txBody>
          </p:sp>
          <p:sp>
            <p:nvSpPr>
              <p:cNvPr id="176" name="Freeform 36">
                <a:extLst>
                  <a:ext uri="{FF2B5EF4-FFF2-40B4-BE49-F238E27FC236}">
                    <a16:creationId xmlns:a16="http://schemas.microsoft.com/office/drawing/2014/main" id="{A01EEBAA-0A8A-436D-B424-73038264B362}"/>
                  </a:ext>
                </a:extLst>
              </p:cNvPr>
              <p:cNvSpPr/>
              <p:nvPr/>
            </p:nvSpPr>
            <p:spPr bwMode="auto">
              <a:xfrm>
                <a:off x="6318250" y="1222375"/>
                <a:ext cx="1588" cy="1588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C6C6C6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>
                  <a:ea charset="-122" panose="020b0503020204020204" pitchFamily="34" typeface="微软雅黑"/>
                  <a:cs typeface="+mn-ea"/>
                  <a:sym typeface="+mn-lt"/>
                </a:endParaRPr>
              </a:p>
            </p:txBody>
          </p:sp>
          <p:sp>
            <p:nvSpPr>
              <p:cNvPr id="177" name="Freeform 37">
                <a:extLst>
                  <a:ext uri="{FF2B5EF4-FFF2-40B4-BE49-F238E27FC236}">
                    <a16:creationId xmlns:a16="http://schemas.microsoft.com/office/drawing/2014/main" id="{A322CA84-81E4-4B8F-8143-67783B90181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16662" y="1222375"/>
                <a:ext cx="4763" cy="115888"/>
              </a:xfrm>
              <a:custGeom>
                <a:cxnLst>
                  <a:cxn ang="0">
                    <a:pos x="1" y="0"/>
                  </a:cxn>
                  <a:cxn ang="0">
                    <a:pos x="3" y="62"/>
                  </a:cxn>
                  <a:cxn ang="0">
                    <a:pos x="0" y="126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b="b" l="0" r="r" t="0"/>
                <a:pathLst>
                  <a:path h="125" w="4">
                    <a:moveTo>
                      <a:pt x="1" y="0"/>
                    </a:moveTo>
                    <a:cubicBezTo>
                      <a:pt x="2" y="20"/>
                      <a:pt x="3" y="41"/>
                      <a:pt x="3" y="62"/>
                    </a:cubicBezTo>
                    <a:cubicBezTo>
                      <a:pt x="3" y="83"/>
                      <a:pt x="2" y="104"/>
                      <a:pt x="0" y="126"/>
                    </a:cubicBezTo>
                    <a:cubicBezTo>
                      <a:pt x="4" y="83"/>
                      <a:pt x="4" y="41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>
                  <a:ea charset="-122" panose="020b0503020204020204" pitchFamily="34" typeface="微软雅黑"/>
                  <a:cs typeface="+mn-ea"/>
                  <a:sym typeface="+mn-lt"/>
                </a:endParaRPr>
              </a:p>
            </p:txBody>
          </p:sp>
          <p:sp>
            <p:nvSpPr>
              <p:cNvPr id="178" name="Freeform 38">
                <a:extLst>
                  <a:ext uri="{FF2B5EF4-FFF2-40B4-BE49-F238E27FC236}">
                    <a16:creationId xmlns:a16="http://schemas.microsoft.com/office/drawing/2014/main" id="{1E9671BB-E88C-4AFE-B18E-473ACCC7CF11}"/>
                  </a:ext>
                </a:extLst>
              </p:cNvPr>
              <p:cNvSpPr/>
              <p:nvPr/>
            </p:nvSpPr>
            <p:spPr bwMode="auto">
              <a:xfrm>
                <a:off x="6316662" y="1211263"/>
                <a:ext cx="3175" cy="68263"/>
              </a:xfrm>
              <a:custGeom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4" y="74"/>
                  </a:cxn>
                  <a:cxn ang="0">
                    <a:pos x="2" y="12"/>
                  </a:cxn>
                  <a:cxn ang="0">
                    <a:pos x="2" y="12"/>
                  </a:cxn>
                  <a:cxn ang="0">
                    <a:pos x="2" y="12"/>
                  </a:cxn>
                  <a:cxn ang="0">
                    <a:pos x="2" y="12"/>
                  </a:cxn>
                  <a:cxn ang="0">
                    <a:pos x="2" y="12"/>
                  </a:cxn>
                  <a:cxn ang="0">
                    <a:pos x="2" y="11"/>
                  </a:cxn>
                  <a:cxn ang="0">
                    <a:pos x="2" y="11"/>
                  </a:cxn>
                  <a:cxn ang="0">
                    <a:pos x="2" y="11"/>
                  </a:cxn>
                  <a:cxn ang="0">
                    <a:pos x="2" y="11"/>
                  </a:cxn>
                  <a:cxn ang="0">
                    <a:pos x="2" y="11"/>
                  </a:cxn>
                  <a:cxn ang="0">
                    <a:pos x="2" y="11"/>
                  </a:cxn>
                  <a:cxn ang="0">
                    <a:pos x="2" y="11"/>
                  </a:cxn>
                  <a:cxn ang="0">
                    <a:pos x="2" y="11"/>
                  </a:cxn>
                  <a:cxn ang="0">
                    <a:pos x="2" y="11"/>
                  </a:cxn>
                  <a:cxn ang="0">
                    <a:pos x="2" y="11"/>
                  </a:cxn>
                  <a:cxn ang="0">
                    <a:pos x="2" y="11"/>
                  </a:cxn>
                  <a:cxn ang="0">
                    <a:pos x="2" y="11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b="b" l="0" r="r" t="0"/>
                <a:pathLst>
                  <a:path h="74" w="4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3" y="25"/>
                      <a:pt x="4" y="49"/>
                      <a:pt x="4" y="74"/>
                    </a:cubicBezTo>
                    <a:cubicBezTo>
                      <a:pt x="4" y="53"/>
                      <a:pt x="3" y="32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7"/>
                      <a:pt x="1" y="4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B7352B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>
                  <a:ea charset="-122" panose="020b0503020204020204" pitchFamily="34" typeface="微软雅黑"/>
                  <a:cs typeface="+mn-ea"/>
                  <a:sym typeface="+mn-lt"/>
                </a:endParaRPr>
              </a:p>
            </p:txBody>
          </p:sp>
          <p:sp>
            <p:nvSpPr>
              <p:cNvPr id="179" name="Freeform 40">
                <a:extLst>
                  <a:ext uri="{FF2B5EF4-FFF2-40B4-BE49-F238E27FC236}">
                    <a16:creationId xmlns:a16="http://schemas.microsoft.com/office/drawing/2014/main" id="{21A56FBC-8E73-42B1-B86C-EFCD6436732E}"/>
                  </a:ext>
                </a:extLst>
              </p:cNvPr>
              <p:cNvSpPr/>
              <p:nvPr/>
            </p:nvSpPr>
            <p:spPr bwMode="auto">
              <a:xfrm>
                <a:off x="6316662" y="1338263"/>
                <a:ext cx="1588" cy="1588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>
                  <a:ea charset="-122" panose="020b0503020204020204" pitchFamily="34" typeface="微软雅黑"/>
                  <a:cs typeface="+mn-ea"/>
                  <a:sym typeface="+mn-lt"/>
                </a:endParaRPr>
              </a:p>
            </p:txBody>
          </p:sp>
          <p:sp>
            <p:nvSpPr>
              <p:cNvPr id="180" name="Freeform 41">
                <a:extLst>
                  <a:ext uri="{FF2B5EF4-FFF2-40B4-BE49-F238E27FC236}">
                    <a16:creationId xmlns:a16="http://schemas.microsoft.com/office/drawing/2014/main" id="{F563362A-6E00-4AC6-99C0-F9CCCAD206F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75250" y="1797050"/>
                <a:ext cx="1001713" cy="893763"/>
              </a:xfrm>
              <a:custGeom>
                <a:cxnLst>
                  <a:cxn ang="0">
                    <a:pos x="72" y="943"/>
                  </a:cxn>
                  <a:cxn ang="0">
                    <a:pos x="0" y="970"/>
                  </a:cxn>
                  <a:cxn ang="0">
                    <a:pos x="0" y="970"/>
                  </a:cxn>
                  <a:cxn ang="0">
                    <a:pos x="72" y="943"/>
                  </a:cxn>
                  <a:cxn ang="0">
                    <a:pos x="72" y="943"/>
                  </a:cxn>
                  <a:cxn ang="0">
                    <a:pos x="1088" y="0"/>
                  </a:cxn>
                  <a:cxn ang="0">
                    <a:pos x="724" y="498"/>
                  </a:cxn>
                  <a:cxn ang="0">
                    <a:pos x="1088" y="0"/>
                  </a:cxn>
                  <a:cxn ang="0">
                    <a:pos x="1088" y="0"/>
                  </a:cxn>
                </a:cxnLst>
                <a:rect b="b" l="0" r="r" t="0"/>
                <a:pathLst>
                  <a:path h="970" w="1088">
                    <a:moveTo>
                      <a:pt x="72" y="943"/>
                    </a:moveTo>
                    <a:cubicBezTo>
                      <a:pt x="48" y="953"/>
                      <a:pt x="24" y="962"/>
                      <a:pt x="0" y="970"/>
                    </a:cubicBezTo>
                    <a:cubicBezTo>
                      <a:pt x="0" y="970"/>
                      <a:pt x="0" y="970"/>
                      <a:pt x="0" y="970"/>
                    </a:cubicBezTo>
                    <a:cubicBezTo>
                      <a:pt x="24" y="962"/>
                      <a:pt x="48" y="953"/>
                      <a:pt x="72" y="943"/>
                    </a:cubicBezTo>
                    <a:cubicBezTo>
                      <a:pt x="72" y="943"/>
                      <a:pt x="72" y="943"/>
                      <a:pt x="72" y="943"/>
                    </a:cubicBezTo>
                    <a:moveTo>
                      <a:pt x="1088" y="0"/>
                    </a:moveTo>
                    <a:cubicBezTo>
                      <a:pt x="1001" y="170"/>
                      <a:pt x="879" y="341"/>
                      <a:pt x="724" y="498"/>
                    </a:cubicBezTo>
                    <a:cubicBezTo>
                      <a:pt x="879" y="341"/>
                      <a:pt x="1001" y="170"/>
                      <a:pt x="1088" y="0"/>
                    </a:cubicBezTo>
                    <a:cubicBezTo>
                      <a:pt x="1088" y="0"/>
                      <a:pt x="1088" y="0"/>
                      <a:pt x="1088" y="0"/>
                    </a:cubicBezTo>
                  </a:path>
                </a:pathLst>
              </a:custGeom>
              <a:solidFill>
                <a:srgbClr val="C6C6C6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>
                  <a:ea charset="-122" panose="020b0503020204020204" pitchFamily="34" typeface="微软雅黑"/>
                  <a:cs typeface="+mn-ea"/>
                  <a:sym typeface="+mn-lt"/>
                </a:endParaRPr>
              </a:p>
            </p:txBody>
          </p:sp>
          <p:sp>
            <p:nvSpPr>
              <p:cNvPr id="181" name="Freeform 42">
                <a:extLst>
                  <a:ext uri="{FF2B5EF4-FFF2-40B4-BE49-F238E27FC236}">
                    <a16:creationId xmlns:a16="http://schemas.microsoft.com/office/drawing/2014/main" id="{38334A50-009E-4B82-8007-23F1D3E4C96B}"/>
                  </a:ext>
                </a:extLst>
              </p:cNvPr>
              <p:cNvSpPr/>
              <p:nvPr/>
            </p:nvSpPr>
            <p:spPr bwMode="auto">
              <a:xfrm>
                <a:off x="5241925" y="2493963"/>
                <a:ext cx="317500" cy="171450"/>
              </a:xfrm>
              <a:custGeom>
                <a:cxnLst>
                  <a:cxn ang="0">
                    <a:pos x="344" y="0"/>
                  </a:cxn>
                  <a:cxn ang="0">
                    <a:pos x="0" y="186"/>
                  </a:cxn>
                  <a:cxn ang="0">
                    <a:pos x="0" y="186"/>
                  </a:cxn>
                  <a:cxn ang="0">
                    <a:pos x="344" y="0"/>
                  </a:cxn>
                </a:cxnLst>
                <a:rect b="b" l="0" r="r" t="0"/>
                <a:pathLst>
                  <a:path h="186" w="344">
                    <a:moveTo>
                      <a:pt x="344" y="0"/>
                    </a:moveTo>
                    <a:cubicBezTo>
                      <a:pt x="230" y="79"/>
                      <a:pt x="114" y="141"/>
                      <a:pt x="0" y="186"/>
                    </a:cubicBezTo>
                    <a:cubicBezTo>
                      <a:pt x="0" y="186"/>
                      <a:pt x="0" y="186"/>
                      <a:pt x="0" y="186"/>
                    </a:cubicBezTo>
                    <a:cubicBezTo>
                      <a:pt x="114" y="141"/>
                      <a:pt x="230" y="79"/>
                      <a:pt x="344" y="0"/>
                    </a:cubicBezTo>
                  </a:path>
                </a:pathLst>
              </a:custGeom>
              <a:solidFill>
                <a:srgbClr val="26456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>
                  <a:ea charset="-122" panose="020b0503020204020204" pitchFamily="34" typeface="微软雅黑"/>
                  <a:cs typeface="+mn-ea"/>
                  <a:sym typeface="+mn-lt"/>
                </a:endParaRPr>
              </a:p>
            </p:txBody>
          </p:sp>
          <p:sp>
            <p:nvSpPr>
              <p:cNvPr id="182" name="Freeform 14">
                <a:extLst>
                  <a:ext uri="{FF2B5EF4-FFF2-40B4-BE49-F238E27FC236}">
                    <a16:creationId xmlns:a16="http://schemas.microsoft.com/office/drawing/2014/main" id="{34898BFD-EFDC-4ABD-B52F-3BDA5D4B1146}"/>
                  </a:ext>
                </a:extLst>
              </p:cNvPr>
              <p:cNvSpPr/>
              <p:nvPr/>
            </p:nvSpPr>
            <p:spPr bwMode="auto">
              <a:xfrm>
                <a:off x="5788023" y="1203327"/>
                <a:ext cx="541338" cy="539750"/>
              </a:xfrm>
              <a:custGeom>
                <a:cxnLst>
                  <a:cxn ang="0">
                    <a:pos x="0" y="142"/>
                  </a:cxn>
                  <a:cxn ang="0">
                    <a:pos x="233" y="357"/>
                  </a:cxn>
                  <a:cxn ang="0">
                    <a:pos x="452" y="587"/>
                  </a:cxn>
                  <a:cxn ang="0">
                    <a:pos x="573" y="12"/>
                  </a:cxn>
                  <a:cxn ang="0">
                    <a:pos x="0" y="142"/>
                  </a:cxn>
                </a:cxnLst>
                <a:rect b="b" l="0" r="r" t="0"/>
                <a:pathLst>
                  <a:path h="587" w="588">
                    <a:moveTo>
                      <a:pt x="0" y="142"/>
                    </a:moveTo>
                    <a:cubicBezTo>
                      <a:pt x="79" y="210"/>
                      <a:pt x="157" y="281"/>
                      <a:pt x="233" y="357"/>
                    </a:cubicBezTo>
                    <a:cubicBezTo>
                      <a:pt x="310" y="433"/>
                      <a:pt x="383" y="510"/>
                      <a:pt x="452" y="587"/>
                    </a:cubicBezTo>
                    <a:cubicBezTo>
                      <a:pt x="546" y="384"/>
                      <a:pt x="588" y="184"/>
                      <a:pt x="573" y="12"/>
                    </a:cubicBezTo>
                    <a:cubicBezTo>
                      <a:pt x="401" y="0"/>
                      <a:pt x="202" y="45"/>
                      <a:pt x="0" y="142"/>
                    </a:cubicBezTo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>
                  <a:ea charset="-122" panose="020b0503020204020204" pitchFamily="34" typeface="微软雅黑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" name="Group 605">
            <a:extLst>
              <a:ext uri="{FF2B5EF4-FFF2-40B4-BE49-F238E27FC236}">
                <a16:creationId xmlns:a16="http://schemas.microsoft.com/office/drawing/2014/main" id="{D00F38C2-F2C2-4822-94BC-494FC482E3E2}"/>
              </a:ext>
            </a:extLst>
          </p:cNvPr>
          <p:cNvGrpSpPr/>
          <p:nvPr/>
        </p:nvGrpSpPr>
        <p:grpSpPr>
          <a:xfrm>
            <a:off x="7221000" y="2162883"/>
            <a:ext cx="1496171" cy="1630379"/>
            <a:chOff x="654280" y="1047000"/>
            <a:chExt cx="3037332" cy="3309787"/>
          </a:xfrm>
        </p:grpSpPr>
        <p:grpSp>
          <p:nvGrpSpPr>
            <p:cNvPr id="19" name="Group 606">
              <a:extLst>
                <a:ext uri="{FF2B5EF4-FFF2-40B4-BE49-F238E27FC236}">
                  <a16:creationId xmlns:a16="http://schemas.microsoft.com/office/drawing/2014/main" id="{96EACF05-E2CF-4916-ADEF-CAB0E89A4491}"/>
                </a:ext>
              </a:extLst>
            </p:cNvPr>
            <p:cNvGrpSpPr/>
            <p:nvPr/>
          </p:nvGrpSpPr>
          <p:grpSpPr>
            <a:xfrm>
              <a:off x="654280" y="2079826"/>
              <a:ext cx="3024555" cy="2276961"/>
              <a:chOff x="604505" y="1981058"/>
              <a:chExt cx="3153719" cy="2374200"/>
            </a:xfrm>
          </p:grpSpPr>
          <p:grpSp>
            <p:nvGrpSpPr>
              <p:cNvPr id="40" name="Group 628">
                <a:extLst>
                  <a:ext uri="{FF2B5EF4-FFF2-40B4-BE49-F238E27FC236}">
                    <a16:creationId xmlns:a16="http://schemas.microsoft.com/office/drawing/2014/main" id="{4BA5448B-2DD7-4D6E-A639-2DD3BAFFC51E}"/>
                  </a:ext>
                </a:extLst>
              </p:cNvPr>
              <p:cNvGrpSpPr/>
              <p:nvPr/>
            </p:nvGrpSpPr>
            <p:grpSpPr>
              <a:xfrm flipH="1" rot="15155533">
                <a:off x="773232" y="1812331"/>
                <a:ext cx="2374200" cy="2711653"/>
                <a:chOff x="6326188" y="1654175"/>
                <a:chExt cx="2410644" cy="3082384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122" name="Freeform 129">
                  <a:extLst>
                    <a:ext uri="{FF2B5EF4-FFF2-40B4-BE49-F238E27FC236}">
                      <a16:creationId xmlns:a16="http://schemas.microsoft.com/office/drawing/2014/main" id="{EA6E5F3E-5315-4EC2-9B10-6D5413B3D6BF}"/>
                    </a:ext>
                  </a:extLst>
                </p:cNvPr>
                <p:cNvSpPr/>
                <p:nvPr/>
              </p:nvSpPr>
              <p:spPr bwMode="auto">
                <a:xfrm>
                  <a:off x="8027988" y="1720850"/>
                  <a:ext cx="3175" cy="1588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123" name="Freeform 130">
                  <a:extLst>
                    <a:ext uri="{FF2B5EF4-FFF2-40B4-BE49-F238E27FC236}">
                      <a16:creationId xmlns:a16="http://schemas.microsoft.com/office/drawing/2014/main" id="{87DD00B0-0F8C-45D5-8BBC-2BEABC688F51}"/>
                    </a:ext>
                  </a:extLst>
                </p:cNvPr>
                <p:cNvSpPr/>
                <p:nvPr/>
              </p:nvSpPr>
              <p:spPr bwMode="auto">
                <a:xfrm>
                  <a:off x="7724775" y="1841500"/>
                  <a:ext cx="3175" cy="3175"/>
                </a:xfrm>
                <a:custGeom>
                  <a:cxnLst>
                    <a:cxn ang="0">
                      <a:pos x="0" y="1"/>
                    </a:cxn>
                    <a:cxn ang="0">
                      <a:pos x="1" y="0"/>
                    </a:cxn>
                    <a:cxn ang="0">
                      <a:pos x="0" y="1"/>
                    </a:cxn>
                  </a:cxnLst>
                  <a:rect b="b" l="0" r="r" t="0"/>
                  <a:pathLst>
                    <a:path h="1" w="1">
                      <a:moveTo>
                        <a:pt x="0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124" name="Freeform 131">
                  <a:extLst>
                    <a:ext uri="{FF2B5EF4-FFF2-40B4-BE49-F238E27FC236}">
                      <a16:creationId xmlns:a16="http://schemas.microsoft.com/office/drawing/2014/main" id="{6C21359F-F40D-4D5C-B5D2-5452FE2930EC}"/>
                    </a:ext>
                  </a:extLst>
                </p:cNvPr>
                <p:cNvSpPr/>
                <p:nvPr/>
              </p:nvSpPr>
              <p:spPr bwMode="auto">
                <a:xfrm>
                  <a:off x="8218488" y="1671638"/>
                  <a:ext cx="12700" cy="1588"/>
                </a:xfrm>
                <a:custGeom>
                  <a:cxnLst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5" y="0"/>
                    </a:cxn>
                    <a:cxn ang="0">
                      <a:pos x="0" y="1"/>
                    </a:cxn>
                  </a:cxnLst>
                  <a:rect b="b" l="0" r="r" t="0"/>
                  <a:pathLst>
                    <a:path h="1" w="5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5" y="0"/>
                        <a:pt x="5" y="0"/>
                        <a:pt x="5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125" name="Freeform 132">
                  <a:extLst>
                    <a:ext uri="{FF2B5EF4-FFF2-40B4-BE49-F238E27FC236}">
                      <a16:creationId xmlns:a16="http://schemas.microsoft.com/office/drawing/2014/main" id="{542D9094-3AEE-4952-ACF8-FF11D78EB27D}"/>
                    </a:ext>
                  </a:extLst>
                </p:cNvPr>
                <p:cNvSpPr/>
                <p:nvPr/>
              </p:nvSpPr>
              <p:spPr bwMode="auto">
                <a:xfrm>
                  <a:off x="7169150" y="2263775"/>
                  <a:ext cx="3175" cy="3175"/>
                </a:xfrm>
                <a:custGeom>
                  <a:cxnLst>
                    <a:cxn ang="0">
                      <a:pos x="0" y="1"/>
                    </a:cxn>
                    <a:cxn ang="0">
                      <a:pos x="1" y="0"/>
                    </a:cxn>
                    <a:cxn ang="0">
                      <a:pos x="0" y="1"/>
                    </a:cxn>
                  </a:cxnLst>
                  <a:rect b="b" l="0" r="r" t="0"/>
                  <a:pathLst>
                    <a:path h="1" w="1">
                      <a:moveTo>
                        <a:pt x="0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126" name="Freeform 133">
                  <a:extLst>
                    <a:ext uri="{FF2B5EF4-FFF2-40B4-BE49-F238E27FC236}">
                      <a16:creationId xmlns:a16="http://schemas.microsoft.com/office/drawing/2014/main" id="{356E12B6-6AAF-46CB-8E44-41EA0663A671}"/>
                    </a:ext>
                  </a:extLst>
                </p:cNvPr>
                <p:cNvSpPr/>
                <p:nvPr/>
              </p:nvSpPr>
              <p:spPr bwMode="auto">
                <a:xfrm>
                  <a:off x="7480300" y="1995488"/>
                  <a:ext cx="4762" cy="4763"/>
                </a:xfrm>
                <a:custGeom>
                  <a:cxnLst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b="b" l="0" r="r" t="0"/>
                  <a:pathLst>
                    <a:path h="2" w="2">
                      <a:moveTo>
                        <a:pt x="2" y="0"/>
                      </a:moveTo>
                      <a:cubicBezTo>
                        <a:pt x="1" y="0"/>
                        <a:pt x="1" y="1"/>
                        <a:pt x="0" y="2"/>
                      </a:cubicBezTo>
                      <a:cubicBezTo>
                        <a:pt x="1" y="1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127" name="Freeform 134">
                  <a:extLst>
                    <a:ext uri="{FF2B5EF4-FFF2-40B4-BE49-F238E27FC236}">
                      <a16:creationId xmlns:a16="http://schemas.microsoft.com/office/drawing/2014/main" id="{65230690-CCE3-482B-9012-51F3DC8ACCA7}"/>
                    </a:ext>
                  </a:extLst>
                </p:cNvPr>
                <p:cNvSpPr/>
                <p:nvPr/>
              </p:nvSpPr>
              <p:spPr bwMode="auto">
                <a:xfrm>
                  <a:off x="8318500" y="1681163"/>
                  <a:ext cx="7937" cy="1588"/>
                </a:xfrm>
                <a:custGeom>
                  <a:cxnLst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3" y="0"/>
                    </a:cxn>
                  </a:cxnLst>
                  <a:rect b="b" l="0" r="r" t="0"/>
                  <a:pathLst>
                    <a:path w="3">
                      <a:moveTo>
                        <a:pt x="3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3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128" name="Freeform 135">
                  <a:extLst>
                    <a:ext uri="{FF2B5EF4-FFF2-40B4-BE49-F238E27FC236}">
                      <a16:creationId xmlns:a16="http://schemas.microsoft.com/office/drawing/2014/main" id="{408240C8-9105-43DB-9C71-798A5B9820F9}"/>
                    </a:ext>
                  </a:extLst>
                </p:cNvPr>
                <p:cNvSpPr/>
                <p:nvPr/>
              </p:nvSpPr>
              <p:spPr bwMode="auto">
                <a:xfrm>
                  <a:off x="8516938" y="1655763"/>
                  <a:ext cx="1587" cy="1588"/>
                </a:xfrm>
                <a:custGeom>
                  <a:cxnLst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</a:cxnLst>
                  <a:rect b="b" l="0" r="r" t="0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129" name="Freeform 136">
                  <a:extLst>
                    <a:ext uri="{FF2B5EF4-FFF2-40B4-BE49-F238E27FC236}">
                      <a16:creationId xmlns:a16="http://schemas.microsoft.com/office/drawing/2014/main" id="{0726E754-3DB7-465C-8AFC-0BF7E72B70F9}"/>
                    </a:ext>
                  </a:extLst>
                </p:cNvPr>
                <p:cNvSpPr/>
                <p:nvPr/>
              </p:nvSpPr>
              <p:spPr bwMode="auto">
                <a:xfrm>
                  <a:off x="8434388" y="1654175"/>
                  <a:ext cx="7937" cy="1588"/>
                </a:xfrm>
                <a:custGeom>
                  <a:cxnLst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3" y="0"/>
                    </a:cxn>
                  </a:cxnLst>
                  <a:rect b="b" l="0" r="r" t="0"/>
                  <a:pathLst>
                    <a:path w="3">
                      <a:moveTo>
                        <a:pt x="3" y="0"/>
                      </a:move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1" y="0"/>
                        <a:pt x="3" y="0"/>
                        <a:pt x="3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130" name="Freeform 137">
                  <a:extLst>
                    <a:ext uri="{FF2B5EF4-FFF2-40B4-BE49-F238E27FC236}">
                      <a16:creationId xmlns:a16="http://schemas.microsoft.com/office/drawing/2014/main" id="{F95EBD6C-201E-4ABF-83A8-466CDE91ACB6}"/>
                    </a:ext>
                  </a:extLst>
                </p:cNvPr>
                <p:cNvSpPr/>
                <p:nvPr/>
              </p:nvSpPr>
              <p:spPr bwMode="auto">
                <a:xfrm>
                  <a:off x="8432800" y="1654175"/>
                  <a:ext cx="1587" cy="1588"/>
                </a:xfrm>
                <a:custGeom>
                  <a:cxnLst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131" name="Freeform 138">
                  <a:extLst>
                    <a:ext uri="{FF2B5EF4-FFF2-40B4-BE49-F238E27FC236}">
                      <a16:creationId xmlns:a16="http://schemas.microsoft.com/office/drawing/2014/main" id="{CF984BEA-BA95-47AC-8676-63E4BCEC2822}"/>
                    </a:ext>
                  </a:extLst>
                </p:cNvPr>
                <p:cNvSpPr/>
                <p:nvPr/>
              </p:nvSpPr>
              <p:spPr bwMode="auto">
                <a:xfrm>
                  <a:off x="6326188" y="4597400"/>
                  <a:ext cx="3175" cy="17463"/>
                </a:xfrm>
                <a:custGeom>
                  <a:cxnLst>
                    <a:cxn ang="0">
                      <a:pos x="0" y="0"/>
                    </a:cxn>
                    <a:cxn ang="0">
                      <a:pos x="1" y="7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 h="7" w="1">
                      <a:moveTo>
                        <a:pt x="0" y="0"/>
                      </a:moveTo>
                      <a:cubicBezTo>
                        <a:pt x="0" y="3"/>
                        <a:pt x="0" y="5"/>
                        <a:pt x="1" y="7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132" name="Freeform 139">
                  <a:extLst>
                    <a:ext uri="{FF2B5EF4-FFF2-40B4-BE49-F238E27FC236}">
                      <a16:creationId xmlns:a16="http://schemas.microsoft.com/office/drawing/2014/main" id="{FF9A8787-8725-4370-87FF-595156F3F79F}"/>
                    </a:ext>
                  </a:extLst>
                </p:cNvPr>
                <p:cNvSpPr/>
                <p:nvPr/>
              </p:nvSpPr>
              <p:spPr bwMode="auto">
                <a:xfrm>
                  <a:off x="6789738" y="2773363"/>
                  <a:ext cx="3175" cy="1588"/>
                </a:xfrm>
                <a:custGeom>
                  <a:cxnLst>
                    <a:cxn ang="0">
                      <a:pos x="1" y="1"/>
                    </a:cxn>
                    <a:cxn ang="0">
                      <a:pos x="1" y="0"/>
                    </a:cxn>
                    <a:cxn ang="0">
                      <a:pos x="1" y="1"/>
                    </a:cxn>
                  </a:cxnLst>
                  <a:rect b="b" l="0" r="r" t="0"/>
                  <a:pathLst>
                    <a:path h="1" w="1">
                      <a:moveTo>
                        <a:pt x="1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1"/>
                        <a:pt x="1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133" name="Freeform 140">
                  <a:extLst>
                    <a:ext uri="{FF2B5EF4-FFF2-40B4-BE49-F238E27FC236}">
                      <a16:creationId xmlns:a16="http://schemas.microsoft.com/office/drawing/2014/main" id="{26FCA54A-5E94-4998-AE3C-E8798ABB3C8D}"/>
                    </a:ext>
                  </a:extLst>
                </p:cNvPr>
                <p:cNvSpPr/>
                <p:nvPr/>
              </p:nvSpPr>
              <p:spPr bwMode="auto">
                <a:xfrm>
                  <a:off x="6342063" y="4603750"/>
                  <a:ext cx="1587" cy="4763"/>
                </a:xfrm>
                <a:custGeom>
                  <a:cxnLst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 h="2">
                      <a:moveTo>
                        <a:pt x="0" y="0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134" name="Freeform 141">
                  <a:extLst>
                    <a:ext uri="{FF2B5EF4-FFF2-40B4-BE49-F238E27FC236}">
                      <a16:creationId xmlns:a16="http://schemas.microsoft.com/office/drawing/2014/main" id="{4B0797EB-19B7-46D4-B982-FDE666BDC07D}"/>
                    </a:ext>
                  </a:extLst>
                </p:cNvPr>
                <p:cNvSpPr/>
                <p:nvPr/>
              </p:nvSpPr>
              <p:spPr bwMode="auto">
                <a:xfrm>
                  <a:off x="8207375" y="1704975"/>
                  <a:ext cx="17462" cy="6350"/>
                </a:xfrm>
                <a:custGeom>
                  <a:cxnLst>
                    <a:cxn ang="0">
                      <a:pos x="7" y="0"/>
                    </a:cxn>
                    <a:cxn ang="0">
                      <a:pos x="0" y="2"/>
                    </a:cxn>
                    <a:cxn ang="0">
                      <a:pos x="7" y="0"/>
                    </a:cxn>
                  </a:cxnLst>
                  <a:rect b="b" l="0" r="r" t="0"/>
                  <a:pathLst>
                    <a:path h="2" w="7">
                      <a:moveTo>
                        <a:pt x="7" y="0"/>
                      </a:moveTo>
                      <a:cubicBezTo>
                        <a:pt x="5" y="1"/>
                        <a:pt x="0" y="1"/>
                        <a:pt x="0" y="2"/>
                      </a:cubicBezTo>
                      <a:cubicBezTo>
                        <a:pt x="3" y="1"/>
                        <a:pt x="6" y="1"/>
                        <a:pt x="7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135" name="Freeform 142">
                  <a:extLst>
                    <a:ext uri="{FF2B5EF4-FFF2-40B4-BE49-F238E27FC236}">
                      <a16:creationId xmlns:a16="http://schemas.microsoft.com/office/drawing/2014/main" id="{16D310F5-B4D0-4104-BB10-E0890989F62F}"/>
                    </a:ext>
                  </a:extLst>
                </p:cNvPr>
                <p:cNvSpPr/>
                <p:nvPr/>
              </p:nvSpPr>
              <p:spPr bwMode="auto">
                <a:xfrm>
                  <a:off x="6788150" y="2924175"/>
                  <a:ext cx="1587" cy="4763"/>
                </a:xfrm>
                <a:custGeom>
                  <a:cxnLst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 h="2">
                      <a:moveTo>
                        <a:pt x="0" y="0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136" name="Freeform 143">
                  <a:extLst>
                    <a:ext uri="{FF2B5EF4-FFF2-40B4-BE49-F238E27FC236}">
                      <a16:creationId xmlns:a16="http://schemas.microsoft.com/office/drawing/2014/main" id="{E8C4D561-2CE9-4821-BC15-BF5EDD00D61B}"/>
                    </a:ext>
                  </a:extLst>
                </p:cNvPr>
                <p:cNvSpPr/>
                <p:nvPr/>
              </p:nvSpPr>
              <p:spPr bwMode="auto">
                <a:xfrm>
                  <a:off x="6342063" y="4602163"/>
                  <a:ext cx="1587" cy="1588"/>
                </a:xfrm>
                <a:custGeom>
                  <a:cxnLst>
                    <a:cxn ang="0">
                      <a:pos x="0" y="1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"/>
                    </a:cxn>
                  </a:cxnLst>
                  <a:rect b="b" l="0" r="r" t="0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137" name="Rectangle 144">
                  <a:extLst>
                    <a:ext uri="{FF2B5EF4-FFF2-40B4-BE49-F238E27FC236}">
                      <a16:creationId xmlns:a16="http://schemas.microsoft.com/office/drawing/2014/main" id="{93A54139-F8AB-4616-9C49-44F1C670AD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518275" y="3373438"/>
                  <a:ext cx="1587" cy="158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138" name="Freeform 145">
                  <a:extLst>
                    <a:ext uri="{FF2B5EF4-FFF2-40B4-BE49-F238E27FC236}">
                      <a16:creationId xmlns:a16="http://schemas.microsoft.com/office/drawing/2014/main" id="{5BDB2BDF-7B41-4804-948F-A52FC66DC663}"/>
                    </a:ext>
                  </a:extLst>
                </p:cNvPr>
                <p:cNvSpPr/>
                <p:nvPr/>
              </p:nvSpPr>
              <p:spPr bwMode="auto">
                <a:xfrm>
                  <a:off x="6505575" y="3398838"/>
                  <a:ext cx="1587" cy="6350"/>
                </a:xfrm>
                <a:custGeom>
                  <a:cxnLst>
                    <a:cxn ang="0">
                      <a:pos x="0" y="3"/>
                    </a:cxn>
                    <a:cxn ang="0">
                      <a:pos x="0" y="0"/>
                    </a:cxn>
                    <a:cxn ang="0">
                      <a:pos x="0" y="3"/>
                    </a:cxn>
                  </a:cxnLst>
                  <a:rect b="b" l="0" r="r" t="0"/>
                  <a:pathLst>
                    <a:path h="3">
                      <a:moveTo>
                        <a:pt x="0" y="3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"/>
                        <a:pt x="0" y="3"/>
                        <a:pt x="0" y="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139" name="Freeform 146">
                  <a:extLst>
                    <a:ext uri="{FF2B5EF4-FFF2-40B4-BE49-F238E27FC236}">
                      <a16:creationId xmlns:a16="http://schemas.microsoft.com/office/drawing/2014/main" id="{812D5FD1-74F2-42F8-9799-D7E3308F0919}"/>
                    </a:ext>
                  </a:extLst>
                </p:cNvPr>
                <p:cNvSpPr/>
                <p:nvPr/>
              </p:nvSpPr>
              <p:spPr bwMode="auto">
                <a:xfrm>
                  <a:off x="6329363" y="4614863"/>
                  <a:ext cx="1587" cy="6350"/>
                </a:xfrm>
                <a:custGeom>
                  <a:cxnLst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 h="3">
                      <a:moveTo>
                        <a:pt x="0" y="0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140" name="Freeform 147">
                  <a:extLst>
                    <a:ext uri="{FF2B5EF4-FFF2-40B4-BE49-F238E27FC236}">
                      <a16:creationId xmlns:a16="http://schemas.microsoft.com/office/drawing/2014/main" id="{EBBD00CA-0BD4-49D2-A1CF-6594DA9390EA}"/>
                    </a:ext>
                  </a:extLst>
                </p:cNvPr>
                <p:cNvSpPr/>
                <p:nvPr/>
              </p:nvSpPr>
              <p:spPr bwMode="auto">
                <a:xfrm>
                  <a:off x="6405563" y="3765550"/>
                  <a:ext cx="3175" cy="4763"/>
                </a:xfrm>
                <a:custGeom>
                  <a:cxnLst>
                    <a:cxn ang="0">
                      <a:pos x="0" y="2"/>
                    </a:cxn>
                    <a:cxn ang="0">
                      <a:pos x="1" y="0"/>
                    </a:cxn>
                    <a:cxn ang="0">
                      <a:pos x="0" y="2"/>
                    </a:cxn>
                  </a:cxnLst>
                  <a:rect b="b" l="0" r="r" t="0"/>
                  <a:pathLst>
                    <a:path h="2" w="1">
                      <a:moveTo>
                        <a:pt x="0" y="2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141" name="Freeform 148">
                  <a:extLst>
                    <a:ext uri="{FF2B5EF4-FFF2-40B4-BE49-F238E27FC236}">
                      <a16:creationId xmlns:a16="http://schemas.microsoft.com/office/drawing/2014/main" id="{D2220065-F350-445A-AD3C-F6DA78DFECD8}"/>
                    </a:ext>
                  </a:extLst>
                </p:cNvPr>
                <p:cNvSpPr/>
                <p:nvPr/>
              </p:nvSpPr>
              <p:spPr bwMode="auto">
                <a:xfrm>
                  <a:off x="7507288" y="1978025"/>
                  <a:ext cx="3175" cy="3175"/>
                </a:xfrm>
                <a:custGeom>
                  <a:cxnLst>
                    <a:cxn ang="0">
                      <a:pos x="0" y="1"/>
                    </a:cxn>
                    <a:cxn ang="0">
                      <a:pos x="1" y="0"/>
                    </a:cxn>
                    <a:cxn ang="0">
                      <a:pos x="0" y="1"/>
                    </a:cxn>
                  </a:cxnLst>
                  <a:rect b="b" l="0" r="r" t="0"/>
                  <a:pathLst>
                    <a:path h="1" w="1">
                      <a:moveTo>
                        <a:pt x="0" y="1"/>
                      </a:moveTo>
                      <a:cubicBezTo>
                        <a:pt x="0" y="1"/>
                        <a:pt x="0" y="1"/>
                        <a:pt x="1" y="0"/>
                      </a:cubicBezTo>
                      <a:cubicBezTo>
                        <a:pt x="1" y="0"/>
                        <a:pt x="1" y="0"/>
                        <a:pt x="0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142" name="Freeform 149">
                  <a:extLst>
                    <a:ext uri="{FF2B5EF4-FFF2-40B4-BE49-F238E27FC236}">
                      <a16:creationId xmlns:a16="http://schemas.microsoft.com/office/drawing/2014/main" id="{481671B7-A5AF-4A5A-A851-413E3F57E0F5}"/>
                    </a:ext>
                  </a:extLst>
                </p:cNvPr>
                <p:cNvSpPr/>
                <p:nvPr/>
              </p:nvSpPr>
              <p:spPr bwMode="auto">
                <a:xfrm>
                  <a:off x="7335838" y="2182813"/>
                  <a:ext cx="3175" cy="1588"/>
                </a:xfrm>
                <a:custGeom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b="b" l="0" r="r" t="0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143" name="Freeform 150">
                  <a:extLst>
                    <a:ext uri="{FF2B5EF4-FFF2-40B4-BE49-F238E27FC236}">
                      <a16:creationId xmlns:a16="http://schemas.microsoft.com/office/drawing/2014/main" id="{0C4D3E7E-167E-4C2B-AD82-31595EF5F610}"/>
                    </a:ext>
                  </a:extLst>
                </p:cNvPr>
                <p:cNvSpPr/>
                <p:nvPr/>
              </p:nvSpPr>
              <p:spPr bwMode="auto">
                <a:xfrm>
                  <a:off x="7339013" y="2171700"/>
                  <a:ext cx="6350" cy="11113"/>
                </a:xfrm>
                <a:custGeom>
                  <a:cxnLst>
                    <a:cxn ang="0">
                      <a:pos x="3" y="0"/>
                    </a:cxn>
                    <a:cxn ang="0">
                      <a:pos x="0" y="4"/>
                    </a:cxn>
                    <a:cxn ang="0">
                      <a:pos x="3" y="0"/>
                    </a:cxn>
                  </a:cxnLst>
                  <a:rect b="b" l="0" r="r" t="0"/>
                  <a:pathLst>
                    <a:path h="4" w="3">
                      <a:moveTo>
                        <a:pt x="3" y="0"/>
                      </a:moveTo>
                      <a:cubicBezTo>
                        <a:pt x="2" y="1"/>
                        <a:pt x="0" y="3"/>
                        <a:pt x="0" y="4"/>
                      </a:cubicBezTo>
                      <a:cubicBezTo>
                        <a:pt x="1" y="3"/>
                        <a:pt x="2" y="2"/>
                        <a:pt x="3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144" name="Freeform 151">
                  <a:extLst>
                    <a:ext uri="{FF2B5EF4-FFF2-40B4-BE49-F238E27FC236}">
                      <a16:creationId xmlns:a16="http://schemas.microsoft.com/office/drawing/2014/main" id="{A0BD48E0-9A69-487B-88B3-0B04E0CE29F8}"/>
                    </a:ext>
                  </a:extLst>
                </p:cNvPr>
                <p:cNvSpPr/>
                <p:nvPr/>
              </p:nvSpPr>
              <p:spPr bwMode="auto">
                <a:xfrm>
                  <a:off x="7316788" y="2200275"/>
                  <a:ext cx="1587" cy="1588"/>
                </a:xfrm>
                <a:custGeom>
                  <a:cxnLst>
                    <a:cxn ang="0">
                      <a:pos x="0" y="1"/>
                    </a:cxn>
                    <a:cxn ang="0">
                      <a:pos x="0" y="0"/>
                    </a:cxn>
                    <a:cxn ang="0">
                      <a:pos x="0" y="1"/>
                    </a:cxn>
                  </a:cxnLst>
                  <a:rect b="b" l="0" r="r" t="0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145" name="Freeform 152">
                  <a:extLst>
                    <a:ext uri="{FF2B5EF4-FFF2-40B4-BE49-F238E27FC236}">
                      <a16:creationId xmlns:a16="http://schemas.microsoft.com/office/drawing/2014/main" id="{F5E09100-D348-417F-9424-4E426AE8BB8D}"/>
                    </a:ext>
                  </a:extLst>
                </p:cNvPr>
                <p:cNvSpPr/>
                <p:nvPr/>
              </p:nvSpPr>
              <p:spPr bwMode="auto">
                <a:xfrm>
                  <a:off x="7526338" y="2028825"/>
                  <a:ext cx="1587" cy="1588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146" name="Freeform 153">
                  <a:extLst>
                    <a:ext uri="{FF2B5EF4-FFF2-40B4-BE49-F238E27FC236}">
                      <a16:creationId xmlns:a16="http://schemas.microsoft.com/office/drawing/2014/main" id="{A788FB3E-1636-47A8-842A-3245EEC45CAE}"/>
                    </a:ext>
                  </a:extLst>
                </p:cNvPr>
                <p:cNvSpPr/>
                <p:nvPr/>
              </p:nvSpPr>
              <p:spPr bwMode="auto">
                <a:xfrm>
                  <a:off x="7481888" y="2063750"/>
                  <a:ext cx="3175" cy="1588"/>
                </a:xfrm>
                <a:custGeom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b="b" l="0" r="r" t="0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147" name="Freeform 154">
                  <a:extLst>
                    <a:ext uri="{FF2B5EF4-FFF2-40B4-BE49-F238E27FC236}">
                      <a16:creationId xmlns:a16="http://schemas.microsoft.com/office/drawing/2014/main" id="{509A7C87-7307-41E3-9ADA-B21725D45347}"/>
                    </a:ext>
                  </a:extLst>
                </p:cNvPr>
                <p:cNvSpPr/>
                <p:nvPr/>
              </p:nvSpPr>
              <p:spPr bwMode="auto">
                <a:xfrm>
                  <a:off x="7221538" y="2301875"/>
                  <a:ext cx="1587" cy="1588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148" name="Freeform 155">
                  <a:extLst>
                    <a:ext uri="{FF2B5EF4-FFF2-40B4-BE49-F238E27FC236}">
                      <a16:creationId xmlns:a16="http://schemas.microsoft.com/office/drawing/2014/main" id="{51D8B469-D0D3-4D10-B9A7-58E29A36E2AC}"/>
                    </a:ext>
                  </a:extLst>
                </p:cNvPr>
                <p:cNvSpPr/>
                <p:nvPr/>
              </p:nvSpPr>
              <p:spPr bwMode="auto">
                <a:xfrm>
                  <a:off x="6471470" y="1748884"/>
                  <a:ext cx="2265362" cy="2987675"/>
                </a:xfrm>
                <a:custGeom>
                  <a:cxnLst>
                    <a:cxn ang="0">
                      <a:pos x="295" y="351"/>
                    </a:cxn>
                    <a:cxn ang="0">
                      <a:pos x="339" y="296"/>
                    </a:cxn>
                    <a:cxn ang="0">
                      <a:pos x="362" y="265"/>
                    </a:cxn>
                    <a:cxn ang="0">
                      <a:pos x="377" y="249"/>
                    </a:cxn>
                    <a:cxn ang="0">
                      <a:pos x="403" y="224"/>
                    </a:cxn>
                    <a:cxn ang="0">
                      <a:pos x="411" y="216"/>
                    </a:cxn>
                    <a:cxn ang="0">
                      <a:pos x="427" y="202"/>
                    </a:cxn>
                    <a:cxn ang="0">
                      <a:pos x="458" y="180"/>
                    </a:cxn>
                    <a:cxn ang="0">
                      <a:pos x="477" y="162"/>
                    </a:cxn>
                    <a:cxn ang="0">
                      <a:pos x="512" y="134"/>
                    </a:cxn>
                    <a:cxn ang="0">
                      <a:pos x="530" y="124"/>
                    </a:cxn>
                    <a:cxn ang="0">
                      <a:pos x="558" y="106"/>
                    </a:cxn>
                    <a:cxn ang="0">
                      <a:pos x="583" y="94"/>
                    </a:cxn>
                    <a:cxn ang="0">
                      <a:pos x="620" y="71"/>
                    </a:cxn>
                    <a:cxn ang="0">
                      <a:pos x="662" y="54"/>
                    </a:cxn>
                    <a:cxn ang="0">
                      <a:pos x="704" y="40"/>
                    </a:cxn>
                    <a:cxn ang="0">
                      <a:pos x="735" y="30"/>
                    </a:cxn>
                    <a:cxn ang="0">
                      <a:pos x="758" y="25"/>
                    </a:cxn>
                    <a:cxn ang="0">
                      <a:pos x="759" y="26"/>
                    </a:cxn>
                    <a:cxn ang="0">
                      <a:pos x="785" y="19"/>
                    </a:cxn>
                    <a:cxn ang="0">
                      <a:pos x="800" y="15"/>
                    </a:cxn>
                    <a:cxn ang="0">
                      <a:pos x="820" y="12"/>
                    </a:cxn>
                    <a:cxn ang="0">
                      <a:pos x="870" y="10"/>
                    </a:cxn>
                    <a:cxn ang="0">
                      <a:pos x="906" y="8"/>
                    </a:cxn>
                    <a:cxn ang="0">
                      <a:pos x="880" y="2"/>
                    </a:cxn>
                    <a:cxn ang="0">
                      <a:pos x="860" y="3"/>
                    </a:cxn>
                    <a:cxn ang="0">
                      <a:pos x="836" y="3"/>
                    </a:cxn>
                    <a:cxn ang="0">
                      <a:pos x="793" y="6"/>
                    </a:cxn>
                    <a:cxn ang="0">
                      <a:pos x="772" y="11"/>
                    </a:cxn>
                    <a:cxn ang="0">
                      <a:pos x="753" y="14"/>
                    </a:cxn>
                    <a:cxn ang="0">
                      <a:pos x="685" y="33"/>
                    </a:cxn>
                    <a:cxn ang="0">
                      <a:pos x="652" y="43"/>
                    </a:cxn>
                    <a:cxn ang="0">
                      <a:pos x="635" y="50"/>
                    </a:cxn>
                    <a:cxn ang="0">
                      <a:pos x="605" y="64"/>
                    </a:cxn>
                    <a:cxn ang="0">
                      <a:pos x="569" y="81"/>
                    </a:cxn>
                    <a:cxn ang="0">
                      <a:pos x="547" y="90"/>
                    </a:cxn>
                    <a:cxn ang="0">
                      <a:pos x="500" y="120"/>
                    </a:cxn>
                    <a:cxn ang="0">
                      <a:pos x="454" y="152"/>
                    </a:cxn>
                    <a:cxn ang="0">
                      <a:pos x="418" y="183"/>
                    </a:cxn>
                    <a:cxn ang="0">
                      <a:pos x="399" y="199"/>
                    </a:cxn>
                    <a:cxn ang="0">
                      <a:pos x="372" y="223"/>
                    </a:cxn>
                    <a:cxn ang="0">
                      <a:pos x="333" y="260"/>
                    </a:cxn>
                    <a:cxn ang="0">
                      <a:pos x="303" y="297"/>
                    </a:cxn>
                    <a:cxn ang="0">
                      <a:pos x="252" y="360"/>
                    </a:cxn>
                    <a:cxn ang="0">
                      <a:pos x="200" y="442"/>
                    </a:cxn>
                    <a:cxn ang="0">
                      <a:pos x="184" y="468"/>
                    </a:cxn>
                    <a:cxn ang="0">
                      <a:pos x="168" y="498"/>
                    </a:cxn>
                    <a:cxn ang="0">
                      <a:pos x="143" y="549"/>
                    </a:cxn>
                    <a:cxn ang="0">
                      <a:pos x="99" y="648"/>
                    </a:cxn>
                    <a:cxn ang="0">
                      <a:pos x="68" y="741"/>
                    </a:cxn>
                    <a:cxn ang="0">
                      <a:pos x="38" y="844"/>
                    </a:cxn>
                    <a:cxn ang="0">
                      <a:pos x="0" y="1116"/>
                    </a:cxn>
                    <a:cxn ang="0">
                      <a:pos x="9" y="1197"/>
                    </a:cxn>
                    <a:cxn ang="0">
                      <a:pos x="11" y="1180"/>
                    </a:cxn>
                    <a:cxn ang="0">
                      <a:pos x="15" y="1154"/>
                    </a:cxn>
                    <a:cxn ang="0">
                      <a:pos x="18" y="1114"/>
                    </a:cxn>
                    <a:cxn ang="0">
                      <a:pos x="40" y="988"/>
                    </a:cxn>
                    <a:cxn ang="0">
                      <a:pos x="89" y="767"/>
                    </a:cxn>
                    <a:cxn ang="0">
                      <a:pos x="117" y="681"/>
                    </a:cxn>
                    <a:cxn ang="0">
                      <a:pos x="157" y="582"/>
                    </a:cxn>
                    <a:cxn ang="0">
                      <a:pos x="164" y="564"/>
                    </a:cxn>
                    <a:cxn ang="0">
                      <a:pos x="193" y="510"/>
                    </a:cxn>
                    <a:cxn ang="0">
                      <a:pos x="216" y="471"/>
                    </a:cxn>
                  </a:cxnLst>
                  <a:rect b="b" l="0" r="r" t="0"/>
                  <a:pathLst>
                    <a:path h="1204" w="913">
                      <a:moveTo>
                        <a:pt x="243" y="429"/>
                      </a:moveTo>
                      <a:cubicBezTo>
                        <a:pt x="254" y="411"/>
                        <a:pt x="268" y="388"/>
                        <a:pt x="280" y="372"/>
                      </a:cubicBezTo>
                      <a:cubicBezTo>
                        <a:pt x="282" y="368"/>
                        <a:pt x="286" y="362"/>
                        <a:pt x="289" y="357"/>
                      </a:cubicBezTo>
                      <a:cubicBezTo>
                        <a:pt x="291" y="358"/>
                        <a:pt x="291" y="358"/>
                        <a:pt x="291" y="358"/>
                      </a:cubicBezTo>
                      <a:cubicBezTo>
                        <a:pt x="294" y="353"/>
                        <a:pt x="294" y="353"/>
                        <a:pt x="294" y="353"/>
                      </a:cubicBezTo>
                      <a:cubicBezTo>
                        <a:pt x="296" y="351"/>
                        <a:pt x="292" y="356"/>
                        <a:pt x="295" y="354"/>
                      </a:cubicBezTo>
                      <a:cubicBezTo>
                        <a:pt x="295" y="351"/>
                        <a:pt x="295" y="351"/>
                        <a:pt x="295" y="351"/>
                      </a:cubicBezTo>
                      <a:cubicBezTo>
                        <a:pt x="296" y="351"/>
                        <a:pt x="304" y="341"/>
                        <a:pt x="299" y="349"/>
                      </a:cubicBezTo>
                      <a:cubicBezTo>
                        <a:pt x="304" y="343"/>
                        <a:pt x="308" y="338"/>
                        <a:pt x="313" y="332"/>
                      </a:cubicBezTo>
                      <a:cubicBezTo>
                        <a:pt x="316" y="329"/>
                        <a:pt x="313" y="329"/>
                        <a:pt x="317" y="325"/>
                      </a:cubicBezTo>
                      <a:cubicBezTo>
                        <a:pt x="318" y="325"/>
                        <a:pt x="316" y="327"/>
                        <a:pt x="317" y="327"/>
                      </a:cubicBezTo>
                      <a:cubicBezTo>
                        <a:pt x="328" y="316"/>
                        <a:pt x="325" y="311"/>
                        <a:pt x="335" y="300"/>
                      </a:cubicBezTo>
                      <a:cubicBezTo>
                        <a:pt x="334" y="301"/>
                        <a:pt x="334" y="301"/>
                        <a:pt x="334" y="301"/>
                      </a:cubicBezTo>
                      <a:cubicBezTo>
                        <a:pt x="336" y="299"/>
                        <a:pt x="339" y="296"/>
                        <a:pt x="339" y="296"/>
                      </a:cubicBezTo>
                      <a:cubicBezTo>
                        <a:pt x="336" y="296"/>
                        <a:pt x="338" y="298"/>
                        <a:pt x="334" y="301"/>
                      </a:cubicBezTo>
                      <a:cubicBezTo>
                        <a:pt x="333" y="299"/>
                        <a:pt x="337" y="296"/>
                        <a:pt x="336" y="295"/>
                      </a:cubicBezTo>
                      <a:cubicBezTo>
                        <a:pt x="338" y="293"/>
                        <a:pt x="339" y="291"/>
                        <a:pt x="341" y="289"/>
                      </a:cubicBezTo>
                      <a:cubicBezTo>
                        <a:pt x="345" y="286"/>
                        <a:pt x="349" y="280"/>
                        <a:pt x="353" y="278"/>
                      </a:cubicBezTo>
                      <a:cubicBezTo>
                        <a:pt x="354" y="276"/>
                        <a:pt x="355" y="273"/>
                        <a:pt x="358" y="269"/>
                      </a:cubicBezTo>
                      <a:cubicBezTo>
                        <a:pt x="362" y="267"/>
                        <a:pt x="359" y="270"/>
                        <a:pt x="363" y="267"/>
                      </a:cubicBezTo>
                      <a:cubicBezTo>
                        <a:pt x="362" y="265"/>
                        <a:pt x="362" y="265"/>
                        <a:pt x="362" y="265"/>
                      </a:cubicBezTo>
                      <a:cubicBezTo>
                        <a:pt x="365" y="262"/>
                        <a:pt x="365" y="263"/>
                        <a:pt x="365" y="264"/>
                      </a:cubicBezTo>
                      <a:cubicBezTo>
                        <a:pt x="369" y="260"/>
                        <a:pt x="367" y="260"/>
                        <a:pt x="371" y="256"/>
                      </a:cubicBezTo>
                      <a:cubicBezTo>
                        <a:pt x="370" y="259"/>
                        <a:pt x="370" y="259"/>
                        <a:pt x="370" y="259"/>
                      </a:cubicBezTo>
                      <a:cubicBezTo>
                        <a:pt x="373" y="256"/>
                        <a:pt x="374" y="255"/>
                        <a:pt x="378" y="251"/>
                      </a:cubicBezTo>
                      <a:cubicBezTo>
                        <a:pt x="378" y="251"/>
                        <a:pt x="377" y="253"/>
                        <a:pt x="375" y="254"/>
                      </a:cubicBezTo>
                      <a:cubicBezTo>
                        <a:pt x="379" y="253"/>
                        <a:pt x="379" y="250"/>
                        <a:pt x="380" y="248"/>
                      </a:cubicBezTo>
                      <a:cubicBezTo>
                        <a:pt x="379" y="249"/>
                        <a:pt x="376" y="251"/>
                        <a:pt x="377" y="249"/>
                      </a:cubicBezTo>
                      <a:cubicBezTo>
                        <a:pt x="379" y="247"/>
                        <a:pt x="381" y="244"/>
                        <a:pt x="383" y="243"/>
                      </a:cubicBezTo>
                      <a:cubicBezTo>
                        <a:pt x="381" y="246"/>
                        <a:pt x="381" y="246"/>
                        <a:pt x="381" y="246"/>
                      </a:cubicBezTo>
                      <a:cubicBezTo>
                        <a:pt x="385" y="241"/>
                        <a:pt x="383" y="243"/>
                        <a:pt x="388" y="238"/>
                      </a:cubicBezTo>
                      <a:cubicBezTo>
                        <a:pt x="388" y="239"/>
                        <a:pt x="388" y="239"/>
                        <a:pt x="388" y="239"/>
                      </a:cubicBezTo>
                      <a:cubicBezTo>
                        <a:pt x="390" y="235"/>
                        <a:pt x="395" y="232"/>
                        <a:pt x="400" y="227"/>
                      </a:cubicBezTo>
                      <a:cubicBezTo>
                        <a:pt x="399" y="228"/>
                        <a:pt x="399" y="228"/>
                        <a:pt x="399" y="228"/>
                      </a:cubicBezTo>
                      <a:cubicBezTo>
                        <a:pt x="401" y="226"/>
                        <a:pt x="402" y="225"/>
                        <a:pt x="403" y="224"/>
                      </a:cubicBezTo>
                      <a:cubicBezTo>
                        <a:pt x="399" y="226"/>
                        <a:pt x="400" y="225"/>
                        <a:pt x="399" y="224"/>
                      </a:cubicBezTo>
                      <a:cubicBezTo>
                        <a:pt x="404" y="222"/>
                        <a:pt x="403" y="218"/>
                        <a:pt x="410" y="213"/>
                      </a:cubicBezTo>
                      <a:cubicBezTo>
                        <a:pt x="410" y="214"/>
                        <a:pt x="409" y="216"/>
                        <a:pt x="407" y="217"/>
                      </a:cubicBezTo>
                      <a:cubicBezTo>
                        <a:pt x="406" y="220"/>
                        <a:pt x="407" y="221"/>
                        <a:pt x="404" y="225"/>
                      </a:cubicBezTo>
                      <a:cubicBezTo>
                        <a:pt x="406" y="223"/>
                        <a:pt x="408" y="220"/>
                        <a:pt x="408" y="221"/>
                      </a:cubicBezTo>
                      <a:cubicBezTo>
                        <a:pt x="408" y="219"/>
                        <a:pt x="408" y="219"/>
                        <a:pt x="408" y="219"/>
                      </a:cubicBezTo>
                      <a:cubicBezTo>
                        <a:pt x="409" y="218"/>
                        <a:pt x="410" y="217"/>
                        <a:pt x="411" y="216"/>
                      </a:cubicBezTo>
                      <a:cubicBezTo>
                        <a:pt x="411" y="215"/>
                        <a:pt x="408" y="217"/>
                        <a:pt x="410" y="214"/>
                      </a:cubicBezTo>
                      <a:cubicBezTo>
                        <a:pt x="414" y="210"/>
                        <a:pt x="413" y="213"/>
                        <a:pt x="413" y="212"/>
                      </a:cubicBezTo>
                      <a:cubicBezTo>
                        <a:pt x="418" y="208"/>
                        <a:pt x="414" y="209"/>
                        <a:pt x="419" y="205"/>
                      </a:cubicBezTo>
                      <a:cubicBezTo>
                        <a:pt x="419" y="206"/>
                        <a:pt x="418" y="207"/>
                        <a:pt x="418" y="207"/>
                      </a:cubicBezTo>
                      <a:cubicBezTo>
                        <a:pt x="422" y="205"/>
                        <a:pt x="426" y="200"/>
                        <a:pt x="428" y="200"/>
                      </a:cubicBezTo>
                      <a:cubicBezTo>
                        <a:pt x="428" y="201"/>
                        <a:pt x="428" y="201"/>
                        <a:pt x="427" y="202"/>
                      </a:cubicBezTo>
                      <a:cubicBezTo>
                        <a:pt x="427" y="202"/>
                        <a:pt x="427" y="202"/>
                        <a:pt x="427" y="202"/>
                      </a:cubicBezTo>
                      <a:cubicBezTo>
                        <a:pt x="424" y="207"/>
                        <a:pt x="430" y="199"/>
                        <a:pt x="430" y="201"/>
                      </a:cubicBezTo>
                      <a:cubicBezTo>
                        <a:pt x="429" y="201"/>
                        <a:pt x="434" y="197"/>
                        <a:pt x="436" y="195"/>
                      </a:cubicBezTo>
                      <a:cubicBezTo>
                        <a:pt x="435" y="195"/>
                        <a:pt x="435" y="195"/>
                        <a:pt x="435" y="195"/>
                      </a:cubicBezTo>
                      <a:cubicBezTo>
                        <a:pt x="440" y="186"/>
                        <a:pt x="436" y="197"/>
                        <a:pt x="443" y="190"/>
                      </a:cubicBezTo>
                      <a:cubicBezTo>
                        <a:pt x="447" y="186"/>
                        <a:pt x="441" y="192"/>
                        <a:pt x="443" y="189"/>
                      </a:cubicBezTo>
                      <a:cubicBezTo>
                        <a:pt x="446" y="186"/>
                        <a:pt x="448" y="186"/>
                        <a:pt x="452" y="182"/>
                      </a:cubicBezTo>
                      <a:cubicBezTo>
                        <a:pt x="454" y="181"/>
                        <a:pt x="457" y="180"/>
                        <a:pt x="458" y="180"/>
                      </a:cubicBezTo>
                      <a:cubicBezTo>
                        <a:pt x="461" y="178"/>
                        <a:pt x="467" y="174"/>
                        <a:pt x="468" y="172"/>
                      </a:cubicBezTo>
                      <a:cubicBezTo>
                        <a:pt x="462" y="175"/>
                        <a:pt x="464" y="177"/>
                        <a:pt x="457" y="180"/>
                      </a:cubicBezTo>
                      <a:cubicBezTo>
                        <a:pt x="458" y="178"/>
                        <a:pt x="458" y="178"/>
                        <a:pt x="458" y="178"/>
                      </a:cubicBezTo>
                      <a:cubicBezTo>
                        <a:pt x="462" y="174"/>
                        <a:pt x="467" y="170"/>
                        <a:pt x="470" y="168"/>
                      </a:cubicBezTo>
                      <a:cubicBezTo>
                        <a:pt x="469" y="168"/>
                        <a:pt x="469" y="168"/>
                        <a:pt x="469" y="168"/>
                      </a:cubicBezTo>
                      <a:cubicBezTo>
                        <a:pt x="474" y="163"/>
                        <a:pt x="475" y="161"/>
                        <a:pt x="481" y="157"/>
                      </a:cubicBezTo>
                      <a:cubicBezTo>
                        <a:pt x="482" y="157"/>
                        <a:pt x="479" y="160"/>
                        <a:pt x="477" y="162"/>
                      </a:cubicBezTo>
                      <a:cubicBezTo>
                        <a:pt x="481" y="160"/>
                        <a:pt x="480" y="159"/>
                        <a:pt x="486" y="155"/>
                      </a:cubicBezTo>
                      <a:cubicBezTo>
                        <a:pt x="487" y="156"/>
                        <a:pt x="482" y="158"/>
                        <a:pt x="482" y="159"/>
                      </a:cubicBezTo>
                      <a:cubicBezTo>
                        <a:pt x="488" y="154"/>
                        <a:pt x="488" y="154"/>
                        <a:pt x="488" y="154"/>
                      </a:cubicBezTo>
                      <a:cubicBezTo>
                        <a:pt x="488" y="154"/>
                        <a:pt x="488" y="154"/>
                        <a:pt x="488" y="154"/>
                      </a:cubicBezTo>
                      <a:cubicBezTo>
                        <a:pt x="488" y="152"/>
                        <a:pt x="493" y="151"/>
                        <a:pt x="497" y="148"/>
                      </a:cubicBezTo>
                      <a:cubicBezTo>
                        <a:pt x="506" y="141"/>
                        <a:pt x="506" y="139"/>
                        <a:pt x="510" y="134"/>
                      </a:cubicBezTo>
                      <a:cubicBezTo>
                        <a:pt x="512" y="133"/>
                        <a:pt x="513" y="134"/>
                        <a:pt x="512" y="134"/>
                      </a:cubicBezTo>
                      <a:cubicBezTo>
                        <a:pt x="510" y="135"/>
                        <a:pt x="510" y="135"/>
                        <a:pt x="510" y="136"/>
                      </a:cubicBezTo>
                      <a:cubicBezTo>
                        <a:pt x="513" y="134"/>
                        <a:pt x="518" y="133"/>
                        <a:pt x="516" y="135"/>
                      </a:cubicBezTo>
                      <a:cubicBezTo>
                        <a:pt x="521" y="131"/>
                        <a:pt x="514" y="135"/>
                        <a:pt x="517" y="133"/>
                      </a:cubicBezTo>
                      <a:cubicBezTo>
                        <a:pt x="524" y="128"/>
                        <a:pt x="524" y="128"/>
                        <a:pt x="524" y="128"/>
                      </a:cubicBezTo>
                      <a:cubicBezTo>
                        <a:pt x="522" y="128"/>
                        <a:pt x="520" y="130"/>
                        <a:pt x="523" y="127"/>
                      </a:cubicBezTo>
                      <a:cubicBezTo>
                        <a:pt x="526" y="125"/>
                        <a:pt x="527" y="124"/>
                        <a:pt x="531" y="121"/>
                      </a:cubicBezTo>
                      <a:cubicBezTo>
                        <a:pt x="531" y="122"/>
                        <a:pt x="533" y="122"/>
                        <a:pt x="530" y="124"/>
                      </a:cubicBezTo>
                      <a:cubicBezTo>
                        <a:pt x="533" y="123"/>
                        <a:pt x="536" y="121"/>
                        <a:pt x="536" y="119"/>
                      </a:cubicBezTo>
                      <a:cubicBezTo>
                        <a:pt x="531" y="121"/>
                        <a:pt x="543" y="114"/>
                        <a:pt x="539" y="115"/>
                      </a:cubicBezTo>
                      <a:cubicBezTo>
                        <a:pt x="544" y="113"/>
                        <a:pt x="544" y="113"/>
                        <a:pt x="544" y="113"/>
                      </a:cubicBezTo>
                      <a:cubicBezTo>
                        <a:pt x="543" y="114"/>
                        <a:pt x="543" y="114"/>
                        <a:pt x="541" y="115"/>
                      </a:cubicBezTo>
                      <a:cubicBezTo>
                        <a:pt x="543" y="115"/>
                        <a:pt x="545" y="112"/>
                        <a:pt x="546" y="111"/>
                      </a:cubicBezTo>
                      <a:cubicBezTo>
                        <a:pt x="548" y="111"/>
                        <a:pt x="552" y="108"/>
                        <a:pt x="553" y="109"/>
                      </a:cubicBezTo>
                      <a:cubicBezTo>
                        <a:pt x="554" y="108"/>
                        <a:pt x="557" y="106"/>
                        <a:pt x="558" y="106"/>
                      </a:cubicBezTo>
                      <a:cubicBezTo>
                        <a:pt x="560" y="105"/>
                        <a:pt x="558" y="105"/>
                        <a:pt x="559" y="104"/>
                      </a:cubicBezTo>
                      <a:cubicBezTo>
                        <a:pt x="566" y="100"/>
                        <a:pt x="566" y="100"/>
                        <a:pt x="566" y="100"/>
                      </a:cubicBezTo>
                      <a:cubicBezTo>
                        <a:pt x="567" y="101"/>
                        <a:pt x="568" y="102"/>
                        <a:pt x="567" y="103"/>
                      </a:cubicBezTo>
                      <a:cubicBezTo>
                        <a:pt x="570" y="101"/>
                        <a:pt x="567" y="101"/>
                        <a:pt x="571" y="98"/>
                      </a:cubicBezTo>
                      <a:cubicBezTo>
                        <a:pt x="570" y="101"/>
                        <a:pt x="577" y="96"/>
                        <a:pt x="575" y="100"/>
                      </a:cubicBezTo>
                      <a:cubicBezTo>
                        <a:pt x="577" y="99"/>
                        <a:pt x="584" y="96"/>
                        <a:pt x="588" y="93"/>
                      </a:cubicBezTo>
                      <a:cubicBezTo>
                        <a:pt x="589" y="91"/>
                        <a:pt x="583" y="95"/>
                        <a:pt x="583" y="94"/>
                      </a:cubicBezTo>
                      <a:cubicBezTo>
                        <a:pt x="593" y="88"/>
                        <a:pt x="592" y="85"/>
                        <a:pt x="601" y="81"/>
                      </a:cubicBezTo>
                      <a:cubicBezTo>
                        <a:pt x="598" y="82"/>
                        <a:pt x="598" y="82"/>
                        <a:pt x="598" y="82"/>
                      </a:cubicBezTo>
                      <a:cubicBezTo>
                        <a:pt x="603" y="79"/>
                        <a:pt x="602" y="80"/>
                        <a:pt x="605" y="77"/>
                      </a:cubicBezTo>
                      <a:cubicBezTo>
                        <a:pt x="604" y="79"/>
                        <a:pt x="612" y="78"/>
                        <a:pt x="620" y="74"/>
                      </a:cubicBezTo>
                      <a:cubicBezTo>
                        <a:pt x="620" y="73"/>
                        <a:pt x="615" y="75"/>
                        <a:pt x="616" y="73"/>
                      </a:cubicBezTo>
                      <a:cubicBezTo>
                        <a:pt x="621" y="70"/>
                        <a:pt x="621" y="70"/>
                        <a:pt x="621" y="70"/>
                      </a:cubicBezTo>
                      <a:cubicBezTo>
                        <a:pt x="622" y="70"/>
                        <a:pt x="621" y="71"/>
                        <a:pt x="620" y="71"/>
                      </a:cubicBezTo>
                      <a:cubicBezTo>
                        <a:pt x="625" y="69"/>
                        <a:pt x="630" y="69"/>
                        <a:pt x="631" y="67"/>
                      </a:cubicBezTo>
                      <a:cubicBezTo>
                        <a:pt x="637" y="67"/>
                        <a:pt x="637" y="67"/>
                        <a:pt x="637" y="67"/>
                      </a:cubicBezTo>
                      <a:cubicBezTo>
                        <a:pt x="634" y="67"/>
                        <a:pt x="634" y="67"/>
                        <a:pt x="634" y="67"/>
                      </a:cubicBezTo>
                      <a:cubicBezTo>
                        <a:pt x="635" y="66"/>
                        <a:pt x="640" y="63"/>
                        <a:pt x="641" y="62"/>
                      </a:cubicBezTo>
                      <a:cubicBezTo>
                        <a:pt x="646" y="59"/>
                        <a:pt x="649" y="59"/>
                        <a:pt x="652" y="59"/>
                      </a:cubicBezTo>
                      <a:cubicBezTo>
                        <a:pt x="651" y="58"/>
                        <a:pt x="648" y="58"/>
                        <a:pt x="652" y="56"/>
                      </a:cubicBezTo>
                      <a:cubicBezTo>
                        <a:pt x="653" y="58"/>
                        <a:pt x="662" y="53"/>
                        <a:pt x="662" y="54"/>
                      </a:cubicBezTo>
                      <a:cubicBezTo>
                        <a:pt x="664" y="54"/>
                        <a:pt x="668" y="53"/>
                        <a:pt x="667" y="52"/>
                      </a:cubicBezTo>
                      <a:cubicBezTo>
                        <a:pt x="668" y="54"/>
                        <a:pt x="668" y="54"/>
                        <a:pt x="668" y="54"/>
                      </a:cubicBezTo>
                      <a:cubicBezTo>
                        <a:pt x="667" y="52"/>
                        <a:pt x="674" y="49"/>
                        <a:pt x="679" y="47"/>
                      </a:cubicBezTo>
                      <a:cubicBezTo>
                        <a:pt x="679" y="50"/>
                        <a:pt x="684" y="45"/>
                        <a:pt x="688" y="46"/>
                      </a:cubicBezTo>
                      <a:cubicBezTo>
                        <a:pt x="688" y="44"/>
                        <a:pt x="696" y="43"/>
                        <a:pt x="697" y="41"/>
                      </a:cubicBezTo>
                      <a:cubicBezTo>
                        <a:pt x="701" y="39"/>
                        <a:pt x="701" y="41"/>
                        <a:pt x="702" y="41"/>
                      </a:cubicBezTo>
                      <a:cubicBezTo>
                        <a:pt x="704" y="40"/>
                        <a:pt x="704" y="40"/>
                        <a:pt x="704" y="40"/>
                      </a:cubicBezTo>
                      <a:cubicBezTo>
                        <a:pt x="706" y="40"/>
                        <a:pt x="713" y="38"/>
                        <a:pt x="718" y="37"/>
                      </a:cubicBezTo>
                      <a:cubicBezTo>
                        <a:pt x="722" y="35"/>
                        <a:pt x="722" y="35"/>
                        <a:pt x="722" y="35"/>
                      </a:cubicBezTo>
                      <a:cubicBezTo>
                        <a:pt x="723" y="35"/>
                        <a:pt x="723" y="35"/>
                        <a:pt x="723" y="35"/>
                      </a:cubicBezTo>
                      <a:cubicBezTo>
                        <a:pt x="724" y="34"/>
                        <a:pt x="727" y="33"/>
                        <a:pt x="725" y="33"/>
                      </a:cubicBezTo>
                      <a:cubicBezTo>
                        <a:pt x="727" y="33"/>
                        <a:pt x="727" y="33"/>
                        <a:pt x="727" y="33"/>
                      </a:cubicBezTo>
                      <a:cubicBezTo>
                        <a:pt x="727" y="31"/>
                        <a:pt x="730" y="31"/>
                        <a:pt x="735" y="29"/>
                      </a:cubicBezTo>
                      <a:cubicBezTo>
                        <a:pt x="736" y="29"/>
                        <a:pt x="736" y="30"/>
                        <a:pt x="735" y="30"/>
                      </a:cubicBezTo>
                      <a:cubicBezTo>
                        <a:pt x="737" y="30"/>
                        <a:pt x="736" y="31"/>
                        <a:pt x="738" y="31"/>
                      </a:cubicBezTo>
                      <a:cubicBezTo>
                        <a:pt x="736" y="31"/>
                        <a:pt x="745" y="26"/>
                        <a:pt x="739" y="27"/>
                      </a:cubicBezTo>
                      <a:cubicBezTo>
                        <a:pt x="738" y="26"/>
                        <a:pt x="741" y="25"/>
                        <a:pt x="744" y="24"/>
                      </a:cubicBezTo>
                      <a:cubicBezTo>
                        <a:pt x="745" y="26"/>
                        <a:pt x="745" y="26"/>
                        <a:pt x="745" y="26"/>
                      </a:cubicBezTo>
                      <a:cubicBezTo>
                        <a:pt x="748" y="23"/>
                        <a:pt x="748" y="23"/>
                        <a:pt x="748" y="23"/>
                      </a:cubicBezTo>
                      <a:cubicBezTo>
                        <a:pt x="751" y="22"/>
                        <a:pt x="753" y="23"/>
                        <a:pt x="756" y="22"/>
                      </a:cubicBezTo>
                      <a:cubicBezTo>
                        <a:pt x="753" y="23"/>
                        <a:pt x="750" y="27"/>
                        <a:pt x="758" y="25"/>
                      </a:cubicBezTo>
                      <a:cubicBezTo>
                        <a:pt x="754" y="26"/>
                        <a:pt x="752" y="28"/>
                        <a:pt x="750" y="28"/>
                      </a:cubicBezTo>
                      <a:cubicBezTo>
                        <a:pt x="752" y="28"/>
                        <a:pt x="752" y="28"/>
                        <a:pt x="750" y="29"/>
                      </a:cubicBezTo>
                      <a:cubicBezTo>
                        <a:pt x="756" y="27"/>
                        <a:pt x="752" y="28"/>
                        <a:pt x="758" y="26"/>
                      </a:cubicBezTo>
                      <a:cubicBezTo>
                        <a:pt x="758" y="28"/>
                        <a:pt x="759" y="28"/>
                        <a:pt x="764" y="27"/>
                      </a:cubicBezTo>
                      <a:cubicBezTo>
                        <a:pt x="760" y="27"/>
                        <a:pt x="760" y="27"/>
                        <a:pt x="760" y="27"/>
                      </a:cubicBezTo>
                      <a:cubicBezTo>
                        <a:pt x="761" y="27"/>
                        <a:pt x="761" y="27"/>
                        <a:pt x="761" y="26"/>
                      </a:cubicBezTo>
                      <a:cubicBezTo>
                        <a:pt x="760" y="27"/>
                        <a:pt x="759" y="26"/>
                        <a:pt x="759" y="26"/>
                      </a:cubicBezTo>
                      <a:cubicBezTo>
                        <a:pt x="760" y="26"/>
                        <a:pt x="765" y="23"/>
                        <a:pt x="766" y="23"/>
                      </a:cubicBezTo>
                      <a:cubicBezTo>
                        <a:pt x="760" y="22"/>
                        <a:pt x="776" y="19"/>
                        <a:pt x="772" y="19"/>
                      </a:cubicBezTo>
                      <a:cubicBezTo>
                        <a:pt x="773" y="18"/>
                        <a:pt x="777" y="17"/>
                        <a:pt x="777" y="18"/>
                      </a:cubicBezTo>
                      <a:cubicBezTo>
                        <a:pt x="772" y="20"/>
                        <a:pt x="781" y="19"/>
                        <a:pt x="781" y="20"/>
                      </a:cubicBezTo>
                      <a:cubicBezTo>
                        <a:pt x="782" y="19"/>
                        <a:pt x="777" y="20"/>
                        <a:pt x="779" y="19"/>
                      </a:cubicBezTo>
                      <a:cubicBezTo>
                        <a:pt x="782" y="18"/>
                        <a:pt x="784" y="19"/>
                        <a:pt x="786" y="19"/>
                      </a:cubicBezTo>
                      <a:cubicBezTo>
                        <a:pt x="785" y="19"/>
                        <a:pt x="785" y="19"/>
                        <a:pt x="785" y="19"/>
                      </a:cubicBezTo>
                      <a:cubicBezTo>
                        <a:pt x="789" y="19"/>
                        <a:pt x="789" y="19"/>
                        <a:pt x="789" y="19"/>
                      </a:cubicBezTo>
                      <a:cubicBezTo>
                        <a:pt x="790" y="18"/>
                        <a:pt x="785" y="19"/>
                        <a:pt x="789" y="17"/>
                      </a:cubicBezTo>
                      <a:cubicBezTo>
                        <a:pt x="790" y="18"/>
                        <a:pt x="794" y="16"/>
                        <a:pt x="794" y="17"/>
                      </a:cubicBezTo>
                      <a:cubicBezTo>
                        <a:pt x="792" y="18"/>
                        <a:pt x="794" y="19"/>
                        <a:pt x="790" y="20"/>
                      </a:cubicBezTo>
                      <a:cubicBezTo>
                        <a:pt x="793" y="20"/>
                        <a:pt x="802" y="18"/>
                        <a:pt x="798" y="17"/>
                      </a:cubicBezTo>
                      <a:cubicBezTo>
                        <a:pt x="802" y="17"/>
                        <a:pt x="802" y="17"/>
                        <a:pt x="802" y="17"/>
                      </a:cubicBezTo>
                      <a:cubicBezTo>
                        <a:pt x="800" y="16"/>
                        <a:pt x="793" y="16"/>
                        <a:pt x="800" y="15"/>
                      </a:cubicBezTo>
                      <a:cubicBezTo>
                        <a:pt x="800" y="15"/>
                        <a:pt x="800" y="15"/>
                        <a:pt x="800" y="15"/>
                      </a:cubicBezTo>
                      <a:cubicBezTo>
                        <a:pt x="805" y="13"/>
                        <a:pt x="805" y="13"/>
                        <a:pt x="805" y="13"/>
                      </a:cubicBezTo>
                      <a:cubicBezTo>
                        <a:pt x="807" y="14"/>
                        <a:pt x="807" y="14"/>
                        <a:pt x="807" y="14"/>
                      </a:cubicBezTo>
                      <a:cubicBezTo>
                        <a:pt x="807" y="13"/>
                        <a:pt x="808" y="13"/>
                        <a:pt x="810" y="13"/>
                      </a:cubicBezTo>
                      <a:cubicBezTo>
                        <a:pt x="810" y="13"/>
                        <a:pt x="812" y="13"/>
                        <a:pt x="812" y="14"/>
                      </a:cubicBezTo>
                      <a:cubicBezTo>
                        <a:pt x="817" y="13"/>
                        <a:pt x="817" y="12"/>
                        <a:pt x="817" y="12"/>
                      </a:cubicBezTo>
                      <a:cubicBezTo>
                        <a:pt x="820" y="11"/>
                        <a:pt x="821" y="11"/>
                        <a:pt x="820" y="12"/>
                      </a:cubicBezTo>
                      <a:cubicBezTo>
                        <a:pt x="824" y="12"/>
                        <a:pt x="831" y="11"/>
                        <a:pt x="834" y="11"/>
                      </a:cubicBezTo>
                      <a:cubicBezTo>
                        <a:pt x="839" y="10"/>
                        <a:pt x="833" y="11"/>
                        <a:pt x="836" y="10"/>
                      </a:cubicBezTo>
                      <a:cubicBezTo>
                        <a:pt x="841" y="12"/>
                        <a:pt x="854" y="9"/>
                        <a:pt x="863" y="8"/>
                      </a:cubicBezTo>
                      <a:cubicBezTo>
                        <a:pt x="860" y="6"/>
                        <a:pt x="865" y="7"/>
                        <a:pt x="867" y="5"/>
                      </a:cubicBezTo>
                      <a:cubicBezTo>
                        <a:pt x="865" y="6"/>
                        <a:pt x="875" y="7"/>
                        <a:pt x="868" y="8"/>
                      </a:cubicBezTo>
                      <a:cubicBezTo>
                        <a:pt x="872" y="7"/>
                        <a:pt x="872" y="7"/>
                        <a:pt x="872" y="7"/>
                      </a:cubicBezTo>
                      <a:cubicBezTo>
                        <a:pt x="876" y="8"/>
                        <a:pt x="865" y="9"/>
                        <a:pt x="870" y="10"/>
                      </a:cubicBezTo>
                      <a:cubicBezTo>
                        <a:pt x="875" y="9"/>
                        <a:pt x="878" y="7"/>
                        <a:pt x="884" y="7"/>
                      </a:cubicBezTo>
                      <a:cubicBezTo>
                        <a:pt x="882" y="9"/>
                        <a:pt x="889" y="7"/>
                        <a:pt x="888" y="9"/>
                      </a:cubicBezTo>
                      <a:cubicBezTo>
                        <a:pt x="887" y="9"/>
                        <a:pt x="885" y="9"/>
                        <a:pt x="883" y="9"/>
                      </a:cubicBezTo>
                      <a:cubicBezTo>
                        <a:pt x="884" y="9"/>
                        <a:pt x="884" y="9"/>
                        <a:pt x="884" y="9"/>
                      </a:cubicBezTo>
                      <a:cubicBezTo>
                        <a:pt x="896" y="9"/>
                        <a:pt x="887" y="7"/>
                        <a:pt x="894" y="6"/>
                      </a:cubicBezTo>
                      <a:cubicBezTo>
                        <a:pt x="901" y="6"/>
                        <a:pt x="899" y="7"/>
                        <a:pt x="900" y="8"/>
                      </a:cubicBezTo>
                      <a:cubicBezTo>
                        <a:pt x="901" y="8"/>
                        <a:pt x="904" y="8"/>
                        <a:pt x="906" y="8"/>
                      </a:cubicBezTo>
                      <a:cubicBezTo>
                        <a:pt x="902" y="9"/>
                        <a:pt x="898" y="7"/>
                        <a:pt x="900" y="6"/>
                      </a:cubicBezTo>
                      <a:cubicBezTo>
                        <a:pt x="903" y="7"/>
                        <a:pt x="911" y="6"/>
                        <a:pt x="913" y="5"/>
                      </a:cubicBezTo>
                      <a:cubicBezTo>
                        <a:pt x="902" y="3"/>
                        <a:pt x="906" y="5"/>
                        <a:pt x="896" y="3"/>
                      </a:cubicBezTo>
                      <a:cubicBezTo>
                        <a:pt x="895" y="4"/>
                        <a:pt x="895" y="5"/>
                        <a:pt x="889" y="5"/>
                      </a:cubicBezTo>
                      <a:cubicBezTo>
                        <a:pt x="893" y="4"/>
                        <a:pt x="889" y="4"/>
                        <a:pt x="888" y="4"/>
                      </a:cubicBezTo>
                      <a:cubicBezTo>
                        <a:pt x="889" y="5"/>
                        <a:pt x="884" y="4"/>
                        <a:pt x="882" y="5"/>
                      </a:cubicBezTo>
                      <a:cubicBezTo>
                        <a:pt x="880" y="4"/>
                        <a:pt x="885" y="2"/>
                        <a:pt x="880" y="2"/>
                      </a:cubicBezTo>
                      <a:cubicBezTo>
                        <a:pt x="879" y="5"/>
                        <a:pt x="879" y="5"/>
                        <a:pt x="879" y="5"/>
                      </a:cubicBezTo>
                      <a:cubicBezTo>
                        <a:pt x="876" y="4"/>
                        <a:pt x="879" y="3"/>
                        <a:pt x="875" y="4"/>
                      </a:cubicBezTo>
                      <a:cubicBezTo>
                        <a:pt x="877" y="2"/>
                        <a:pt x="874" y="2"/>
                        <a:pt x="880" y="1"/>
                      </a:cubicBezTo>
                      <a:cubicBezTo>
                        <a:pt x="872" y="0"/>
                        <a:pt x="868" y="3"/>
                        <a:pt x="862" y="4"/>
                      </a:cubicBezTo>
                      <a:cubicBezTo>
                        <a:pt x="863" y="4"/>
                        <a:pt x="863" y="4"/>
                        <a:pt x="864" y="4"/>
                      </a:cubicBezTo>
                      <a:cubicBezTo>
                        <a:pt x="862" y="4"/>
                        <a:pt x="860" y="4"/>
                        <a:pt x="858" y="5"/>
                      </a:cubicBezTo>
                      <a:cubicBezTo>
                        <a:pt x="854" y="4"/>
                        <a:pt x="861" y="3"/>
                        <a:pt x="860" y="3"/>
                      </a:cubicBezTo>
                      <a:cubicBezTo>
                        <a:pt x="854" y="3"/>
                        <a:pt x="854" y="3"/>
                        <a:pt x="854" y="3"/>
                      </a:cubicBezTo>
                      <a:cubicBezTo>
                        <a:pt x="853" y="3"/>
                        <a:pt x="853" y="3"/>
                        <a:pt x="853" y="3"/>
                      </a:cubicBezTo>
                      <a:cubicBezTo>
                        <a:pt x="852" y="4"/>
                        <a:pt x="850" y="4"/>
                        <a:pt x="850" y="4"/>
                      </a:cubicBezTo>
                      <a:cubicBezTo>
                        <a:pt x="851" y="3"/>
                        <a:pt x="852" y="2"/>
                        <a:pt x="853" y="1"/>
                      </a:cubicBezTo>
                      <a:cubicBezTo>
                        <a:pt x="847" y="3"/>
                        <a:pt x="847" y="3"/>
                        <a:pt x="847" y="3"/>
                      </a:cubicBezTo>
                      <a:cubicBezTo>
                        <a:pt x="847" y="3"/>
                        <a:pt x="841" y="3"/>
                        <a:pt x="846" y="2"/>
                      </a:cubicBezTo>
                      <a:cubicBezTo>
                        <a:pt x="836" y="3"/>
                        <a:pt x="836" y="3"/>
                        <a:pt x="836" y="3"/>
                      </a:cubicBezTo>
                      <a:cubicBezTo>
                        <a:pt x="835" y="2"/>
                        <a:pt x="835" y="2"/>
                        <a:pt x="835" y="2"/>
                      </a:cubicBezTo>
                      <a:cubicBezTo>
                        <a:pt x="832" y="2"/>
                        <a:pt x="832" y="3"/>
                        <a:pt x="835" y="2"/>
                      </a:cubicBezTo>
                      <a:cubicBezTo>
                        <a:pt x="832" y="2"/>
                        <a:pt x="820" y="7"/>
                        <a:pt x="821" y="4"/>
                      </a:cubicBezTo>
                      <a:cubicBezTo>
                        <a:pt x="814" y="6"/>
                        <a:pt x="811" y="6"/>
                        <a:pt x="801" y="8"/>
                      </a:cubicBezTo>
                      <a:cubicBezTo>
                        <a:pt x="808" y="6"/>
                        <a:pt x="793" y="8"/>
                        <a:pt x="800" y="6"/>
                      </a:cubicBezTo>
                      <a:cubicBezTo>
                        <a:pt x="796" y="6"/>
                        <a:pt x="795" y="8"/>
                        <a:pt x="791" y="9"/>
                      </a:cubicBezTo>
                      <a:cubicBezTo>
                        <a:pt x="788" y="9"/>
                        <a:pt x="789" y="7"/>
                        <a:pt x="793" y="6"/>
                      </a:cubicBezTo>
                      <a:cubicBezTo>
                        <a:pt x="789" y="7"/>
                        <a:pt x="789" y="7"/>
                        <a:pt x="789" y="7"/>
                      </a:cubicBezTo>
                      <a:cubicBezTo>
                        <a:pt x="789" y="7"/>
                        <a:pt x="789" y="7"/>
                        <a:pt x="789" y="7"/>
                      </a:cubicBezTo>
                      <a:cubicBezTo>
                        <a:pt x="785" y="9"/>
                        <a:pt x="785" y="9"/>
                        <a:pt x="785" y="9"/>
                      </a:cubicBezTo>
                      <a:cubicBezTo>
                        <a:pt x="781" y="9"/>
                        <a:pt x="784" y="7"/>
                        <a:pt x="780" y="8"/>
                      </a:cubicBezTo>
                      <a:cubicBezTo>
                        <a:pt x="779" y="9"/>
                        <a:pt x="779" y="9"/>
                        <a:pt x="779" y="9"/>
                      </a:cubicBezTo>
                      <a:cubicBezTo>
                        <a:pt x="776" y="9"/>
                        <a:pt x="776" y="9"/>
                        <a:pt x="776" y="9"/>
                      </a:cubicBezTo>
                      <a:cubicBezTo>
                        <a:pt x="777" y="9"/>
                        <a:pt x="775" y="10"/>
                        <a:pt x="772" y="11"/>
                      </a:cubicBezTo>
                      <a:cubicBezTo>
                        <a:pt x="772" y="11"/>
                        <a:pt x="772" y="11"/>
                        <a:pt x="772" y="11"/>
                      </a:cubicBezTo>
                      <a:cubicBezTo>
                        <a:pt x="769" y="12"/>
                        <a:pt x="769" y="12"/>
                        <a:pt x="769" y="12"/>
                      </a:cubicBezTo>
                      <a:cubicBezTo>
                        <a:pt x="772" y="10"/>
                        <a:pt x="765" y="12"/>
                        <a:pt x="767" y="11"/>
                      </a:cubicBezTo>
                      <a:cubicBezTo>
                        <a:pt x="764" y="11"/>
                        <a:pt x="764" y="11"/>
                        <a:pt x="758" y="13"/>
                      </a:cubicBezTo>
                      <a:cubicBezTo>
                        <a:pt x="759" y="14"/>
                        <a:pt x="759" y="14"/>
                        <a:pt x="759" y="14"/>
                      </a:cubicBezTo>
                      <a:cubicBezTo>
                        <a:pt x="752" y="16"/>
                        <a:pt x="759" y="12"/>
                        <a:pt x="753" y="14"/>
                      </a:cubicBezTo>
                      <a:cubicBezTo>
                        <a:pt x="753" y="14"/>
                        <a:pt x="753" y="14"/>
                        <a:pt x="753" y="14"/>
                      </a:cubicBezTo>
                      <a:cubicBezTo>
                        <a:pt x="745" y="15"/>
                        <a:pt x="740" y="19"/>
                        <a:pt x="733" y="19"/>
                      </a:cubicBezTo>
                      <a:cubicBezTo>
                        <a:pt x="737" y="18"/>
                        <a:pt x="735" y="17"/>
                        <a:pt x="735" y="18"/>
                      </a:cubicBezTo>
                      <a:cubicBezTo>
                        <a:pt x="730" y="19"/>
                        <a:pt x="722" y="22"/>
                        <a:pt x="716" y="24"/>
                      </a:cubicBezTo>
                      <a:cubicBezTo>
                        <a:pt x="714" y="24"/>
                        <a:pt x="713" y="23"/>
                        <a:pt x="708" y="24"/>
                      </a:cubicBezTo>
                      <a:cubicBezTo>
                        <a:pt x="704" y="26"/>
                        <a:pt x="703" y="26"/>
                        <a:pt x="702" y="27"/>
                      </a:cubicBezTo>
                      <a:cubicBezTo>
                        <a:pt x="698" y="28"/>
                        <a:pt x="691" y="31"/>
                        <a:pt x="690" y="30"/>
                      </a:cubicBezTo>
                      <a:cubicBezTo>
                        <a:pt x="690" y="31"/>
                        <a:pt x="687" y="31"/>
                        <a:pt x="685" y="33"/>
                      </a:cubicBezTo>
                      <a:cubicBezTo>
                        <a:pt x="684" y="32"/>
                        <a:pt x="684" y="32"/>
                        <a:pt x="684" y="32"/>
                      </a:cubicBezTo>
                      <a:cubicBezTo>
                        <a:pt x="685" y="33"/>
                        <a:pt x="685" y="33"/>
                        <a:pt x="685" y="33"/>
                      </a:cubicBezTo>
                      <a:cubicBezTo>
                        <a:pt x="677" y="33"/>
                        <a:pt x="674" y="38"/>
                        <a:pt x="666" y="39"/>
                      </a:cubicBezTo>
                      <a:cubicBezTo>
                        <a:pt x="667" y="39"/>
                        <a:pt x="667" y="39"/>
                        <a:pt x="667" y="39"/>
                      </a:cubicBezTo>
                      <a:cubicBezTo>
                        <a:pt x="665" y="40"/>
                        <a:pt x="665" y="40"/>
                        <a:pt x="665" y="40"/>
                      </a:cubicBezTo>
                      <a:cubicBezTo>
                        <a:pt x="664" y="40"/>
                        <a:pt x="665" y="39"/>
                        <a:pt x="665" y="38"/>
                      </a:cubicBezTo>
                      <a:cubicBezTo>
                        <a:pt x="661" y="40"/>
                        <a:pt x="656" y="42"/>
                        <a:pt x="652" y="43"/>
                      </a:cubicBezTo>
                      <a:cubicBezTo>
                        <a:pt x="654" y="43"/>
                        <a:pt x="654" y="43"/>
                        <a:pt x="654" y="43"/>
                      </a:cubicBezTo>
                      <a:cubicBezTo>
                        <a:pt x="652" y="44"/>
                        <a:pt x="650" y="46"/>
                        <a:pt x="647" y="47"/>
                      </a:cubicBezTo>
                      <a:cubicBezTo>
                        <a:pt x="651" y="43"/>
                        <a:pt x="642" y="48"/>
                        <a:pt x="641" y="48"/>
                      </a:cubicBezTo>
                      <a:cubicBezTo>
                        <a:pt x="644" y="46"/>
                        <a:pt x="644" y="46"/>
                        <a:pt x="644" y="46"/>
                      </a:cubicBezTo>
                      <a:cubicBezTo>
                        <a:pt x="640" y="48"/>
                        <a:pt x="640" y="48"/>
                        <a:pt x="641" y="49"/>
                      </a:cubicBezTo>
                      <a:cubicBezTo>
                        <a:pt x="636" y="51"/>
                        <a:pt x="636" y="48"/>
                        <a:pt x="632" y="51"/>
                      </a:cubicBezTo>
                      <a:cubicBezTo>
                        <a:pt x="635" y="50"/>
                        <a:pt x="635" y="50"/>
                        <a:pt x="635" y="50"/>
                      </a:cubicBezTo>
                      <a:cubicBezTo>
                        <a:pt x="637" y="50"/>
                        <a:pt x="635" y="52"/>
                        <a:pt x="632" y="53"/>
                      </a:cubicBezTo>
                      <a:cubicBezTo>
                        <a:pt x="632" y="53"/>
                        <a:pt x="630" y="53"/>
                        <a:pt x="632" y="52"/>
                      </a:cubicBezTo>
                      <a:cubicBezTo>
                        <a:pt x="628" y="54"/>
                        <a:pt x="622" y="57"/>
                        <a:pt x="620" y="58"/>
                      </a:cubicBezTo>
                      <a:cubicBezTo>
                        <a:pt x="618" y="58"/>
                        <a:pt x="618" y="57"/>
                        <a:pt x="619" y="57"/>
                      </a:cubicBezTo>
                      <a:cubicBezTo>
                        <a:pt x="611" y="61"/>
                        <a:pt x="616" y="58"/>
                        <a:pt x="608" y="63"/>
                      </a:cubicBezTo>
                      <a:cubicBezTo>
                        <a:pt x="607" y="62"/>
                        <a:pt x="607" y="62"/>
                        <a:pt x="607" y="62"/>
                      </a:cubicBezTo>
                      <a:cubicBezTo>
                        <a:pt x="605" y="64"/>
                        <a:pt x="605" y="64"/>
                        <a:pt x="605" y="64"/>
                      </a:cubicBezTo>
                      <a:cubicBezTo>
                        <a:pt x="600" y="65"/>
                        <a:pt x="600" y="65"/>
                        <a:pt x="600" y="65"/>
                      </a:cubicBezTo>
                      <a:cubicBezTo>
                        <a:pt x="602" y="65"/>
                        <a:pt x="602" y="65"/>
                        <a:pt x="602" y="65"/>
                      </a:cubicBezTo>
                      <a:cubicBezTo>
                        <a:pt x="599" y="67"/>
                        <a:pt x="598" y="68"/>
                        <a:pt x="595" y="69"/>
                      </a:cubicBezTo>
                      <a:cubicBezTo>
                        <a:pt x="595" y="68"/>
                        <a:pt x="595" y="68"/>
                        <a:pt x="595" y="68"/>
                      </a:cubicBezTo>
                      <a:cubicBezTo>
                        <a:pt x="588" y="72"/>
                        <a:pt x="586" y="71"/>
                        <a:pt x="579" y="76"/>
                      </a:cubicBezTo>
                      <a:cubicBezTo>
                        <a:pt x="579" y="76"/>
                        <a:pt x="580" y="75"/>
                        <a:pt x="580" y="74"/>
                      </a:cubicBezTo>
                      <a:cubicBezTo>
                        <a:pt x="574" y="79"/>
                        <a:pt x="575" y="76"/>
                        <a:pt x="569" y="81"/>
                      </a:cubicBezTo>
                      <a:cubicBezTo>
                        <a:pt x="569" y="80"/>
                        <a:pt x="568" y="80"/>
                        <a:pt x="568" y="80"/>
                      </a:cubicBezTo>
                      <a:cubicBezTo>
                        <a:pt x="565" y="82"/>
                        <a:pt x="565" y="82"/>
                        <a:pt x="565" y="82"/>
                      </a:cubicBezTo>
                      <a:cubicBezTo>
                        <a:pt x="565" y="81"/>
                        <a:pt x="565" y="81"/>
                        <a:pt x="565" y="81"/>
                      </a:cubicBezTo>
                      <a:cubicBezTo>
                        <a:pt x="563" y="84"/>
                        <a:pt x="563" y="84"/>
                        <a:pt x="563" y="84"/>
                      </a:cubicBezTo>
                      <a:cubicBezTo>
                        <a:pt x="561" y="84"/>
                        <a:pt x="561" y="84"/>
                        <a:pt x="561" y="84"/>
                      </a:cubicBezTo>
                      <a:cubicBezTo>
                        <a:pt x="560" y="85"/>
                        <a:pt x="560" y="85"/>
                        <a:pt x="560" y="85"/>
                      </a:cubicBezTo>
                      <a:cubicBezTo>
                        <a:pt x="556" y="85"/>
                        <a:pt x="552" y="89"/>
                        <a:pt x="547" y="90"/>
                      </a:cubicBezTo>
                      <a:cubicBezTo>
                        <a:pt x="548" y="91"/>
                        <a:pt x="548" y="91"/>
                        <a:pt x="548" y="91"/>
                      </a:cubicBezTo>
                      <a:cubicBezTo>
                        <a:pt x="539" y="100"/>
                        <a:pt x="522" y="104"/>
                        <a:pt x="510" y="114"/>
                      </a:cubicBezTo>
                      <a:cubicBezTo>
                        <a:pt x="510" y="113"/>
                        <a:pt x="510" y="113"/>
                        <a:pt x="510" y="113"/>
                      </a:cubicBezTo>
                      <a:cubicBezTo>
                        <a:pt x="505" y="118"/>
                        <a:pt x="505" y="118"/>
                        <a:pt x="505" y="118"/>
                      </a:cubicBezTo>
                      <a:cubicBezTo>
                        <a:pt x="502" y="119"/>
                        <a:pt x="507" y="116"/>
                        <a:pt x="505" y="116"/>
                      </a:cubicBezTo>
                      <a:cubicBezTo>
                        <a:pt x="500" y="120"/>
                        <a:pt x="504" y="119"/>
                        <a:pt x="498" y="123"/>
                      </a:cubicBezTo>
                      <a:cubicBezTo>
                        <a:pt x="494" y="125"/>
                        <a:pt x="498" y="122"/>
                        <a:pt x="500" y="120"/>
                      </a:cubicBezTo>
                      <a:cubicBezTo>
                        <a:pt x="494" y="125"/>
                        <a:pt x="485" y="132"/>
                        <a:pt x="481" y="134"/>
                      </a:cubicBezTo>
                      <a:cubicBezTo>
                        <a:pt x="481" y="135"/>
                        <a:pt x="480" y="135"/>
                        <a:pt x="481" y="135"/>
                      </a:cubicBezTo>
                      <a:cubicBezTo>
                        <a:pt x="477" y="138"/>
                        <a:pt x="472" y="142"/>
                        <a:pt x="467" y="145"/>
                      </a:cubicBezTo>
                      <a:cubicBezTo>
                        <a:pt x="467" y="144"/>
                        <a:pt x="468" y="143"/>
                        <a:pt x="469" y="143"/>
                      </a:cubicBezTo>
                      <a:cubicBezTo>
                        <a:pt x="467" y="144"/>
                        <a:pt x="465" y="145"/>
                        <a:pt x="464" y="146"/>
                      </a:cubicBezTo>
                      <a:cubicBezTo>
                        <a:pt x="465" y="144"/>
                        <a:pt x="465" y="144"/>
                        <a:pt x="465" y="144"/>
                      </a:cubicBezTo>
                      <a:cubicBezTo>
                        <a:pt x="462" y="147"/>
                        <a:pt x="456" y="152"/>
                        <a:pt x="454" y="152"/>
                      </a:cubicBezTo>
                      <a:cubicBezTo>
                        <a:pt x="455" y="152"/>
                        <a:pt x="455" y="153"/>
                        <a:pt x="453" y="155"/>
                      </a:cubicBezTo>
                      <a:cubicBezTo>
                        <a:pt x="450" y="155"/>
                        <a:pt x="445" y="162"/>
                        <a:pt x="440" y="165"/>
                      </a:cubicBezTo>
                      <a:cubicBezTo>
                        <a:pt x="440" y="164"/>
                        <a:pt x="444" y="161"/>
                        <a:pt x="443" y="162"/>
                      </a:cubicBezTo>
                      <a:cubicBezTo>
                        <a:pt x="440" y="163"/>
                        <a:pt x="439" y="166"/>
                        <a:pt x="437" y="168"/>
                      </a:cubicBezTo>
                      <a:cubicBezTo>
                        <a:pt x="437" y="167"/>
                        <a:pt x="437" y="167"/>
                        <a:pt x="437" y="167"/>
                      </a:cubicBezTo>
                      <a:cubicBezTo>
                        <a:pt x="427" y="176"/>
                        <a:pt x="427" y="176"/>
                        <a:pt x="427" y="176"/>
                      </a:cubicBezTo>
                      <a:cubicBezTo>
                        <a:pt x="425" y="176"/>
                        <a:pt x="418" y="184"/>
                        <a:pt x="418" y="183"/>
                      </a:cubicBezTo>
                      <a:cubicBezTo>
                        <a:pt x="414" y="186"/>
                        <a:pt x="421" y="181"/>
                        <a:pt x="417" y="185"/>
                      </a:cubicBezTo>
                      <a:cubicBezTo>
                        <a:pt x="415" y="185"/>
                        <a:pt x="413" y="189"/>
                        <a:pt x="412" y="188"/>
                      </a:cubicBezTo>
                      <a:cubicBezTo>
                        <a:pt x="413" y="187"/>
                        <a:pt x="413" y="187"/>
                        <a:pt x="413" y="187"/>
                      </a:cubicBezTo>
                      <a:cubicBezTo>
                        <a:pt x="410" y="190"/>
                        <a:pt x="410" y="190"/>
                        <a:pt x="410" y="190"/>
                      </a:cubicBezTo>
                      <a:cubicBezTo>
                        <a:pt x="411" y="187"/>
                        <a:pt x="411" y="187"/>
                        <a:pt x="411" y="187"/>
                      </a:cubicBezTo>
                      <a:cubicBezTo>
                        <a:pt x="408" y="190"/>
                        <a:pt x="407" y="193"/>
                        <a:pt x="408" y="193"/>
                      </a:cubicBezTo>
                      <a:cubicBezTo>
                        <a:pt x="405" y="195"/>
                        <a:pt x="401" y="199"/>
                        <a:pt x="399" y="199"/>
                      </a:cubicBezTo>
                      <a:cubicBezTo>
                        <a:pt x="400" y="198"/>
                        <a:pt x="400" y="198"/>
                        <a:pt x="400" y="198"/>
                      </a:cubicBezTo>
                      <a:cubicBezTo>
                        <a:pt x="393" y="205"/>
                        <a:pt x="386" y="207"/>
                        <a:pt x="382" y="214"/>
                      </a:cubicBezTo>
                      <a:cubicBezTo>
                        <a:pt x="381" y="214"/>
                        <a:pt x="381" y="214"/>
                        <a:pt x="382" y="213"/>
                      </a:cubicBezTo>
                      <a:cubicBezTo>
                        <a:pt x="378" y="217"/>
                        <a:pt x="378" y="217"/>
                        <a:pt x="378" y="217"/>
                      </a:cubicBezTo>
                      <a:cubicBezTo>
                        <a:pt x="378" y="215"/>
                        <a:pt x="378" y="215"/>
                        <a:pt x="378" y="215"/>
                      </a:cubicBezTo>
                      <a:cubicBezTo>
                        <a:pt x="372" y="223"/>
                        <a:pt x="372" y="223"/>
                        <a:pt x="372" y="223"/>
                      </a:cubicBezTo>
                      <a:cubicBezTo>
                        <a:pt x="372" y="223"/>
                        <a:pt x="372" y="223"/>
                        <a:pt x="372" y="223"/>
                      </a:cubicBezTo>
                      <a:cubicBezTo>
                        <a:pt x="367" y="227"/>
                        <a:pt x="360" y="235"/>
                        <a:pt x="354" y="241"/>
                      </a:cubicBezTo>
                      <a:cubicBezTo>
                        <a:pt x="355" y="240"/>
                        <a:pt x="355" y="240"/>
                        <a:pt x="355" y="240"/>
                      </a:cubicBezTo>
                      <a:cubicBezTo>
                        <a:pt x="349" y="247"/>
                        <a:pt x="348" y="246"/>
                        <a:pt x="344" y="251"/>
                      </a:cubicBezTo>
                      <a:cubicBezTo>
                        <a:pt x="344" y="251"/>
                        <a:pt x="344" y="251"/>
                        <a:pt x="344" y="250"/>
                      </a:cubicBezTo>
                      <a:cubicBezTo>
                        <a:pt x="340" y="255"/>
                        <a:pt x="340" y="255"/>
                        <a:pt x="340" y="255"/>
                      </a:cubicBezTo>
                      <a:cubicBezTo>
                        <a:pt x="340" y="253"/>
                        <a:pt x="340" y="253"/>
                        <a:pt x="340" y="253"/>
                      </a:cubicBezTo>
                      <a:cubicBezTo>
                        <a:pt x="338" y="258"/>
                        <a:pt x="331" y="262"/>
                        <a:pt x="333" y="260"/>
                      </a:cubicBezTo>
                      <a:cubicBezTo>
                        <a:pt x="332" y="263"/>
                        <a:pt x="329" y="266"/>
                        <a:pt x="329" y="267"/>
                      </a:cubicBezTo>
                      <a:cubicBezTo>
                        <a:pt x="325" y="272"/>
                        <a:pt x="328" y="268"/>
                        <a:pt x="325" y="271"/>
                      </a:cubicBezTo>
                      <a:cubicBezTo>
                        <a:pt x="321" y="274"/>
                        <a:pt x="322" y="276"/>
                        <a:pt x="317" y="280"/>
                      </a:cubicBezTo>
                      <a:cubicBezTo>
                        <a:pt x="317" y="280"/>
                        <a:pt x="317" y="280"/>
                        <a:pt x="317" y="280"/>
                      </a:cubicBezTo>
                      <a:cubicBezTo>
                        <a:pt x="315" y="282"/>
                        <a:pt x="314" y="284"/>
                        <a:pt x="311" y="287"/>
                      </a:cubicBezTo>
                      <a:cubicBezTo>
                        <a:pt x="312" y="286"/>
                        <a:pt x="312" y="286"/>
                        <a:pt x="312" y="286"/>
                      </a:cubicBezTo>
                      <a:cubicBezTo>
                        <a:pt x="308" y="292"/>
                        <a:pt x="305" y="291"/>
                        <a:pt x="303" y="297"/>
                      </a:cubicBezTo>
                      <a:cubicBezTo>
                        <a:pt x="301" y="299"/>
                        <a:pt x="298" y="304"/>
                        <a:pt x="297" y="303"/>
                      </a:cubicBezTo>
                      <a:cubicBezTo>
                        <a:pt x="283" y="322"/>
                        <a:pt x="283" y="322"/>
                        <a:pt x="283" y="322"/>
                      </a:cubicBezTo>
                      <a:cubicBezTo>
                        <a:pt x="281" y="322"/>
                        <a:pt x="282" y="324"/>
                        <a:pt x="278" y="327"/>
                      </a:cubicBezTo>
                      <a:cubicBezTo>
                        <a:pt x="279" y="328"/>
                        <a:pt x="279" y="328"/>
                        <a:pt x="279" y="328"/>
                      </a:cubicBezTo>
                      <a:cubicBezTo>
                        <a:pt x="272" y="337"/>
                        <a:pt x="262" y="347"/>
                        <a:pt x="254" y="358"/>
                      </a:cubicBezTo>
                      <a:cubicBezTo>
                        <a:pt x="253" y="357"/>
                        <a:pt x="253" y="357"/>
                        <a:pt x="253" y="357"/>
                      </a:cubicBezTo>
                      <a:cubicBezTo>
                        <a:pt x="252" y="360"/>
                        <a:pt x="252" y="360"/>
                        <a:pt x="252" y="360"/>
                      </a:cubicBezTo>
                      <a:cubicBezTo>
                        <a:pt x="244" y="372"/>
                        <a:pt x="233" y="387"/>
                        <a:pt x="226" y="396"/>
                      </a:cubicBezTo>
                      <a:cubicBezTo>
                        <a:pt x="225" y="400"/>
                        <a:pt x="223" y="405"/>
                        <a:pt x="219" y="410"/>
                      </a:cubicBezTo>
                      <a:cubicBezTo>
                        <a:pt x="219" y="409"/>
                        <a:pt x="219" y="409"/>
                        <a:pt x="219" y="409"/>
                      </a:cubicBezTo>
                      <a:cubicBezTo>
                        <a:pt x="214" y="418"/>
                        <a:pt x="209" y="428"/>
                        <a:pt x="202" y="437"/>
                      </a:cubicBezTo>
                      <a:cubicBezTo>
                        <a:pt x="202" y="436"/>
                        <a:pt x="202" y="437"/>
                        <a:pt x="202" y="436"/>
                      </a:cubicBezTo>
                      <a:cubicBezTo>
                        <a:pt x="202" y="439"/>
                        <a:pt x="199" y="442"/>
                        <a:pt x="197" y="444"/>
                      </a:cubicBezTo>
                      <a:cubicBezTo>
                        <a:pt x="200" y="442"/>
                        <a:pt x="200" y="442"/>
                        <a:pt x="200" y="442"/>
                      </a:cubicBezTo>
                      <a:cubicBezTo>
                        <a:pt x="199" y="445"/>
                        <a:pt x="196" y="448"/>
                        <a:pt x="194" y="449"/>
                      </a:cubicBezTo>
                      <a:cubicBezTo>
                        <a:pt x="192" y="454"/>
                        <a:pt x="192" y="454"/>
                        <a:pt x="192" y="454"/>
                      </a:cubicBezTo>
                      <a:cubicBezTo>
                        <a:pt x="192" y="455"/>
                        <a:pt x="192" y="455"/>
                        <a:pt x="192" y="455"/>
                      </a:cubicBezTo>
                      <a:cubicBezTo>
                        <a:pt x="192" y="456"/>
                        <a:pt x="192" y="456"/>
                        <a:pt x="192" y="456"/>
                      </a:cubicBezTo>
                      <a:cubicBezTo>
                        <a:pt x="189" y="458"/>
                        <a:pt x="189" y="458"/>
                        <a:pt x="189" y="458"/>
                      </a:cubicBezTo>
                      <a:cubicBezTo>
                        <a:pt x="189" y="459"/>
                        <a:pt x="186" y="465"/>
                        <a:pt x="186" y="467"/>
                      </a:cubicBezTo>
                      <a:cubicBezTo>
                        <a:pt x="185" y="467"/>
                        <a:pt x="182" y="471"/>
                        <a:pt x="184" y="468"/>
                      </a:cubicBezTo>
                      <a:cubicBezTo>
                        <a:pt x="175" y="484"/>
                        <a:pt x="175" y="484"/>
                        <a:pt x="175" y="484"/>
                      </a:cubicBezTo>
                      <a:cubicBezTo>
                        <a:pt x="176" y="482"/>
                        <a:pt x="176" y="482"/>
                        <a:pt x="176" y="482"/>
                      </a:cubicBezTo>
                      <a:cubicBezTo>
                        <a:pt x="178" y="482"/>
                        <a:pt x="175" y="487"/>
                        <a:pt x="174" y="489"/>
                      </a:cubicBezTo>
                      <a:cubicBezTo>
                        <a:pt x="175" y="486"/>
                        <a:pt x="172" y="488"/>
                        <a:pt x="171" y="490"/>
                      </a:cubicBezTo>
                      <a:cubicBezTo>
                        <a:pt x="170" y="492"/>
                        <a:pt x="173" y="488"/>
                        <a:pt x="173" y="489"/>
                      </a:cubicBezTo>
                      <a:cubicBezTo>
                        <a:pt x="172" y="493"/>
                        <a:pt x="169" y="499"/>
                        <a:pt x="168" y="500"/>
                      </a:cubicBezTo>
                      <a:cubicBezTo>
                        <a:pt x="168" y="498"/>
                        <a:pt x="168" y="498"/>
                        <a:pt x="168" y="498"/>
                      </a:cubicBezTo>
                      <a:cubicBezTo>
                        <a:pt x="167" y="502"/>
                        <a:pt x="164" y="503"/>
                        <a:pt x="162" y="507"/>
                      </a:cubicBezTo>
                      <a:cubicBezTo>
                        <a:pt x="161" y="511"/>
                        <a:pt x="159" y="513"/>
                        <a:pt x="161" y="513"/>
                      </a:cubicBezTo>
                      <a:cubicBezTo>
                        <a:pt x="159" y="518"/>
                        <a:pt x="159" y="514"/>
                        <a:pt x="158" y="516"/>
                      </a:cubicBezTo>
                      <a:cubicBezTo>
                        <a:pt x="158" y="518"/>
                        <a:pt x="154" y="525"/>
                        <a:pt x="153" y="525"/>
                      </a:cubicBezTo>
                      <a:cubicBezTo>
                        <a:pt x="153" y="529"/>
                        <a:pt x="145" y="538"/>
                        <a:pt x="147" y="540"/>
                      </a:cubicBezTo>
                      <a:cubicBezTo>
                        <a:pt x="143" y="544"/>
                        <a:pt x="143" y="544"/>
                        <a:pt x="143" y="544"/>
                      </a:cubicBezTo>
                      <a:cubicBezTo>
                        <a:pt x="144" y="544"/>
                        <a:pt x="145" y="545"/>
                        <a:pt x="143" y="549"/>
                      </a:cubicBezTo>
                      <a:cubicBezTo>
                        <a:pt x="141" y="552"/>
                        <a:pt x="141" y="551"/>
                        <a:pt x="140" y="551"/>
                      </a:cubicBezTo>
                      <a:cubicBezTo>
                        <a:pt x="141" y="554"/>
                        <a:pt x="141" y="554"/>
                        <a:pt x="141" y="554"/>
                      </a:cubicBezTo>
                      <a:cubicBezTo>
                        <a:pt x="130" y="571"/>
                        <a:pt x="121" y="596"/>
                        <a:pt x="111" y="615"/>
                      </a:cubicBezTo>
                      <a:cubicBezTo>
                        <a:pt x="107" y="624"/>
                        <a:pt x="104" y="636"/>
                        <a:pt x="99" y="647"/>
                      </a:cubicBezTo>
                      <a:cubicBezTo>
                        <a:pt x="100" y="645"/>
                        <a:pt x="100" y="645"/>
                        <a:pt x="100" y="645"/>
                      </a:cubicBezTo>
                      <a:cubicBezTo>
                        <a:pt x="95" y="656"/>
                        <a:pt x="95" y="656"/>
                        <a:pt x="95" y="656"/>
                      </a:cubicBezTo>
                      <a:cubicBezTo>
                        <a:pt x="99" y="648"/>
                        <a:pt x="99" y="648"/>
                        <a:pt x="99" y="648"/>
                      </a:cubicBezTo>
                      <a:cubicBezTo>
                        <a:pt x="98" y="651"/>
                        <a:pt x="98" y="653"/>
                        <a:pt x="97" y="655"/>
                      </a:cubicBezTo>
                      <a:cubicBezTo>
                        <a:pt x="92" y="666"/>
                        <a:pt x="85" y="681"/>
                        <a:pt x="81" y="696"/>
                      </a:cubicBezTo>
                      <a:cubicBezTo>
                        <a:pt x="80" y="706"/>
                        <a:pt x="77" y="702"/>
                        <a:pt x="76" y="711"/>
                      </a:cubicBezTo>
                      <a:cubicBezTo>
                        <a:pt x="76" y="710"/>
                        <a:pt x="76" y="710"/>
                        <a:pt x="76" y="709"/>
                      </a:cubicBezTo>
                      <a:cubicBezTo>
                        <a:pt x="73" y="719"/>
                        <a:pt x="72" y="725"/>
                        <a:pt x="70" y="735"/>
                      </a:cubicBezTo>
                      <a:cubicBezTo>
                        <a:pt x="68" y="733"/>
                        <a:pt x="68" y="741"/>
                        <a:pt x="67" y="740"/>
                      </a:cubicBezTo>
                      <a:cubicBezTo>
                        <a:pt x="68" y="741"/>
                        <a:pt x="68" y="741"/>
                        <a:pt x="68" y="741"/>
                      </a:cubicBezTo>
                      <a:cubicBezTo>
                        <a:pt x="67" y="743"/>
                        <a:pt x="65" y="748"/>
                        <a:pt x="65" y="747"/>
                      </a:cubicBezTo>
                      <a:cubicBezTo>
                        <a:pt x="64" y="752"/>
                        <a:pt x="64" y="752"/>
                        <a:pt x="64" y="752"/>
                      </a:cubicBezTo>
                      <a:cubicBezTo>
                        <a:pt x="63" y="752"/>
                        <a:pt x="63" y="752"/>
                        <a:pt x="63" y="752"/>
                      </a:cubicBezTo>
                      <a:cubicBezTo>
                        <a:pt x="62" y="757"/>
                        <a:pt x="59" y="770"/>
                        <a:pt x="56" y="772"/>
                      </a:cubicBezTo>
                      <a:cubicBezTo>
                        <a:pt x="53" y="787"/>
                        <a:pt x="47" y="809"/>
                        <a:pt x="42" y="827"/>
                      </a:cubicBezTo>
                      <a:cubicBezTo>
                        <a:pt x="43" y="830"/>
                        <a:pt x="41" y="835"/>
                        <a:pt x="40" y="839"/>
                      </a:cubicBezTo>
                      <a:cubicBezTo>
                        <a:pt x="38" y="844"/>
                        <a:pt x="38" y="844"/>
                        <a:pt x="38" y="844"/>
                      </a:cubicBezTo>
                      <a:cubicBezTo>
                        <a:pt x="38" y="848"/>
                        <a:pt x="38" y="853"/>
                        <a:pt x="36" y="856"/>
                      </a:cubicBezTo>
                      <a:cubicBezTo>
                        <a:pt x="36" y="856"/>
                        <a:pt x="36" y="856"/>
                        <a:pt x="36" y="856"/>
                      </a:cubicBezTo>
                      <a:cubicBezTo>
                        <a:pt x="36" y="860"/>
                        <a:pt x="34" y="864"/>
                        <a:pt x="34" y="868"/>
                      </a:cubicBezTo>
                      <a:cubicBezTo>
                        <a:pt x="33" y="873"/>
                        <a:pt x="32" y="877"/>
                        <a:pt x="31" y="876"/>
                      </a:cubicBezTo>
                      <a:cubicBezTo>
                        <a:pt x="33" y="877"/>
                        <a:pt x="29" y="886"/>
                        <a:pt x="29" y="886"/>
                      </a:cubicBezTo>
                      <a:cubicBezTo>
                        <a:pt x="29" y="886"/>
                        <a:pt x="15" y="946"/>
                        <a:pt x="7" y="1014"/>
                      </a:cubicBezTo>
                      <a:cubicBezTo>
                        <a:pt x="3" y="1049"/>
                        <a:pt x="1" y="1085"/>
                        <a:pt x="0" y="1116"/>
                      </a:cubicBezTo>
                      <a:cubicBezTo>
                        <a:pt x="0" y="1148"/>
                        <a:pt x="1" y="1175"/>
                        <a:pt x="4" y="1189"/>
                      </a:cubicBezTo>
                      <a:cubicBezTo>
                        <a:pt x="5" y="1191"/>
                        <a:pt x="5" y="1197"/>
                        <a:pt x="6" y="1195"/>
                      </a:cubicBezTo>
                      <a:cubicBezTo>
                        <a:pt x="7" y="1199"/>
                        <a:pt x="5" y="1201"/>
                        <a:pt x="6" y="1202"/>
                      </a:cubicBezTo>
                      <a:cubicBezTo>
                        <a:pt x="7" y="1196"/>
                        <a:pt x="9" y="1204"/>
                        <a:pt x="10" y="1198"/>
                      </a:cubicBezTo>
                      <a:cubicBezTo>
                        <a:pt x="10" y="1202"/>
                        <a:pt x="10" y="1202"/>
                        <a:pt x="10" y="1202"/>
                      </a:cubicBezTo>
                      <a:cubicBezTo>
                        <a:pt x="11" y="1203"/>
                        <a:pt x="9" y="1197"/>
                        <a:pt x="11" y="1198"/>
                      </a:cubicBezTo>
                      <a:cubicBezTo>
                        <a:pt x="9" y="1197"/>
                        <a:pt x="9" y="1197"/>
                        <a:pt x="9" y="1197"/>
                      </a:cubicBezTo>
                      <a:cubicBezTo>
                        <a:pt x="9" y="1194"/>
                        <a:pt x="9" y="1192"/>
                        <a:pt x="10" y="1191"/>
                      </a:cubicBezTo>
                      <a:cubicBezTo>
                        <a:pt x="9" y="1188"/>
                        <a:pt x="7" y="1186"/>
                        <a:pt x="8" y="1180"/>
                      </a:cubicBezTo>
                      <a:cubicBezTo>
                        <a:pt x="8" y="1182"/>
                        <a:pt x="8" y="1182"/>
                        <a:pt x="8" y="1182"/>
                      </a:cubicBezTo>
                      <a:cubicBezTo>
                        <a:pt x="8" y="1176"/>
                        <a:pt x="9" y="1178"/>
                        <a:pt x="10" y="1177"/>
                      </a:cubicBezTo>
                      <a:cubicBezTo>
                        <a:pt x="10" y="1178"/>
                        <a:pt x="10" y="1178"/>
                        <a:pt x="10" y="1178"/>
                      </a:cubicBezTo>
                      <a:cubicBezTo>
                        <a:pt x="11" y="1174"/>
                        <a:pt x="11" y="1174"/>
                        <a:pt x="11" y="1174"/>
                      </a:cubicBezTo>
                      <a:cubicBezTo>
                        <a:pt x="10" y="1177"/>
                        <a:pt x="11" y="1183"/>
                        <a:pt x="11" y="1180"/>
                      </a:cubicBezTo>
                      <a:cubicBezTo>
                        <a:pt x="12" y="1174"/>
                        <a:pt x="11" y="1182"/>
                        <a:pt x="11" y="1177"/>
                      </a:cubicBezTo>
                      <a:cubicBezTo>
                        <a:pt x="11" y="1174"/>
                        <a:pt x="12" y="1175"/>
                        <a:pt x="12" y="1175"/>
                      </a:cubicBezTo>
                      <a:cubicBezTo>
                        <a:pt x="12" y="1170"/>
                        <a:pt x="12" y="1170"/>
                        <a:pt x="12" y="1170"/>
                      </a:cubicBezTo>
                      <a:cubicBezTo>
                        <a:pt x="13" y="1170"/>
                        <a:pt x="12" y="1173"/>
                        <a:pt x="13" y="1171"/>
                      </a:cubicBezTo>
                      <a:cubicBezTo>
                        <a:pt x="12" y="1164"/>
                        <a:pt x="12" y="1164"/>
                        <a:pt x="12" y="1164"/>
                      </a:cubicBezTo>
                      <a:cubicBezTo>
                        <a:pt x="14" y="1163"/>
                        <a:pt x="11" y="1157"/>
                        <a:pt x="13" y="1154"/>
                      </a:cubicBezTo>
                      <a:cubicBezTo>
                        <a:pt x="14" y="1159"/>
                        <a:pt x="14" y="1153"/>
                        <a:pt x="15" y="1154"/>
                      </a:cubicBezTo>
                      <a:cubicBezTo>
                        <a:pt x="15" y="1142"/>
                        <a:pt x="15" y="1142"/>
                        <a:pt x="15" y="1142"/>
                      </a:cubicBezTo>
                      <a:cubicBezTo>
                        <a:pt x="16" y="1141"/>
                        <a:pt x="16" y="1145"/>
                        <a:pt x="16" y="1144"/>
                      </a:cubicBezTo>
                      <a:cubicBezTo>
                        <a:pt x="16" y="1141"/>
                        <a:pt x="15" y="1140"/>
                        <a:pt x="15" y="1139"/>
                      </a:cubicBezTo>
                      <a:cubicBezTo>
                        <a:pt x="16" y="1138"/>
                        <a:pt x="16" y="1130"/>
                        <a:pt x="17" y="1130"/>
                      </a:cubicBezTo>
                      <a:cubicBezTo>
                        <a:pt x="19" y="1122"/>
                        <a:pt x="15" y="1127"/>
                        <a:pt x="17" y="1119"/>
                      </a:cubicBezTo>
                      <a:cubicBezTo>
                        <a:pt x="18" y="1118"/>
                        <a:pt x="17" y="1125"/>
                        <a:pt x="18" y="1122"/>
                      </a:cubicBezTo>
                      <a:cubicBezTo>
                        <a:pt x="18" y="1114"/>
                        <a:pt x="18" y="1114"/>
                        <a:pt x="18" y="1114"/>
                      </a:cubicBezTo>
                      <a:cubicBezTo>
                        <a:pt x="18" y="1115"/>
                        <a:pt x="19" y="1116"/>
                        <a:pt x="19" y="1119"/>
                      </a:cubicBezTo>
                      <a:cubicBezTo>
                        <a:pt x="21" y="1098"/>
                        <a:pt x="26" y="1087"/>
                        <a:pt x="27" y="1067"/>
                      </a:cubicBezTo>
                      <a:cubicBezTo>
                        <a:pt x="28" y="1065"/>
                        <a:pt x="27" y="1069"/>
                        <a:pt x="28" y="1071"/>
                      </a:cubicBezTo>
                      <a:cubicBezTo>
                        <a:pt x="28" y="1057"/>
                        <a:pt x="32" y="1052"/>
                        <a:pt x="33" y="1040"/>
                      </a:cubicBezTo>
                      <a:cubicBezTo>
                        <a:pt x="32" y="1040"/>
                        <a:pt x="32" y="1040"/>
                        <a:pt x="32" y="1040"/>
                      </a:cubicBezTo>
                      <a:cubicBezTo>
                        <a:pt x="36" y="1024"/>
                        <a:pt x="37" y="1004"/>
                        <a:pt x="41" y="986"/>
                      </a:cubicBezTo>
                      <a:cubicBezTo>
                        <a:pt x="40" y="988"/>
                        <a:pt x="40" y="988"/>
                        <a:pt x="40" y="988"/>
                      </a:cubicBezTo>
                      <a:cubicBezTo>
                        <a:pt x="39" y="985"/>
                        <a:pt x="40" y="981"/>
                        <a:pt x="40" y="978"/>
                      </a:cubicBezTo>
                      <a:cubicBezTo>
                        <a:pt x="40" y="977"/>
                        <a:pt x="41" y="980"/>
                        <a:pt x="42" y="975"/>
                      </a:cubicBezTo>
                      <a:cubicBezTo>
                        <a:pt x="41" y="976"/>
                        <a:pt x="41" y="978"/>
                        <a:pt x="40" y="977"/>
                      </a:cubicBezTo>
                      <a:cubicBezTo>
                        <a:pt x="45" y="962"/>
                        <a:pt x="50" y="928"/>
                        <a:pt x="56" y="903"/>
                      </a:cubicBezTo>
                      <a:cubicBezTo>
                        <a:pt x="62" y="868"/>
                        <a:pt x="72" y="831"/>
                        <a:pt x="81" y="797"/>
                      </a:cubicBezTo>
                      <a:cubicBezTo>
                        <a:pt x="79" y="802"/>
                        <a:pt x="78" y="799"/>
                        <a:pt x="79" y="796"/>
                      </a:cubicBezTo>
                      <a:cubicBezTo>
                        <a:pt x="86" y="786"/>
                        <a:pt x="84" y="777"/>
                        <a:pt x="89" y="767"/>
                      </a:cubicBezTo>
                      <a:cubicBezTo>
                        <a:pt x="94" y="747"/>
                        <a:pt x="103" y="731"/>
                        <a:pt x="106" y="712"/>
                      </a:cubicBezTo>
                      <a:cubicBezTo>
                        <a:pt x="107" y="712"/>
                        <a:pt x="107" y="712"/>
                        <a:pt x="107" y="712"/>
                      </a:cubicBezTo>
                      <a:cubicBezTo>
                        <a:pt x="108" y="710"/>
                        <a:pt x="108" y="709"/>
                        <a:pt x="109" y="706"/>
                      </a:cubicBezTo>
                      <a:cubicBezTo>
                        <a:pt x="109" y="706"/>
                        <a:pt x="109" y="706"/>
                        <a:pt x="109" y="706"/>
                      </a:cubicBezTo>
                      <a:cubicBezTo>
                        <a:pt x="112" y="700"/>
                        <a:pt x="113" y="691"/>
                        <a:pt x="115" y="688"/>
                      </a:cubicBezTo>
                      <a:cubicBezTo>
                        <a:pt x="114" y="687"/>
                        <a:pt x="114" y="687"/>
                        <a:pt x="114" y="687"/>
                      </a:cubicBezTo>
                      <a:cubicBezTo>
                        <a:pt x="116" y="683"/>
                        <a:pt x="116" y="685"/>
                        <a:pt x="117" y="681"/>
                      </a:cubicBezTo>
                      <a:cubicBezTo>
                        <a:pt x="117" y="681"/>
                        <a:pt x="117" y="681"/>
                        <a:pt x="117" y="681"/>
                      </a:cubicBezTo>
                      <a:cubicBezTo>
                        <a:pt x="118" y="676"/>
                        <a:pt x="118" y="676"/>
                        <a:pt x="118" y="676"/>
                      </a:cubicBezTo>
                      <a:cubicBezTo>
                        <a:pt x="120" y="677"/>
                        <a:pt x="122" y="665"/>
                        <a:pt x="124" y="663"/>
                      </a:cubicBezTo>
                      <a:cubicBezTo>
                        <a:pt x="126" y="657"/>
                        <a:pt x="129" y="648"/>
                        <a:pt x="132" y="640"/>
                      </a:cubicBezTo>
                      <a:cubicBezTo>
                        <a:pt x="134" y="639"/>
                        <a:pt x="137" y="630"/>
                        <a:pt x="140" y="624"/>
                      </a:cubicBezTo>
                      <a:cubicBezTo>
                        <a:pt x="145" y="613"/>
                        <a:pt x="151" y="596"/>
                        <a:pt x="158" y="582"/>
                      </a:cubicBezTo>
                      <a:cubicBezTo>
                        <a:pt x="157" y="582"/>
                        <a:pt x="157" y="582"/>
                        <a:pt x="157" y="582"/>
                      </a:cubicBezTo>
                      <a:cubicBezTo>
                        <a:pt x="159" y="578"/>
                        <a:pt x="159" y="578"/>
                        <a:pt x="159" y="578"/>
                      </a:cubicBezTo>
                      <a:cubicBezTo>
                        <a:pt x="159" y="578"/>
                        <a:pt x="159" y="578"/>
                        <a:pt x="159" y="578"/>
                      </a:cubicBezTo>
                      <a:cubicBezTo>
                        <a:pt x="162" y="576"/>
                        <a:pt x="163" y="569"/>
                        <a:pt x="165" y="567"/>
                      </a:cubicBezTo>
                      <a:cubicBezTo>
                        <a:pt x="163" y="568"/>
                        <a:pt x="164" y="569"/>
                        <a:pt x="163" y="572"/>
                      </a:cubicBezTo>
                      <a:cubicBezTo>
                        <a:pt x="161" y="574"/>
                        <a:pt x="161" y="571"/>
                        <a:pt x="163" y="567"/>
                      </a:cubicBezTo>
                      <a:cubicBezTo>
                        <a:pt x="164" y="567"/>
                        <a:pt x="164" y="567"/>
                        <a:pt x="164" y="567"/>
                      </a:cubicBezTo>
                      <a:cubicBezTo>
                        <a:pt x="164" y="564"/>
                        <a:pt x="164" y="564"/>
                        <a:pt x="164" y="564"/>
                      </a:cubicBezTo>
                      <a:cubicBezTo>
                        <a:pt x="165" y="564"/>
                        <a:pt x="167" y="562"/>
                        <a:pt x="168" y="562"/>
                      </a:cubicBezTo>
                      <a:cubicBezTo>
                        <a:pt x="174" y="550"/>
                        <a:pt x="176" y="541"/>
                        <a:pt x="183" y="528"/>
                      </a:cubicBezTo>
                      <a:cubicBezTo>
                        <a:pt x="183" y="530"/>
                        <a:pt x="187" y="519"/>
                        <a:pt x="188" y="523"/>
                      </a:cubicBezTo>
                      <a:cubicBezTo>
                        <a:pt x="191" y="515"/>
                        <a:pt x="186" y="523"/>
                        <a:pt x="186" y="519"/>
                      </a:cubicBezTo>
                      <a:cubicBezTo>
                        <a:pt x="188" y="517"/>
                        <a:pt x="188" y="515"/>
                        <a:pt x="189" y="515"/>
                      </a:cubicBezTo>
                      <a:cubicBezTo>
                        <a:pt x="189" y="516"/>
                        <a:pt x="191" y="513"/>
                        <a:pt x="190" y="515"/>
                      </a:cubicBezTo>
                      <a:cubicBezTo>
                        <a:pt x="193" y="510"/>
                        <a:pt x="193" y="510"/>
                        <a:pt x="193" y="510"/>
                      </a:cubicBezTo>
                      <a:cubicBezTo>
                        <a:pt x="193" y="510"/>
                        <a:pt x="193" y="511"/>
                        <a:pt x="193" y="512"/>
                      </a:cubicBezTo>
                      <a:cubicBezTo>
                        <a:pt x="197" y="501"/>
                        <a:pt x="203" y="494"/>
                        <a:pt x="207" y="485"/>
                      </a:cubicBezTo>
                      <a:cubicBezTo>
                        <a:pt x="207" y="484"/>
                        <a:pt x="205" y="488"/>
                        <a:pt x="205" y="487"/>
                      </a:cubicBezTo>
                      <a:cubicBezTo>
                        <a:pt x="209" y="478"/>
                        <a:pt x="211" y="480"/>
                        <a:pt x="215" y="471"/>
                      </a:cubicBezTo>
                      <a:cubicBezTo>
                        <a:pt x="214" y="473"/>
                        <a:pt x="214" y="473"/>
                        <a:pt x="214" y="473"/>
                      </a:cubicBezTo>
                      <a:cubicBezTo>
                        <a:pt x="215" y="470"/>
                        <a:pt x="215" y="469"/>
                        <a:pt x="219" y="465"/>
                      </a:cubicBezTo>
                      <a:cubicBezTo>
                        <a:pt x="220" y="465"/>
                        <a:pt x="217" y="469"/>
                        <a:pt x="216" y="471"/>
                      </a:cubicBezTo>
                      <a:cubicBezTo>
                        <a:pt x="218" y="468"/>
                        <a:pt x="223" y="461"/>
                        <a:pt x="220" y="462"/>
                      </a:cubicBezTo>
                      <a:cubicBezTo>
                        <a:pt x="222" y="459"/>
                        <a:pt x="224" y="458"/>
                        <a:pt x="225" y="456"/>
                      </a:cubicBezTo>
                      <a:cubicBezTo>
                        <a:pt x="225" y="456"/>
                        <a:pt x="223" y="459"/>
                        <a:pt x="223" y="457"/>
                      </a:cubicBezTo>
                      <a:cubicBezTo>
                        <a:pt x="227" y="452"/>
                        <a:pt x="231" y="444"/>
                        <a:pt x="235" y="439"/>
                      </a:cubicBezTo>
                      <a:cubicBezTo>
                        <a:pt x="235" y="439"/>
                        <a:pt x="236" y="439"/>
                        <a:pt x="236" y="439"/>
                      </a:cubicBezTo>
                      <a:cubicBezTo>
                        <a:pt x="238" y="434"/>
                        <a:pt x="239" y="436"/>
                        <a:pt x="243" y="429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149" name="Freeform 156">
                  <a:extLst>
                    <a:ext uri="{FF2B5EF4-FFF2-40B4-BE49-F238E27FC236}">
                      <a16:creationId xmlns:a16="http://schemas.microsoft.com/office/drawing/2014/main" id="{41BA5AE2-2FAF-4515-9D21-957793D348AC}"/>
                    </a:ext>
                  </a:extLst>
                </p:cNvPr>
                <p:cNvSpPr/>
                <p:nvPr/>
              </p:nvSpPr>
              <p:spPr bwMode="auto">
                <a:xfrm>
                  <a:off x="7526338" y="2025650"/>
                  <a:ext cx="7937" cy="7938"/>
                </a:xfrm>
                <a:custGeom>
                  <a:cxnLst>
                    <a:cxn ang="0">
                      <a:pos x="3" y="0"/>
                    </a:cxn>
                    <a:cxn ang="0">
                      <a:pos x="0" y="1"/>
                    </a:cxn>
                    <a:cxn ang="0">
                      <a:pos x="0" y="3"/>
                    </a:cxn>
                    <a:cxn ang="0">
                      <a:pos x="3" y="0"/>
                    </a:cxn>
                  </a:cxnLst>
                  <a:rect b="b" l="0" r="r" t="0"/>
                  <a:pathLst>
                    <a:path h="3" w="3">
                      <a:moveTo>
                        <a:pt x="3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2"/>
                        <a:pt x="1" y="2"/>
                        <a:pt x="0" y="3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150" name="Freeform 157">
                  <a:extLst>
                    <a:ext uri="{FF2B5EF4-FFF2-40B4-BE49-F238E27FC236}">
                      <a16:creationId xmlns:a16="http://schemas.microsoft.com/office/drawing/2014/main" id="{C4F2F43C-4D4B-47E0-9D45-43E77DED7FD9}"/>
                    </a:ext>
                  </a:extLst>
                </p:cNvPr>
                <p:cNvSpPr/>
                <p:nvPr/>
              </p:nvSpPr>
              <p:spPr bwMode="auto">
                <a:xfrm>
                  <a:off x="7278688" y="2239963"/>
                  <a:ext cx="1587" cy="1588"/>
                </a:xfrm>
                <a:custGeom>
                  <a:cxnLst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151" name="Freeform 158">
                  <a:extLst>
                    <a:ext uri="{FF2B5EF4-FFF2-40B4-BE49-F238E27FC236}">
                      <a16:creationId xmlns:a16="http://schemas.microsoft.com/office/drawing/2014/main" id="{C0006FFE-DC24-413F-84FF-86B80D08F39B}"/>
                    </a:ext>
                  </a:extLst>
                </p:cNvPr>
                <p:cNvSpPr/>
                <p:nvPr/>
              </p:nvSpPr>
              <p:spPr bwMode="auto">
                <a:xfrm>
                  <a:off x="7221538" y="2297113"/>
                  <a:ext cx="7937" cy="4763"/>
                </a:xfrm>
                <a:custGeom>
                  <a:cxnLst>
                    <a:cxn ang="0">
                      <a:pos x="2" y="2"/>
                    </a:cxn>
                    <a:cxn ang="0">
                      <a:pos x="0" y="2"/>
                    </a:cxn>
                    <a:cxn ang="0">
                      <a:pos x="2" y="2"/>
                    </a:cxn>
                  </a:cxnLst>
                  <a:rect b="b" l="0" r="r" t="0"/>
                  <a:pathLst>
                    <a:path h="2" w="3">
                      <a:moveTo>
                        <a:pt x="2" y="2"/>
                      </a:moveTo>
                      <a:cubicBezTo>
                        <a:pt x="3" y="0"/>
                        <a:pt x="1" y="1"/>
                        <a:pt x="0" y="2"/>
                      </a:cubicBezTo>
                      <a:cubicBezTo>
                        <a:pt x="1" y="2"/>
                        <a:pt x="1" y="2"/>
                        <a:pt x="2" y="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152" name="Freeform 159">
                  <a:extLst>
                    <a:ext uri="{FF2B5EF4-FFF2-40B4-BE49-F238E27FC236}">
                      <a16:creationId xmlns:a16="http://schemas.microsoft.com/office/drawing/2014/main" id="{0E2EE6D9-2EF0-4B41-8AF7-7D47A822D3CC}"/>
                    </a:ext>
                  </a:extLst>
                </p:cNvPr>
                <p:cNvSpPr/>
                <p:nvPr/>
              </p:nvSpPr>
              <p:spPr bwMode="auto">
                <a:xfrm>
                  <a:off x="7685088" y="1916113"/>
                  <a:ext cx="3175" cy="1588"/>
                </a:xfrm>
                <a:custGeom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b="b" l="0" r="r" t="0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153" name="Freeform 160">
                  <a:extLst>
                    <a:ext uri="{FF2B5EF4-FFF2-40B4-BE49-F238E27FC236}">
                      <a16:creationId xmlns:a16="http://schemas.microsoft.com/office/drawing/2014/main" id="{D6A6B630-3AA9-4879-B457-9783BC75E1D2}"/>
                    </a:ext>
                  </a:extLst>
                </p:cNvPr>
                <p:cNvSpPr/>
                <p:nvPr/>
              </p:nvSpPr>
              <p:spPr bwMode="auto">
                <a:xfrm>
                  <a:off x="8167688" y="1717675"/>
                  <a:ext cx="1587" cy="1588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154" name="Freeform 161">
                  <a:extLst>
                    <a:ext uri="{FF2B5EF4-FFF2-40B4-BE49-F238E27FC236}">
                      <a16:creationId xmlns:a16="http://schemas.microsoft.com/office/drawing/2014/main" id="{53783A96-31C5-43DA-AA4B-719AF5D1FE8E}"/>
                    </a:ext>
                  </a:extLst>
                </p:cNvPr>
                <p:cNvSpPr/>
                <p:nvPr/>
              </p:nvSpPr>
              <p:spPr bwMode="auto">
                <a:xfrm>
                  <a:off x="8132763" y="1720850"/>
                  <a:ext cx="6350" cy="1588"/>
                </a:xfrm>
                <a:custGeom>
                  <a:cxnLst>
                    <a:cxn ang="0">
                      <a:pos x="3" y="0"/>
                    </a:cxn>
                    <a:cxn ang="0">
                      <a:pos x="0" y="1"/>
                    </a:cxn>
                    <a:cxn ang="0">
                      <a:pos x="3" y="0"/>
                    </a:cxn>
                  </a:cxnLst>
                  <a:rect b="b" l="0" r="r" t="0"/>
                  <a:pathLst>
                    <a:path h="1" w="3">
                      <a:moveTo>
                        <a:pt x="3" y="0"/>
                      </a:moveTo>
                      <a:cubicBezTo>
                        <a:pt x="2" y="0"/>
                        <a:pt x="1" y="1"/>
                        <a:pt x="0" y="1"/>
                      </a:cubicBezTo>
                      <a:cubicBezTo>
                        <a:pt x="1" y="1"/>
                        <a:pt x="2" y="1"/>
                        <a:pt x="3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155" name="Freeform 162">
                  <a:extLst>
                    <a:ext uri="{FF2B5EF4-FFF2-40B4-BE49-F238E27FC236}">
                      <a16:creationId xmlns:a16="http://schemas.microsoft.com/office/drawing/2014/main" id="{68B3C682-6BAB-49EB-8CD8-BCD6A75217B6}"/>
                    </a:ext>
                  </a:extLst>
                </p:cNvPr>
                <p:cNvSpPr/>
                <p:nvPr/>
              </p:nvSpPr>
              <p:spPr bwMode="auto">
                <a:xfrm>
                  <a:off x="7577138" y="1984375"/>
                  <a:ext cx="4762" cy="4763"/>
                </a:xfrm>
                <a:custGeom>
                  <a:cxnLst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b="b" l="0" r="r" t="0"/>
                  <a:pathLst>
                    <a:path h="2" w="2">
                      <a:moveTo>
                        <a:pt x="2" y="0"/>
                      </a:moveTo>
                      <a:cubicBezTo>
                        <a:pt x="1" y="1"/>
                        <a:pt x="1" y="1"/>
                        <a:pt x="0" y="2"/>
                      </a:cubicBezTo>
                      <a:cubicBezTo>
                        <a:pt x="1" y="1"/>
                        <a:pt x="2" y="1"/>
                        <a:pt x="2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156" name="Freeform 163">
                  <a:extLst>
                    <a:ext uri="{FF2B5EF4-FFF2-40B4-BE49-F238E27FC236}">
                      <a16:creationId xmlns:a16="http://schemas.microsoft.com/office/drawing/2014/main" id="{40B5B81B-9DD0-41C4-B777-71A171F9AF55}"/>
                    </a:ext>
                  </a:extLst>
                </p:cNvPr>
                <p:cNvSpPr/>
                <p:nvPr/>
              </p:nvSpPr>
              <p:spPr bwMode="auto">
                <a:xfrm>
                  <a:off x="8120063" y="1725613"/>
                  <a:ext cx="7937" cy="3175"/>
                </a:xfrm>
                <a:custGeom>
                  <a:cxnLst>
                    <a:cxn ang="0">
                      <a:pos x="3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3" y="0"/>
                    </a:cxn>
                  </a:cxnLst>
                  <a:rect b="b" l="0" r="r" t="0"/>
                  <a:pathLst>
                    <a:path h="1" w="3">
                      <a:moveTo>
                        <a:pt x="3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157" name="Freeform 164">
                  <a:extLst>
                    <a:ext uri="{FF2B5EF4-FFF2-40B4-BE49-F238E27FC236}">
                      <a16:creationId xmlns:a16="http://schemas.microsoft.com/office/drawing/2014/main" id="{7D07C95B-71FE-4EB4-96FA-FD11F498D5D1}"/>
                    </a:ext>
                  </a:extLst>
                </p:cNvPr>
                <p:cNvSpPr/>
                <p:nvPr/>
              </p:nvSpPr>
              <p:spPr bwMode="auto">
                <a:xfrm>
                  <a:off x="8167688" y="1716088"/>
                  <a:ext cx="9525" cy="1588"/>
                </a:xfrm>
                <a:custGeom>
                  <a:cxnLst>
                    <a:cxn ang="0">
                      <a:pos x="4" y="0"/>
                    </a:cxn>
                    <a:cxn ang="0">
                      <a:pos x="0" y="1"/>
                    </a:cxn>
                    <a:cxn ang="0">
                      <a:pos x="4" y="0"/>
                    </a:cxn>
                  </a:cxnLst>
                  <a:rect b="b" l="0" r="r" t="0"/>
                  <a:pathLst>
                    <a:path h="1" w="4">
                      <a:moveTo>
                        <a:pt x="4" y="0"/>
                      </a:moveTo>
                      <a:cubicBezTo>
                        <a:pt x="3" y="1"/>
                        <a:pt x="1" y="1"/>
                        <a:pt x="0" y="1"/>
                      </a:cubicBezTo>
                      <a:cubicBezTo>
                        <a:pt x="2" y="1"/>
                        <a:pt x="3" y="1"/>
                        <a:pt x="4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158" name="Freeform 165">
                  <a:extLst>
                    <a:ext uri="{FF2B5EF4-FFF2-40B4-BE49-F238E27FC236}">
                      <a16:creationId xmlns:a16="http://schemas.microsoft.com/office/drawing/2014/main" id="{DD1745BF-35D8-4470-9D24-E3194272F2A1}"/>
                    </a:ext>
                  </a:extLst>
                </p:cNvPr>
                <p:cNvSpPr/>
                <p:nvPr/>
              </p:nvSpPr>
              <p:spPr bwMode="auto">
                <a:xfrm>
                  <a:off x="7850188" y="1822450"/>
                  <a:ext cx="4762" cy="4763"/>
                </a:xfrm>
                <a:custGeom>
                  <a:cxnLst>
                    <a:cxn ang="0">
                      <a:pos x="2" y="0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b="b" l="0" r="r" t="0"/>
                  <a:pathLst>
                    <a:path h="2" w="2">
                      <a:moveTo>
                        <a:pt x="2" y="0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159" name="Freeform 166">
                  <a:extLst>
                    <a:ext uri="{FF2B5EF4-FFF2-40B4-BE49-F238E27FC236}">
                      <a16:creationId xmlns:a16="http://schemas.microsoft.com/office/drawing/2014/main" id="{7B3C4E90-FBCF-4F16-9028-B714DBEF06CB}"/>
                    </a:ext>
                  </a:extLst>
                </p:cNvPr>
                <p:cNvSpPr/>
                <p:nvPr/>
              </p:nvSpPr>
              <p:spPr bwMode="auto">
                <a:xfrm>
                  <a:off x="8094663" y="1738313"/>
                  <a:ext cx="3175" cy="1588"/>
                </a:xfrm>
                <a:custGeom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1"/>
                    </a:cxn>
                    <a:cxn ang="0">
                      <a:pos x="2" y="0"/>
                    </a:cxn>
                  </a:cxnLst>
                  <a:rect b="b" l="0" r="r" t="0"/>
                  <a:pathLst>
                    <a:path h="1" w="2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160" name="Freeform 167">
                  <a:extLst>
                    <a:ext uri="{FF2B5EF4-FFF2-40B4-BE49-F238E27FC236}">
                      <a16:creationId xmlns:a16="http://schemas.microsoft.com/office/drawing/2014/main" id="{D26F5F2D-C825-48F7-88C8-6FD383D45753}"/>
                    </a:ext>
                  </a:extLst>
                </p:cNvPr>
                <p:cNvSpPr/>
                <p:nvPr/>
              </p:nvSpPr>
              <p:spPr bwMode="auto">
                <a:xfrm>
                  <a:off x="8204200" y="1711325"/>
                  <a:ext cx="4762" cy="1588"/>
                </a:xfrm>
                <a:custGeom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2" y="0"/>
                    </a:cxn>
                    <a:cxn ang="0">
                      <a:pos x="1" y="0"/>
                    </a:cxn>
                  </a:cxnLst>
                  <a:rect b="b" l="0" r="r" t="0"/>
                  <a:pathLst>
                    <a:path w="2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161" name="Freeform 168">
                  <a:extLst>
                    <a:ext uri="{FF2B5EF4-FFF2-40B4-BE49-F238E27FC236}">
                      <a16:creationId xmlns:a16="http://schemas.microsoft.com/office/drawing/2014/main" id="{8FAAEE48-E283-40FE-A15F-EEC158AC4544}"/>
                    </a:ext>
                  </a:extLst>
                </p:cNvPr>
                <p:cNvSpPr/>
                <p:nvPr/>
              </p:nvSpPr>
              <p:spPr bwMode="auto">
                <a:xfrm>
                  <a:off x="7956550" y="1779588"/>
                  <a:ext cx="1587" cy="4763"/>
                </a:xfrm>
                <a:custGeom>
                  <a:cxnLst>
                    <a:cxn ang="0">
                      <a:pos x="1" y="2"/>
                    </a:cxn>
                    <a:cxn ang="0">
                      <a:pos x="1" y="0"/>
                    </a:cxn>
                    <a:cxn ang="0">
                      <a:pos x="1" y="2"/>
                    </a:cxn>
                  </a:cxnLst>
                  <a:rect b="b" l="0" r="r" t="0"/>
                  <a:pathLst>
                    <a:path h="2" w="1">
                      <a:moveTo>
                        <a:pt x="1" y="2"/>
                      </a:move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0" y="1"/>
                        <a:pt x="0" y="1"/>
                        <a:pt x="1" y="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1" name="Group 629">
                <a:extLst>
                  <a:ext uri="{FF2B5EF4-FFF2-40B4-BE49-F238E27FC236}">
                    <a16:creationId xmlns:a16="http://schemas.microsoft.com/office/drawing/2014/main" id="{70FB0AED-07DF-41A3-93A4-874C03FD0820}"/>
                  </a:ext>
                </a:extLst>
              </p:cNvPr>
              <p:cNvGrpSpPr/>
              <p:nvPr/>
            </p:nvGrpSpPr>
            <p:grpSpPr>
              <a:xfrm flipH="1" rot="15155533">
                <a:off x="1114059" y="1803071"/>
                <a:ext cx="2159193" cy="2610180"/>
                <a:chOff x="6326188" y="1654175"/>
                <a:chExt cx="2192337" cy="2967038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83" name="Freeform 129">
                  <a:extLst>
                    <a:ext uri="{FF2B5EF4-FFF2-40B4-BE49-F238E27FC236}">
                      <a16:creationId xmlns:a16="http://schemas.microsoft.com/office/drawing/2014/main" id="{688EF5B9-FD1E-44A5-B35D-D4D031967E39}"/>
                    </a:ext>
                  </a:extLst>
                </p:cNvPr>
                <p:cNvSpPr/>
                <p:nvPr/>
              </p:nvSpPr>
              <p:spPr bwMode="auto">
                <a:xfrm>
                  <a:off x="8027988" y="1720850"/>
                  <a:ext cx="3175" cy="1588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84" name="Freeform 130">
                  <a:extLst>
                    <a:ext uri="{FF2B5EF4-FFF2-40B4-BE49-F238E27FC236}">
                      <a16:creationId xmlns:a16="http://schemas.microsoft.com/office/drawing/2014/main" id="{CDC8E484-B6AD-4F64-BBC0-9F9EC97347CB}"/>
                    </a:ext>
                  </a:extLst>
                </p:cNvPr>
                <p:cNvSpPr/>
                <p:nvPr/>
              </p:nvSpPr>
              <p:spPr bwMode="auto">
                <a:xfrm>
                  <a:off x="7724775" y="1841500"/>
                  <a:ext cx="3175" cy="3175"/>
                </a:xfrm>
                <a:custGeom>
                  <a:cxnLst>
                    <a:cxn ang="0">
                      <a:pos x="0" y="1"/>
                    </a:cxn>
                    <a:cxn ang="0">
                      <a:pos x="1" y="0"/>
                    </a:cxn>
                    <a:cxn ang="0">
                      <a:pos x="0" y="1"/>
                    </a:cxn>
                  </a:cxnLst>
                  <a:rect b="b" l="0" r="r" t="0"/>
                  <a:pathLst>
                    <a:path h="1" w="1">
                      <a:moveTo>
                        <a:pt x="0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85" name="Freeform 131">
                  <a:extLst>
                    <a:ext uri="{FF2B5EF4-FFF2-40B4-BE49-F238E27FC236}">
                      <a16:creationId xmlns:a16="http://schemas.microsoft.com/office/drawing/2014/main" id="{E57BC410-7E71-4FB5-9594-10B64D21BFC5}"/>
                    </a:ext>
                  </a:extLst>
                </p:cNvPr>
                <p:cNvSpPr/>
                <p:nvPr/>
              </p:nvSpPr>
              <p:spPr bwMode="auto">
                <a:xfrm>
                  <a:off x="8218488" y="1671638"/>
                  <a:ext cx="12700" cy="1588"/>
                </a:xfrm>
                <a:custGeom>
                  <a:cxnLst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5" y="0"/>
                    </a:cxn>
                    <a:cxn ang="0">
                      <a:pos x="0" y="1"/>
                    </a:cxn>
                  </a:cxnLst>
                  <a:rect b="b" l="0" r="r" t="0"/>
                  <a:pathLst>
                    <a:path h="1" w="5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5" y="0"/>
                        <a:pt x="5" y="0"/>
                        <a:pt x="5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86" name="Freeform 132">
                  <a:extLst>
                    <a:ext uri="{FF2B5EF4-FFF2-40B4-BE49-F238E27FC236}">
                      <a16:creationId xmlns:a16="http://schemas.microsoft.com/office/drawing/2014/main" id="{0E38AC5C-A6CC-4BDE-8895-386848F68306}"/>
                    </a:ext>
                  </a:extLst>
                </p:cNvPr>
                <p:cNvSpPr/>
                <p:nvPr/>
              </p:nvSpPr>
              <p:spPr bwMode="auto">
                <a:xfrm>
                  <a:off x="7169150" y="2263775"/>
                  <a:ext cx="3175" cy="3175"/>
                </a:xfrm>
                <a:custGeom>
                  <a:cxnLst>
                    <a:cxn ang="0">
                      <a:pos x="0" y="1"/>
                    </a:cxn>
                    <a:cxn ang="0">
                      <a:pos x="1" y="0"/>
                    </a:cxn>
                    <a:cxn ang="0">
                      <a:pos x="0" y="1"/>
                    </a:cxn>
                  </a:cxnLst>
                  <a:rect b="b" l="0" r="r" t="0"/>
                  <a:pathLst>
                    <a:path h="1" w="1">
                      <a:moveTo>
                        <a:pt x="0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87" name="Freeform 133">
                  <a:extLst>
                    <a:ext uri="{FF2B5EF4-FFF2-40B4-BE49-F238E27FC236}">
                      <a16:creationId xmlns:a16="http://schemas.microsoft.com/office/drawing/2014/main" id="{EC9E2980-99E5-460A-8D5B-30BF4DE93829}"/>
                    </a:ext>
                  </a:extLst>
                </p:cNvPr>
                <p:cNvSpPr/>
                <p:nvPr/>
              </p:nvSpPr>
              <p:spPr bwMode="auto">
                <a:xfrm>
                  <a:off x="7480300" y="1995488"/>
                  <a:ext cx="4762" cy="4763"/>
                </a:xfrm>
                <a:custGeom>
                  <a:cxnLst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b="b" l="0" r="r" t="0"/>
                  <a:pathLst>
                    <a:path h="2" w="2">
                      <a:moveTo>
                        <a:pt x="2" y="0"/>
                      </a:moveTo>
                      <a:cubicBezTo>
                        <a:pt x="1" y="0"/>
                        <a:pt x="1" y="1"/>
                        <a:pt x="0" y="2"/>
                      </a:cubicBezTo>
                      <a:cubicBezTo>
                        <a:pt x="1" y="1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88" name="Freeform 134">
                  <a:extLst>
                    <a:ext uri="{FF2B5EF4-FFF2-40B4-BE49-F238E27FC236}">
                      <a16:creationId xmlns:a16="http://schemas.microsoft.com/office/drawing/2014/main" id="{A0BFAE2F-B5C3-43A6-BA6F-F8AF6A845E11}"/>
                    </a:ext>
                  </a:extLst>
                </p:cNvPr>
                <p:cNvSpPr/>
                <p:nvPr/>
              </p:nvSpPr>
              <p:spPr bwMode="auto">
                <a:xfrm>
                  <a:off x="8318500" y="1681163"/>
                  <a:ext cx="7937" cy="1588"/>
                </a:xfrm>
                <a:custGeom>
                  <a:cxnLst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3" y="0"/>
                    </a:cxn>
                  </a:cxnLst>
                  <a:rect b="b" l="0" r="r" t="0"/>
                  <a:pathLst>
                    <a:path w="3">
                      <a:moveTo>
                        <a:pt x="3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3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89" name="Freeform 135">
                  <a:extLst>
                    <a:ext uri="{FF2B5EF4-FFF2-40B4-BE49-F238E27FC236}">
                      <a16:creationId xmlns:a16="http://schemas.microsoft.com/office/drawing/2014/main" id="{0B2986E6-449C-40D2-B0D0-10A8ABE4B447}"/>
                    </a:ext>
                  </a:extLst>
                </p:cNvPr>
                <p:cNvSpPr/>
                <p:nvPr/>
              </p:nvSpPr>
              <p:spPr bwMode="auto">
                <a:xfrm>
                  <a:off x="8516938" y="1655763"/>
                  <a:ext cx="1587" cy="1588"/>
                </a:xfrm>
                <a:custGeom>
                  <a:cxnLst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</a:cxnLst>
                  <a:rect b="b" l="0" r="r" t="0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90" name="Freeform 136">
                  <a:extLst>
                    <a:ext uri="{FF2B5EF4-FFF2-40B4-BE49-F238E27FC236}">
                      <a16:creationId xmlns:a16="http://schemas.microsoft.com/office/drawing/2014/main" id="{80E35404-D358-45E5-BCE1-CB1D79AF544D}"/>
                    </a:ext>
                  </a:extLst>
                </p:cNvPr>
                <p:cNvSpPr/>
                <p:nvPr/>
              </p:nvSpPr>
              <p:spPr bwMode="auto">
                <a:xfrm>
                  <a:off x="8434388" y="1654175"/>
                  <a:ext cx="7937" cy="1588"/>
                </a:xfrm>
                <a:custGeom>
                  <a:cxnLst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3" y="0"/>
                    </a:cxn>
                  </a:cxnLst>
                  <a:rect b="b" l="0" r="r" t="0"/>
                  <a:pathLst>
                    <a:path w="3">
                      <a:moveTo>
                        <a:pt x="3" y="0"/>
                      </a:move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1" y="0"/>
                        <a:pt x="3" y="0"/>
                        <a:pt x="3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91" name="Freeform 137">
                  <a:extLst>
                    <a:ext uri="{FF2B5EF4-FFF2-40B4-BE49-F238E27FC236}">
                      <a16:creationId xmlns:a16="http://schemas.microsoft.com/office/drawing/2014/main" id="{B631E49B-0A29-46C3-AC8A-5FF0A7423BCA}"/>
                    </a:ext>
                  </a:extLst>
                </p:cNvPr>
                <p:cNvSpPr/>
                <p:nvPr/>
              </p:nvSpPr>
              <p:spPr bwMode="auto">
                <a:xfrm>
                  <a:off x="8432800" y="1654175"/>
                  <a:ext cx="1587" cy="1588"/>
                </a:xfrm>
                <a:custGeom>
                  <a:cxnLst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92" name="Freeform 138">
                  <a:extLst>
                    <a:ext uri="{FF2B5EF4-FFF2-40B4-BE49-F238E27FC236}">
                      <a16:creationId xmlns:a16="http://schemas.microsoft.com/office/drawing/2014/main" id="{DA8A13E3-6C57-47E0-A1E2-4FD224373E7E}"/>
                    </a:ext>
                  </a:extLst>
                </p:cNvPr>
                <p:cNvSpPr/>
                <p:nvPr/>
              </p:nvSpPr>
              <p:spPr bwMode="auto">
                <a:xfrm>
                  <a:off x="6326188" y="4597400"/>
                  <a:ext cx="3175" cy="17463"/>
                </a:xfrm>
                <a:custGeom>
                  <a:cxnLst>
                    <a:cxn ang="0">
                      <a:pos x="0" y="0"/>
                    </a:cxn>
                    <a:cxn ang="0">
                      <a:pos x="1" y="7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 h="7" w="1">
                      <a:moveTo>
                        <a:pt x="0" y="0"/>
                      </a:moveTo>
                      <a:cubicBezTo>
                        <a:pt x="0" y="3"/>
                        <a:pt x="0" y="5"/>
                        <a:pt x="1" y="7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93" name="Freeform 139">
                  <a:extLst>
                    <a:ext uri="{FF2B5EF4-FFF2-40B4-BE49-F238E27FC236}">
                      <a16:creationId xmlns:a16="http://schemas.microsoft.com/office/drawing/2014/main" id="{A422C6DB-9F12-47B6-9068-1FD4BF04327B}"/>
                    </a:ext>
                  </a:extLst>
                </p:cNvPr>
                <p:cNvSpPr/>
                <p:nvPr/>
              </p:nvSpPr>
              <p:spPr bwMode="auto">
                <a:xfrm>
                  <a:off x="6789738" y="2773363"/>
                  <a:ext cx="3175" cy="1588"/>
                </a:xfrm>
                <a:custGeom>
                  <a:cxnLst>
                    <a:cxn ang="0">
                      <a:pos x="1" y="1"/>
                    </a:cxn>
                    <a:cxn ang="0">
                      <a:pos x="1" y="0"/>
                    </a:cxn>
                    <a:cxn ang="0">
                      <a:pos x="1" y="1"/>
                    </a:cxn>
                  </a:cxnLst>
                  <a:rect b="b" l="0" r="r" t="0"/>
                  <a:pathLst>
                    <a:path h="1" w="1">
                      <a:moveTo>
                        <a:pt x="1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1"/>
                        <a:pt x="1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94" name="Freeform 140">
                  <a:extLst>
                    <a:ext uri="{FF2B5EF4-FFF2-40B4-BE49-F238E27FC236}">
                      <a16:creationId xmlns:a16="http://schemas.microsoft.com/office/drawing/2014/main" id="{7E0E2E51-4C79-4014-9653-AFEA7A41CA06}"/>
                    </a:ext>
                  </a:extLst>
                </p:cNvPr>
                <p:cNvSpPr/>
                <p:nvPr/>
              </p:nvSpPr>
              <p:spPr bwMode="auto">
                <a:xfrm>
                  <a:off x="6342063" y="4603750"/>
                  <a:ext cx="1587" cy="4763"/>
                </a:xfrm>
                <a:custGeom>
                  <a:cxnLst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 h="2">
                      <a:moveTo>
                        <a:pt x="0" y="0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95" name="Freeform 141">
                  <a:extLst>
                    <a:ext uri="{FF2B5EF4-FFF2-40B4-BE49-F238E27FC236}">
                      <a16:creationId xmlns:a16="http://schemas.microsoft.com/office/drawing/2014/main" id="{714A6FD6-F64A-45F4-A0BE-47B4A3E64C6E}"/>
                    </a:ext>
                  </a:extLst>
                </p:cNvPr>
                <p:cNvSpPr/>
                <p:nvPr/>
              </p:nvSpPr>
              <p:spPr bwMode="auto">
                <a:xfrm>
                  <a:off x="8207375" y="1704975"/>
                  <a:ext cx="17462" cy="6350"/>
                </a:xfrm>
                <a:custGeom>
                  <a:cxnLst>
                    <a:cxn ang="0">
                      <a:pos x="7" y="0"/>
                    </a:cxn>
                    <a:cxn ang="0">
                      <a:pos x="0" y="2"/>
                    </a:cxn>
                    <a:cxn ang="0">
                      <a:pos x="7" y="0"/>
                    </a:cxn>
                  </a:cxnLst>
                  <a:rect b="b" l="0" r="r" t="0"/>
                  <a:pathLst>
                    <a:path h="2" w="7">
                      <a:moveTo>
                        <a:pt x="7" y="0"/>
                      </a:moveTo>
                      <a:cubicBezTo>
                        <a:pt x="5" y="1"/>
                        <a:pt x="0" y="1"/>
                        <a:pt x="0" y="2"/>
                      </a:cubicBezTo>
                      <a:cubicBezTo>
                        <a:pt x="3" y="1"/>
                        <a:pt x="6" y="1"/>
                        <a:pt x="7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96" name="Freeform 142">
                  <a:extLst>
                    <a:ext uri="{FF2B5EF4-FFF2-40B4-BE49-F238E27FC236}">
                      <a16:creationId xmlns:a16="http://schemas.microsoft.com/office/drawing/2014/main" id="{EC216C7F-DC20-46D4-A5FB-93936C22E806}"/>
                    </a:ext>
                  </a:extLst>
                </p:cNvPr>
                <p:cNvSpPr/>
                <p:nvPr/>
              </p:nvSpPr>
              <p:spPr bwMode="auto">
                <a:xfrm>
                  <a:off x="6788150" y="2924175"/>
                  <a:ext cx="1587" cy="4763"/>
                </a:xfrm>
                <a:custGeom>
                  <a:cxnLst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 h="2">
                      <a:moveTo>
                        <a:pt x="0" y="0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97" name="Freeform 143">
                  <a:extLst>
                    <a:ext uri="{FF2B5EF4-FFF2-40B4-BE49-F238E27FC236}">
                      <a16:creationId xmlns:a16="http://schemas.microsoft.com/office/drawing/2014/main" id="{57B95D78-EF1C-4E20-88D8-DE704EF73BBC}"/>
                    </a:ext>
                  </a:extLst>
                </p:cNvPr>
                <p:cNvSpPr/>
                <p:nvPr/>
              </p:nvSpPr>
              <p:spPr bwMode="auto">
                <a:xfrm>
                  <a:off x="6342063" y="4602163"/>
                  <a:ext cx="1587" cy="1588"/>
                </a:xfrm>
                <a:custGeom>
                  <a:cxnLst>
                    <a:cxn ang="0">
                      <a:pos x="0" y="1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"/>
                    </a:cxn>
                  </a:cxnLst>
                  <a:rect b="b" l="0" r="r" t="0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98" name="Rectangle 144">
                  <a:extLst>
                    <a:ext uri="{FF2B5EF4-FFF2-40B4-BE49-F238E27FC236}">
                      <a16:creationId xmlns:a16="http://schemas.microsoft.com/office/drawing/2014/main" id="{3BF97A15-B231-4F08-BCD7-90101CECFF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518275" y="3373438"/>
                  <a:ext cx="1587" cy="158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99" name="Freeform 145">
                  <a:extLst>
                    <a:ext uri="{FF2B5EF4-FFF2-40B4-BE49-F238E27FC236}">
                      <a16:creationId xmlns:a16="http://schemas.microsoft.com/office/drawing/2014/main" id="{9C877103-4346-4937-856A-771A085FC457}"/>
                    </a:ext>
                  </a:extLst>
                </p:cNvPr>
                <p:cNvSpPr/>
                <p:nvPr/>
              </p:nvSpPr>
              <p:spPr bwMode="auto">
                <a:xfrm>
                  <a:off x="6505575" y="3398838"/>
                  <a:ext cx="1587" cy="6350"/>
                </a:xfrm>
                <a:custGeom>
                  <a:cxnLst>
                    <a:cxn ang="0">
                      <a:pos x="0" y="3"/>
                    </a:cxn>
                    <a:cxn ang="0">
                      <a:pos x="0" y="0"/>
                    </a:cxn>
                    <a:cxn ang="0">
                      <a:pos x="0" y="3"/>
                    </a:cxn>
                  </a:cxnLst>
                  <a:rect b="b" l="0" r="r" t="0"/>
                  <a:pathLst>
                    <a:path h="3">
                      <a:moveTo>
                        <a:pt x="0" y="3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"/>
                        <a:pt x="0" y="3"/>
                        <a:pt x="0" y="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100" name="Freeform 146">
                  <a:extLst>
                    <a:ext uri="{FF2B5EF4-FFF2-40B4-BE49-F238E27FC236}">
                      <a16:creationId xmlns:a16="http://schemas.microsoft.com/office/drawing/2014/main" id="{CF2F3C0A-918D-4476-A2CB-20BD1054F712}"/>
                    </a:ext>
                  </a:extLst>
                </p:cNvPr>
                <p:cNvSpPr/>
                <p:nvPr/>
              </p:nvSpPr>
              <p:spPr bwMode="auto">
                <a:xfrm>
                  <a:off x="6329363" y="4614863"/>
                  <a:ext cx="1587" cy="6350"/>
                </a:xfrm>
                <a:custGeom>
                  <a:cxnLst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 h="3">
                      <a:moveTo>
                        <a:pt x="0" y="0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101" name="Freeform 147">
                  <a:extLst>
                    <a:ext uri="{FF2B5EF4-FFF2-40B4-BE49-F238E27FC236}">
                      <a16:creationId xmlns:a16="http://schemas.microsoft.com/office/drawing/2014/main" id="{C7FF7B35-1B95-43C2-9301-3FA08A10E926}"/>
                    </a:ext>
                  </a:extLst>
                </p:cNvPr>
                <p:cNvSpPr/>
                <p:nvPr/>
              </p:nvSpPr>
              <p:spPr bwMode="auto">
                <a:xfrm>
                  <a:off x="6405563" y="3765550"/>
                  <a:ext cx="3175" cy="4763"/>
                </a:xfrm>
                <a:custGeom>
                  <a:cxnLst>
                    <a:cxn ang="0">
                      <a:pos x="0" y="2"/>
                    </a:cxn>
                    <a:cxn ang="0">
                      <a:pos x="1" y="0"/>
                    </a:cxn>
                    <a:cxn ang="0">
                      <a:pos x="0" y="2"/>
                    </a:cxn>
                  </a:cxnLst>
                  <a:rect b="b" l="0" r="r" t="0"/>
                  <a:pathLst>
                    <a:path h="2" w="1">
                      <a:moveTo>
                        <a:pt x="0" y="2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102" name="Freeform 148">
                  <a:extLst>
                    <a:ext uri="{FF2B5EF4-FFF2-40B4-BE49-F238E27FC236}">
                      <a16:creationId xmlns:a16="http://schemas.microsoft.com/office/drawing/2014/main" id="{3A6C8DB3-1C02-4DC5-A1E3-2C9CDE56720C}"/>
                    </a:ext>
                  </a:extLst>
                </p:cNvPr>
                <p:cNvSpPr/>
                <p:nvPr/>
              </p:nvSpPr>
              <p:spPr bwMode="auto">
                <a:xfrm>
                  <a:off x="7507288" y="1978025"/>
                  <a:ext cx="3175" cy="3175"/>
                </a:xfrm>
                <a:custGeom>
                  <a:cxnLst>
                    <a:cxn ang="0">
                      <a:pos x="0" y="1"/>
                    </a:cxn>
                    <a:cxn ang="0">
                      <a:pos x="1" y="0"/>
                    </a:cxn>
                    <a:cxn ang="0">
                      <a:pos x="0" y="1"/>
                    </a:cxn>
                  </a:cxnLst>
                  <a:rect b="b" l="0" r="r" t="0"/>
                  <a:pathLst>
                    <a:path h="1" w="1">
                      <a:moveTo>
                        <a:pt x="0" y="1"/>
                      </a:moveTo>
                      <a:cubicBezTo>
                        <a:pt x="0" y="1"/>
                        <a:pt x="0" y="1"/>
                        <a:pt x="1" y="0"/>
                      </a:cubicBezTo>
                      <a:cubicBezTo>
                        <a:pt x="1" y="0"/>
                        <a:pt x="1" y="0"/>
                        <a:pt x="0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103" name="Freeform 149">
                  <a:extLst>
                    <a:ext uri="{FF2B5EF4-FFF2-40B4-BE49-F238E27FC236}">
                      <a16:creationId xmlns:a16="http://schemas.microsoft.com/office/drawing/2014/main" id="{3B1D7DE7-C801-471E-AEFF-D2140524BB70}"/>
                    </a:ext>
                  </a:extLst>
                </p:cNvPr>
                <p:cNvSpPr/>
                <p:nvPr/>
              </p:nvSpPr>
              <p:spPr bwMode="auto">
                <a:xfrm>
                  <a:off x="7335838" y="2182813"/>
                  <a:ext cx="3175" cy="1588"/>
                </a:xfrm>
                <a:custGeom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b="b" l="0" r="r" t="0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104" name="Freeform 150">
                  <a:extLst>
                    <a:ext uri="{FF2B5EF4-FFF2-40B4-BE49-F238E27FC236}">
                      <a16:creationId xmlns:a16="http://schemas.microsoft.com/office/drawing/2014/main" id="{B141AE61-5093-4916-9BAA-D27120A8F3BD}"/>
                    </a:ext>
                  </a:extLst>
                </p:cNvPr>
                <p:cNvSpPr/>
                <p:nvPr/>
              </p:nvSpPr>
              <p:spPr bwMode="auto">
                <a:xfrm>
                  <a:off x="7339013" y="2171700"/>
                  <a:ext cx="6350" cy="11113"/>
                </a:xfrm>
                <a:custGeom>
                  <a:cxnLst>
                    <a:cxn ang="0">
                      <a:pos x="3" y="0"/>
                    </a:cxn>
                    <a:cxn ang="0">
                      <a:pos x="0" y="4"/>
                    </a:cxn>
                    <a:cxn ang="0">
                      <a:pos x="3" y="0"/>
                    </a:cxn>
                  </a:cxnLst>
                  <a:rect b="b" l="0" r="r" t="0"/>
                  <a:pathLst>
                    <a:path h="4" w="3">
                      <a:moveTo>
                        <a:pt x="3" y="0"/>
                      </a:moveTo>
                      <a:cubicBezTo>
                        <a:pt x="2" y="1"/>
                        <a:pt x="0" y="3"/>
                        <a:pt x="0" y="4"/>
                      </a:cubicBezTo>
                      <a:cubicBezTo>
                        <a:pt x="1" y="3"/>
                        <a:pt x="2" y="2"/>
                        <a:pt x="3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105" name="Freeform 151">
                  <a:extLst>
                    <a:ext uri="{FF2B5EF4-FFF2-40B4-BE49-F238E27FC236}">
                      <a16:creationId xmlns:a16="http://schemas.microsoft.com/office/drawing/2014/main" id="{F4FCEB2A-2470-4559-B72F-DB73BE40504C}"/>
                    </a:ext>
                  </a:extLst>
                </p:cNvPr>
                <p:cNvSpPr/>
                <p:nvPr/>
              </p:nvSpPr>
              <p:spPr bwMode="auto">
                <a:xfrm>
                  <a:off x="7316788" y="2200275"/>
                  <a:ext cx="1587" cy="1588"/>
                </a:xfrm>
                <a:custGeom>
                  <a:cxnLst>
                    <a:cxn ang="0">
                      <a:pos x="0" y="1"/>
                    </a:cxn>
                    <a:cxn ang="0">
                      <a:pos x="0" y="0"/>
                    </a:cxn>
                    <a:cxn ang="0">
                      <a:pos x="0" y="1"/>
                    </a:cxn>
                  </a:cxnLst>
                  <a:rect b="b" l="0" r="r" t="0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106" name="Freeform 152">
                  <a:extLst>
                    <a:ext uri="{FF2B5EF4-FFF2-40B4-BE49-F238E27FC236}">
                      <a16:creationId xmlns:a16="http://schemas.microsoft.com/office/drawing/2014/main" id="{A0855CAD-C3B1-41CB-97CD-546FADD8459B}"/>
                    </a:ext>
                  </a:extLst>
                </p:cNvPr>
                <p:cNvSpPr/>
                <p:nvPr/>
              </p:nvSpPr>
              <p:spPr bwMode="auto">
                <a:xfrm>
                  <a:off x="7526338" y="2028825"/>
                  <a:ext cx="1587" cy="1588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107" name="Freeform 153">
                  <a:extLst>
                    <a:ext uri="{FF2B5EF4-FFF2-40B4-BE49-F238E27FC236}">
                      <a16:creationId xmlns:a16="http://schemas.microsoft.com/office/drawing/2014/main" id="{4E47FAC1-50DB-417F-863E-AF26BB6F4884}"/>
                    </a:ext>
                  </a:extLst>
                </p:cNvPr>
                <p:cNvSpPr/>
                <p:nvPr/>
              </p:nvSpPr>
              <p:spPr bwMode="auto">
                <a:xfrm>
                  <a:off x="7481888" y="2063750"/>
                  <a:ext cx="3175" cy="1588"/>
                </a:xfrm>
                <a:custGeom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b="b" l="0" r="r" t="0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108" name="Freeform 154">
                  <a:extLst>
                    <a:ext uri="{FF2B5EF4-FFF2-40B4-BE49-F238E27FC236}">
                      <a16:creationId xmlns:a16="http://schemas.microsoft.com/office/drawing/2014/main" id="{7AB1CA0C-191D-468C-9250-94DAB5E43311}"/>
                    </a:ext>
                  </a:extLst>
                </p:cNvPr>
                <p:cNvSpPr/>
                <p:nvPr/>
              </p:nvSpPr>
              <p:spPr bwMode="auto">
                <a:xfrm>
                  <a:off x="7221538" y="2301875"/>
                  <a:ext cx="1587" cy="1588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109" name="Freeform 156">
                  <a:extLst>
                    <a:ext uri="{FF2B5EF4-FFF2-40B4-BE49-F238E27FC236}">
                      <a16:creationId xmlns:a16="http://schemas.microsoft.com/office/drawing/2014/main" id="{BFBE5A21-5C75-4116-B10D-6AEE85275B42}"/>
                    </a:ext>
                  </a:extLst>
                </p:cNvPr>
                <p:cNvSpPr/>
                <p:nvPr/>
              </p:nvSpPr>
              <p:spPr bwMode="auto">
                <a:xfrm>
                  <a:off x="7526338" y="2025650"/>
                  <a:ext cx="7937" cy="7938"/>
                </a:xfrm>
                <a:custGeom>
                  <a:cxnLst>
                    <a:cxn ang="0">
                      <a:pos x="3" y="0"/>
                    </a:cxn>
                    <a:cxn ang="0">
                      <a:pos x="0" y="1"/>
                    </a:cxn>
                    <a:cxn ang="0">
                      <a:pos x="0" y="3"/>
                    </a:cxn>
                    <a:cxn ang="0">
                      <a:pos x="3" y="0"/>
                    </a:cxn>
                  </a:cxnLst>
                  <a:rect b="b" l="0" r="r" t="0"/>
                  <a:pathLst>
                    <a:path h="3" w="3">
                      <a:moveTo>
                        <a:pt x="3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2"/>
                        <a:pt x="1" y="2"/>
                        <a:pt x="0" y="3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110" name="Freeform 157">
                  <a:extLst>
                    <a:ext uri="{FF2B5EF4-FFF2-40B4-BE49-F238E27FC236}">
                      <a16:creationId xmlns:a16="http://schemas.microsoft.com/office/drawing/2014/main" id="{157FEEC8-722F-42C5-9C86-A0E05F78B0B1}"/>
                    </a:ext>
                  </a:extLst>
                </p:cNvPr>
                <p:cNvSpPr/>
                <p:nvPr/>
              </p:nvSpPr>
              <p:spPr bwMode="auto">
                <a:xfrm>
                  <a:off x="7278688" y="2239963"/>
                  <a:ext cx="1587" cy="1588"/>
                </a:xfrm>
                <a:custGeom>
                  <a:cxnLst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111" name="Freeform 158">
                  <a:extLst>
                    <a:ext uri="{FF2B5EF4-FFF2-40B4-BE49-F238E27FC236}">
                      <a16:creationId xmlns:a16="http://schemas.microsoft.com/office/drawing/2014/main" id="{630F7300-35E5-43B7-B866-882C0CCD546D}"/>
                    </a:ext>
                  </a:extLst>
                </p:cNvPr>
                <p:cNvSpPr/>
                <p:nvPr/>
              </p:nvSpPr>
              <p:spPr bwMode="auto">
                <a:xfrm>
                  <a:off x="7221538" y="2297113"/>
                  <a:ext cx="7937" cy="4763"/>
                </a:xfrm>
                <a:custGeom>
                  <a:cxnLst>
                    <a:cxn ang="0">
                      <a:pos x="2" y="2"/>
                    </a:cxn>
                    <a:cxn ang="0">
                      <a:pos x="0" y="2"/>
                    </a:cxn>
                    <a:cxn ang="0">
                      <a:pos x="2" y="2"/>
                    </a:cxn>
                  </a:cxnLst>
                  <a:rect b="b" l="0" r="r" t="0"/>
                  <a:pathLst>
                    <a:path h="2" w="3">
                      <a:moveTo>
                        <a:pt x="2" y="2"/>
                      </a:moveTo>
                      <a:cubicBezTo>
                        <a:pt x="3" y="0"/>
                        <a:pt x="1" y="1"/>
                        <a:pt x="0" y="2"/>
                      </a:cubicBezTo>
                      <a:cubicBezTo>
                        <a:pt x="1" y="2"/>
                        <a:pt x="1" y="2"/>
                        <a:pt x="2" y="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112" name="Freeform 159">
                  <a:extLst>
                    <a:ext uri="{FF2B5EF4-FFF2-40B4-BE49-F238E27FC236}">
                      <a16:creationId xmlns:a16="http://schemas.microsoft.com/office/drawing/2014/main" id="{DDF3F809-C4F8-4AF1-8B2D-04E033484083}"/>
                    </a:ext>
                  </a:extLst>
                </p:cNvPr>
                <p:cNvSpPr/>
                <p:nvPr/>
              </p:nvSpPr>
              <p:spPr bwMode="auto">
                <a:xfrm>
                  <a:off x="7685088" y="1916113"/>
                  <a:ext cx="3175" cy="1588"/>
                </a:xfrm>
                <a:custGeom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b="b" l="0" r="r" t="0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113" name="Freeform 160">
                  <a:extLst>
                    <a:ext uri="{FF2B5EF4-FFF2-40B4-BE49-F238E27FC236}">
                      <a16:creationId xmlns:a16="http://schemas.microsoft.com/office/drawing/2014/main" id="{5B1C1343-809F-44D1-B993-69CAD0517C8F}"/>
                    </a:ext>
                  </a:extLst>
                </p:cNvPr>
                <p:cNvSpPr/>
                <p:nvPr/>
              </p:nvSpPr>
              <p:spPr bwMode="auto">
                <a:xfrm>
                  <a:off x="8167688" y="1717675"/>
                  <a:ext cx="1587" cy="1588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114" name="Freeform 161">
                  <a:extLst>
                    <a:ext uri="{FF2B5EF4-FFF2-40B4-BE49-F238E27FC236}">
                      <a16:creationId xmlns:a16="http://schemas.microsoft.com/office/drawing/2014/main" id="{C69FAA0A-76C6-4CCE-B87A-3A60C5E59F27}"/>
                    </a:ext>
                  </a:extLst>
                </p:cNvPr>
                <p:cNvSpPr/>
                <p:nvPr/>
              </p:nvSpPr>
              <p:spPr bwMode="auto">
                <a:xfrm>
                  <a:off x="8132763" y="1720850"/>
                  <a:ext cx="6350" cy="1588"/>
                </a:xfrm>
                <a:custGeom>
                  <a:cxnLst>
                    <a:cxn ang="0">
                      <a:pos x="3" y="0"/>
                    </a:cxn>
                    <a:cxn ang="0">
                      <a:pos x="0" y="1"/>
                    </a:cxn>
                    <a:cxn ang="0">
                      <a:pos x="3" y="0"/>
                    </a:cxn>
                  </a:cxnLst>
                  <a:rect b="b" l="0" r="r" t="0"/>
                  <a:pathLst>
                    <a:path h="1" w="3">
                      <a:moveTo>
                        <a:pt x="3" y="0"/>
                      </a:moveTo>
                      <a:cubicBezTo>
                        <a:pt x="2" y="0"/>
                        <a:pt x="1" y="1"/>
                        <a:pt x="0" y="1"/>
                      </a:cubicBezTo>
                      <a:cubicBezTo>
                        <a:pt x="1" y="1"/>
                        <a:pt x="2" y="1"/>
                        <a:pt x="3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115" name="Freeform 162">
                  <a:extLst>
                    <a:ext uri="{FF2B5EF4-FFF2-40B4-BE49-F238E27FC236}">
                      <a16:creationId xmlns:a16="http://schemas.microsoft.com/office/drawing/2014/main" id="{11D48430-6FF0-4D6D-8716-6A49C020F8A1}"/>
                    </a:ext>
                  </a:extLst>
                </p:cNvPr>
                <p:cNvSpPr/>
                <p:nvPr/>
              </p:nvSpPr>
              <p:spPr bwMode="auto">
                <a:xfrm>
                  <a:off x="7577138" y="1984375"/>
                  <a:ext cx="4762" cy="4763"/>
                </a:xfrm>
                <a:custGeom>
                  <a:cxnLst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b="b" l="0" r="r" t="0"/>
                  <a:pathLst>
                    <a:path h="2" w="2">
                      <a:moveTo>
                        <a:pt x="2" y="0"/>
                      </a:moveTo>
                      <a:cubicBezTo>
                        <a:pt x="1" y="1"/>
                        <a:pt x="1" y="1"/>
                        <a:pt x="0" y="2"/>
                      </a:cubicBezTo>
                      <a:cubicBezTo>
                        <a:pt x="1" y="1"/>
                        <a:pt x="2" y="1"/>
                        <a:pt x="2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116" name="Freeform 163">
                  <a:extLst>
                    <a:ext uri="{FF2B5EF4-FFF2-40B4-BE49-F238E27FC236}">
                      <a16:creationId xmlns:a16="http://schemas.microsoft.com/office/drawing/2014/main" id="{D785057C-5963-46E6-8E4E-CE552EC80C73}"/>
                    </a:ext>
                  </a:extLst>
                </p:cNvPr>
                <p:cNvSpPr/>
                <p:nvPr/>
              </p:nvSpPr>
              <p:spPr bwMode="auto">
                <a:xfrm>
                  <a:off x="8120063" y="1725613"/>
                  <a:ext cx="7937" cy="3175"/>
                </a:xfrm>
                <a:custGeom>
                  <a:cxnLst>
                    <a:cxn ang="0">
                      <a:pos x="3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3" y="0"/>
                    </a:cxn>
                  </a:cxnLst>
                  <a:rect b="b" l="0" r="r" t="0"/>
                  <a:pathLst>
                    <a:path h="1" w="3">
                      <a:moveTo>
                        <a:pt x="3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117" name="Freeform 164">
                  <a:extLst>
                    <a:ext uri="{FF2B5EF4-FFF2-40B4-BE49-F238E27FC236}">
                      <a16:creationId xmlns:a16="http://schemas.microsoft.com/office/drawing/2014/main" id="{600A47AC-3327-4CC4-AC82-3841959EEDBE}"/>
                    </a:ext>
                  </a:extLst>
                </p:cNvPr>
                <p:cNvSpPr/>
                <p:nvPr/>
              </p:nvSpPr>
              <p:spPr bwMode="auto">
                <a:xfrm>
                  <a:off x="8167688" y="1716088"/>
                  <a:ext cx="9525" cy="1588"/>
                </a:xfrm>
                <a:custGeom>
                  <a:cxnLst>
                    <a:cxn ang="0">
                      <a:pos x="4" y="0"/>
                    </a:cxn>
                    <a:cxn ang="0">
                      <a:pos x="0" y="1"/>
                    </a:cxn>
                    <a:cxn ang="0">
                      <a:pos x="4" y="0"/>
                    </a:cxn>
                  </a:cxnLst>
                  <a:rect b="b" l="0" r="r" t="0"/>
                  <a:pathLst>
                    <a:path h="1" w="4">
                      <a:moveTo>
                        <a:pt x="4" y="0"/>
                      </a:moveTo>
                      <a:cubicBezTo>
                        <a:pt x="3" y="1"/>
                        <a:pt x="1" y="1"/>
                        <a:pt x="0" y="1"/>
                      </a:cubicBezTo>
                      <a:cubicBezTo>
                        <a:pt x="2" y="1"/>
                        <a:pt x="3" y="1"/>
                        <a:pt x="4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118" name="Freeform 165">
                  <a:extLst>
                    <a:ext uri="{FF2B5EF4-FFF2-40B4-BE49-F238E27FC236}">
                      <a16:creationId xmlns:a16="http://schemas.microsoft.com/office/drawing/2014/main" id="{14715E93-D6DF-4343-B39B-B75D2A47970E}"/>
                    </a:ext>
                  </a:extLst>
                </p:cNvPr>
                <p:cNvSpPr/>
                <p:nvPr/>
              </p:nvSpPr>
              <p:spPr bwMode="auto">
                <a:xfrm>
                  <a:off x="7850188" y="1822450"/>
                  <a:ext cx="4762" cy="4763"/>
                </a:xfrm>
                <a:custGeom>
                  <a:cxnLst>
                    <a:cxn ang="0">
                      <a:pos x="2" y="0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b="b" l="0" r="r" t="0"/>
                  <a:pathLst>
                    <a:path h="2" w="2">
                      <a:moveTo>
                        <a:pt x="2" y="0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119" name="Freeform 166">
                  <a:extLst>
                    <a:ext uri="{FF2B5EF4-FFF2-40B4-BE49-F238E27FC236}">
                      <a16:creationId xmlns:a16="http://schemas.microsoft.com/office/drawing/2014/main" id="{838D9982-AFCE-4095-B302-B03DA5120408}"/>
                    </a:ext>
                  </a:extLst>
                </p:cNvPr>
                <p:cNvSpPr/>
                <p:nvPr/>
              </p:nvSpPr>
              <p:spPr bwMode="auto">
                <a:xfrm>
                  <a:off x="8094663" y="1738313"/>
                  <a:ext cx="3175" cy="1588"/>
                </a:xfrm>
                <a:custGeom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1"/>
                    </a:cxn>
                    <a:cxn ang="0">
                      <a:pos x="2" y="0"/>
                    </a:cxn>
                  </a:cxnLst>
                  <a:rect b="b" l="0" r="r" t="0"/>
                  <a:pathLst>
                    <a:path h="1" w="2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120" name="Freeform 167">
                  <a:extLst>
                    <a:ext uri="{FF2B5EF4-FFF2-40B4-BE49-F238E27FC236}">
                      <a16:creationId xmlns:a16="http://schemas.microsoft.com/office/drawing/2014/main" id="{DC969B08-102E-43A8-AC5E-B6254C7D3ADB}"/>
                    </a:ext>
                  </a:extLst>
                </p:cNvPr>
                <p:cNvSpPr/>
                <p:nvPr/>
              </p:nvSpPr>
              <p:spPr bwMode="auto">
                <a:xfrm>
                  <a:off x="8204200" y="1711325"/>
                  <a:ext cx="4762" cy="1588"/>
                </a:xfrm>
                <a:custGeom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2" y="0"/>
                    </a:cxn>
                    <a:cxn ang="0">
                      <a:pos x="1" y="0"/>
                    </a:cxn>
                  </a:cxnLst>
                  <a:rect b="b" l="0" r="r" t="0"/>
                  <a:pathLst>
                    <a:path w="2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121" name="Freeform 168">
                  <a:extLst>
                    <a:ext uri="{FF2B5EF4-FFF2-40B4-BE49-F238E27FC236}">
                      <a16:creationId xmlns:a16="http://schemas.microsoft.com/office/drawing/2014/main" id="{3BDCD5AD-B9C1-4B73-8516-7F3EE1733703}"/>
                    </a:ext>
                  </a:extLst>
                </p:cNvPr>
                <p:cNvSpPr/>
                <p:nvPr/>
              </p:nvSpPr>
              <p:spPr bwMode="auto">
                <a:xfrm>
                  <a:off x="7956550" y="1779588"/>
                  <a:ext cx="1587" cy="4763"/>
                </a:xfrm>
                <a:custGeom>
                  <a:cxnLst>
                    <a:cxn ang="0">
                      <a:pos x="1" y="2"/>
                    </a:cxn>
                    <a:cxn ang="0">
                      <a:pos x="1" y="0"/>
                    </a:cxn>
                    <a:cxn ang="0">
                      <a:pos x="1" y="2"/>
                    </a:cxn>
                  </a:cxnLst>
                  <a:rect b="b" l="0" r="r" t="0"/>
                  <a:pathLst>
                    <a:path h="2" w="1">
                      <a:moveTo>
                        <a:pt x="1" y="2"/>
                      </a:move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0" y="1"/>
                        <a:pt x="0" y="1"/>
                        <a:pt x="1" y="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2" name="Group 630">
                <a:extLst>
                  <a:ext uri="{FF2B5EF4-FFF2-40B4-BE49-F238E27FC236}">
                    <a16:creationId xmlns:a16="http://schemas.microsoft.com/office/drawing/2014/main" id="{7E1C6A53-47C6-48C1-8857-2C4605620000}"/>
                  </a:ext>
                </a:extLst>
              </p:cNvPr>
              <p:cNvGrpSpPr/>
              <p:nvPr/>
            </p:nvGrpSpPr>
            <p:grpSpPr>
              <a:xfrm flipH="1" rot="15155533">
                <a:off x="1264410" y="1845476"/>
                <a:ext cx="2259435" cy="2728193"/>
                <a:chOff x="6224407" y="1520027"/>
                <a:chExt cx="2294118" cy="310118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43" name="Freeform 129">
                  <a:extLst>
                    <a:ext uri="{FF2B5EF4-FFF2-40B4-BE49-F238E27FC236}">
                      <a16:creationId xmlns:a16="http://schemas.microsoft.com/office/drawing/2014/main" id="{36C4A902-72AF-4F9B-92ED-0C624B1568E6}"/>
                    </a:ext>
                  </a:extLst>
                </p:cNvPr>
                <p:cNvSpPr/>
                <p:nvPr/>
              </p:nvSpPr>
              <p:spPr bwMode="auto">
                <a:xfrm>
                  <a:off x="8027988" y="1720850"/>
                  <a:ext cx="3175" cy="1588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44" name="Freeform 130">
                  <a:extLst>
                    <a:ext uri="{FF2B5EF4-FFF2-40B4-BE49-F238E27FC236}">
                      <a16:creationId xmlns:a16="http://schemas.microsoft.com/office/drawing/2014/main" id="{9EEA4596-86CD-438E-B16B-F5C7A7A30DCF}"/>
                    </a:ext>
                  </a:extLst>
                </p:cNvPr>
                <p:cNvSpPr/>
                <p:nvPr/>
              </p:nvSpPr>
              <p:spPr bwMode="auto">
                <a:xfrm>
                  <a:off x="7724775" y="1841500"/>
                  <a:ext cx="3175" cy="3175"/>
                </a:xfrm>
                <a:custGeom>
                  <a:cxnLst>
                    <a:cxn ang="0">
                      <a:pos x="0" y="1"/>
                    </a:cxn>
                    <a:cxn ang="0">
                      <a:pos x="1" y="0"/>
                    </a:cxn>
                    <a:cxn ang="0">
                      <a:pos x="0" y="1"/>
                    </a:cxn>
                  </a:cxnLst>
                  <a:rect b="b" l="0" r="r" t="0"/>
                  <a:pathLst>
                    <a:path h="1" w="1">
                      <a:moveTo>
                        <a:pt x="0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45" name="Freeform 131">
                  <a:extLst>
                    <a:ext uri="{FF2B5EF4-FFF2-40B4-BE49-F238E27FC236}">
                      <a16:creationId xmlns:a16="http://schemas.microsoft.com/office/drawing/2014/main" id="{1887846E-8B95-4387-9EC1-FDEFED6B4369}"/>
                    </a:ext>
                  </a:extLst>
                </p:cNvPr>
                <p:cNvSpPr/>
                <p:nvPr/>
              </p:nvSpPr>
              <p:spPr bwMode="auto">
                <a:xfrm>
                  <a:off x="8218488" y="1671638"/>
                  <a:ext cx="12700" cy="1588"/>
                </a:xfrm>
                <a:custGeom>
                  <a:cxnLst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5" y="0"/>
                    </a:cxn>
                    <a:cxn ang="0">
                      <a:pos x="0" y="1"/>
                    </a:cxn>
                  </a:cxnLst>
                  <a:rect b="b" l="0" r="r" t="0"/>
                  <a:pathLst>
                    <a:path h="1" w="5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5" y="0"/>
                        <a:pt x="5" y="0"/>
                        <a:pt x="5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46" name="Freeform 132">
                  <a:extLst>
                    <a:ext uri="{FF2B5EF4-FFF2-40B4-BE49-F238E27FC236}">
                      <a16:creationId xmlns:a16="http://schemas.microsoft.com/office/drawing/2014/main" id="{C516A1FE-B03E-4730-B5A3-1BA0EAD9A709}"/>
                    </a:ext>
                  </a:extLst>
                </p:cNvPr>
                <p:cNvSpPr/>
                <p:nvPr/>
              </p:nvSpPr>
              <p:spPr bwMode="auto">
                <a:xfrm>
                  <a:off x="7169150" y="2263775"/>
                  <a:ext cx="3175" cy="3175"/>
                </a:xfrm>
                <a:custGeom>
                  <a:cxnLst>
                    <a:cxn ang="0">
                      <a:pos x="0" y="1"/>
                    </a:cxn>
                    <a:cxn ang="0">
                      <a:pos x="1" y="0"/>
                    </a:cxn>
                    <a:cxn ang="0">
                      <a:pos x="0" y="1"/>
                    </a:cxn>
                  </a:cxnLst>
                  <a:rect b="b" l="0" r="r" t="0"/>
                  <a:pathLst>
                    <a:path h="1" w="1">
                      <a:moveTo>
                        <a:pt x="0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47" name="Freeform 133">
                  <a:extLst>
                    <a:ext uri="{FF2B5EF4-FFF2-40B4-BE49-F238E27FC236}">
                      <a16:creationId xmlns:a16="http://schemas.microsoft.com/office/drawing/2014/main" id="{36798FCA-7F06-4AD3-8FB6-26DD3267A10E}"/>
                    </a:ext>
                  </a:extLst>
                </p:cNvPr>
                <p:cNvSpPr/>
                <p:nvPr/>
              </p:nvSpPr>
              <p:spPr bwMode="auto">
                <a:xfrm>
                  <a:off x="7480300" y="1995488"/>
                  <a:ext cx="4762" cy="4763"/>
                </a:xfrm>
                <a:custGeom>
                  <a:cxnLst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b="b" l="0" r="r" t="0"/>
                  <a:pathLst>
                    <a:path h="2" w="2">
                      <a:moveTo>
                        <a:pt x="2" y="0"/>
                      </a:moveTo>
                      <a:cubicBezTo>
                        <a:pt x="1" y="0"/>
                        <a:pt x="1" y="1"/>
                        <a:pt x="0" y="2"/>
                      </a:cubicBezTo>
                      <a:cubicBezTo>
                        <a:pt x="1" y="1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48" name="Freeform 134">
                  <a:extLst>
                    <a:ext uri="{FF2B5EF4-FFF2-40B4-BE49-F238E27FC236}">
                      <a16:creationId xmlns:a16="http://schemas.microsoft.com/office/drawing/2014/main" id="{8A542467-9D31-4FAB-92EC-89E37CBECFD4}"/>
                    </a:ext>
                  </a:extLst>
                </p:cNvPr>
                <p:cNvSpPr/>
                <p:nvPr/>
              </p:nvSpPr>
              <p:spPr bwMode="auto">
                <a:xfrm>
                  <a:off x="8318500" y="1681163"/>
                  <a:ext cx="7937" cy="1588"/>
                </a:xfrm>
                <a:custGeom>
                  <a:cxnLst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3" y="0"/>
                    </a:cxn>
                  </a:cxnLst>
                  <a:rect b="b" l="0" r="r" t="0"/>
                  <a:pathLst>
                    <a:path w="3">
                      <a:moveTo>
                        <a:pt x="3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3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49" name="Freeform 135">
                  <a:extLst>
                    <a:ext uri="{FF2B5EF4-FFF2-40B4-BE49-F238E27FC236}">
                      <a16:creationId xmlns:a16="http://schemas.microsoft.com/office/drawing/2014/main" id="{185A0C72-7C81-49E5-BB92-4B8B8464D714}"/>
                    </a:ext>
                  </a:extLst>
                </p:cNvPr>
                <p:cNvSpPr/>
                <p:nvPr/>
              </p:nvSpPr>
              <p:spPr bwMode="auto">
                <a:xfrm>
                  <a:off x="8516938" y="1655763"/>
                  <a:ext cx="1587" cy="1588"/>
                </a:xfrm>
                <a:custGeom>
                  <a:cxnLst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</a:cxnLst>
                  <a:rect b="b" l="0" r="r" t="0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50" name="Freeform 136">
                  <a:extLst>
                    <a:ext uri="{FF2B5EF4-FFF2-40B4-BE49-F238E27FC236}">
                      <a16:creationId xmlns:a16="http://schemas.microsoft.com/office/drawing/2014/main" id="{E48D3076-7F2D-4349-BD14-BCC228211110}"/>
                    </a:ext>
                  </a:extLst>
                </p:cNvPr>
                <p:cNvSpPr/>
                <p:nvPr/>
              </p:nvSpPr>
              <p:spPr bwMode="auto">
                <a:xfrm>
                  <a:off x="8434388" y="1654175"/>
                  <a:ext cx="7937" cy="1588"/>
                </a:xfrm>
                <a:custGeom>
                  <a:cxnLst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3" y="0"/>
                    </a:cxn>
                  </a:cxnLst>
                  <a:rect b="b" l="0" r="r" t="0"/>
                  <a:pathLst>
                    <a:path w="3">
                      <a:moveTo>
                        <a:pt x="3" y="0"/>
                      </a:move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1" y="0"/>
                        <a:pt x="3" y="0"/>
                        <a:pt x="3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51" name="Freeform 137">
                  <a:extLst>
                    <a:ext uri="{FF2B5EF4-FFF2-40B4-BE49-F238E27FC236}">
                      <a16:creationId xmlns:a16="http://schemas.microsoft.com/office/drawing/2014/main" id="{53F7989F-997A-433C-9B0F-CAC558CA250E}"/>
                    </a:ext>
                  </a:extLst>
                </p:cNvPr>
                <p:cNvSpPr/>
                <p:nvPr/>
              </p:nvSpPr>
              <p:spPr bwMode="auto">
                <a:xfrm>
                  <a:off x="8432800" y="1654175"/>
                  <a:ext cx="1587" cy="1588"/>
                </a:xfrm>
                <a:custGeom>
                  <a:cxnLst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52" name="Freeform 138">
                  <a:extLst>
                    <a:ext uri="{FF2B5EF4-FFF2-40B4-BE49-F238E27FC236}">
                      <a16:creationId xmlns:a16="http://schemas.microsoft.com/office/drawing/2014/main" id="{83214871-31D3-447C-BD76-5BFD0CEB728C}"/>
                    </a:ext>
                  </a:extLst>
                </p:cNvPr>
                <p:cNvSpPr/>
                <p:nvPr/>
              </p:nvSpPr>
              <p:spPr bwMode="auto">
                <a:xfrm>
                  <a:off x="6326188" y="4597400"/>
                  <a:ext cx="3175" cy="17463"/>
                </a:xfrm>
                <a:custGeom>
                  <a:cxnLst>
                    <a:cxn ang="0">
                      <a:pos x="0" y="0"/>
                    </a:cxn>
                    <a:cxn ang="0">
                      <a:pos x="1" y="7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 h="7" w="1">
                      <a:moveTo>
                        <a:pt x="0" y="0"/>
                      </a:moveTo>
                      <a:cubicBezTo>
                        <a:pt x="0" y="3"/>
                        <a:pt x="0" y="5"/>
                        <a:pt x="1" y="7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53" name="Freeform 139">
                  <a:extLst>
                    <a:ext uri="{FF2B5EF4-FFF2-40B4-BE49-F238E27FC236}">
                      <a16:creationId xmlns:a16="http://schemas.microsoft.com/office/drawing/2014/main" id="{3FFDB98C-DFAD-4252-856A-5CEA7A16BA06}"/>
                    </a:ext>
                  </a:extLst>
                </p:cNvPr>
                <p:cNvSpPr/>
                <p:nvPr/>
              </p:nvSpPr>
              <p:spPr bwMode="auto">
                <a:xfrm>
                  <a:off x="6789738" y="2773363"/>
                  <a:ext cx="3175" cy="1588"/>
                </a:xfrm>
                <a:custGeom>
                  <a:cxnLst>
                    <a:cxn ang="0">
                      <a:pos x="1" y="1"/>
                    </a:cxn>
                    <a:cxn ang="0">
                      <a:pos x="1" y="0"/>
                    </a:cxn>
                    <a:cxn ang="0">
                      <a:pos x="1" y="1"/>
                    </a:cxn>
                  </a:cxnLst>
                  <a:rect b="b" l="0" r="r" t="0"/>
                  <a:pathLst>
                    <a:path h="1" w="1">
                      <a:moveTo>
                        <a:pt x="1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1"/>
                        <a:pt x="1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54" name="Freeform 140">
                  <a:extLst>
                    <a:ext uri="{FF2B5EF4-FFF2-40B4-BE49-F238E27FC236}">
                      <a16:creationId xmlns:a16="http://schemas.microsoft.com/office/drawing/2014/main" id="{8023A4DF-3458-449F-A6EF-35AB149FCF6D}"/>
                    </a:ext>
                  </a:extLst>
                </p:cNvPr>
                <p:cNvSpPr/>
                <p:nvPr/>
              </p:nvSpPr>
              <p:spPr bwMode="auto">
                <a:xfrm>
                  <a:off x="6342063" y="4603750"/>
                  <a:ext cx="1587" cy="4763"/>
                </a:xfrm>
                <a:custGeom>
                  <a:cxnLst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 h="2">
                      <a:moveTo>
                        <a:pt x="0" y="0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55" name="Freeform 141">
                  <a:extLst>
                    <a:ext uri="{FF2B5EF4-FFF2-40B4-BE49-F238E27FC236}">
                      <a16:creationId xmlns:a16="http://schemas.microsoft.com/office/drawing/2014/main" id="{20B694AF-E660-4E02-8A74-6077DD81FB5F}"/>
                    </a:ext>
                  </a:extLst>
                </p:cNvPr>
                <p:cNvSpPr/>
                <p:nvPr/>
              </p:nvSpPr>
              <p:spPr bwMode="auto">
                <a:xfrm>
                  <a:off x="8207375" y="1704975"/>
                  <a:ext cx="17462" cy="6350"/>
                </a:xfrm>
                <a:custGeom>
                  <a:cxnLst>
                    <a:cxn ang="0">
                      <a:pos x="7" y="0"/>
                    </a:cxn>
                    <a:cxn ang="0">
                      <a:pos x="0" y="2"/>
                    </a:cxn>
                    <a:cxn ang="0">
                      <a:pos x="7" y="0"/>
                    </a:cxn>
                  </a:cxnLst>
                  <a:rect b="b" l="0" r="r" t="0"/>
                  <a:pathLst>
                    <a:path h="2" w="7">
                      <a:moveTo>
                        <a:pt x="7" y="0"/>
                      </a:moveTo>
                      <a:cubicBezTo>
                        <a:pt x="5" y="1"/>
                        <a:pt x="0" y="1"/>
                        <a:pt x="0" y="2"/>
                      </a:cubicBezTo>
                      <a:cubicBezTo>
                        <a:pt x="3" y="1"/>
                        <a:pt x="6" y="1"/>
                        <a:pt x="7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56" name="Freeform 142">
                  <a:extLst>
                    <a:ext uri="{FF2B5EF4-FFF2-40B4-BE49-F238E27FC236}">
                      <a16:creationId xmlns:a16="http://schemas.microsoft.com/office/drawing/2014/main" id="{440A91E5-9E81-422C-8AAC-7C6BCE8FBFDF}"/>
                    </a:ext>
                  </a:extLst>
                </p:cNvPr>
                <p:cNvSpPr/>
                <p:nvPr/>
              </p:nvSpPr>
              <p:spPr bwMode="auto">
                <a:xfrm>
                  <a:off x="6788150" y="2924175"/>
                  <a:ext cx="1587" cy="4763"/>
                </a:xfrm>
                <a:custGeom>
                  <a:cxnLst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 h="2">
                      <a:moveTo>
                        <a:pt x="0" y="0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57" name="Freeform 143">
                  <a:extLst>
                    <a:ext uri="{FF2B5EF4-FFF2-40B4-BE49-F238E27FC236}">
                      <a16:creationId xmlns:a16="http://schemas.microsoft.com/office/drawing/2014/main" id="{39ABB50C-E6C2-4433-8780-8E8F9E263802}"/>
                    </a:ext>
                  </a:extLst>
                </p:cNvPr>
                <p:cNvSpPr/>
                <p:nvPr/>
              </p:nvSpPr>
              <p:spPr bwMode="auto">
                <a:xfrm>
                  <a:off x="6342063" y="4602163"/>
                  <a:ext cx="1587" cy="1588"/>
                </a:xfrm>
                <a:custGeom>
                  <a:cxnLst>
                    <a:cxn ang="0">
                      <a:pos x="0" y="1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"/>
                    </a:cxn>
                  </a:cxnLst>
                  <a:rect b="b" l="0" r="r" t="0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58" name="Rectangle 144">
                  <a:extLst>
                    <a:ext uri="{FF2B5EF4-FFF2-40B4-BE49-F238E27FC236}">
                      <a16:creationId xmlns:a16="http://schemas.microsoft.com/office/drawing/2014/main" id="{3661AB62-0FED-43D3-A122-9F9F0A08AF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518275" y="3373438"/>
                  <a:ext cx="1587" cy="158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59" name="Freeform 145">
                  <a:extLst>
                    <a:ext uri="{FF2B5EF4-FFF2-40B4-BE49-F238E27FC236}">
                      <a16:creationId xmlns:a16="http://schemas.microsoft.com/office/drawing/2014/main" id="{DE53E76F-0839-42A3-9176-DBF30799FF18}"/>
                    </a:ext>
                  </a:extLst>
                </p:cNvPr>
                <p:cNvSpPr/>
                <p:nvPr/>
              </p:nvSpPr>
              <p:spPr bwMode="auto">
                <a:xfrm>
                  <a:off x="6505575" y="3398838"/>
                  <a:ext cx="1587" cy="6350"/>
                </a:xfrm>
                <a:custGeom>
                  <a:cxnLst>
                    <a:cxn ang="0">
                      <a:pos x="0" y="3"/>
                    </a:cxn>
                    <a:cxn ang="0">
                      <a:pos x="0" y="0"/>
                    </a:cxn>
                    <a:cxn ang="0">
                      <a:pos x="0" y="3"/>
                    </a:cxn>
                  </a:cxnLst>
                  <a:rect b="b" l="0" r="r" t="0"/>
                  <a:pathLst>
                    <a:path h="3">
                      <a:moveTo>
                        <a:pt x="0" y="3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"/>
                        <a:pt x="0" y="3"/>
                        <a:pt x="0" y="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60" name="Freeform 146">
                  <a:extLst>
                    <a:ext uri="{FF2B5EF4-FFF2-40B4-BE49-F238E27FC236}">
                      <a16:creationId xmlns:a16="http://schemas.microsoft.com/office/drawing/2014/main" id="{B91BB191-43E4-494C-A9CC-9E38E9541C61}"/>
                    </a:ext>
                  </a:extLst>
                </p:cNvPr>
                <p:cNvSpPr/>
                <p:nvPr/>
              </p:nvSpPr>
              <p:spPr bwMode="auto">
                <a:xfrm>
                  <a:off x="6329363" y="4614863"/>
                  <a:ext cx="1587" cy="6350"/>
                </a:xfrm>
                <a:custGeom>
                  <a:cxnLst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 h="3">
                      <a:moveTo>
                        <a:pt x="0" y="0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61" name="Freeform 147">
                  <a:extLst>
                    <a:ext uri="{FF2B5EF4-FFF2-40B4-BE49-F238E27FC236}">
                      <a16:creationId xmlns:a16="http://schemas.microsoft.com/office/drawing/2014/main" id="{7682A216-D72B-4955-8F39-9F09804771F3}"/>
                    </a:ext>
                  </a:extLst>
                </p:cNvPr>
                <p:cNvSpPr/>
                <p:nvPr/>
              </p:nvSpPr>
              <p:spPr bwMode="auto">
                <a:xfrm>
                  <a:off x="6405563" y="3765550"/>
                  <a:ext cx="3175" cy="4763"/>
                </a:xfrm>
                <a:custGeom>
                  <a:cxnLst>
                    <a:cxn ang="0">
                      <a:pos x="0" y="2"/>
                    </a:cxn>
                    <a:cxn ang="0">
                      <a:pos x="1" y="0"/>
                    </a:cxn>
                    <a:cxn ang="0">
                      <a:pos x="0" y="2"/>
                    </a:cxn>
                  </a:cxnLst>
                  <a:rect b="b" l="0" r="r" t="0"/>
                  <a:pathLst>
                    <a:path h="2" w="1">
                      <a:moveTo>
                        <a:pt x="0" y="2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62" name="Freeform 148">
                  <a:extLst>
                    <a:ext uri="{FF2B5EF4-FFF2-40B4-BE49-F238E27FC236}">
                      <a16:creationId xmlns:a16="http://schemas.microsoft.com/office/drawing/2014/main" id="{75878262-9F55-445F-8A07-7F15A8E522CD}"/>
                    </a:ext>
                  </a:extLst>
                </p:cNvPr>
                <p:cNvSpPr/>
                <p:nvPr/>
              </p:nvSpPr>
              <p:spPr bwMode="auto">
                <a:xfrm>
                  <a:off x="7507288" y="1978025"/>
                  <a:ext cx="3175" cy="3175"/>
                </a:xfrm>
                <a:custGeom>
                  <a:cxnLst>
                    <a:cxn ang="0">
                      <a:pos x="0" y="1"/>
                    </a:cxn>
                    <a:cxn ang="0">
                      <a:pos x="1" y="0"/>
                    </a:cxn>
                    <a:cxn ang="0">
                      <a:pos x="0" y="1"/>
                    </a:cxn>
                  </a:cxnLst>
                  <a:rect b="b" l="0" r="r" t="0"/>
                  <a:pathLst>
                    <a:path h="1" w="1">
                      <a:moveTo>
                        <a:pt x="0" y="1"/>
                      </a:moveTo>
                      <a:cubicBezTo>
                        <a:pt x="0" y="1"/>
                        <a:pt x="0" y="1"/>
                        <a:pt x="1" y="0"/>
                      </a:cubicBezTo>
                      <a:cubicBezTo>
                        <a:pt x="1" y="0"/>
                        <a:pt x="1" y="0"/>
                        <a:pt x="0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63" name="Freeform 149">
                  <a:extLst>
                    <a:ext uri="{FF2B5EF4-FFF2-40B4-BE49-F238E27FC236}">
                      <a16:creationId xmlns:a16="http://schemas.microsoft.com/office/drawing/2014/main" id="{9AF9ABE8-6CE7-43B3-B3B3-4939AED8A7BC}"/>
                    </a:ext>
                  </a:extLst>
                </p:cNvPr>
                <p:cNvSpPr/>
                <p:nvPr/>
              </p:nvSpPr>
              <p:spPr bwMode="auto">
                <a:xfrm>
                  <a:off x="7335838" y="2182813"/>
                  <a:ext cx="3175" cy="1588"/>
                </a:xfrm>
                <a:custGeom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b="b" l="0" r="r" t="0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64" name="Freeform 150">
                  <a:extLst>
                    <a:ext uri="{FF2B5EF4-FFF2-40B4-BE49-F238E27FC236}">
                      <a16:creationId xmlns:a16="http://schemas.microsoft.com/office/drawing/2014/main" id="{6E9191E7-89F0-4601-A63C-EE1D46482B41}"/>
                    </a:ext>
                  </a:extLst>
                </p:cNvPr>
                <p:cNvSpPr/>
                <p:nvPr/>
              </p:nvSpPr>
              <p:spPr bwMode="auto">
                <a:xfrm>
                  <a:off x="7339013" y="2171700"/>
                  <a:ext cx="6350" cy="11113"/>
                </a:xfrm>
                <a:custGeom>
                  <a:cxnLst>
                    <a:cxn ang="0">
                      <a:pos x="3" y="0"/>
                    </a:cxn>
                    <a:cxn ang="0">
                      <a:pos x="0" y="4"/>
                    </a:cxn>
                    <a:cxn ang="0">
                      <a:pos x="3" y="0"/>
                    </a:cxn>
                  </a:cxnLst>
                  <a:rect b="b" l="0" r="r" t="0"/>
                  <a:pathLst>
                    <a:path h="4" w="3">
                      <a:moveTo>
                        <a:pt x="3" y="0"/>
                      </a:moveTo>
                      <a:cubicBezTo>
                        <a:pt x="2" y="1"/>
                        <a:pt x="0" y="3"/>
                        <a:pt x="0" y="4"/>
                      </a:cubicBezTo>
                      <a:cubicBezTo>
                        <a:pt x="1" y="3"/>
                        <a:pt x="2" y="2"/>
                        <a:pt x="3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65" name="Freeform 151">
                  <a:extLst>
                    <a:ext uri="{FF2B5EF4-FFF2-40B4-BE49-F238E27FC236}">
                      <a16:creationId xmlns:a16="http://schemas.microsoft.com/office/drawing/2014/main" id="{E0FDF30E-ABB8-4E7C-AEF8-7E6EF90FC8A2}"/>
                    </a:ext>
                  </a:extLst>
                </p:cNvPr>
                <p:cNvSpPr/>
                <p:nvPr/>
              </p:nvSpPr>
              <p:spPr bwMode="auto">
                <a:xfrm>
                  <a:off x="7316788" y="2200275"/>
                  <a:ext cx="1587" cy="1588"/>
                </a:xfrm>
                <a:custGeom>
                  <a:cxnLst>
                    <a:cxn ang="0">
                      <a:pos x="0" y="1"/>
                    </a:cxn>
                    <a:cxn ang="0">
                      <a:pos x="0" y="0"/>
                    </a:cxn>
                    <a:cxn ang="0">
                      <a:pos x="0" y="1"/>
                    </a:cxn>
                  </a:cxnLst>
                  <a:rect b="b" l="0" r="r" t="0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66" name="Freeform 152">
                  <a:extLst>
                    <a:ext uri="{FF2B5EF4-FFF2-40B4-BE49-F238E27FC236}">
                      <a16:creationId xmlns:a16="http://schemas.microsoft.com/office/drawing/2014/main" id="{787BF1C1-2B95-4C4A-9B7D-5143198CD01B}"/>
                    </a:ext>
                  </a:extLst>
                </p:cNvPr>
                <p:cNvSpPr/>
                <p:nvPr/>
              </p:nvSpPr>
              <p:spPr bwMode="auto">
                <a:xfrm>
                  <a:off x="7526338" y="2028825"/>
                  <a:ext cx="1587" cy="1588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67" name="Freeform 153">
                  <a:extLst>
                    <a:ext uri="{FF2B5EF4-FFF2-40B4-BE49-F238E27FC236}">
                      <a16:creationId xmlns:a16="http://schemas.microsoft.com/office/drawing/2014/main" id="{402EDA54-32B8-4EF1-A62F-B85C048BE1A5}"/>
                    </a:ext>
                  </a:extLst>
                </p:cNvPr>
                <p:cNvSpPr/>
                <p:nvPr/>
              </p:nvSpPr>
              <p:spPr bwMode="auto">
                <a:xfrm>
                  <a:off x="7481888" y="2063750"/>
                  <a:ext cx="3175" cy="1588"/>
                </a:xfrm>
                <a:custGeom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b="b" l="0" r="r" t="0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68" name="Freeform 154">
                  <a:extLst>
                    <a:ext uri="{FF2B5EF4-FFF2-40B4-BE49-F238E27FC236}">
                      <a16:creationId xmlns:a16="http://schemas.microsoft.com/office/drawing/2014/main" id="{3E9CD749-D071-4A14-A07E-5DEA117C139C}"/>
                    </a:ext>
                  </a:extLst>
                </p:cNvPr>
                <p:cNvSpPr/>
                <p:nvPr/>
              </p:nvSpPr>
              <p:spPr bwMode="auto">
                <a:xfrm>
                  <a:off x="7221538" y="2301875"/>
                  <a:ext cx="1587" cy="1588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Freeform 155">
                  <a:extLst>
                    <a:ext uri="{FF2B5EF4-FFF2-40B4-BE49-F238E27FC236}">
                      <a16:creationId xmlns:a16="http://schemas.microsoft.com/office/drawing/2014/main" id="{77C2FA01-198B-41B4-928E-8115E4AA4846}"/>
                    </a:ext>
                  </a:extLst>
                </p:cNvPr>
                <p:cNvSpPr/>
                <p:nvPr/>
              </p:nvSpPr>
              <p:spPr bwMode="auto">
                <a:xfrm>
                  <a:off x="6224407" y="1520027"/>
                  <a:ext cx="2265362" cy="2987675"/>
                </a:xfrm>
                <a:custGeom>
                  <a:cxnLst>
                    <a:cxn ang="0">
                      <a:pos x="295" y="351"/>
                    </a:cxn>
                    <a:cxn ang="0">
                      <a:pos x="339" y="296"/>
                    </a:cxn>
                    <a:cxn ang="0">
                      <a:pos x="362" y="265"/>
                    </a:cxn>
                    <a:cxn ang="0">
                      <a:pos x="377" y="249"/>
                    </a:cxn>
                    <a:cxn ang="0">
                      <a:pos x="403" y="224"/>
                    </a:cxn>
                    <a:cxn ang="0">
                      <a:pos x="411" y="216"/>
                    </a:cxn>
                    <a:cxn ang="0">
                      <a:pos x="427" y="202"/>
                    </a:cxn>
                    <a:cxn ang="0">
                      <a:pos x="458" y="180"/>
                    </a:cxn>
                    <a:cxn ang="0">
                      <a:pos x="477" y="162"/>
                    </a:cxn>
                    <a:cxn ang="0">
                      <a:pos x="512" y="134"/>
                    </a:cxn>
                    <a:cxn ang="0">
                      <a:pos x="530" y="124"/>
                    </a:cxn>
                    <a:cxn ang="0">
                      <a:pos x="558" y="106"/>
                    </a:cxn>
                    <a:cxn ang="0">
                      <a:pos x="583" y="94"/>
                    </a:cxn>
                    <a:cxn ang="0">
                      <a:pos x="620" y="71"/>
                    </a:cxn>
                    <a:cxn ang="0">
                      <a:pos x="662" y="54"/>
                    </a:cxn>
                    <a:cxn ang="0">
                      <a:pos x="704" y="40"/>
                    </a:cxn>
                    <a:cxn ang="0">
                      <a:pos x="735" y="30"/>
                    </a:cxn>
                    <a:cxn ang="0">
                      <a:pos x="758" y="25"/>
                    </a:cxn>
                    <a:cxn ang="0">
                      <a:pos x="759" y="26"/>
                    </a:cxn>
                    <a:cxn ang="0">
                      <a:pos x="785" y="19"/>
                    </a:cxn>
                    <a:cxn ang="0">
                      <a:pos x="800" y="15"/>
                    </a:cxn>
                    <a:cxn ang="0">
                      <a:pos x="820" y="12"/>
                    </a:cxn>
                    <a:cxn ang="0">
                      <a:pos x="870" y="10"/>
                    </a:cxn>
                    <a:cxn ang="0">
                      <a:pos x="906" y="8"/>
                    </a:cxn>
                    <a:cxn ang="0">
                      <a:pos x="880" y="2"/>
                    </a:cxn>
                    <a:cxn ang="0">
                      <a:pos x="860" y="3"/>
                    </a:cxn>
                    <a:cxn ang="0">
                      <a:pos x="836" y="3"/>
                    </a:cxn>
                    <a:cxn ang="0">
                      <a:pos x="793" y="6"/>
                    </a:cxn>
                    <a:cxn ang="0">
                      <a:pos x="772" y="11"/>
                    </a:cxn>
                    <a:cxn ang="0">
                      <a:pos x="753" y="14"/>
                    </a:cxn>
                    <a:cxn ang="0">
                      <a:pos x="685" y="33"/>
                    </a:cxn>
                    <a:cxn ang="0">
                      <a:pos x="652" y="43"/>
                    </a:cxn>
                    <a:cxn ang="0">
                      <a:pos x="635" y="50"/>
                    </a:cxn>
                    <a:cxn ang="0">
                      <a:pos x="605" y="64"/>
                    </a:cxn>
                    <a:cxn ang="0">
                      <a:pos x="569" y="81"/>
                    </a:cxn>
                    <a:cxn ang="0">
                      <a:pos x="547" y="90"/>
                    </a:cxn>
                    <a:cxn ang="0">
                      <a:pos x="500" y="120"/>
                    </a:cxn>
                    <a:cxn ang="0">
                      <a:pos x="454" y="152"/>
                    </a:cxn>
                    <a:cxn ang="0">
                      <a:pos x="418" y="183"/>
                    </a:cxn>
                    <a:cxn ang="0">
                      <a:pos x="399" y="199"/>
                    </a:cxn>
                    <a:cxn ang="0">
                      <a:pos x="372" y="223"/>
                    </a:cxn>
                    <a:cxn ang="0">
                      <a:pos x="333" y="260"/>
                    </a:cxn>
                    <a:cxn ang="0">
                      <a:pos x="303" y="297"/>
                    </a:cxn>
                    <a:cxn ang="0">
                      <a:pos x="252" y="360"/>
                    </a:cxn>
                    <a:cxn ang="0">
                      <a:pos x="200" y="442"/>
                    </a:cxn>
                    <a:cxn ang="0">
                      <a:pos x="184" y="468"/>
                    </a:cxn>
                    <a:cxn ang="0">
                      <a:pos x="168" y="498"/>
                    </a:cxn>
                    <a:cxn ang="0">
                      <a:pos x="143" y="549"/>
                    </a:cxn>
                    <a:cxn ang="0">
                      <a:pos x="99" y="648"/>
                    </a:cxn>
                    <a:cxn ang="0">
                      <a:pos x="68" y="741"/>
                    </a:cxn>
                    <a:cxn ang="0">
                      <a:pos x="38" y="844"/>
                    </a:cxn>
                    <a:cxn ang="0">
                      <a:pos x="0" y="1116"/>
                    </a:cxn>
                    <a:cxn ang="0">
                      <a:pos x="9" y="1197"/>
                    </a:cxn>
                    <a:cxn ang="0">
                      <a:pos x="11" y="1180"/>
                    </a:cxn>
                    <a:cxn ang="0">
                      <a:pos x="15" y="1154"/>
                    </a:cxn>
                    <a:cxn ang="0">
                      <a:pos x="18" y="1114"/>
                    </a:cxn>
                    <a:cxn ang="0">
                      <a:pos x="40" y="988"/>
                    </a:cxn>
                    <a:cxn ang="0">
                      <a:pos x="89" y="767"/>
                    </a:cxn>
                    <a:cxn ang="0">
                      <a:pos x="117" y="681"/>
                    </a:cxn>
                    <a:cxn ang="0">
                      <a:pos x="157" y="582"/>
                    </a:cxn>
                    <a:cxn ang="0">
                      <a:pos x="164" y="564"/>
                    </a:cxn>
                    <a:cxn ang="0">
                      <a:pos x="193" y="510"/>
                    </a:cxn>
                    <a:cxn ang="0">
                      <a:pos x="216" y="471"/>
                    </a:cxn>
                  </a:cxnLst>
                  <a:rect b="b" l="0" r="r" t="0"/>
                  <a:pathLst>
                    <a:path h="1204" w="913">
                      <a:moveTo>
                        <a:pt x="243" y="429"/>
                      </a:moveTo>
                      <a:cubicBezTo>
                        <a:pt x="254" y="411"/>
                        <a:pt x="268" y="388"/>
                        <a:pt x="280" y="372"/>
                      </a:cubicBezTo>
                      <a:cubicBezTo>
                        <a:pt x="282" y="368"/>
                        <a:pt x="286" y="362"/>
                        <a:pt x="289" y="357"/>
                      </a:cubicBezTo>
                      <a:cubicBezTo>
                        <a:pt x="291" y="358"/>
                        <a:pt x="291" y="358"/>
                        <a:pt x="291" y="358"/>
                      </a:cubicBezTo>
                      <a:cubicBezTo>
                        <a:pt x="294" y="353"/>
                        <a:pt x="294" y="353"/>
                        <a:pt x="294" y="353"/>
                      </a:cubicBezTo>
                      <a:cubicBezTo>
                        <a:pt x="296" y="351"/>
                        <a:pt x="292" y="356"/>
                        <a:pt x="295" y="354"/>
                      </a:cubicBezTo>
                      <a:cubicBezTo>
                        <a:pt x="295" y="351"/>
                        <a:pt x="295" y="351"/>
                        <a:pt x="295" y="351"/>
                      </a:cubicBezTo>
                      <a:cubicBezTo>
                        <a:pt x="296" y="351"/>
                        <a:pt x="304" y="341"/>
                        <a:pt x="299" y="349"/>
                      </a:cubicBezTo>
                      <a:cubicBezTo>
                        <a:pt x="304" y="343"/>
                        <a:pt x="308" y="338"/>
                        <a:pt x="313" y="332"/>
                      </a:cubicBezTo>
                      <a:cubicBezTo>
                        <a:pt x="316" y="329"/>
                        <a:pt x="313" y="329"/>
                        <a:pt x="317" y="325"/>
                      </a:cubicBezTo>
                      <a:cubicBezTo>
                        <a:pt x="318" y="325"/>
                        <a:pt x="316" y="327"/>
                        <a:pt x="317" y="327"/>
                      </a:cubicBezTo>
                      <a:cubicBezTo>
                        <a:pt x="328" y="316"/>
                        <a:pt x="325" y="311"/>
                        <a:pt x="335" y="300"/>
                      </a:cubicBezTo>
                      <a:cubicBezTo>
                        <a:pt x="334" y="301"/>
                        <a:pt x="334" y="301"/>
                        <a:pt x="334" y="301"/>
                      </a:cubicBezTo>
                      <a:cubicBezTo>
                        <a:pt x="336" y="299"/>
                        <a:pt x="339" y="296"/>
                        <a:pt x="339" y="296"/>
                      </a:cubicBezTo>
                      <a:cubicBezTo>
                        <a:pt x="336" y="296"/>
                        <a:pt x="338" y="298"/>
                        <a:pt x="334" y="301"/>
                      </a:cubicBezTo>
                      <a:cubicBezTo>
                        <a:pt x="333" y="299"/>
                        <a:pt x="337" y="296"/>
                        <a:pt x="336" y="295"/>
                      </a:cubicBezTo>
                      <a:cubicBezTo>
                        <a:pt x="338" y="293"/>
                        <a:pt x="339" y="291"/>
                        <a:pt x="341" y="289"/>
                      </a:cubicBezTo>
                      <a:cubicBezTo>
                        <a:pt x="345" y="286"/>
                        <a:pt x="349" y="280"/>
                        <a:pt x="353" y="278"/>
                      </a:cubicBezTo>
                      <a:cubicBezTo>
                        <a:pt x="354" y="276"/>
                        <a:pt x="355" y="273"/>
                        <a:pt x="358" y="269"/>
                      </a:cubicBezTo>
                      <a:cubicBezTo>
                        <a:pt x="362" y="267"/>
                        <a:pt x="359" y="270"/>
                        <a:pt x="363" y="267"/>
                      </a:cubicBezTo>
                      <a:cubicBezTo>
                        <a:pt x="362" y="265"/>
                        <a:pt x="362" y="265"/>
                        <a:pt x="362" y="265"/>
                      </a:cubicBezTo>
                      <a:cubicBezTo>
                        <a:pt x="365" y="262"/>
                        <a:pt x="365" y="263"/>
                        <a:pt x="365" y="264"/>
                      </a:cubicBezTo>
                      <a:cubicBezTo>
                        <a:pt x="369" y="260"/>
                        <a:pt x="367" y="260"/>
                        <a:pt x="371" y="256"/>
                      </a:cubicBezTo>
                      <a:cubicBezTo>
                        <a:pt x="370" y="259"/>
                        <a:pt x="370" y="259"/>
                        <a:pt x="370" y="259"/>
                      </a:cubicBezTo>
                      <a:cubicBezTo>
                        <a:pt x="373" y="256"/>
                        <a:pt x="374" y="255"/>
                        <a:pt x="378" y="251"/>
                      </a:cubicBezTo>
                      <a:cubicBezTo>
                        <a:pt x="378" y="251"/>
                        <a:pt x="377" y="253"/>
                        <a:pt x="375" y="254"/>
                      </a:cubicBezTo>
                      <a:cubicBezTo>
                        <a:pt x="379" y="253"/>
                        <a:pt x="379" y="250"/>
                        <a:pt x="380" y="248"/>
                      </a:cubicBezTo>
                      <a:cubicBezTo>
                        <a:pt x="379" y="249"/>
                        <a:pt x="376" y="251"/>
                        <a:pt x="377" y="249"/>
                      </a:cubicBezTo>
                      <a:cubicBezTo>
                        <a:pt x="379" y="247"/>
                        <a:pt x="381" y="244"/>
                        <a:pt x="383" y="243"/>
                      </a:cubicBezTo>
                      <a:cubicBezTo>
                        <a:pt x="381" y="246"/>
                        <a:pt x="381" y="246"/>
                        <a:pt x="381" y="246"/>
                      </a:cubicBezTo>
                      <a:cubicBezTo>
                        <a:pt x="385" y="241"/>
                        <a:pt x="383" y="243"/>
                        <a:pt x="388" y="238"/>
                      </a:cubicBezTo>
                      <a:cubicBezTo>
                        <a:pt x="388" y="239"/>
                        <a:pt x="388" y="239"/>
                        <a:pt x="388" y="239"/>
                      </a:cubicBezTo>
                      <a:cubicBezTo>
                        <a:pt x="390" y="235"/>
                        <a:pt x="395" y="232"/>
                        <a:pt x="400" y="227"/>
                      </a:cubicBezTo>
                      <a:cubicBezTo>
                        <a:pt x="399" y="228"/>
                        <a:pt x="399" y="228"/>
                        <a:pt x="399" y="228"/>
                      </a:cubicBezTo>
                      <a:cubicBezTo>
                        <a:pt x="401" y="226"/>
                        <a:pt x="402" y="225"/>
                        <a:pt x="403" y="224"/>
                      </a:cubicBezTo>
                      <a:cubicBezTo>
                        <a:pt x="399" y="226"/>
                        <a:pt x="400" y="225"/>
                        <a:pt x="399" y="224"/>
                      </a:cubicBezTo>
                      <a:cubicBezTo>
                        <a:pt x="404" y="222"/>
                        <a:pt x="403" y="218"/>
                        <a:pt x="410" y="213"/>
                      </a:cubicBezTo>
                      <a:cubicBezTo>
                        <a:pt x="410" y="214"/>
                        <a:pt x="409" y="216"/>
                        <a:pt x="407" y="217"/>
                      </a:cubicBezTo>
                      <a:cubicBezTo>
                        <a:pt x="406" y="220"/>
                        <a:pt x="407" y="221"/>
                        <a:pt x="404" y="225"/>
                      </a:cubicBezTo>
                      <a:cubicBezTo>
                        <a:pt x="406" y="223"/>
                        <a:pt x="408" y="220"/>
                        <a:pt x="408" y="221"/>
                      </a:cubicBezTo>
                      <a:cubicBezTo>
                        <a:pt x="408" y="219"/>
                        <a:pt x="408" y="219"/>
                        <a:pt x="408" y="219"/>
                      </a:cubicBezTo>
                      <a:cubicBezTo>
                        <a:pt x="409" y="218"/>
                        <a:pt x="410" y="217"/>
                        <a:pt x="411" y="216"/>
                      </a:cubicBezTo>
                      <a:cubicBezTo>
                        <a:pt x="411" y="215"/>
                        <a:pt x="408" y="217"/>
                        <a:pt x="410" y="214"/>
                      </a:cubicBezTo>
                      <a:cubicBezTo>
                        <a:pt x="414" y="210"/>
                        <a:pt x="413" y="213"/>
                        <a:pt x="413" y="212"/>
                      </a:cubicBezTo>
                      <a:cubicBezTo>
                        <a:pt x="418" y="208"/>
                        <a:pt x="414" y="209"/>
                        <a:pt x="419" y="205"/>
                      </a:cubicBezTo>
                      <a:cubicBezTo>
                        <a:pt x="419" y="206"/>
                        <a:pt x="418" y="207"/>
                        <a:pt x="418" y="207"/>
                      </a:cubicBezTo>
                      <a:cubicBezTo>
                        <a:pt x="422" y="205"/>
                        <a:pt x="426" y="200"/>
                        <a:pt x="428" y="200"/>
                      </a:cubicBezTo>
                      <a:cubicBezTo>
                        <a:pt x="428" y="201"/>
                        <a:pt x="428" y="201"/>
                        <a:pt x="427" y="202"/>
                      </a:cubicBezTo>
                      <a:cubicBezTo>
                        <a:pt x="427" y="202"/>
                        <a:pt x="427" y="202"/>
                        <a:pt x="427" y="202"/>
                      </a:cubicBezTo>
                      <a:cubicBezTo>
                        <a:pt x="424" y="207"/>
                        <a:pt x="430" y="199"/>
                        <a:pt x="430" y="201"/>
                      </a:cubicBezTo>
                      <a:cubicBezTo>
                        <a:pt x="429" y="201"/>
                        <a:pt x="434" y="197"/>
                        <a:pt x="436" y="195"/>
                      </a:cubicBezTo>
                      <a:cubicBezTo>
                        <a:pt x="435" y="195"/>
                        <a:pt x="435" y="195"/>
                        <a:pt x="435" y="195"/>
                      </a:cubicBezTo>
                      <a:cubicBezTo>
                        <a:pt x="440" y="186"/>
                        <a:pt x="436" y="197"/>
                        <a:pt x="443" y="190"/>
                      </a:cubicBezTo>
                      <a:cubicBezTo>
                        <a:pt x="447" y="186"/>
                        <a:pt x="441" y="192"/>
                        <a:pt x="443" y="189"/>
                      </a:cubicBezTo>
                      <a:cubicBezTo>
                        <a:pt x="446" y="186"/>
                        <a:pt x="448" y="186"/>
                        <a:pt x="452" y="182"/>
                      </a:cubicBezTo>
                      <a:cubicBezTo>
                        <a:pt x="454" y="181"/>
                        <a:pt x="457" y="180"/>
                        <a:pt x="458" y="180"/>
                      </a:cubicBezTo>
                      <a:cubicBezTo>
                        <a:pt x="461" y="178"/>
                        <a:pt x="467" y="174"/>
                        <a:pt x="468" y="172"/>
                      </a:cubicBezTo>
                      <a:cubicBezTo>
                        <a:pt x="462" y="175"/>
                        <a:pt x="464" y="177"/>
                        <a:pt x="457" y="180"/>
                      </a:cubicBezTo>
                      <a:cubicBezTo>
                        <a:pt x="458" y="178"/>
                        <a:pt x="458" y="178"/>
                        <a:pt x="458" y="178"/>
                      </a:cubicBezTo>
                      <a:cubicBezTo>
                        <a:pt x="462" y="174"/>
                        <a:pt x="467" y="170"/>
                        <a:pt x="470" y="168"/>
                      </a:cubicBezTo>
                      <a:cubicBezTo>
                        <a:pt x="469" y="168"/>
                        <a:pt x="469" y="168"/>
                        <a:pt x="469" y="168"/>
                      </a:cubicBezTo>
                      <a:cubicBezTo>
                        <a:pt x="474" y="163"/>
                        <a:pt x="475" y="161"/>
                        <a:pt x="481" y="157"/>
                      </a:cubicBezTo>
                      <a:cubicBezTo>
                        <a:pt x="482" y="157"/>
                        <a:pt x="479" y="160"/>
                        <a:pt x="477" y="162"/>
                      </a:cubicBezTo>
                      <a:cubicBezTo>
                        <a:pt x="481" y="160"/>
                        <a:pt x="480" y="159"/>
                        <a:pt x="486" y="155"/>
                      </a:cubicBezTo>
                      <a:cubicBezTo>
                        <a:pt x="487" y="156"/>
                        <a:pt x="482" y="158"/>
                        <a:pt x="482" y="159"/>
                      </a:cubicBezTo>
                      <a:cubicBezTo>
                        <a:pt x="488" y="154"/>
                        <a:pt x="488" y="154"/>
                        <a:pt x="488" y="154"/>
                      </a:cubicBezTo>
                      <a:cubicBezTo>
                        <a:pt x="488" y="154"/>
                        <a:pt x="488" y="154"/>
                        <a:pt x="488" y="154"/>
                      </a:cubicBezTo>
                      <a:cubicBezTo>
                        <a:pt x="488" y="152"/>
                        <a:pt x="493" y="151"/>
                        <a:pt x="497" y="148"/>
                      </a:cubicBezTo>
                      <a:cubicBezTo>
                        <a:pt x="506" y="141"/>
                        <a:pt x="506" y="139"/>
                        <a:pt x="510" y="134"/>
                      </a:cubicBezTo>
                      <a:cubicBezTo>
                        <a:pt x="512" y="133"/>
                        <a:pt x="513" y="134"/>
                        <a:pt x="512" y="134"/>
                      </a:cubicBezTo>
                      <a:cubicBezTo>
                        <a:pt x="510" y="135"/>
                        <a:pt x="510" y="135"/>
                        <a:pt x="510" y="136"/>
                      </a:cubicBezTo>
                      <a:cubicBezTo>
                        <a:pt x="513" y="134"/>
                        <a:pt x="518" y="133"/>
                        <a:pt x="516" y="135"/>
                      </a:cubicBezTo>
                      <a:cubicBezTo>
                        <a:pt x="521" y="131"/>
                        <a:pt x="514" y="135"/>
                        <a:pt x="517" y="133"/>
                      </a:cubicBezTo>
                      <a:cubicBezTo>
                        <a:pt x="524" y="128"/>
                        <a:pt x="524" y="128"/>
                        <a:pt x="524" y="128"/>
                      </a:cubicBezTo>
                      <a:cubicBezTo>
                        <a:pt x="522" y="128"/>
                        <a:pt x="520" y="130"/>
                        <a:pt x="523" y="127"/>
                      </a:cubicBezTo>
                      <a:cubicBezTo>
                        <a:pt x="526" y="125"/>
                        <a:pt x="527" y="124"/>
                        <a:pt x="531" y="121"/>
                      </a:cubicBezTo>
                      <a:cubicBezTo>
                        <a:pt x="531" y="122"/>
                        <a:pt x="533" y="122"/>
                        <a:pt x="530" y="124"/>
                      </a:cubicBezTo>
                      <a:cubicBezTo>
                        <a:pt x="533" y="123"/>
                        <a:pt x="536" y="121"/>
                        <a:pt x="536" y="119"/>
                      </a:cubicBezTo>
                      <a:cubicBezTo>
                        <a:pt x="531" y="121"/>
                        <a:pt x="543" y="114"/>
                        <a:pt x="539" y="115"/>
                      </a:cubicBezTo>
                      <a:cubicBezTo>
                        <a:pt x="544" y="113"/>
                        <a:pt x="544" y="113"/>
                        <a:pt x="544" y="113"/>
                      </a:cubicBezTo>
                      <a:cubicBezTo>
                        <a:pt x="543" y="114"/>
                        <a:pt x="543" y="114"/>
                        <a:pt x="541" y="115"/>
                      </a:cubicBezTo>
                      <a:cubicBezTo>
                        <a:pt x="543" y="115"/>
                        <a:pt x="545" y="112"/>
                        <a:pt x="546" y="111"/>
                      </a:cubicBezTo>
                      <a:cubicBezTo>
                        <a:pt x="548" y="111"/>
                        <a:pt x="552" y="108"/>
                        <a:pt x="553" y="109"/>
                      </a:cubicBezTo>
                      <a:cubicBezTo>
                        <a:pt x="554" y="108"/>
                        <a:pt x="557" y="106"/>
                        <a:pt x="558" y="106"/>
                      </a:cubicBezTo>
                      <a:cubicBezTo>
                        <a:pt x="560" y="105"/>
                        <a:pt x="558" y="105"/>
                        <a:pt x="559" y="104"/>
                      </a:cubicBezTo>
                      <a:cubicBezTo>
                        <a:pt x="566" y="100"/>
                        <a:pt x="566" y="100"/>
                        <a:pt x="566" y="100"/>
                      </a:cubicBezTo>
                      <a:cubicBezTo>
                        <a:pt x="567" y="101"/>
                        <a:pt x="568" y="102"/>
                        <a:pt x="567" y="103"/>
                      </a:cubicBezTo>
                      <a:cubicBezTo>
                        <a:pt x="570" y="101"/>
                        <a:pt x="567" y="101"/>
                        <a:pt x="571" y="98"/>
                      </a:cubicBezTo>
                      <a:cubicBezTo>
                        <a:pt x="570" y="101"/>
                        <a:pt x="577" y="96"/>
                        <a:pt x="575" y="100"/>
                      </a:cubicBezTo>
                      <a:cubicBezTo>
                        <a:pt x="577" y="99"/>
                        <a:pt x="584" y="96"/>
                        <a:pt x="588" y="93"/>
                      </a:cubicBezTo>
                      <a:cubicBezTo>
                        <a:pt x="589" y="91"/>
                        <a:pt x="583" y="95"/>
                        <a:pt x="583" y="94"/>
                      </a:cubicBezTo>
                      <a:cubicBezTo>
                        <a:pt x="593" y="88"/>
                        <a:pt x="592" y="85"/>
                        <a:pt x="601" y="81"/>
                      </a:cubicBezTo>
                      <a:cubicBezTo>
                        <a:pt x="598" y="82"/>
                        <a:pt x="598" y="82"/>
                        <a:pt x="598" y="82"/>
                      </a:cubicBezTo>
                      <a:cubicBezTo>
                        <a:pt x="603" y="79"/>
                        <a:pt x="602" y="80"/>
                        <a:pt x="605" y="77"/>
                      </a:cubicBezTo>
                      <a:cubicBezTo>
                        <a:pt x="604" y="79"/>
                        <a:pt x="612" y="78"/>
                        <a:pt x="620" y="74"/>
                      </a:cubicBezTo>
                      <a:cubicBezTo>
                        <a:pt x="620" y="73"/>
                        <a:pt x="615" y="75"/>
                        <a:pt x="616" y="73"/>
                      </a:cubicBezTo>
                      <a:cubicBezTo>
                        <a:pt x="621" y="70"/>
                        <a:pt x="621" y="70"/>
                        <a:pt x="621" y="70"/>
                      </a:cubicBezTo>
                      <a:cubicBezTo>
                        <a:pt x="622" y="70"/>
                        <a:pt x="621" y="71"/>
                        <a:pt x="620" y="71"/>
                      </a:cubicBezTo>
                      <a:cubicBezTo>
                        <a:pt x="625" y="69"/>
                        <a:pt x="630" y="69"/>
                        <a:pt x="631" y="67"/>
                      </a:cubicBezTo>
                      <a:cubicBezTo>
                        <a:pt x="637" y="67"/>
                        <a:pt x="637" y="67"/>
                        <a:pt x="637" y="67"/>
                      </a:cubicBezTo>
                      <a:cubicBezTo>
                        <a:pt x="634" y="67"/>
                        <a:pt x="634" y="67"/>
                        <a:pt x="634" y="67"/>
                      </a:cubicBezTo>
                      <a:cubicBezTo>
                        <a:pt x="635" y="66"/>
                        <a:pt x="640" y="63"/>
                        <a:pt x="641" y="62"/>
                      </a:cubicBezTo>
                      <a:cubicBezTo>
                        <a:pt x="646" y="59"/>
                        <a:pt x="649" y="59"/>
                        <a:pt x="652" y="59"/>
                      </a:cubicBezTo>
                      <a:cubicBezTo>
                        <a:pt x="651" y="58"/>
                        <a:pt x="648" y="58"/>
                        <a:pt x="652" y="56"/>
                      </a:cubicBezTo>
                      <a:cubicBezTo>
                        <a:pt x="653" y="58"/>
                        <a:pt x="662" y="53"/>
                        <a:pt x="662" y="54"/>
                      </a:cubicBezTo>
                      <a:cubicBezTo>
                        <a:pt x="664" y="54"/>
                        <a:pt x="668" y="53"/>
                        <a:pt x="667" y="52"/>
                      </a:cubicBezTo>
                      <a:cubicBezTo>
                        <a:pt x="668" y="54"/>
                        <a:pt x="668" y="54"/>
                        <a:pt x="668" y="54"/>
                      </a:cubicBezTo>
                      <a:cubicBezTo>
                        <a:pt x="667" y="52"/>
                        <a:pt x="674" y="49"/>
                        <a:pt x="679" y="47"/>
                      </a:cubicBezTo>
                      <a:cubicBezTo>
                        <a:pt x="679" y="50"/>
                        <a:pt x="684" y="45"/>
                        <a:pt x="688" y="46"/>
                      </a:cubicBezTo>
                      <a:cubicBezTo>
                        <a:pt x="688" y="44"/>
                        <a:pt x="696" y="43"/>
                        <a:pt x="697" y="41"/>
                      </a:cubicBezTo>
                      <a:cubicBezTo>
                        <a:pt x="701" y="39"/>
                        <a:pt x="701" y="41"/>
                        <a:pt x="702" y="41"/>
                      </a:cubicBezTo>
                      <a:cubicBezTo>
                        <a:pt x="704" y="40"/>
                        <a:pt x="704" y="40"/>
                        <a:pt x="704" y="40"/>
                      </a:cubicBezTo>
                      <a:cubicBezTo>
                        <a:pt x="706" y="40"/>
                        <a:pt x="713" y="38"/>
                        <a:pt x="718" y="37"/>
                      </a:cubicBezTo>
                      <a:cubicBezTo>
                        <a:pt x="722" y="35"/>
                        <a:pt x="722" y="35"/>
                        <a:pt x="722" y="35"/>
                      </a:cubicBezTo>
                      <a:cubicBezTo>
                        <a:pt x="723" y="35"/>
                        <a:pt x="723" y="35"/>
                        <a:pt x="723" y="35"/>
                      </a:cubicBezTo>
                      <a:cubicBezTo>
                        <a:pt x="724" y="34"/>
                        <a:pt x="727" y="33"/>
                        <a:pt x="725" y="33"/>
                      </a:cubicBezTo>
                      <a:cubicBezTo>
                        <a:pt x="727" y="33"/>
                        <a:pt x="727" y="33"/>
                        <a:pt x="727" y="33"/>
                      </a:cubicBezTo>
                      <a:cubicBezTo>
                        <a:pt x="727" y="31"/>
                        <a:pt x="730" y="31"/>
                        <a:pt x="735" y="29"/>
                      </a:cubicBezTo>
                      <a:cubicBezTo>
                        <a:pt x="736" y="29"/>
                        <a:pt x="736" y="30"/>
                        <a:pt x="735" y="30"/>
                      </a:cubicBezTo>
                      <a:cubicBezTo>
                        <a:pt x="737" y="30"/>
                        <a:pt x="736" y="31"/>
                        <a:pt x="738" y="31"/>
                      </a:cubicBezTo>
                      <a:cubicBezTo>
                        <a:pt x="736" y="31"/>
                        <a:pt x="745" y="26"/>
                        <a:pt x="739" y="27"/>
                      </a:cubicBezTo>
                      <a:cubicBezTo>
                        <a:pt x="738" y="26"/>
                        <a:pt x="741" y="25"/>
                        <a:pt x="744" y="24"/>
                      </a:cubicBezTo>
                      <a:cubicBezTo>
                        <a:pt x="745" y="26"/>
                        <a:pt x="745" y="26"/>
                        <a:pt x="745" y="26"/>
                      </a:cubicBezTo>
                      <a:cubicBezTo>
                        <a:pt x="748" y="23"/>
                        <a:pt x="748" y="23"/>
                        <a:pt x="748" y="23"/>
                      </a:cubicBezTo>
                      <a:cubicBezTo>
                        <a:pt x="751" y="22"/>
                        <a:pt x="753" y="23"/>
                        <a:pt x="756" y="22"/>
                      </a:cubicBezTo>
                      <a:cubicBezTo>
                        <a:pt x="753" y="23"/>
                        <a:pt x="750" y="27"/>
                        <a:pt x="758" y="25"/>
                      </a:cubicBezTo>
                      <a:cubicBezTo>
                        <a:pt x="754" y="26"/>
                        <a:pt x="752" y="28"/>
                        <a:pt x="750" y="28"/>
                      </a:cubicBezTo>
                      <a:cubicBezTo>
                        <a:pt x="752" y="28"/>
                        <a:pt x="752" y="28"/>
                        <a:pt x="750" y="29"/>
                      </a:cubicBezTo>
                      <a:cubicBezTo>
                        <a:pt x="756" y="27"/>
                        <a:pt x="752" y="28"/>
                        <a:pt x="758" y="26"/>
                      </a:cubicBezTo>
                      <a:cubicBezTo>
                        <a:pt x="758" y="28"/>
                        <a:pt x="759" y="28"/>
                        <a:pt x="764" y="27"/>
                      </a:cubicBezTo>
                      <a:cubicBezTo>
                        <a:pt x="760" y="27"/>
                        <a:pt x="760" y="27"/>
                        <a:pt x="760" y="27"/>
                      </a:cubicBezTo>
                      <a:cubicBezTo>
                        <a:pt x="761" y="27"/>
                        <a:pt x="761" y="27"/>
                        <a:pt x="761" y="26"/>
                      </a:cubicBezTo>
                      <a:cubicBezTo>
                        <a:pt x="760" y="27"/>
                        <a:pt x="759" y="26"/>
                        <a:pt x="759" y="26"/>
                      </a:cubicBezTo>
                      <a:cubicBezTo>
                        <a:pt x="760" y="26"/>
                        <a:pt x="765" y="23"/>
                        <a:pt x="766" y="23"/>
                      </a:cubicBezTo>
                      <a:cubicBezTo>
                        <a:pt x="760" y="22"/>
                        <a:pt x="776" y="19"/>
                        <a:pt x="772" y="19"/>
                      </a:cubicBezTo>
                      <a:cubicBezTo>
                        <a:pt x="773" y="18"/>
                        <a:pt x="777" y="17"/>
                        <a:pt x="777" y="18"/>
                      </a:cubicBezTo>
                      <a:cubicBezTo>
                        <a:pt x="772" y="20"/>
                        <a:pt x="781" y="19"/>
                        <a:pt x="781" y="20"/>
                      </a:cubicBezTo>
                      <a:cubicBezTo>
                        <a:pt x="782" y="19"/>
                        <a:pt x="777" y="20"/>
                        <a:pt x="779" y="19"/>
                      </a:cubicBezTo>
                      <a:cubicBezTo>
                        <a:pt x="782" y="18"/>
                        <a:pt x="784" y="19"/>
                        <a:pt x="786" y="19"/>
                      </a:cubicBezTo>
                      <a:cubicBezTo>
                        <a:pt x="785" y="19"/>
                        <a:pt x="785" y="19"/>
                        <a:pt x="785" y="19"/>
                      </a:cubicBezTo>
                      <a:cubicBezTo>
                        <a:pt x="789" y="19"/>
                        <a:pt x="789" y="19"/>
                        <a:pt x="789" y="19"/>
                      </a:cubicBezTo>
                      <a:cubicBezTo>
                        <a:pt x="790" y="18"/>
                        <a:pt x="785" y="19"/>
                        <a:pt x="789" y="17"/>
                      </a:cubicBezTo>
                      <a:cubicBezTo>
                        <a:pt x="790" y="18"/>
                        <a:pt x="794" y="16"/>
                        <a:pt x="794" y="17"/>
                      </a:cubicBezTo>
                      <a:cubicBezTo>
                        <a:pt x="792" y="18"/>
                        <a:pt x="794" y="19"/>
                        <a:pt x="790" y="20"/>
                      </a:cubicBezTo>
                      <a:cubicBezTo>
                        <a:pt x="793" y="20"/>
                        <a:pt x="802" y="18"/>
                        <a:pt x="798" y="17"/>
                      </a:cubicBezTo>
                      <a:cubicBezTo>
                        <a:pt x="802" y="17"/>
                        <a:pt x="802" y="17"/>
                        <a:pt x="802" y="17"/>
                      </a:cubicBezTo>
                      <a:cubicBezTo>
                        <a:pt x="800" y="16"/>
                        <a:pt x="793" y="16"/>
                        <a:pt x="800" y="15"/>
                      </a:cubicBezTo>
                      <a:cubicBezTo>
                        <a:pt x="800" y="15"/>
                        <a:pt x="800" y="15"/>
                        <a:pt x="800" y="15"/>
                      </a:cubicBezTo>
                      <a:cubicBezTo>
                        <a:pt x="805" y="13"/>
                        <a:pt x="805" y="13"/>
                        <a:pt x="805" y="13"/>
                      </a:cubicBezTo>
                      <a:cubicBezTo>
                        <a:pt x="807" y="14"/>
                        <a:pt x="807" y="14"/>
                        <a:pt x="807" y="14"/>
                      </a:cubicBezTo>
                      <a:cubicBezTo>
                        <a:pt x="807" y="13"/>
                        <a:pt x="808" y="13"/>
                        <a:pt x="810" y="13"/>
                      </a:cubicBezTo>
                      <a:cubicBezTo>
                        <a:pt x="810" y="13"/>
                        <a:pt x="812" y="13"/>
                        <a:pt x="812" y="14"/>
                      </a:cubicBezTo>
                      <a:cubicBezTo>
                        <a:pt x="817" y="13"/>
                        <a:pt x="817" y="12"/>
                        <a:pt x="817" y="12"/>
                      </a:cubicBezTo>
                      <a:cubicBezTo>
                        <a:pt x="820" y="11"/>
                        <a:pt x="821" y="11"/>
                        <a:pt x="820" y="12"/>
                      </a:cubicBezTo>
                      <a:cubicBezTo>
                        <a:pt x="824" y="12"/>
                        <a:pt x="831" y="11"/>
                        <a:pt x="834" y="11"/>
                      </a:cubicBezTo>
                      <a:cubicBezTo>
                        <a:pt x="839" y="10"/>
                        <a:pt x="833" y="11"/>
                        <a:pt x="836" y="10"/>
                      </a:cubicBezTo>
                      <a:cubicBezTo>
                        <a:pt x="841" y="12"/>
                        <a:pt x="854" y="9"/>
                        <a:pt x="863" y="8"/>
                      </a:cubicBezTo>
                      <a:cubicBezTo>
                        <a:pt x="860" y="6"/>
                        <a:pt x="865" y="7"/>
                        <a:pt x="867" y="5"/>
                      </a:cubicBezTo>
                      <a:cubicBezTo>
                        <a:pt x="865" y="6"/>
                        <a:pt x="875" y="7"/>
                        <a:pt x="868" y="8"/>
                      </a:cubicBezTo>
                      <a:cubicBezTo>
                        <a:pt x="872" y="7"/>
                        <a:pt x="872" y="7"/>
                        <a:pt x="872" y="7"/>
                      </a:cubicBezTo>
                      <a:cubicBezTo>
                        <a:pt x="876" y="8"/>
                        <a:pt x="865" y="9"/>
                        <a:pt x="870" y="10"/>
                      </a:cubicBezTo>
                      <a:cubicBezTo>
                        <a:pt x="875" y="9"/>
                        <a:pt x="878" y="7"/>
                        <a:pt x="884" y="7"/>
                      </a:cubicBezTo>
                      <a:cubicBezTo>
                        <a:pt x="882" y="9"/>
                        <a:pt x="889" y="7"/>
                        <a:pt x="888" y="9"/>
                      </a:cubicBezTo>
                      <a:cubicBezTo>
                        <a:pt x="887" y="9"/>
                        <a:pt x="885" y="9"/>
                        <a:pt x="883" y="9"/>
                      </a:cubicBezTo>
                      <a:cubicBezTo>
                        <a:pt x="884" y="9"/>
                        <a:pt x="884" y="9"/>
                        <a:pt x="884" y="9"/>
                      </a:cubicBezTo>
                      <a:cubicBezTo>
                        <a:pt x="896" y="9"/>
                        <a:pt x="887" y="7"/>
                        <a:pt x="894" y="6"/>
                      </a:cubicBezTo>
                      <a:cubicBezTo>
                        <a:pt x="901" y="6"/>
                        <a:pt x="899" y="7"/>
                        <a:pt x="900" y="8"/>
                      </a:cubicBezTo>
                      <a:cubicBezTo>
                        <a:pt x="901" y="8"/>
                        <a:pt x="904" y="8"/>
                        <a:pt x="906" y="8"/>
                      </a:cubicBezTo>
                      <a:cubicBezTo>
                        <a:pt x="902" y="9"/>
                        <a:pt x="898" y="7"/>
                        <a:pt x="900" y="6"/>
                      </a:cubicBezTo>
                      <a:cubicBezTo>
                        <a:pt x="903" y="7"/>
                        <a:pt x="911" y="6"/>
                        <a:pt x="913" y="5"/>
                      </a:cubicBezTo>
                      <a:cubicBezTo>
                        <a:pt x="902" y="3"/>
                        <a:pt x="906" y="5"/>
                        <a:pt x="896" y="3"/>
                      </a:cubicBezTo>
                      <a:cubicBezTo>
                        <a:pt x="895" y="4"/>
                        <a:pt x="895" y="5"/>
                        <a:pt x="889" y="5"/>
                      </a:cubicBezTo>
                      <a:cubicBezTo>
                        <a:pt x="893" y="4"/>
                        <a:pt x="889" y="4"/>
                        <a:pt x="888" y="4"/>
                      </a:cubicBezTo>
                      <a:cubicBezTo>
                        <a:pt x="889" y="5"/>
                        <a:pt x="884" y="4"/>
                        <a:pt x="882" y="5"/>
                      </a:cubicBezTo>
                      <a:cubicBezTo>
                        <a:pt x="880" y="4"/>
                        <a:pt x="885" y="2"/>
                        <a:pt x="880" y="2"/>
                      </a:cubicBezTo>
                      <a:cubicBezTo>
                        <a:pt x="879" y="5"/>
                        <a:pt x="879" y="5"/>
                        <a:pt x="879" y="5"/>
                      </a:cubicBezTo>
                      <a:cubicBezTo>
                        <a:pt x="876" y="4"/>
                        <a:pt x="879" y="3"/>
                        <a:pt x="875" y="4"/>
                      </a:cubicBezTo>
                      <a:cubicBezTo>
                        <a:pt x="877" y="2"/>
                        <a:pt x="874" y="2"/>
                        <a:pt x="880" y="1"/>
                      </a:cubicBezTo>
                      <a:cubicBezTo>
                        <a:pt x="872" y="0"/>
                        <a:pt x="868" y="3"/>
                        <a:pt x="862" y="4"/>
                      </a:cubicBezTo>
                      <a:cubicBezTo>
                        <a:pt x="863" y="4"/>
                        <a:pt x="863" y="4"/>
                        <a:pt x="864" y="4"/>
                      </a:cubicBezTo>
                      <a:cubicBezTo>
                        <a:pt x="862" y="4"/>
                        <a:pt x="860" y="4"/>
                        <a:pt x="858" y="5"/>
                      </a:cubicBezTo>
                      <a:cubicBezTo>
                        <a:pt x="854" y="4"/>
                        <a:pt x="861" y="3"/>
                        <a:pt x="860" y="3"/>
                      </a:cubicBezTo>
                      <a:cubicBezTo>
                        <a:pt x="854" y="3"/>
                        <a:pt x="854" y="3"/>
                        <a:pt x="854" y="3"/>
                      </a:cubicBezTo>
                      <a:cubicBezTo>
                        <a:pt x="853" y="3"/>
                        <a:pt x="853" y="3"/>
                        <a:pt x="853" y="3"/>
                      </a:cubicBezTo>
                      <a:cubicBezTo>
                        <a:pt x="852" y="4"/>
                        <a:pt x="850" y="4"/>
                        <a:pt x="850" y="4"/>
                      </a:cubicBezTo>
                      <a:cubicBezTo>
                        <a:pt x="851" y="3"/>
                        <a:pt x="852" y="2"/>
                        <a:pt x="853" y="1"/>
                      </a:cubicBezTo>
                      <a:cubicBezTo>
                        <a:pt x="847" y="3"/>
                        <a:pt x="847" y="3"/>
                        <a:pt x="847" y="3"/>
                      </a:cubicBezTo>
                      <a:cubicBezTo>
                        <a:pt x="847" y="3"/>
                        <a:pt x="841" y="3"/>
                        <a:pt x="846" y="2"/>
                      </a:cubicBezTo>
                      <a:cubicBezTo>
                        <a:pt x="836" y="3"/>
                        <a:pt x="836" y="3"/>
                        <a:pt x="836" y="3"/>
                      </a:cubicBezTo>
                      <a:cubicBezTo>
                        <a:pt x="835" y="2"/>
                        <a:pt x="835" y="2"/>
                        <a:pt x="835" y="2"/>
                      </a:cubicBezTo>
                      <a:cubicBezTo>
                        <a:pt x="832" y="2"/>
                        <a:pt x="832" y="3"/>
                        <a:pt x="835" y="2"/>
                      </a:cubicBezTo>
                      <a:cubicBezTo>
                        <a:pt x="832" y="2"/>
                        <a:pt x="820" y="7"/>
                        <a:pt x="821" y="4"/>
                      </a:cubicBezTo>
                      <a:cubicBezTo>
                        <a:pt x="814" y="6"/>
                        <a:pt x="811" y="6"/>
                        <a:pt x="801" y="8"/>
                      </a:cubicBezTo>
                      <a:cubicBezTo>
                        <a:pt x="808" y="6"/>
                        <a:pt x="793" y="8"/>
                        <a:pt x="800" y="6"/>
                      </a:cubicBezTo>
                      <a:cubicBezTo>
                        <a:pt x="796" y="6"/>
                        <a:pt x="795" y="8"/>
                        <a:pt x="791" y="9"/>
                      </a:cubicBezTo>
                      <a:cubicBezTo>
                        <a:pt x="788" y="9"/>
                        <a:pt x="789" y="7"/>
                        <a:pt x="793" y="6"/>
                      </a:cubicBezTo>
                      <a:cubicBezTo>
                        <a:pt x="789" y="7"/>
                        <a:pt x="789" y="7"/>
                        <a:pt x="789" y="7"/>
                      </a:cubicBezTo>
                      <a:cubicBezTo>
                        <a:pt x="789" y="7"/>
                        <a:pt x="789" y="7"/>
                        <a:pt x="789" y="7"/>
                      </a:cubicBezTo>
                      <a:cubicBezTo>
                        <a:pt x="785" y="9"/>
                        <a:pt x="785" y="9"/>
                        <a:pt x="785" y="9"/>
                      </a:cubicBezTo>
                      <a:cubicBezTo>
                        <a:pt x="781" y="9"/>
                        <a:pt x="784" y="7"/>
                        <a:pt x="780" y="8"/>
                      </a:cubicBezTo>
                      <a:cubicBezTo>
                        <a:pt x="779" y="9"/>
                        <a:pt x="779" y="9"/>
                        <a:pt x="779" y="9"/>
                      </a:cubicBezTo>
                      <a:cubicBezTo>
                        <a:pt x="776" y="9"/>
                        <a:pt x="776" y="9"/>
                        <a:pt x="776" y="9"/>
                      </a:cubicBezTo>
                      <a:cubicBezTo>
                        <a:pt x="777" y="9"/>
                        <a:pt x="775" y="10"/>
                        <a:pt x="772" y="11"/>
                      </a:cubicBezTo>
                      <a:cubicBezTo>
                        <a:pt x="772" y="11"/>
                        <a:pt x="772" y="11"/>
                        <a:pt x="772" y="11"/>
                      </a:cubicBezTo>
                      <a:cubicBezTo>
                        <a:pt x="769" y="12"/>
                        <a:pt x="769" y="12"/>
                        <a:pt x="769" y="12"/>
                      </a:cubicBezTo>
                      <a:cubicBezTo>
                        <a:pt x="772" y="10"/>
                        <a:pt x="765" y="12"/>
                        <a:pt x="767" y="11"/>
                      </a:cubicBezTo>
                      <a:cubicBezTo>
                        <a:pt x="764" y="11"/>
                        <a:pt x="764" y="11"/>
                        <a:pt x="758" y="13"/>
                      </a:cubicBezTo>
                      <a:cubicBezTo>
                        <a:pt x="759" y="14"/>
                        <a:pt x="759" y="14"/>
                        <a:pt x="759" y="14"/>
                      </a:cubicBezTo>
                      <a:cubicBezTo>
                        <a:pt x="752" y="16"/>
                        <a:pt x="759" y="12"/>
                        <a:pt x="753" y="14"/>
                      </a:cubicBezTo>
                      <a:cubicBezTo>
                        <a:pt x="753" y="14"/>
                        <a:pt x="753" y="14"/>
                        <a:pt x="753" y="14"/>
                      </a:cubicBezTo>
                      <a:cubicBezTo>
                        <a:pt x="745" y="15"/>
                        <a:pt x="740" y="19"/>
                        <a:pt x="733" y="19"/>
                      </a:cubicBezTo>
                      <a:cubicBezTo>
                        <a:pt x="737" y="18"/>
                        <a:pt x="735" y="17"/>
                        <a:pt x="735" y="18"/>
                      </a:cubicBezTo>
                      <a:cubicBezTo>
                        <a:pt x="730" y="19"/>
                        <a:pt x="722" y="22"/>
                        <a:pt x="716" y="24"/>
                      </a:cubicBezTo>
                      <a:cubicBezTo>
                        <a:pt x="714" y="24"/>
                        <a:pt x="713" y="23"/>
                        <a:pt x="708" y="24"/>
                      </a:cubicBezTo>
                      <a:cubicBezTo>
                        <a:pt x="704" y="26"/>
                        <a:pt x="703" y="26"/>
                        <a:pt x="702" y="27"/>
                      </a:cubicBezTo>
                      <a:cubicBezTo>
                        <a:pt x="698" y="28"/>
                        <a:pt x="691" y="31"/>
                        <a:pt x="690" y="30"/>
                      </a:cubicBezTo>
                      <a:cubicBezTo>
                        <a:pt x="690" y="31"/>
                        <a:pt x="687" y="31"/>
                        <a:pt x="685" y="33"/>
                      </a:cubicBezTo>
                      <a:cubicBezTo>
                        <a:pt x="684" y="32"/>
                        <a:pt x="684" y="32"/>
                        <a:pt x="684" y="32"/>
                      </a:cubicBezTo>
                      <a:cubicBezTo>
                        <a:pt x="685" y="33"/>
                        <a:pt x="685" y="33"/>
                        <a:pt x="685" y="33"/>
                      </a:cubicBezTo>
                      <a:cubicBezTo>
                        <a:pt x="677" y="33"/>
                        <a:pt x="674" y="38"/>
                        <a:pt x="666" y="39"/>
                      </a:cubicBezTo>
                      <a:cubicBezTo>
                        <a:pt x="667" y="39"/>
                        <a:pt x="667" y="39"/>
                        <a:pt x="667" y="39"/>
                      </a:cubicBezTo>
                      <a:cubicBezTo>
                        <a:pt x="665" y="40"/>
                        <a:pt x="665" y="40"/>
                        <a:pt x="665" y="40"/>
                      </a:cubicBezTo>
                      <a:cubicBezTo>
                        <a:pt x="664" y="40"/>
                        <a:pt x="665" y="39"/>
                        <a:pt x="665" y="38"/>
                      </a:cubicBezTo>
                      <a:cubicBezTo>
                        <a:pt x="661" y="40"/>
                        <a:pt x="656" y="42"/>
                        <a:pt x="652" y="43"/>
                      </a:cubicBezTo>
                      <a:cubicBezTo>
                        <a:pt x="654" y="43"/>
                        <a:pt x="654" y="43"/>
                        <a:pt x="654" y="43"/>
                      </a:cubicBezTo>
                      <a:cubicBezTo>
                        <a:pt x="652" y="44"/>
                        <a:pt x="650" y="46"/>
                        <a:pt x="647" y="47"/>
                      </a:cubicBezTo>
                      <a:cubicBezTo>
                        <a:pt x="651" y="43"/>
                        <a:pt x="642" y="48"/>
                        <a:pt x="641" y="48"/>
                      </a:cubicBezTo>
                      <a:cubicBezTo>
                        <a:pt x="644" y="46"/>
                        <a:pt x="644" y="46"/>
                        <a:pt x="644" y="46"/>
                      </a:cubicBezTo>
                      <a:cubicBezTo>
                        <a:pt x="640" y="48"/>
                        <a:pt x="640" y="48"/>
                        <a:pt x="641" y="49"/>
                      </a:cubicBezTo>
                      <a:cubicBezTo>
                        <a:pt x="636" y="51"/>
                        <a:pt x="636" y="48"/>
                        <a:pt x="632" y="51"/>
                      </a:cubicBezTo>
                      <a:cubicBezTo>
                        <a:pt x="635" y="50"/>
                        <a:pt x="635" y="50"/>
                        <a:pt x="635" y="50"/>
                      </a:cubicBezTo>
                      <a:cubicBezTo>
                        <a:pt x="637" y="50"/>
                        <a:pt x="635" y="52"/>
                        <a:pt x="632" y="53"/>
                      </a:cubicBezTo>
                      <a:cubicBezTo>
                        <a:pt x="632" y="53"/>
                        <a:pt x="630" y="53"/>
                        <a:pt x="632" y="52"/>
                      </a:cubicBezTo>
                      <a:cubicBezTo>
                        <a:pt x="628" y="54"/>
                        <a:pt x="622" y="57"/>
                        <a:pt x="620" y="58"/>
                      </a:cubicBezTo>
                      <a:cubicBezTo>
                        <a:pt x="618" y="58"/>
                        <a:pt x="618" y="57"/>
                        <a:pt x="619" y="57"/>
                      </a:cubicBezTo>
                      <a:cubicBezTo>
                        <a:pt x="611" y="61"/>
                        <a:pt x="616" y="58"/>
                        <a:pt x="608" y="63"/>
                      </a:cubicBezTo>
                      <a:cubicBezTo>
                        <a:pt x="607" y="62"/>
                        <a:pt x="607" y="62"/>
                        <a:pt x="607" y="62"/>
                      </a:cubicBezTo>
                      <a:cubicBezTo>
                        <a:pt x="605" y="64"/>
                        <a:pt x="605" y="64"/>
                        <a:pt x="605" y="64"/>
                      </a:cubicBezTo>
                      <a:cubicBezTo>
                        <a:pt x="600" y="65"/>
                        <a:pt x="600" y="65"/>
                        <a:pt x="600" y="65"/>
                      </a:cubicBezTo>
                      <a:cubicBezTo>
                        <a:pt x="602" y="65"/>
                        <a:pt x="602" y="65"/>
                        <a:pt x="602" y="65"/>
                      </a:cubicBezTo>
                      <a:cubicBezTo>
                        <a:pt x="599" y="67"/>
                        <a:pt x="598" y="68"/>
                        <a:pt x="595" y="69"/>
                      </a:cubicBezTo>
                      <a:cubicBezTo>
                        <a:pt x="595" y="68"/>
                        <a:pt x="595" y="68"/>
                        <a:pt x="595" y="68"/>
                      </a:cubicBezTo>
                      <a:cubicBezTo>
                        <a:pt x="588" y="72"/>
                        <a:pt x="586" y="71"/>
                        <a:pt x="579" y="76"/>
                      </a:cubicBezTo>
                      <a:cubicBezTo>
                        <a:pt x="579" y="76"/>
                        <a:pt x="580" y="75"/>
                        <a:pt x="580" y="74"/>
                      </a:cubicBezTo>
                      <a:cubicBezTo>
                        <a:pt x="574" y="79"/>
                        <a:pt x="575" y="76"/>
                        <a:pt x="569" y="81"/>
                      </a:cubicBezTo>
                      <a:cubicBezTo>
                        <a:pt x="569" y="80"/>
                        <a:pt x="568" y="80"/>
                        <a:pt x="568" y="80"/>
                      </a:cubicBezTo>
                      <a:cubicBezTo>
                        <a:pt x="565" y="82"/>
                        <a:pt x="565" y="82"/>
                        <a:pt x="565" y="82"/>
                      </a:cubicBezTo>
                      <a:cubicBezTo>
                        <a:pt x="565" y="81"/>
                        <a:pt x="565" y="81"/>
                        <a:pt x="565" y="81"/>
                      </a:cubicBezTo>
                      <a:cubicBezTo>
                        <a:pt x="563" y="84"/>
                        <a:pt x="563" y="84"/>
                        <a:pt x="563" y="84"/>
                      </a:cubicBezTo>
                      <a:cubicBezTo>
                        <a:pt x="561" y="84"/>
                        <a:pt x="561" y="84"/>
                        <a:pt x="561" y="84"/>
                      </a:cubicBezTo>
                      <a:cubicBezTo>
                        <a:pt x="560" y="85"/>
                        <a:pt x="560" y="85"/>
                        <a:pt x="560" y="85"/>
                      </a:cubicBezTo>
                      <a:cubicBezTo>
                        <a:pt x="556" y="85"/>
                        <a:pt x="552" y="89"/>
                        <a:pt x="547" y="90"/>
                      </a:cubicBezTo>
                      <a:cubicBezTo>
                        <a:pt x="548" y="91"/>
                        <a:pt x="548" y="91"/>
                        <a:pt x="548" y="91"/>
                      </a:cubicBezTo>
                      <a:cubicBezTo>
                        <a:pt x="539" y="100"/>
                        <a:pt x="522" y="104"/>
                        <a:pt x="510" y="114"/>
                      </a:cubicBezTo>
                      <a:cubicBezTo>
                        <a:pt x="510" y="113"/>
                        <a:pt x="510" y="113"/>
                        <a:pt x="510" y="113"/>
                      </a:cubicBezTo>
                      <a:cubicBezTo>
                        <a:pt x="505" y="118"/>
                        <a:pt x="505" y="118"/>
                        <a:pt x="505" y="118"/>
                      </a:cubicBezTo>
                      <a:cubicBezTo>
                        <a:pt x="502" y="119"/>
                        <a:pt x="507" y="116"/>
                        <a:pt x="505" y="116"/>
                      </a:cubicBezTo>
                      <a:cubicBezTo>
                        <a:pt x="500" y="120"/>
                        <a:pt x="504" y="119"/>
                        <a:pt x="498" y="123"/>
                      </a:cubicBezTo>
                      <a:cubicBezTo>
                        <a:pt x="494" y="125"/>
                        <a:pt x="498" y="122"/>
                        <a:pt x="500" y="120"/>
                      </a:cubicBezTo>
                      <a:cubicBezTo>
                        <a:pt x="494" y="125"/>
                        <a:pt x="485" y="132"/>
                        <a:pt x="481" y="134"/>
                      </a:cubicBezTo>
                      <a:cubicBezTo>
                        <a:pt x="481" y="135"/>
                        <a:pt x="480" y="135"/>
                        <a:pt x="481" y="135"/>
                      </a:cubicBezTo>
                      <a:cubicBezTo>
                        <a:pt x="477" y="138"/>
                        <a:pt x="472" y="142"/>
                        <a:pt x="467" y="145"/>
                      </a:cubicBezTo>
                      <a:cubicBezTo>
                        <a:pt x="467" y="144"/>
                        <a:pt x="468" y="143"/>
                        <a:pt x="469" y="143"/>
                      </a:cubicBezTo>
                      <a:cubicBezTo>
                        <a:pt x="467" y="144"/>
                        <a:pt x="465" y="145"/>
                        <a:pt x="464" y="146"/>
                      </a:cubicBezTo>
                      <a:cubicBezTo>
                        <a:pt x="465" y="144"/>
                        <a:pt x="465" y="144"/>
                        <a:pt x="465" y="144"/>
                      </a:cubicBezTo>
                      <a:cubicBezTo>
                        <a:pt x="462" y="147"/>
                        <a:pt x="456" y="152"/>
                        <a:pt x="454" y="152"/>
                      </a:cubicBezTo>
                      <a:cubicBezTo>
                        <a:pt x="455" y="152"/>
                        <a:pt x="455" y="153"/>
                        <a:pt x="453" y="155"/>
                      </a:cubicBezTo>
                      <a:cubicBezTo>
                        <a:pt x="450" y="155"/>
                        <a:pt x="445" y="162"/>
                        <a:pt x="440" y="165"/>
                      </a:cubicBezTo>
                      <a:cubicBezTo>
                        <a:pt x="440" y="164"/>
                        <a:pt x="444" y="161"/>
                        <a:pt x="443" y="162"/>
                      </a:cubicBezTo>
                      <a:cubicBezTo>
                        <a:pt x="440" y="163"/>
                        <a:pt x="439" y="166"/>
                        <a:pt x="437" y="168"/>
                      </a:cubicBezTo>
                      <a:cubicBezTo>
                        <a:pt x="437" y="167"/>
                        <a:pt x="437" y="167"/>
                        <a:pt x="437" y="167"/>
                      </a:cubicBezTo>
                      <a:cubicBezTo>
                        <a:pt x="427" y="176"/>
                        <a:pt x="427" y="176"/>
                        <a:pt x="427" y="176"/>
                      </a:cubicBezTo>
                      <a:cubicBezTo>
                        <a:pt x="425" y="176"/>
                        <a:pt x="418" y="184"/>
                        <a:pt x="418" y="183"/>
                      </a:cubicBezTo>
                      <a:cubicBezTo>
                        <a:pt x="414" y="186"/>
                        <a:pt x="421" y="181"/>
                        <a:pt x="417" y="185"/>
                      </a:cubicBezTo>
                      <a:cubicBezTo>
                        <a:pt x="415" y="185"/>
                        <a:pt x="413" y="189"/>
                        <a:pt x="412" y="188"/>
                      </a:cubicBezTo>
                      <a:cubicBezTo>
                        <a:pt x="413" y="187"/>
                        <a:pt x="413" y="187"/>
                        <a:pt x="413" y="187"/>
                      </a:cubicBezTo>
                      <a:cubicBezTo>
                        <a:pt x="410" y="190"/>
                        <a:pt x="410" y="190"/>
                        <a:pt x="410" y="190"/>
                      </a:cubicBezTo>
                      <a:cubicBezTo>
                        <a:pt x="411" y="187"/>
                        <a:pt x="411" y="187"/>
                        <a:pt x="411" y="187"/>
                      </a:cubicBezTo>
                      <a:cubicBezTo>
                        <a:pt x="408" y="190"/>
                        <a:pt x="407" y="193"/>
                        <a:pt x="408" y="193"/>
                      </a:cubicBezTo>
                      <a:cubicBezTo>
                        <a:pt x="405" y="195"/>
                        <a:pt x="401" y="199"/>
                        <a:pt x="399" y="199"/>
                      </a:cubicBezTo>
                      <a:cubicBezTo>
                        <a:pt x="400" y="198"/>
                        <a:pt x="400" y="198"/>
                        <a:pt x="400" y="198"/>
                      </a:cubicBezTo>
                      <a:cubicBezTo>
                        <a:pt x="393" y="205"/>
                        <a:pt x="386" y="207"/>
                        <a:pt x="382" y="214"/>
                      </a:cubicBezTo>
                      <a:cubicBezTo>
                        <a:pt x="381" y="214"/>
                        <a:pt x="381" y="214"/>
                        <a:pt x="382" y="213"/>
                      </a:cubicBezTo>
                      <a:cubicBezTo>
                        <a:pt x="378" y="217"/>
                        <a:pt x="378" y="217"/>
                        <a:pt x="378" y="217"/>
                      </a:cubicBezTo>
                      <a:cubicBezTo>
                        <a:pt x="378" y="215"/>
                        <a:pt x="378" y="215"/>
                        <a:pt x="378" y="215"/>
                      </a:cubicBezTo>
                      <a:cubicBezTo>
                        <a:pt x="372" y="223"/>
                        <a:pt x="372" y="223"/>
                        <a:pt x="372" y="223"/>
                      </a:cubicBezTo>
                      <a:cubicBezTo>
                        <a:pt x="372" y="223"/>
                        <a:pt x="372" y="223"/>
                        <a:pt x="372" y="223"/>
                      </a:cubicBezTo>
                      <a:cubicBezTo>
                        <a:pt x="367" y="227"/>
                        <a:pt x="360" y="235"/>
                        <a:pt x="354" y="241"/>
                      </a:cubicBezTo>
                      <a:cubicBezTo>
                        <a:pt x="355" y="240"/>
                        <a:pt x="355" y="240"/>
                        <a:pt x="355" y="240"/>
                      </a:cubicBezTo>
                      <a:cubicBezTo>
                        <a:pt x="349" y="247"/>
                        <a:pt x="348" y="246"/>
                        <a:pt x="344" y="251"/>
                      </a:cubicBezTo>
                      <a:cubicBezTo>
                        <a:pt x="344" y="251"/>
                        <a:pt x="344" y="251"/>
                        <a:pt x="344" y="250"/>
                      </a:cubicBezTo>
                      <a:cubicBezTo>
                        <a:pt x="340" y="255"/>
                        <a:pt x="340" y="255"/>
                        <a:pt x="340" y="255"/>
                      </a:cubicBezTo>
                      <a:cubicBezTo>
                        <a:pt x="340" y="253"/>
                        <a:pt x="340" y="253"/>
                        <a:pt x="340" y="253"/>
                      </a:cubicBezTo>
                      <a:cubicBezTo>
                        <a:pt x="338" y="258"/>
                        <a:pt x="331" y="262"/>
                        <a:pt x="333" y="260"/>
                      </a:cubicBezTo>
                      <a:cubicBezTo>
                        <a:pt x="332" y="263"/>
                        <a:pt x="329" y="266"/>
                        <a:pt x="329" y="267"/>
                      </a:cubicBezTo>
                      <a:cubicBezTo>
                        <a:pt x="325" y="272"/>
                        <a:pt x="328" y="268"/>
                        <a:pt x="325" y="271"/>
                      </a:cubicBezTo>
                      <a:cubicBezTo>
                        <a:pt x="321" y="274"/>
                        <a:pt x="322" y="276"/>
                        <a:pt x="317" y="280"/>
                      </a:cubicBezTo>
                      <a:cubicBezTo>
                        <a:pt x="317" y="280"/>
                        <a:pt x="317" y="280"/>
                        <a:pt x="317" y="280"/>
                      </a:cubicBezTo>
                      <a:cubicBezTo>
                        <a:pt x="315" y="282"/>
                        <a:pt x="314" y="284"/>
                        <a:pt x="311" y="287"/>
                      </a:cubicBezTo>
                      <a:cubicBezTo>
                        <a:pt x="312" y="286"/>
                        <a:pt x="312" y="286"/>
                        <a:pt x="312" y="286"/>
                      </a:cubicBezTo>
                      <a:cubicBezTo>
                        <a:pt x="308" y="292"/>
                        <a:pt x="305" y="291"/>
                        <a:pt x="303" y="297"/>
                      </a:cubicBezTo>
                      <a:cubicBezTo>
                        <a:pt x="301" y="299"/>
                        <a:pt x="298" y="304"/>
                        <a:pt x="297" y="303"/>
                      </a:cubicBezTo>
                      <a:cubicBezTo>
                        <a:pt x="283" y="322"/>
                        <a:pt x="283" y="322"/>
                        <a:pt x="283" y="322"/>
                      </a:cubicBezTo>
                      <a:cubicBezTo>
                        <a:pt x="281" y="322"/>
                        <a:pt x="282" y="324"/>
                        <a:pt x="278" y="327"/>
                      </a:cubicBezTo>
                      <a:cubicBezTo>
                        <a:pt x="279" y="328"/>
                        <a:pt x="279" y="328"/>
                        <a:pt x="279" y="328"/>
                      </a:cubicBezTo>
                      <a:cubicBezTo>
                        <a:pt x="272" y="337"/>
                        <a:pt x="262" y="347"/>
                        <a:pt x="254" y="358"/>
                      </a:cubicBezTo>
                      <a:cubicBezTo>
                        <a:pt x="253" y="357"/>
                        <a:pt x="253" y="357"/>
                        <a:pt x="253" y="357"/>
                      </a:cubicBezTo>
                      <a:cubicBezTo>
                        <a:pt x="252" y="360"/>
                        <a:pt x="252" y="360"/>
                        <a:pt x="252" y="360"/>
                      </a:cubicBezTo>
                      <a:cubicBezTo>
                        <a:pt x="244" y="372"/>
                        <a:pt x="233" y="387"/>
                        <a:pt x="226" y="396"/>
                      </a:cubicBezTo>
                      <a:cubicBezTo>
                        <a:pt x="225" y="400"/>
                        <a:pt x="223" y="405"/>
                        <a:pt x="219" y="410"/>
                      </a:cubicBezTo>
                      <a:cubicBezTo>
                        <a:pt x="219" y="409"/>
                        <a:pt x="219" y="409"/>
                        <a:pt x="219" y="409"/>
                      </a:cubicBezTo>
                      <a:cubicBezTo>
                        <a:pt x="214" y="418"/>
                        <a:pt x="209" y="428"/>
                        <a:pt x="202" y="437"/>
                      </a:cubicBezTo>
                      <a:cubicBezTo>
                        <a:pt x="202" y="436"/>
                        <a:pt x="202" y="437"/>
                        <a:pt x="202" y="436"/>
                      </a:cubicBezTo>
                      <a:cubicBezTo>
                        <a:pt x="202" y="439"/>
                        <a:pt x="199" y="442"/>
                        <a:pt x="197" y="444"/>
                      </a:cubicBezTo>
                      <a:cubicBezTo>
                        <a:pt x="200" y="442"/>
                        <a:pt x="200" y="442"/>
                        <a:pt x="200" y="442"/>
                      </a:cubicBezTo>
                      <a:cubicBezTo>
                        <a:pt x="199" y="445"/>
                        <a:pt x="196" y="448"/>
                        <a:pt x="194" y="449"/>
                      </a:cubicBezTo>
                      <a:cubicBezTo>
                        <a:pt x="192" y="454"/>
                        <a:pt x="192" y="454"/>
                        <a:pt x="192" y="454"/>
                      </a:cubicBezTo>
                      <a:cubicBezTo>
                        <a:pt x="192" y="455"/>
                        <a:pt x="192" y="455"/>
                        <a:pt x="192" y="455"/>
                      </a:cubicBezTo>
                      <a:cubicBezTo>
                        <a:pt x="192" y="456"/>
                        <a:pt x="192" y="456"/>
                        <a:pt x="192" y="456"/>
                      </a:cubicBezTo>
                      <a:cubicBezTo>
                        <a:pt x="189" y="458"/>
                        <a:pt x="189" y="458"/>
                        <a:pt x="189" y="458"/>
                      </a:cubicBezTo>
                      <a:cubicBezTo>
                        <a:pt x="189" y="459"/>
                        <a:pt x="186" y="465"/>
                        <a:pt x="186" y="467"/>
                      </a:cubicBezTo>
                      <a:cubicBezTo>
                        <a:pt x="185" y="467"/>
                        <a:pt x="182" y="471"/>
                        <a:pt x="184" y="468"/>
                      </a:cubicBezTo>
                      <a:cubicBezTo>
                        <a:pt x="175" y="484"/>
                        <a:pt x="175" y="484"/>
                        <a:pt x="175" y="484"/>
                      </a:cubicBezTo>
                      <a:cubicBezTo>
                        <a:pt x="176" y="482"/>
                        <a:pt x="176" y="482"/>
                        <a:pt x="176" y="482"/>
                      </a:cubicBezTo>
                      <a:cubicBezTo>
                        <a:pt x="178" y="482"/>
                        <a:pt x="175" y="487"/>
                        <a:pt x="174" y="489"/>
                      </a:cubicBezTo>
                      <a:cubicBezTo>
                        <a:pt x="175" y="486"/>
                        <a:pt x="172" y="488"/>
                        <a:pt x="171" y="490"/>
                      </a:cubicBezTo>
                      <a:cubicBezTo>
                        <a:pt x="170" y="492"/>
                        <a:pt x="173" y="488"/>
                        <a:pt x="173" y="489"/>
                      </a:cubicBezTo>
                      <a:cubicBezTo>
                        <a:pt x="172" y="493"/>
                        <a:pt x="169" y="499"/>
                        <a:pt x="168" y="500"/>
                      </a:cubicBezTo>
                      <a:cubicBezTo>
                        <a:pt x="168" y="498"/>
                        <a:pt x="168" y="498"/>
                        <a:pt x="168" y="498"/>
                      </a:cubicBezTo>
                      <a:cubicBezTo>
                        <a:pt x="167" y="502"/>
                        <a:pt x="164" y="503"/>
                        <a:pt x="162" y="507"/>
                      </a:cubicBezTo>
                      <a:cubicBezTo>
                        <a:pt x="161" y="511"/>
                        <a:pt x="159" y="513"/>
                        <a:pt x="161" y="513"/>
                      </a:cubicBezTo>
                      <a:cubicBezTo>
                        <a:pt x="159" y="518"/>
                        <a:pt x="159" y="514"/>
                        <a:pt x="158" y="516"/>
                      </a:cubicBezTo>
                      <a:cubicBezTo>
                        <a:pt x="158" y="518"/>
                        <a:pt x="154" y="525"/>
                        <a:pt x="153" y="525"/>
                      </a:cubicBezTo>
                      <a:cubicBezTo>
                        <a:pt x="153" y="529"/>
                        <a:pt x="145" y="538"/>
                        <a:pt x="147" y="540"/>
                      </a:cubicBezTo>
                      <a:cubicBezTo>
                        <a:pt x="143" y="544"/>
                        <a:pt x="143" y="544"/>
                        <a:pt x="143" y="544"/>
                      </a:cubicBezTo>
                      <a:cubicBezTo>
                        <a:pt x="144" y="544"/>
                        <a:pt x="145" y="545"/>
                        <a:pt x="143" y="549"/>
                      </a:cubicBezTo>
                      <a:cubicBezTo>
                        <a:pt x="141" y="552"/>
                        <a:pt x="141" y="551"/>
                        <a:pt x="140" y="551"/>
                      </a:cubicBezTo>
                      <a:cubicBezTo>
                        <a:pt x="141" y="554"/>
                        <a:pt x="141" y="554"/>
                        <a:pt x="141" y="554"/>
                      </a:cubicBezTo>
                      <a:cubicBezTo>
                        <a:pt x="130" y="571"/>
                        <a:pt x="121" y="596"/>
                        <a:pt x="111" y="615"/>
                      </a:cubicBezTo>
                      <a:cubicBezTo>
                        <a:pt x="107" y="624"/>
                        <a:pt x="104" y="636"/>
                        <a:pt x="99" y="647"/>
                      </a:cubicBezTo>
                      <a:cubicBezTo>
                        <a:pt x="100" y="645"/>
                        <a:pt x="100" y="645"/>
                        <a:pt x="100" y="645"/>
                      </a:cubicBezTo>
                      <a:cubicBezTo>
                        <a:pt x="95" y="656"/>
                        <a:pt x="95" y="656"/>
                        <a:pt x="95" y="656"/>
                      </a:cubicBezTo>
                      <a:cubicBezTo>
                        <a:pt x="99" y="648"/>
                        <a:pt x="99" y="648"/>
                        <a:pt x="99" y="648"/>
                      </a:cubicBezTo>
                      <a:cubicBezTo>
                        <a:pt x="98" y="651"/>
                        <a:pt x="98" y="653"/>
                        <a:pt x="97" y="655"/>
                      </a:cubicBezTo>
                      <a:cubicBezTo>
                        <a:pt x="92" y="666"/>
                        <a:pt x="85" y="681"/>
                        <a:pt x="81" y="696"/>
                      </a:cubicBezTo>
                      <a:cubicBezTo>
                        <a:pt x="80" y="706"/>
                        <a:pt x="77" y="702"/>
                        <a:pt x="76" y="711"/>
                      </a:cubicBezTo>
                      <a:cubicBezTo>
                        <a:pt x="76" y="710"/>
                        <a:pt x="76" y="710"/>
                        <a:pt x="76" y="709"/>
                      </a:cubicBezTo>
                      <a:cubicBezTo>
                        <a:pt x="73" y="719"/>
                        <a:pt x="72" y="725"/>
                        <a:pt x="70" y="735"/>
                      </a:cubicBezTo>
                      <a:cubicBezTo>
                        <a:pt x="68" y="733"/>
                        <a:pt x="68" y="741"/>
                        <a:pt x="67" y="740"/>
                      </a:cubicBezTo>
                      <a:cubicBezTo>
                        <a:pt x="68" y="741"/>
                        <a:pt x="68" y="741"/>
                        <a:pt x="68" y="741"/>
                      </a:cubicBezTo>
                      <a:cubicBezTo>
                        <a:pt x="67" y="743"/>
                        <a:pt x="65" y="748"/>
                        <a:pt x="65" y="747"/>
                      </a:cubicBezTo>
                      <a:cubicBezTo>
                        <a:pt x="64" y="752"/>
                        <a:pt x="64" y="752"/>
                        <a:pt x="64" y="752"/>
                      </a:cubicBezTo>
                      <a:cubicBezTo>
                        <a:pt x="63" y="752"/>
                        <a:pt x="63" y="752"/>
                        <a:pt x="63" y="752"/>
                      </a:cubicBezTo>
                      <a:cubicBezTo>
                        <a:pt x="62" y="757"/>
                        <a:pt x="59" y="770"/>
                        <a:pt x="56" y="772"/>
                      </a:cubicBezTo>
                      <a:cubicBezTo>
                        <a:pt x="53" y="787"/>
                        <a:pt x="47" y="809"/>
                        <a:pt x="42" y="827"/>
                      </a:cubicBezTo>
                      <a:cubicBezTo>
                        <a:pt x="43" y="830"/>
                        <a:pt x="41" y="835"/>
                        <a:pt x="40" y="839"/>
                      </a:cubicBezTo>
                      <a:cubicBezTo>
                        <a:pt x="38" y="844"/>
                        <a:pt x="38" y="844"/>
                        <a:pt x="38" y="844"/>
                      </a:cubicBezTo>
                      <a:cubicBezTo>
                        <a:pt x="38" y="848"/>
                        <a:pt x="38" y="853"/>
                        <a:pt x="36" y="856"/>
                      </a:cubicBezTo>
                      <a:cubicBezTo>
                        <a:pt x="36" y="856"/>
                        <a:pt x="36" y="856"/>
                        <a:pt x="36" y="856"/>
                      </a:cubicBezTo>
                      <a:cubicBezTo>
                        <a:pt x="36" y="860"/>
                        <a:pt x="34" y="864"/>
                        <a:pt x="34" y="868"/>
                      </a:cubicBezTo>
                      <a:cubicBezTo>
                        <a:pt x="33" y="873"/>
                        <a:pt x="32" y="877"/>
                        <a:pt x="31" y="876"/>
                      </a:cubicBezTo>
                      <a:cubicBezTo>
                        <a:pt x="33" y="877"/>
                        <a:pt x="29" y="886"/>
                        <a:pt x="29" y="886"/>
                      </a:cubicBezTo>
                      <a:cubicBezTo>
                        <a:pt x="29" y="886"/>
                        <a:pt x="15" y="946"/>
                        <a:pt x="7" y="1014"/>
                      </a:cubicBezTo>
                      <a:cubicBezTo>
                        <a:pt x="3" y="1049"/>
                        <a:pt x="1" y="1085"/>
                        <a:pt x="0" y="1116"/>
                      </a:cubicBezTo>
                      <a:cubicBezTo>
                        <a:pt x="0" y="1148"/>
                        <a:pt x="1" y="1175"/>
                        <a:pt x="4" y="1189"/>
                      </a:cubicBezTo>
                      <a:cubicBezTo>
                        <a:pt x="5" y="1191"/>
                        <a:pt x="5" y="1197"/>
                        <a:pt x="6" y="1195"/>
                      </a:cubicBezTo>
                      <a:cubicBezTo>
                        <a:pt x="7" y="1199"/>
                        <a:pt x="5" y="1201"/>
                        <a:pt x="6" y="1202"/>
                      </a:cubicBezTo>
                      <a:cubicBezTo>
                        <a:pt x="7" y="1196"/>
                        <a:pt x="9" y="1204"/>
                        <a:pt x="10" y="1198"/>
                      </a:cubicBezTo>
                      <a:cubicBezTo>
                        <a:pt x="10" y="1202"/>
                        <a:pt x="10" y="1202"/>
                        <a:pt x="10" y="1202"/>
                      </a:cubicBezTo>
                      <a:cubicBezTo>
                        <a:pt x="11" y="1203"/>
                        <a:pt x="9" y="1197"/>
                        <a:pt x="11" y="1198"/>
                      </a:cubicBezTo>
                      <a:cubicBezTo>
                        <a:pt x="9" y="1197"/>
                        <a:pt x="9" y="1197"/>
                        <a:pt x="9" y="1197"/>
                      </a:cubicBezTo>
                      <a:cubicBezTo>
                        <a:pt x="9" y="1194"/>
                        <a:pt x="9" y="1192"/>
                        <a:pt x="10" y="1191"/>
                      </a:cubicBezTo>
                      <a:cubicBezTo>
                        <a:pt x="9" y="1188"/>
                        <a:pt x="7" y="1186"/>
                        <a:pt x="8" y="1180"/>
                      </a:cubicBezTo>
                      <a:cubicBezTo>
                        <a:pt x="8" y="1182"/>
                        <a:pt x="8" y="1182"/>
                        <a:pt x="8" y="1182"/>
                      </a:cubicBezTo>
                      <a:cubicBezTo>
                        <a:pt x="8" y="1176"/>
                        <a:pt x="9" y="1178"/>
                        <a:pt x="10" y="1177"/>
                      </a:cubicBezTo>
                      <a:cubicBezTo>
                        <a:pt x="10" y="1178"/>
                        <a:pt x="10" y="1178"/>
                        <a:pt x="10" y="1178"/>
                      </a:cubicBezTo>
                      <a:cubicBezTo>
                        <a:pt x="11" y="1174"/>
                        <a:pt x="11" y="1174"/>
                        <a:pt x="11" y="1174"/>
                      </a:cubicBezTo>
                      <a:cubicBezTo>
                        <a:pt x="10" y="1177"/>
                        <a:pt x="11" y="1183"/>
                        <a:pt x="11" y="1180"/>
                      </a:cubicBezTo>
                      <a:cubicBezTo>
                        <a:pt x="12" y="1174"/>
                        <a:pt x="11" y="1182"/>
                        <a:pt x="11" y="1177"/>
                      </a:cubicBezTo>
                      <a:cubicBezTo>
                        <a:pt x="11" y="1174"/>
                        <a:pt x="12" y="1175"/>
                        <a:pt x="12" y="1175"/>
                      </a:cubicBezTo>
                      <a:cubicBezTo>
                        <a:pt x="12" y="1170"/>
                        <a:pt x="12" y="1170"/>
                        <a:pt x="12" y="1170"/>
                      </a:cubicBezTo>
                      <a:cubicBezTo>
                        <a:pt x="13" y="1170"/>
                        <a:pt x="12" y="1173"/>
                        <a:pt x="13" y="1171"/>
                      </a:cubicBezTo>
                      <a:cubicBezTo>
                        <a:pt x="12" y="1164"/>
                        <a:pt x="12" y="1164"/>
                        <a:pt x="12" y="1164"/>
                      </a:cubicBezTo>
                      <a:cubicBezTo>
                        <a:pt x="14" y="1163"/>
                        <a:pt x="11" y="1157"/>
                        <a:pt x="13" y="1154"/>
                      </a:cubicBezTo>
                      <a:cubicBezTo>
                        <a:pt x="14" y="1159"/>
                        <a:pt x="14" y="1153"/>
                        <a:pt x="15" y="1154"/>
                      </a:cubicBezTo>
                      <a:cubicBezTo>
                        <a:pt x="15" y="1142"/>
                        <a:pt x="15" y="1142"/>
                        <a:pt x="15" y="1142"/>
                      </a:cubicBezTo>
                      <a:cubicBezTo>
                        <a:pt x="16" y="1141"/>
                        <a:pt x="16" y="1145"/>
                        <a:pt x="16" y="1144"/>
                      </a:cubicBezTo>
                      <a:cubicBezTo>
                        <a:pt x="16" y="1141"/>
                        <a:pt x="15" y="1140"/>
                        <a:pt x="15" y="1139"/>
                      </a:cubicBezTo>
                      <a:cubicBezTo>
                        <a:pt x="16" y="1138"/>
                        <a:pt x="16" y="1130"/>
                        <a:pt x="17" y="1130"/>
                      </a:cubicBezTo>
                      <a:cubicBezTo>
                        <a:pt x="19" y="1122"/>
                        <a:pt x="15" y="1127"/>
                        <a:pt x="17" y="1119"/>
                      </a:cubicBezTo>
                      <a:cubicBezTo>
                        <a:pt x="18" y="1118"/>
                        <a:pt x="17" y="1125"/>
                        <a:pt x="18" y="1122"/>
                      </a:cubicBezTo>
                      <a:cubicBezTo>
                        <a:pt x="18" y="1114"/>
                        <a:pt x="18" y="1114"/>
                        <a:pt x="18" y="1114"/>
                      </a:cubicBezTo>
                      <a:cubicBezTo>
                        <a:pt x="18" y="1115"/>
                        <a:pt x="19" y="1116"/>
                        <a:pt x="19" y="1119"/>
                      </a:cubicBezTo>
                      <a:cubicBezTo>
                        <a:pt x="21" y="1098"/>
                        <a:pt x="26" y="1087"/>
                        <a:pt x="27" y="1067"/>
                      </a:cubicBezTo>
                      <a:cubicBezTo>
                        <a:pt x="28" y="1065"/>
                        <a:pt x="27" y="1069"/>
                        <a:pt x="28" y="1071"/>
                      </a:cubicBezTo>
                      <a:cubicBezTo>
                        <a:pt x="28" y="1057"/>
                        <a:pt x="32" y="1052"/>
                        <a:pt x="33" y="1040"/>
                      </a:cubicBezTo>
                      <a:cubicBezTo>
                        <a:pt x="32" y="1040"/>
                        <a:pt x="32" y="1040"/>
                        <a:pt x="32" y="1040"/>
                      </a:cubicBezTo>
                      <a:cubicBezTo>
                        <a:pt x="36" y="1024"/>
                        <a:pt x="37" y="1004"/>
                        <a:pt x="41" y="986"/>
                      </a:cubicBezTo>
                      <a:cubicBezTo>
                        <a:pt x="40" y="988"/>
                        <a:pt x="40" y="988"/>
                        <a:pt x="40" y="988"/>
                      </a:cubicBezTo>
                      <a:cubicBezTo>
                        <a:pt x="39" y="985"/>
                        <a:pt x="40" y="981"/>
                        <a:pt x="40" y="978"/>
                      </a:cubicBezTo>
                      <a:cubicBezTo>
                        <a:pt x="40" y="977"/>
                        <a:pt x="41" y="980"/>
                        <a:pt x="42" y="975"/>
                      </a:cubicBezTo>
                      <a:cubicBezTo>
                        <a:pt x="41" y="976"/>
                        <a:pt x="41" y="978"/>
                        <a:pt x="40" y="977"/>
                      </a:cubicBezTo>
                      <a:cubicBezTo>
                        <a:pt x="45" y="962"/>
                        <a:pt x="50" y="928"/>
                        <a:pt x="56" y="903"/>
                      </a:cubicBezTo>
                      <a:cubicBezTo>
                        <a:pt x="62" y="868"/>
                        <a:pt x="72" y="831"/>
                        <a:pt x="81" y="797"/>
                      </a:cubicBezTo>
                      <a:cubicBezTo>
                        <a:pt x="79" y="802"/>
                        <a:pt x="78" y="799"/>
                        <a:pt x="79" y="796"/>
                      </a:cubicBezTo>
                      <a:cubicBezTo>
                        <a:pt x="86" y="786"/>
                        <a:pt x="84" y="777"/>
                        <a:pt x="89" y="767"/>
                      </a:cubicBezTo>
                      <a:cubicBezTo>
                        <a:pt x="94" y="747"/>
                        <a:pt x="103" y="731"/>
                        <a:pt x="106" y="712"/>
                      </a:cubicBezTo>
                      <a:cubicBezTo>
                        <a:pt x="107" y="712"/>
                        <a:pt x="107" y="712"/>
                        <a:pt x="107" y="712"/>
                      </a:cubicBezTo>
                      <a:cubicBezTo>
                        <a:pt x="108" y="710"/>
                        <a:pt x="108" y="709"/>
                        <a:pt x="109" y="706"/>
                      </a:cubicBezTo>
                      <a:cubicBezTo>
                        <a:pt x="109" y="706"/>
                        <a:pt x="109" y="706"/>
                        <a:pt x="109" y="706"/>
                      </a:cubicBezTo>
                      <a:cubicBezTo>
                        <a:pt x="112" y="700"/>
                        <a:pt x="113" y="691"/>
                        <a:pt x="115" y="688"/>
                      </a:cubicBezTo>
                      <a:cubicBezTo>
                        <a:pt x="114" y="687"/>
                        <a:pt x="114" y="687"/>
                        <a:pt x="114" y="687"/>
                      </a:cubicBezTo>
                      <a:cubicBezTo>
                        <a:pt x="116" y="683"/>
                        <a:pt x="116" y="685"/>
                        <a:pt x="117" y="681"/>
                      </a:cubicBezTo>
                      <a:cubicBezTo>
                        <a:pt x="117" y="681"/>
                        <a:pt x="117" y="681"/>
                        <a:pt x="117" y="681"/>
                      </a:cubicBezTo>
                      <a:cubicBezTo>
                        <a:pt x="118" y="676"/>
                        <a:pt x="118" y="676"/>
                        <a:pt x="118" y="676"/>
                      </a:cubicBezTo>
                      <a:cubicBezTo>
                        <a:pt x="120" y="677"/>
                        <a:pt x="122" y="665"/>
                        <a:pt x="124" y="663"/>
                      </a:cubicBezTo>
                      <a:cubicBezTo>
                        <a:pt x="126" y="657"/>
                        <a:pt x="129" y="648"/>
                        <a:pt x="132" y="640"/>
                      </a:cubicBezTo>
                      <a:cubicBezTo>
                        <a:pt x="134" y="639"/>
                        <a:pt x="137" y="630"/>
                        <a:pt x="140" y="624"/>
                      </a:cubicBezTo>
                      <a:cubicBezTo>
                        <a:pt x="145" y="613"/>
                        <a:pt x="151" y="596"/>
                        <a:pt x="158" y="582"/>
                      </a:cubicBezTo>
                      <a:cubicBezTo>
                        <a:pt x="157" y="582"/>
                        <a:pt x="157" y="582"/>
                        <a:pt x="157" y="582"/>
                      </a:cubicBezTo>
                      <a:cubicBezTo>
                        <a:pt x="159" y="578"/>
                        <a:pt x="159" y="578"/>
                        <a:pt x="159" y="578"/>
                      </a:cubicBezTo>
                      <a:cubicBezTo>
                        <a:pt x="159" y="578"/>
                        <a:pt x="159" y="578"/>
                        <a:pt x="159" y="578"/>
                      </a:cubicBezTo>
                      <a:cubicBezTo>
                        <a:pt x="162" y="576"/>
                        <a:pt x="163" y="569"/>
                        <a:pt x="165" y="567"/>
                      </a:cubicBezTo>
                      <a:cubicBezTo>
                        <a:pt x="163" y="568"/>
                        <a:pt x="164" y="569"/>
                        <a:pt x="163" y="572"/>
                      </a:cubicBezTo>
                      <a:cubicBezTo>
                        <a:pt x="161" y="574"/>
                        <a:pt x="161" y="571"/>
                        <a:pt x="163" y="567"/>
                      </a:cubicBezTo>
                      <a:cubicBezTo>
                        <a:pt x="164" y="567"/>
                        <a:pt x="164" y="567"/>
                        <a:pt x="164" y="567"/>
                      </a:cubicBezTo>
                      <a:cubicBezTo>
                        <a:pt x="164" y="564"/>
                        <a:pt x="164" y="564"/>
                        <a:pt x="164" y="564"/>
                      </a:cubicBezTo>
                      <a:cubicBezTo>
                        <a:pt x="165" y="564"/>
                        <a:pt x="167" y="562"/>
                        <a:pt x="168" y="562"/>
                      </a:cubicBezTo>
                      <a:cubicBezTo>
                        <a:pt x="174" y="550"/>
                        <a:pt x="176" y="541"/>
                        <a:pt x="183" y="528"/>
                      </a:cubicBezTo>
                      <a:cubicBezTo>
                        <a:pt x="183" y="530"/>
                        <a:pt x="187" y="519"/>
                        <a:pt x="188" y="523"/>
                      </a:cubicBezTo>
                      <a:cubicBezTo>
                        <a:pt x="191" y="515"/>
                        <a:pt x="186" y="523"/>
                        <a:pt x="186" y="519"/>
                      </a:cubicBezTo>
                      <a:cubicBezTo>
                        <a:pt x="188" y="517"/>
                        <a:pt x="188" y="515"/>
                        <a:pt x="189" y="515"/>
                      </a:cubicBezTo>
                      <a:cubicBezTo>
                        <a:pt x="189" y="516"/>
                        <a:pt x="191" y="513"/>
                        <a:pt x="190" y="515"/>
                      </a:cubicBezTo>
                      <a:cubicBezTo>
                        <a:pt x="193" y="510"/>
                        <a:pt x="193" y="510"/>
                        <a:pt x="193" y="510"/>
                      </a:cubicBezTo>
                      <a:cubicBezTo>
                        <a:pt x="193" y="510"/>
                        <a:pt x="193" y="511"/>
                        <a:pt x="193" y="512"/>
                      </a:cubicBezTo>
                      <a:cubicBezTo>
                        <a:pt x="197" y="501"/>
                        <a:pt x="203" y="494"/>
                        <a:pt x="207" y="485"/>
                      </a:cubicBezTo>
                      <a:cubicBezTo>
                        <a:pt x="207" y="484"/>
                        <a:pt x="205" y="488"/>
                        <a:pt x="205" y="487"/>
                      </a:cubicBezTo>
                      <a:cubicBezTo>
                        <a:pt x="209" y="478"/>
                        <a:pt x="211" y="480"/>
                        <a:pt x="215" y="471"/>
                      </a:cubicBezTo>
                      <a:cubicBezTo>
                        <a:pt x="214" y="473"/>
                        <a:pt x="214" y="473"/>
                        <a:pt x="214" y="473"/>
                      </a:cubicBezTo>
                      <a:cubicBezTo>
                        <a:pt x="215" y="470"/>
                        <a:pt x="215" y="469"/>
                        <a:pt x="219" y="465"/>
                      </a:cubicBezTo>
                      <a:cubicBezTo>
                        <a:pt x="220" y="465"/>
                        <a:pt x="217" y="469"/>
                        <a:pt x="216" y="471"/>
                      </a:cubicBezTo>
                      <a:cubicBezTo>
                        <a:pt x="218" y="468"/>
                        <a:pt x="223" y="461"/>
                        <a:pt x="220" y="462"/>
                      </a:cubicBezTo>
                      <a:cubicBezTo>
                        <a:pt x="222" y="459"/>
                        <a:pt x="224" y="458"/>
                        <a:pt x="225" y="456"/>
                      </a:cubicBezTo>
                      <a:cubicBezTo>
                        <a:pt x="225" y="456"/>
                        <a:pt x="223" y="459"/>
                        <a:pt x="223" y="457"/>
                      </a:cubicBezTo>
                      <a:cubicBezTo>
                        <a:pt x="227" y="452"/>
                        <a:pt x="231" y="444"/>
                        <a:pt x="235" y="439"/>
                      </a:cubicBezTo>
                      <a:cubicBezTo>
                        <a:pt x="235" y="439"/>
                        <a:pt x="236" y="439"/>
                        <a:pt x="236" y="439"/>
                      </a:cubicBezTo>
                      <a:cubicBezTo>
                        <a:pt x="238" y="434"/>
                        <a:pt x="239" y="436"/>
                        <a:pt x="243" y="429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70" name="Freeform 156">
                  <a:extLst>
                    <a:ext uri="{FF2B5EF4-FFF2-40B4-BE49-F238E27FC236}">
                      <a16:creationId xmlns:a16="http://schemas.microsoft.com/office/drawing/2014/main" id="{50756DC8-1192-4F2E-BDD1-82790D8F1912}"/>
                    </a:ext>
                  </a:extLst>
                </p:cNvPr>
                <p:cNvSpPr/>
                <p:nvPr/>
              </p:nvSpPr>
              <p:spPr bwMode="auto">
                <a:xfrm>
                  <a:off x="7526338" y="2025650"/>
                  <a:ext cx="7937" cy="7938"/>
                </a:xfrm>
                <a:custGeom>
                  <a:cxnLst>
                    <a:cxn ang="0">
                      <a:pos x="3" y="0"/>
                    </a:cxn>
                    <a:cxn ang="0">
                      <a:pos x="0" y="1"/>
                    </a:cxn>
                    <a:cxn ang="0">
                      <a:pos x="0" y="3"/>
                    </a:cxn>
                    <a:cxn ang="0">
                      <a:pos x="3" y="0"/>
                    </a:cxn>
                  </a:cxnLst>
                  <a:rect b="b" l="0" r="r" t="0"/>
                  <a:pathLst>
                    <a:path h="3" w="3">
                      <a:moveTo>
                        <a:pt x="3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2"/>
                        <a:pt x="1" y="2"/>
                        <a:pt x="0" y="3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71" name="Freeform 157">
                  <a:extLst>
                    <a:ext uri="{FF2B5EF4-FFF2-40B4-BE49-F238E27FC236}">
                      <a16:creationId xmlns:a16="http://schemas.microsoft.com/office/drawing/2014/main" id="{A61C24A7-336B-40D8-BE37-3F70838522D3}"/>
                    </a:ext>
                  </a:extLst>
                </p:cNvPr>
                <p:cNvSpPr/>
                <p:nvPr/>
              </p:nvSpPr>
              <p:spPr bwMode="auto">
                <a:xfrm>
                  <a:off x="7278688" y="2239963"/>
                  <a:ext cx="1587" cy="1588"/>
                </a:xfrm>
                <a:custGeom>
                  <a:cxnLst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72" name="Freeform 158">
                  <a:extLst>
                    <a:ext uri="{FF2B5EF4-FFF2-40B4-BE49-F238E27FC236}">
                      <a16:creationId xmlns:a16="http://schemas.microsoft.com/office/drawing/2014/main" id="{C818FC0D-9267-4EF4-8C7D-E74D22F506D9}"/>
                    </a:ext>
                  </a:extLst>
                </p:cNvPr>
                <p:cNvSpPr/>
                <p:nvPr/>
              </p:nvSpPr>
              <p:spPr bwMode="auto">
                <a:xfrm>
                  <a:off x="7221538" y="2297113"/>
                  <a:ext cx="7937" cy="4763"/>
                </a:xfrm>
                <a:custGeom>
                  <a:cxnLst>
                    <a:cxn ang="0">
                      <a:pos x="2" y="2"/>
                    </a:cxn>
                    <a:cxn ang="0">
                      <a:pos x="0" y="2"/>
                    </a:cxn>
                    <a:cxn ang="0">
                      <a:pos x="2" y="2"/>
                    </a:cxn>
                  </a:cxnLst>
                  <a:rect b="b" l="0" r="r" t="0"/>
                  <a:pathLst>
                    <a:path h="2" w="3">
                      <a:moveTo>
                        <a:pt x="2" y="2"/>
                      </a:moveTo>
                      <a:cubicBezTo>
                        <a:pt x="3" y="0"/>
                        <a:pt x="1" y="1"/>
                        <a:pt x="0" y="2"/>
                      </a:cubicBezTo>
                      <a:cubicBezTo>
                        <a:pt x="1" y="2"/>
                        <a:pt x="1" y="2"/>
                        <a:pt x="2" y="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73" name="Freeform 159">
                  <a:extLst>
                    <a:ext uri="{FF2B5EF4-FFF2-40B4-BE49-F238E27FC236}">
                      <a16:creationId xmlns:a16="http://schemas.microsoft.com/office/drawing/2014/main" id="{D8759440-DCED-46A6-8035-B224B4917797}"/>
                    </a:ext>
                  </a:extLst>
                </p:cNvPr>
                <p:cNvSpPr/>
                <p:nvPr/>
              </p:nvSpPr>
              <p:spPr bwMode="auto">
                <a:xfrm>
                  <a:off x="7685088" y="1916113"/>
                  <a:ext cx="3175" cy="1588"/>
                </a:xfrm>
                <a:custGeom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b="b" l="0" r="r" t="0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74" name="Freeform 160">
                  <a:extLst>
                    <a:ext uri="{FF2B5EF4-FFF2-40B4-BE49-F238E27FC236}">
                      <a16:creationId xmlns:a16="http://schemas.microsoft.com/office/drawing/2014/main" id="{7D730283-7B86-4D74-B088-F5BAE0D69C11}"/>
                    </a:ext>
                  </a:extLst>
                </p:cNvPr>
                <p:cNvSpPr/>
                <p:nvPr/>
              </p:nvSpPr>
              <p:spPr bwMode="auto">
                <a:xfrm>
                  <a:off x="8167688" y="1717675"/>
                  <a:ext cx="1587" cy="1588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75" name="Freeform 161">
                  <a:extLst>
                    <a:ext uri="{FF2B5EF4-FFF2-40B4-BE49-F238E27FC236}">
                      <a16:creationId xmlns:a16="http://schemas.microsoft.com/office/drawing/2014/main" id="{DB72B0C4-A76F-4B3A-9AF3-0ECB3FAC81FA}"/>
                    </a:ext>
                  </a:extLst>
                </p:cNvPr>
                <p:cNvSpPr/>
                <p:nvPr/>
              </p:nvSpPr>
              <p:spPr bwMode="auto">
                <a:xfrm>
                  <a:off x="8132763" y="1720850"/>
                  <a:ext cx="6350" cy="1588"/>
                </a:xfrm>
                <a:custGeom>
                  <a:cxnLst>
                    <a:cxn ang="0">
                      <a:pos x="3" y="0"/>
                    </a:cxn>
                    <a:cxn ang="0">
                      <a:pos x="0" y="1"/>
                    </a:cxn>
                    <a:cxn ang="0">
                      <a:pos x="3" y="0"/>
                    </a:cxn>
                  </a:cxnLst>
                  <a:rect b="b" l="0" r="r" t="0"/>
                  <a:pathLst>
                    <a:path h="1" w="3">
                      <a:moveTo>
                        <a:pt x="3" y="0"/>
                      </a:moveTo>
                      <a:cubicBezTo>
                        <a:pt x="2" y="0"/>
                        <a:pt x="1" y="1"/>
                        <a:pt x="0" y="1"/>
                      </a:cubicBezTo>
                      <a:cubicBezTo>
                        <a:pt x="1" y="1"/>
                        <a:pt x="2" y="1"/>
                        <a:pt x="3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76" name="Freeform 162">
                  <a:extLst>
                    <a:ext uri="{FF2B5EF4-FFF2-40B4-BE49-F238E27FC236}">
                      <a16:creationId xmlns:a16="http://schemas.microsoft.com/office/drawing/2014/main" id="{338B5E40-AB33-4222-995D-DE4D5B0BBB45}"/>
                    </a:ext>
                  </a:extLst>
                </p:cNvPr>
                <p:cNvSpPr/>
                <p:nvPr/>
              </p:nvSpPr>
              <p:spPr bwMode="auto">
                <a:xfrm>
                  <a:off x="7577138" y="1984375"/>
                  <a:ext cx="4762" cy="4763"/>
                </a:xfrm>
                <a:custGeom>
                  <a:cxnLst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b="b" l="0" r="r" t="0"/>
                  <a:pathLst>
                    <a:path h="2" w="2">
                      <a:moveTo>
                        <a:pt x="2" y="0"/>
                      </a:moveTo>
                      <a:cubicBezTo>
                        <a:pt x="1" y="1"/>
                        <a:pt x="1" y="1"/>
                        <a:pt x="0" y="2"/>
                      </a:cubicBezTo>
                      <a:cubicBezTo>
                        <a:pt x="1" y="1"/>
                        <a:pt x="2" y="1"/>
                        <a:pt x="2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77" name="Freeform 163">
                  <a:extLst>
                    <a:ext uri="{FF2B5EF4-FFF2-40B4-BE49-F238E27FC236}">
                      <a16:creationId xmlns:a16="http://schemas.microsoft.com/office/drawing/2014/main" id="{2E3D0BEE-7FAF-4519-926B-4E48D3833E05}"/>
                    </a:ext>
                  </a:extLst>
                </p:cNvPr>
                <p:cNvSpPr/>
                <p:nvPr/>
              </p:nvSpPr>
              <p:spPr bwMode="auto">
                <a:xfrm>
                  <a:off x="8120063" y="1725613"/>
                  <a:ext cx="7937" cy="3175"/>
                </a:xfrm>
                <a:custGeom>
                  <a:cxnLst>
                    <a:cxn ang="0">
                      <a:pos x="3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3" y="0"/>
                    </a:cxn>
                  </a:cxnLst>
                  <a:rect b="b" l="0" r="r" t="0"/>
                  <a:pathLst>
                    <a:path h="1" w="3">
                      <a:moveTo>
                        <a:pt x="3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78" name="Freeform 164">
                  <a:extLst>
                    <a:ext uri="{FF2B5EF4-FFF2-40B4-BE49-F238E27FC236}">
                      <a16:creationId xmlns:a16="http://schemas.microsoft.com/office/drawing/2014/main" id="{78C50DD5-D1EB-4E1C-BDFE-CF76B08B0B91}"/>
                    </a:ext>
                  </a:extLst>
                </p:cNvPr>
                <p:cNvSpPr/>
                <p:nvPr/>
              </p:nvSpPr>
              <p:spPr bwMode="auto">
                <a:xfrm>
                  <a:off x="8167688" y="1716088"/>
                  <a:ext cx="9525" cy="1588"/>
                </a:xfrm>
                <a:custGeom>
                  <a:cxnLst>
                    <a:cxn ang="0">
                      <a:pos x="4" y="0"/>
                    </a:cxn>
                    <a:cxn ang="0">
                      <a:pos x="0" y="1"/>
                    </a:cxn>
                    <a:cxn ang="0">
                      <a:pos x="4" y="0"/>
                    </a:cxn>
                  </a:cxnLst>
                  <a:rect b="b" l="0" r="r" t="0"/>
                  <a:pathLst>
                    <a:path h="1" w="4">
                      <a:moveTo>
                        <a:pt x="4" y="0"/>
                      </a:moveTo>
                      <a:cubicBezTo>
                        <a:pt x="3" y="1"/>
                        <a:pt x="1" y="1"/>
                        <a:pt x="0" y="1"/>
                      </a:cubicBezTo>
                      <a:cubicBezTo>
                        <a:pt x="2" y="1"/>
                        <a:pt x="3" y="1"/>
                        <a:pt x="4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79" name="Freeform 165">
                  <a:extLst>
                    <a:ext uri="{FF2B5EF4-FFF2-40B4-BE49-F238E27FC236}">
                      <a16:creationId xmlns:a16="http://schemas.microsoft.com/office/drawing/2014/main" id="{D4EBF888-EB42-4830-A7DC-462E4B8CB9B4}"/>
                    </a:ext>
                  </a:extLst>
                </p:cNvPr>
                <p:cNvSpPr/>
                <p:nvPr/>
              </p:nvSpPr>
              <p:spPr bwMode="auto">
                <a:xfrm>
                  <a:off x="7850188" y="1822450"/>
                  <a:ext cx="4762" cy="4763"/>
                </a:xfrm>
                <a:custGeom>
                  <a:cxnLst>
                    <a:cxn ang="0">
                      <a:pos x="2" y="0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b="b" l="0" r="r" t="0"/>
                  <a:pathLst>
                    <a:path h="2" w="2">
                      <a:moveTo>
                        <a:pt x="2" y="0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80" name="Freeform 166">
                  <a:extLst>
                    <a:ext uri="{FF2B5EF4-FFF2-40B4-BE49-F238E27FC236}">
                      <a16:creationId xmlns:a16="http://schemas.microsoft.com/office/drawing/2014/main" id="{504ADFE2-E1DD-4479-BECC-6B635A6B4F2D}"/>
                    </a:ext>
                  </a:extLst>
                </p:cNvPr>
                <p:cNvSpPr/>
                <p:nvPr/>
              </p:nvSpPr>
              <p:spPr bwMode="auto">
                <a:xfrm>
                  <a:off x="8094663" y="1738313"/>
                  <a:ext cx="3175" cy="1588"/>
                </a:xfrm>
                <a:custGeom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1"/>
                    </a:cxn>
                    <a:cxn ang="0">
                      <a:pos x="2" y="0"/>
                    </a:cxn>
                  </a:cxnLst>
                  <a:rect b="b" l="0" r="r" t="0"/>
                  <a:pathLst>
                    <a:path h="1" w="2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81" name="Freeform 167">
                  <a:extLst>
                    <a:ext uri="{FF2B5EF4-FFF2-40B4-BE49-F238E27FC236}">
                      <a16:creationId xmlns:a16="http://schemas.microsoft.com/office/drawing/2014/main" id="{F2093330-A29A-4309-AFAB-D853263C6889}"/>
                    </a:ext>
                  </a:extLst>
                </p:cNvPr>
                <p:cNvSpPr/>
                <p:nvPr/>
              </p:nvSpPr>
              <p:spPr bwMode="auto">
                <a:xfrm>
                  <a:off x="8204200" y="1711325"/>
                  <a:ext cx="4762" cy="1588"/>
                </a:xfrm>
                <a:custGeom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2" y="0"/>
                    </a:cxn>
                    <a:cxn ang="0">
                      <a:pos x="1" y="0"/>
                    </a:cxn>
                  </a:cxnLst>
                  <a:rect b="b" l="0" r="r" t="0"/>
                  <a:pathLst>
                    <a:path w="2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82" name="Freeform 168">
                  <a:extLst>
                    <a:ext uri="{FF2B5EF4-FFF2-40B4-BE49-F238E27FC236}">
                      <a16:creationId xmlns:a16="http://schemas.microsoft.com/office/drawing/2014/main" id="{44B5B29A-EB5B-4BED-95BD-21B527B4D314}"/>
                    </a:ext>
                  </a:extLst>
                </p:cNvPr>
                <p:cNvSpPr/>
                <p:nvPr/>
              </p:nvSpPr>
              <p:spPr bwMode="auto">
                <a:xfrm>
                  <a:off x="7956550" y="1779588"/>
                  <a:ext cx="1587" cy="4763"/>
                </a:xfrm>
                <a:custGeom>
                  <a:cxnLst>
                    <a:cxn ang="0">
                      <a:pos x="1" y="2"/>
                    </a:cxn>
                    <a:cxn ang="0">
                      <a:pos x="1" y="0"/>
                    </a:cxn>
                    <a:cxn ang="0">
                      <a:pos x="1" y="2"/>
                    </a:cxn>
                  </a:cxnLst>
                  <a:rect b="b" l="0" r="r" t="0"/>
                  <a:pathLst>
                    <a:path h="2" w="1">
                      <a:moveTo>
                        <a:pt x="1" y="2"/>
                      </a:move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0" y="1"/>
                        <a:pt x="0" y="1"/>
                        <a:pt x="1" y="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20" name="Group 607">
              <a:extLst>
                <a:ext uri="{FF2B5EF4-FFF2-40B4-BE49-F238E27FC236}">
                  <a16:creationId xmlns:a16="http://schemas.microsoft.com/office/drawing/2014/main" id="{B96D55BC-E12F-4074-BCDD-6BBE06C4AC17}"/>
                </a:ext>
              </a:extLst>
            </p:cNvPr>
            <p:cNvGrpSpPr/>
            <p:nvPr/>
          </p:nvGrpSpPr>
          <p:grpSpPr>
            <a:xfrm rot="806963">
              <a:off x="2008129" y="1047000"/>
              <a:ext cx="1683483" cy="1691701"/>
              <a:chOff x="4391025" y="1189038"/>
              <a:chExt cx="1952625" cy="1962150"/>
            </a:xfrm>
          </p:grpSpPr>
          <p:sp>
            <p:nvSpPr>
              <p:cNvPr id="21" name="Freeform 6">
                <a:extLst>
                  <a:ext uri="{FF2B5EF4-FFF2-40B4-BE49-F238E27FC236}">
                    <a16:creationId xmlns:a16="http://schemas.microsoft.com/office/drawing/2014/main" id="{23AD4921-5CCD-4CC0-84BA-12522D6446EF}"/>
                  </a:ext>
                </a:extLst>
              </p:cNvPr>
              <p:cNvSpPr/>
              <p:nvPr/>
            </p:nvSpPr>
            <p:spPr bwMode="auto">
              <a:xfrm>
                <a:off x="4856162" y="2362200"/>
                <a:ext cx="342900" cy="342900"/>
              </a:xfrm>
              <a:custGeom>
                <a:cxnLst>
                  <a:cxn ang="0">
                    <a:pos x="0" y="54"/>
                  </a:cxn>
                  <a:cxn ang="0">
                    <a:pos x="164" y="216"/>
                  </a:cxn>
                  <a:cxn ang="0">
                    <a:pos x="216" y="163"/>
                  </a:cxn>
                  <a:cxn ang="0">
                    <a:pos x="52" y="0"/>
                  </a:cxn>
                  <a:cxn ang="0">
                    <a:pos x="0" y="54"/>
                  </a:cxn>
                </a:cxnLst>
                <a:rect b="b" l="0" r="r" t="0"/>
                <a:pathLst>
                  <a:path h="216" w="216">
                    <a:moveTo>
                      <a:pt x="0" y="54"/>
                    </a:moveTo>
                    <a:lnTo>
                      <a:pt x="164" y="216"/>
                    </a:lnTo>
                    <a:lnTo>
                      <a:pt x="216" y="163"/>
                    </a:lnTo>
                    <a:lnTo>
                      <a:pt x="52" y="0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>
                  <a:ea charset="-122" panose="020b0503020204020204" pitchFamily="34" typeface="微软雅黑"/>
                  <a:cs typeface="+mn-ea"/>
                  <a:sym typeface="+mn-lt"/>
                </a:endParaRPr>
              </a:p>
            </p:txBody>
          </p:sp>
          <p:sp>
            <p:nvSpPr>
              <p:cNvPr id="22" name="Freeform 7">
                <a:extLst>
                  <a:ext uri="{FF2B5EF4-FFF2-40B4-BE49-F238E27FC236}">
                    <a16:creationId xmlns:a16="http://schemas.microsoft.com/office/drawing/2014/main" id="{B16E3EA7-F748-489F-A3E0-40DF8BFE092A}"/>
                  </a:ext>
                </a:extLst>
              </p:cNvPr>
              <p:cNvSpPr/>
              <p:nvPr/>
            </p:nvSpPr>
            <p:spPr bwMode="auto">
              <a:xfrm>
                <a:off x="4856162" y="2362200"/>
                <a:ext cx="342900" cy="342900"/>
              </a:xfrm>
              <a:custGeom>
                <a:cxnLst>
                  <a:cxn ang="0">
                    <a:pos x="0" y="54"/>
                  </a:cxn>
                  <a:cxn ang="0">
                    <a:pos x="164" y="216"/>
                  </a:cxn>
                  <a:cxn ang="0">
                    <a:pos x="216" y="163"/>
                  </a:cxn>
                  <a:cxn ang="0">
                    <a:pos x="52" y="0"/>
                  </a:cxn>
                  <a:cxn ang="0">
                    <a:pos x="0" y="54"/>
                  </a:cxn>
                </a:cxnLst>
                <a:rect b="b" l="0" r="r" t="0"/>
                <a:pathLst>
                  <a:path h="216" w="216">
                    <a:moveTo>
                      <a:pt x="0" y="54"/>
                    </a:moveTo>
                    <a:lnTo>
                      <a:pt x="164" y="216"/>
                    </a:lnTo>
                    <a:lnTo>
                      <a:pt x="216" y="163"/>
                    </a:lnTo>
                    <a:lnTo>
                      <a:pt x="52" y="0"/>
                    </a:lnTo>
                    <a:lnTo>
                      <a:pt x="0" y="54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>
                  <a:ea charset="-122" panose="020b0503020204020204" pitchFamily="34" typeface="微软雅黑"/>
                  <a:cs typeface="+mn-ea"/>
                  <a:sym typeface="+mn-lt"/>
                </a:endParaRPr>
              </a:p>
            </p:txBody>
          </p:sp>
          <p:sp>
            <p:nvSpPr>
              <p:cNvPr id="23" name="Freeform 8">
                <a:extLst>
                  <a:ext uri="{FF2B5EF4-FFF2-40B4-BE49-F238E27FC236}">
                    <a16:creationId xmlns:a16="http://schemas.microsoft.com/office/drawing/2014/main" id="{833B987C-9540-407D-99F8-56B12F652F27}"/>
                  </a:ext>
                </a:extLst>
              </p:cNvPr>
              <p:cNvSpPr/>
              <p:nvPr/>
            </p:nvSpPr>
            <p:spPr bwMode="auto">
              <a:xfrm>
                <a:off x="4391025" y="1874838"/>
                <a:ext cx="1284288" cy="1276350"/>
              </a:xfrm>
              <a:custGeom>
                <a:cxnLst>
                  <a:cxn ang="0">
                    <a:pos x="1114" y="270"/>
                  </a:cxn>
                  <a:cxn ang="0">
                    <a:pos x="140" y="268"/>
                  </a:cxn>
                  <a:cxn ang="0">
                    <a:pos x="0" y="479"/>
                  </a:cxn>
                  <a:cxn ang="0">
                    <a:pos x="766" y="624"/>
                  </a:cxn>
                  <a:cxn ang="0">
                    <a:pos x="922" y="1388"/>
                  </a:cxn>
                  <a:cxn ang="0">
                    <a:pos x="1130" y="1245"/>
                  </a:cxn>
                  <a:cxn ang="0">
                    <a:pos x="1114" y="270"/>
                  </a:cxn>
                </a:cxnLst>
                <a:rect b="b" l="0" r="r" t="0"/>
                <a:pathLst>
                  <a:path h="1388" w="1395">
                    <a:moveTo>
                      <a:pt x="1114" y="270"/>
                    </a:moveTo>
                    <a:cubicBezTo>
                      <a:pt x="841" y="1"/>
                      <a:pt x="405" y="0"/>
                      <a:pt x="140" y="268"/>
                    </a:cubicBezTo>
                    <a:cubicBezTo>
                      <a:pt x="79" y="331"/>
                      <a:pt x="32" y="402"/>
                      <a:pt x="0" y="479"/>
                    </a:cubicBezTo>
                    <a:cubicBezTo>
                      <a:pt x="251" y="369"/>
                      <a:pt x="556" y="417"/>
                      <a:pt x="766" y="624"/>
                    </a:cubicBezTo>
                    <a:cubicBezTo>
                      <a:pt x="976" y="831"/>
                      <a:pt x="1028" y="1136"/>
                      <a:pt x="922" y="1388"/>
                    </a:cubicBezTo>
                    <a:cubicBezTo>
                      <a:pt x="998" y="1355"/>
                      <a:pt x="1069" y="1307"/>
                      <a:pt x="1130" y="1245"/>
                    </a:cubicBezTo>
                    <a:cubicBezTo>
                      <a:pt x="1395" y="976"/>
                      <a:pt x="1388" y="540"/>
                      <a:pt x="1114" y="270"/>
                    </a:cubicBezTo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>
                  <a:ea charset="-122" panose="020b0503020204020204" pitchFamily="34" typeface="微软雅黑"/>
                  <a:cs typeface="+mn-ea"/>
                  <a:sym typeface="+mn-lt"/>
                </a:endParaRPr>
              </a:p>
            </p:txBody>
          </p:sp>
          <p:sp>
            <p:nvSpPr>
              <p:cNvPr id="24" name="Freeform 10">
                <a:extLst>
                  <a:ext uri="{FF2B5EF4-FFF2-40B4-BE49-F238E27FC236}">
                    <a16:creationId xmlns:a16="http://schemas.microsoft.com/office/drawing/2014/main" id="{63D5E850-0618-4D23-8F78-D04A64E8243E}"/>
                  </a:ext>
                </a:extLst>
              </p:cNvPr>
              <p:cNvSpPr/>
              <p:nvPr/>
            </p:nvSpPr>
            <p:spPr bwMode="auto">
              <a:xfrm>
                <a:off x="4854575" y="1189038"/>
                <a:ext cx="1489075" cy="1501775"/>
              </a:xfrm>
              <a:custGeom>
                <a:cxnLst>
                  <a:cxn ang="0">
                    <a:pos x="462" y="557"/>
                  </a:cxn>
                  <a:cxn ang="0">
                    <a:pos x="0" y="1288"/>
                  </a:cxn>
                  <a:cxn ang="0">
                    <a:pos x="201" y="1433"/>
                  </a:cxn>
                  <a:cxn ang="0">
                    <a:pos x="349" y="1632"/>
                  </a:cxn>
                  <a:cxn ang="0">
                    <a:pos x="1073" y="1160"/>
                  </a:cxn>
                  <a:cxn ang="0">
                    <a:pos x="1589" y="24"/>
                  </a:cxn>
                  <a:cxn ang="0">
                    <a:pos x="462" y="557"/>
                  </a:cxn>
                </a:cxnLst>
                <a:rect b="b" l="0" r="r" t="0"/>
                <a:pathLst>
                  <a:path h="1632" w="1618">
                    <a:moveTo>
                      <a:pt x="462" y="557"/>
                    </a:moveTo>
                    <a:cubicBezTo>
                      <a:pt x="236" y="786"/>
                      <a:pt x="78" y="1044"/>
                      <a:pt x="0" y="1288"/>
                    </a:cubicBezTo>
                    <a:cubicBezTo>
                      <a:pt x="72" y="1325"/>
                      <a:pt x="140" y="1373"/>
                      <a:pt x="201" y="1433"/>
                    </a:cubicBezTo>
                    <a:cubicBezTo>
                      <a:pt x="262" y="1493"/>
                      <a:pt x="311" y="1560"/>
                      <a:pt x="349" y="1632"/>
                    </a:cubicBezTo>
                    <a:cubicBezTo>
                      <a:pt x="591" y="1550"/>
                      <a:pt x="847" y="1389"/>
                      <a:pt x="1073" y="1160"/>
                    </a:cubicBezTo>
                    <a:cubicBezTo>
                      <a:pt x="1432" y="796"/>
                      <a:pt x="1618" y="358"/>
                      <a:pt x="1589" y="24"/>
                    </a:cubicBezTo>
                    <a:cubicBezTo>
                      <a:pt x="1255" y="0"/>
                      <a:pt x="820" y="193"/>
                      <a:pt x="462" y="557"/>
                    </a:cubicBezTo>
                  </a:path>
                </a:pathLst>
              </a:custGeom>
              <a:solidFill>
                <a:schemeClr val="tx1">
                  <a:lumMod val="10000"/>
                  <a:lumOff val="90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>
                  <a:ea charset="-122" panose="020b0503020204020204" pitchFamily="34" typeface="微软雅黑"/>
                  <a:cs typeface="+mn-ea"/>
                  <a:sym typeface="+mn-lt"/>
                </a:endParaRPr>
              </a:p>
            </p:txBody>
          </p:sp>
          <p:sp>
            <p:nvSpPr>
              <p:cNvPr id="25" name="Freeform 11">
                <a:extLst>
                  <a:ext uri="{FF2B5EF4-FFF2-40B4-BE49-F238E27FC236}">
                    <a16:creationId xmlns:a16="http://schemas.microsoft.com/office/drawing/2014/main" id="{E0FC1F57-5D6D-4679-B0A2-95FEF155EA39}"/>
                  </a:ext>
                </a:extLst>
              </p:cNvPr>
              <p:cNvSpPr/>
              <p:nvPr/>
            </p:nvSpPr>
            <p:spPr bwMode="auto">
              <a:xfrm>
                <a:off x="5029200" y="1208088"/>
                <a:ext cx="1314450" cy="1482725"/>
              </a:xfrm>
              <a:custGeom>
                <a:cxnLst>
                  <a:cxn ang="0">
                    <a:pos x="1399" y="2"/>
                  </a:cxn>
                  <a:cxn ang="0">
                    <a:pos x="0" y="1401"/>
                  </a:cxn>
                  <a:cxn ang="0">
                    <a:pos x="11" y="1411"/>
                  </a:cxn>
                  <a:cxn ang="0">
                    <a:pos x="159" y="1610"/>
                  </a:cxn>
                  <a:cxn ang="0">
                    <a:pos x="883" y="1138"/>
                  </a:cxn>
                  <a:cxn ang="0">
                    <a:pos x="1399" y="2"/>
                  </a:cxn>
                </a:cxnLst>
                <a:rect b="b" l="0" r="r" t="0"/>
                <a:pathLst>
                  <a:path h="1610" w="1428">
                    <a:moveTo>
                      <a:pt x="1399" y="2"/>
                    </a:moveTo>
                    <a:cubicBezTo>
                      <a:pt x="1361" y="0"/>
                      <a:pt x="0" y="1401"/>
                      <a:pt x="0" y="1401"/>
                    </a:cubicBezTo>
                    <a:cubicBezTo>
                      <a:pt x="4" y="1405"/>
                      <a:pt x="7" y="1408"/>
                      <a:pt x="11" y="1411"/>
                    </a:cubicBezTo>
                    <a:cubicBezTo>
                      <a:pt x="72" y="1471"/>
                      <a:pt x="121" y="1538"/>
                      <a:pt x="159" y="1610"/>
                    </a:cubicBezTo>
                    <a:cubicBezTo>
                      <a:pt x="401" y="1528"/>
                      <a:pt x="657" y="1367"/>
                      <a:pt x="883" y="1138"/>
                    </a:cubicBezTo>
                    <a:cubicBezTo>
                      <a:pt x="1242" y="774"/>
                      <a:pt x="1428" y="336"/>
                      <a:pt x="1399" y="2"/>
                    </a:cubicBezTo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>
                  <a:ea charset="-122" panose="020b0503020204020204" pitchFamily="34" typeface="微软雅黑"/>
                  <a:cs typeface="+mn-ea"/>
                  <a:sym typeface="+mn-lt"/>
                </a:endParaRPr>
              </a:p>
            </p:txBody>
          </p:sp>
          <p:sp>
            <p:nvSpPr>
              <p:cNvPr id="26" name="Freeform 12">
                <a:extLst>
                  <a:ext uri="{FF2B5EF4-FFF2-40B4-BE49-F238E27FC236}">
                    <a16:creationId xmlns:a16="http://schemas.microsoft.com/office/drawing/2014/main" id="{BCDEC49C-C60A-418F-9A81-818012E98865}"/>
                  </a:ext>
                </a:extLst>
              </p:cNvPr>
              <p:cNvSpPr/>
              <p:nvPr/>
            </p:nvSpPr>
            <p:spPr bwMode="auto">
              <a:xfrm>
                <a:off x="4814887" y="2097088"/>
                <a:ext cx="630238" cy="638175"/>
              </a:xfrm>
              <a:custGeom>
                <a:cxnLst>
                  <a:cxn ang="0">
                    <a:pos x="276" y="282"/>
                  </a:cxn>
                  <a:cxn ang="0">
                    <a:pos x="0" y="694"/>
                  </a:cxn>
                  <a:cxn ang="0">
                    <a:pos x="407" y="411"/>
                  </a:cxn>
                  <a:cxn ang="0">
                    <a:pos x="684" y="0"/>
                  </a:cxn>
                  <a:cxn ang="0">
                    <a:pos x="276" y="282"/>
                  </a:cxn>
                </a:cxnLst>
                <a:rect b="b" l="0" r="r" t="0"/>
                <a:pathLst>
                  <a:path h="694" w="684">
                    <a:moveTo>
                      <a:pt x="276" y="282"/>
                    </a:moveTo>
                    <a:cubicBezTo>
                      <a:pt x="127" y="433"/>
                      <a:pt x="24" y="591"/>
                      <a:pt x="0" y="694"/>
                    </a:cubicBezTo>
                    <a:cubicBezTo>
                      <a:pt x="102" y="668"/>
                      <a:pt x="258" y="563"/>
                      <a:pt x="407" y="411"/>
                    </a:cubicBezTo>
                    <a:cubicBezTo>
                      <a:pt x="556" y="260"/>
                      <a:pt x="659" y="103"/>
                      <a:pt x="684" y="0"/>
                    </a:cubicBezTo>
                    <a:cubicBezTo>
                      <a:pt x="581" y="26"/>
                      <a:pt x="425" y="131"/>
                      <a:pt x="276" y="282"/>
                    </a:cubicBezTo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>
                  <a:ea charset="-122" panose="020b0503020204020204" pitchFamily="34" typeface="微软雅黑"/>
                  <a:cs typeface="+mn-ea"/>
                  <a:sym typeface="+mn-lt"/>
                </a:endParaRPr>
              </a:p>
            </p:txBody>
          </p:sp>
          <p:sp>
            <p:nvSpPr>
              <p:cNvPr id="27" name="Freeform 23">
                <a:extLst>
                  <a:ext uri="{FF2B5EF4-FFF2-40B4-BE49-F238E27FC236}">
                    <a16:creationId xmlns:a16="http://schemas.microsoft.com/office/drawing/2014/main" id="{0347A85F-FC8D-4404-A6B2-306FB28E5F92}"/>
                  </a:ext>
                </a:extLst>
              </p:cNvPr>
              <p:cNvSpPr/>
              <p:nvPr/>
            </p:nvSpPr>
            <p:spPr bwMode="auto">
              <a:xfrm>
                <a:off x="5737225" y="1328738"/>
                <a:ext cx="468313" cy="468313"/>
              </a:xfrm>
              <a:custGeom>
                <a:cxnLst>
                  <a:cxn ang="0">
                    <a:pos x="57" y="0"/>
                  </a:cxn>
                  <a:cxn ang="0">
                    <a:pos x="2" y="28"/>
                  </a:cxn>
                  <a:cxn ang="0">
                    <a:pos x="479" y="509"/>
                  </a:cxn>
                  <a:cxn ang="0">
                    <a:pos x="509" y="446"/>
                  </a:cxn>
                  <a:cxn ang="0">
                    <a:pos x="57" y="0"/>
                  </a:cxn>
                </a:cxnLst>
                <a:rect b="b" l="0" r="r" t="0"/>
                <a:pathLst>
                  <a:path h="509" w="509">
                    <a:moveTo>
                      <a:pt x="57" y="0"/>
                    </a:moveTo>
                    <a:cubicBezTo>
                      <a:pt x="24" y="15"/>
                      <a:pt x="2" y="28"/>
                      <a:pt x="2" y="28"/>
                    </a:cubicBezTo>
                    <a:cubicBezTo>
                      <a:pt x="0" y="28"/>
                      <a:pt x="288" y="254"/>
                      <a:pt x="479" y="509"/>
                    </a:cubicBezTo>
                    <a:cubicBezTo>
                      <a:pt x="479" y="509"/>
                      <a:pt x="503" y="462"/>
                      <a:pt x="509" y="446"/>
                    </a:cubicBezTo>
                    <a:cubicBezTo>
                      <a:pt x="505" y="287"/>
                      <a:pt x="274" y="7"/>
                      <a:pt x="57" y="0"/>
                    </a:cubicBezTo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>
                  <a:ea charset="-122" panose="020b0503020204020204" pitchFamily="34" typeface="微软雅黑"/>
                  <a:cs typeface="+mn-ea"/>
                  <a:sym typeface="+mn-lt"/>
                </a:endParaRPr>
              </a:p>
            </p:txBody>
          </p:sp>
          <p:sp>
            <p:nvSpPr>
              <p:cNvPr id="28" name="Freeform 31">
                <a:extLst>
                  <a:ext uri="{FF2B5EF4-FFF2-40B4-BE49-F238E27FC236}">
                    <a16:creationId xmlns:a16="http://schemas.microsoft.com/office/drawing/2014/main" id="{D65186C5-5C50-48B0-80B8-F4CE6E582122}"/>
                  </a:ext>
                </a:extLst>
              </p:cNvPr>
              <p:cNvSpPr/>
              <p:nvPr/>
            </p:nvSpPr>
            <p:spPr bwMode="auto">
              <a:xfrm>
                <a:off x="6318250" y="1219200"/>
                <a:ext cx="1588" cy="1588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C6C6C6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>
                  <a:ea charset="-122" panose="020b0503020204020204" pitchFamily="34" typeface="微软雅黑"/>
                  <a:cs typeface="+mn-ea"/>
                  <a:sym typeface="+mn-lt"/>
                </a:endParaRPr>
              </a:p>
            </p:txBody>
          </p:sp>
          <p:sp>
            <p:nvSpPr>
              <p:cNvPr id="29" name="Oval 32">
                <a:extLst>
                  <a:ext uri="{FF2B5EF4-FFF2-40B4-BE49-F238E27FC236}">
                    <a16:creationId xmlns:a16="http://schemas.microsoft.com/office/drawing/2014/main" id="{9F259EEF-FAFE-4CE0-ADDB-BEA7BAD841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8250" y="1220788"/>
                <a:ext cx="1588" cy="1588"/>
              </a:xfrm>
              <a:prstGeom prst="ellipse">
                <a:avLst/>
              </a:prstGeom>
              <a:solidFill>
                <a:srgbClr val="C6C6C6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>
                  <a:ea charset="-122" panose="020b0503020204020204" pitchFamily="34" typeface="微软雅黑"/>
                  <a:cs typeface="+mn-ea"/>
                  <a:sym typeface="+mn-lt"/>
                </a:endParaRPr>
              </a:p>
            </p:txBody>
          </p:sp>
          <p:sp>
            <p:nvSpPr>
              <p:cNvPr id="30" name="Freeform 33">
                <a:extLst>
                  <a:ext uri="{FF2B5EF4-FFF2-40B4-BE49-F238E27FC236}">
                    <a16:creationId xmlns:a16="http://schemas.microsoft.com/office/drawing/2014/main" id="{FD50CA66-F13E-47C6-BB09-7E0C2C779497}"/>
                  </a:ext>
                </a:extLst>
              </p:cNvPr>
              <p:cNvSpPr/>
              <p:nvPr/>
            </p:nvSpPr>
            <p:spPr bwMode="auto">
              <a:xfrm>
                <a:off x="6318250" y="1220788"/>
                <a:ext cx="1588" cy="1588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>
                  <a:ea charset="-122" panose="020b0503020204020204" pitchFamily="34" typeface="微软雅黑"/>
                  <a:cs typeface="+mn-ea"/>
                  <a:sym typeface="+mn-lt"/>
                </a:endParaRPr>
              </a:p>
            </p:txBody>
          </p:sp>
          <p:sp>
            <p:nvSpPr>
              <p:cNvPr id="31" name="Oval 34">
                <a:extLst>
                  <a:ext uri="{FF2B5EF4-FFF2-40B4-BE49-F238E27FC236}">
                    <a16:creationId xmlns:a16="http://schemas.microsoft.com/office/drawing/2014/main" id="{DE4DA088-8BDE-46A8-A8A0-8EB5AC5766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8250" y="1220788"/>
                <a:ext cx="1588" cy="1588"/>
              </a:xfrm>
              <a:prstGeom prst="ellipse">
                <a:avLst/>
              </a:prstGeom>
              <a:solidFill>
                <a:srgbClr val="C6C6C6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>
                  <a:ea charset="-122" panose="020b0503020204020204" pitchFamily="34" typeface="微软雅黑"/>
                  <a:cs typeface="+mn-ea"/>
                  <a:sym typeface="+mn-lt"/>
                </a:endParaRPr>
              </a:p>
            </p:txBody>
          </p:sp>
          <p:sp>
            <p:nvSpPr>
              <p:cNvPr id="32" name="Freeform 35">
                <a:extLst>
                  <a:ext uri="{FF2B5EF4-FFF2-40B4-BE49-F238E27FC236}">
                    <a16:creationId xmlns:a16="http://schemas.microsoft.com/office/drawing/2014/main" id="{0DFFFDD3-8441-4902-98B1-14554D6180B8}"/>
                  </a:ext>
                </a:extLst>
              </p:cNvPr>
              <p:cNvSpPr/>
              <p:nvPr/>
            </p:nvSpPr>
            <p:spPr bwMode="auto">
              <a:xfrm>
                <a:off x="6318250" y="1220788"/>
                <a:ext cx="1588" cy="1588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>
                  <a:ea charset="-122" panose="020b0503020204020204" pitchFamily="34" typeface="微软雅黑"/>
                  <a:cs typeface="+mn-ea"/>
                  <a:sym typeface="+mn-lt"/>
                </a:endParaRPr>
              </a:p>
            </p:txBody>
          </p:sp>
          <p:sp>
            <p:nvSpPr>
              <p:cNvPr id="33" name="Freeform 36">
                <a:extLst>
                  <a:ext uri="{FF2B5EF4-FFF2-40B4-BE49-F238E27FC236}">
                    <a16:creationId xmlns:a16="http://schemas.microsoft.com/office/drawing/2014/main" id="{01493456-98D5-4EC6-BACF-1403A00F6F21}"/>
                  </a:ext>
                </a:extLst>
              </p:cNvPr>
              <p:cNvSpPr/>
              <p:nvPr/>
            </p:nvSpPr>
            <p:spPr bwMode="auto">
              <a:xfrm>
                <a:off x="6318250" y="1222375"/>
                <a:ext cx="1588" cy="1588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C6C6C6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>
                  <a:ea charset="-122" panose="020b0503020204020204" pitchFamily="34" typeface="微软雅黑"/>
                  <a:cs typeface="+mn-ea"/>
                  <a:sym typeface="+mn-lt"/>
                </a:endParaRPr>
              </a:p>
            </p:txBody>
          </p:sp>
          <p:sp>
            <p:nvSpPr>
              <p:cNvPr id="34" name="Freeform 37">
                <a:extLst>
                  <a:ext uri="{FF2B5EF4-FFF2-40B4-BE49-F238E27FC236}">
                    <a16:creationId xmlns:a16="http://schemas.microsoft.com/office/drawing/2014/main" id="{2B93356C-8D0B-45F8-A9B6-DC2ADD9A49A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16662" y="1222375"/>
                <a:ext cx="4763" cy="115888"/>
              </a:xfrm>
              <a:custGeom>
                <a:cxnLst>
                  <a:cxn ang="0">
                    <a:pos x="1" y="0"/>
                  </a:cxn>
                  <a:cxn ang="0">
                    <a:pos x="3" y="62"/>
                  </a:cxn>
                  <a:cxn ang="0">
                    <a:pos x="0" y="126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b="b" l="0" r="r" t="0"/>
                <a:pathLst>
                  <a:path h="125" w="4">
                    <a:moveTo>
                      <a:pt x="1" y="0"/>
                    </a:moveTo>
                    <a:cubicBezTo>
                      <a:pt x="2" y="20"/>
                      <a:pt x="3" y="41"/>
                      <a:pt x="3" y="62"/>
                    </a:cubicBezTo>
                    <a:cubicBezTo>
                      <a:pt x="3" y="83"/>
                      <a:pt x="2" y="104"/>
                      <a:pt x="0" y="126"/>
                    </a:cubicBezTo>
                    <a:cubicBezTo>
                      <a:pt x="4" y="83"/>
                      <a:pt x="4" y="41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>
                  <a:ea charset="-122" panose="020b0503020204020204" pitchFamily="34" typeface="微软雅黑"/>
                  <a:cs typeface="+mn-ea"/>
                  <a:sym typeface="+mn-lt"/>
                </a:endParaRPr>
              </a:p>
            </p:txBody>
          </p:sp>
          <p:sp>
            <p:nvSpPr>
              <p:cNvPr id="35" name="Freeform 38">
                <a:extLst>
                  <a:ext uri="{FF2B5EF4-FFF2-40B4-BE49-F238E27FC236}">
                    <a16:creationId xmlns:a16="http://schemas.microsoft.com/office/drawing/2014/main" id="{4C336A78-A76B-49D7-92C9-E769BF43E7FA}"/>
                  </a:ext>
                </a:extLst>
              </p:cNvPr>
              <p:cNvSpPr/>
              <p:nvPr/>
            </p:nvSpPr>
            <p:spPr bwMode="auto">
              <a:xfrm>
                <a:off x="6316662" y="1211263"/>
                <a:ext cx="3175" cy="68263"/>
              </a:xfrm>
              <a:custGeom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4" y="74"/>
                  </a:cxn>
                  <a:cxn ang="0">
                    <a:pos x="2" y="12"/>
                  </a:cxn>
                  <a:cxn ang="0">
                    <a:pos x="2" y="12"/>
                  </a:cxn>
                  <a:cxn ang="0">
                    <a:pos x="2" y="12"/>
                  </a:cxn>
                  <a:cxn ang="0">
                    <a:pos x="2" y="12"/>
                  </a:cxn>
                  <a:cxn ang="0">
                    <a:pos x="2" y="12"/>
                  </a:cxn>
                  <a:cxn ang="0">
                    <a:pos x="2" y="11"/>
                  </a:cxn>
                  <a:cxn ang="0">
                    <a:pos x="2" y="11"/>
                  </a:cxn>
                  <a:cxn ang="0">
                    <a:pos x="2" y="11"/>
                  </a:cxn>
                  <a:cxn ang="0">
                    <a:pos x="2" y="11"/>
                  </a:cxn>
                  <a:cxn ang="0">
                    <a:pos x="2" y="11"/>
                  </a:cxn>
                  <a:cxn ang="0">
                    <a:pos x="2" y="11"/>
                  </a:cxn>
                  <a:cxn ang="0">
                    <a:pos x="2" y="11"/>
                  </a:cxn>
                  <a:cxn ang="0">
                    <a:pos x="2" y="11"/>
                  </a:cxn>
                  <a:cxn ang="0">
                    <a:pos x="2" y="11"/>
                  </a:cxn>
                  <a:cxn ang="0">
                    <a:pos x="2" y="11"/>
                  </a:cxn>
                  <a:cxn ang="0">
                    <a:pos x="2" y="11"/>
                  </a:cxn>
                  <a:cxn ang="0">
                    <a:pos x="2" y="11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b="b" l="0" r="r" t="0"/>
                <a:pathLst>
                  <a:path h="74" w="4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3" y="25"/>
                      <a:pt x="4" y="49"/>
                      <a:pt x="4" y="74"/>
                    </a:cubicBezTo>
                    <a:cubicBezTo>
                      <a:pt x="4" y="53"/>
                      <a:pt x="3" y="32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7"/>
                      <a:pt x="1" y="4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B7352B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>
                  <a:ea charset="-122" panose="020b0503020204020204" pitchFamily="34" typeface="微软雅黑"/>
                  <a:cs typeface="+mn-ea"/>
                  <a:sym typeface="+mn-lt"/>
                </a:endParaRPr>
              </a:p>
            </p:txBody>
          </p:sp>
          <p:sp>
            <p:nvSpPr>
              <p:cNvPr id="36" name="Freeform 40">
                <a:extLst>
                  <a:ext uri="{FF2B5EF4-FFF2-40B4-BE49-F238E27FC236}">
                    <a16:creationId xmlns:a16="http://schemas.microsoft.com/office/drawing/2014/main" id="{2E431673-2FA8-4355-93A4-584EDA37590D}"/>
                  </a:ext>
                </a:extLst>
              </p:cNvPr>
              <p:cNvSpPr/>
              <p:nvPr/>
            </p:nvSpPr>
            <p:spPr bwMode="auto">
              <a:xfrm>
                <a:off x="6316662" y="1338263"/>
                <a:ext cx="1588" cy="1588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>
                  <a:ea charset="-122" panose="020b0503020204020204" pitchFamily="34" typeface="微软雅黑"/>
                  <a:cs typeface="+mn-ea"/>
                  <a:sym typeface="+mn-lt"/>
                </a:endParaRPr>
              </a:p>
            </p:txBody>
          </p:sp>
          <p:sp>
            <p:nvSpPr>
              <p:cNvPr id="37" name="Freeform 41">
                <a:extLst>
                  <a:ext uri="{FF2B5EF4-FFF2-40B4-BE49-F238E27FC236}">
                    <a16:creationId xmlns:a16="http://schemas.microsoft.com/office/drawing/2014/main" id="{C5D4D288-EF04-49EB-ACE2-600551173CB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75250" y="1797050"/>
                <a:ext cx="1001713" cy="893763"/>
              </a:xfrm>
              <a:custGeom>
                <a:cxnLst>
                  <a:cxn ang="0">
                    <a:pos x="72" y="943"/>
                  </a:cxn>
                  <a:cxn ang="0">
                    <a:pos x="0" y="970"/>
                  </a:cxn>
                  <a:cxn ang="0">
                    <a:pos x="0" y="970"/>
                  </a:cxn>
                  <a:cxn ang="0">
                    <a:pos x="72" y="943"/>
                  </a:cxn>
                  <a:cxn ang="0">
                    <a:pos x="72" y="943"/>
                  </a:cxn>
                  <a:cxn ang="0">
                    <a:pos x="1088" y="0"/>
                  </a:cxn>
                  <a:cxn ang="0">
                    <a:pos x="724" y="498"/>
                  </a:cxn>
                  <a:cxn ang="0">
                    <a:pos x="1088" y="0"/>
                  </a:cxn>
                  <a:cxn ang="0">
                    <a:pos x="1088" y="0"/>
                  </a:cxn>
                </a:cxnLst>
                <a:rect b="b" l="0" r="r" t="0"/>
                <a:pathLst>
                  <a:path h="970" w="1088">
                    <a:moveTo>
                      <a:pt x="72" y="943"/>
                    </a:moveTo>
                    <a:cubicBezTo>
                      <a:pt x="48" y="953"/>
                      <a:pt x="24" y="962"/>
                      <a:pt x="0" y="970"/>
                    </a:cubicBezTo>
                    <a:cubicBezTo>
                      <a:pt x="0" y="970"/>
                      <a:pt x="0" y="970"/>
                      <a:pt x="0" y="970"/>
                    </a:cubicBezTo>
                    <a:cubicBezTo>
                      <a:pt x="24" y="962"/>
                      <a:pt x="48" y="953"/>
                      <a:pt x="72" y="943"/>
                    </a:cubicBezTo>
                    <a:cubicBezTo>
                      <a:pt x="72" y="943"/>
                      <a:pt x="72" y="943"/>
                      <a:pt x="72" y="943"/>
                    </a:cubicBezTo>
                    <a:moveTo>
                      <a:pt x="1088" y="0"/>
                    </a:moveTo>
                    <a:cubicBezTo>
                      <a:pt x="1001" y="170"/>
                      <a:pt x="879" y="341"/>
                      <a:pt x="724" y="498"/>
                    </a:cubicBezTo>
                    <a:cubicBezTo>
                      <a:pt x="879" y="341"/>
                      <a:pt x="1001" y="170"/>
                      <a:pt x="1088" y="0"/>
                    </a:cubicBezTo>
                    <a:cubicBezTo>
                      <a:pt x="1088" y="0"/>
                      <a:pt x="1088" y="0"/>
                      <a:pt x="1088" y="0"/>
                    </a:cubicBezTo>
                  </a:path>
                </a:pathLst>
              </a:custGeom>
              <a:solidFill>
                <a:srgbClr val="C6C6C6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>
                  <a:ea charset="-122" panose="020b0503020204020204" pitchFamily="34" typeface="微软雅黑"/>
                  <a:cs typeface="+mn-ea"/>
                  <a:sym typeface="+mn-lt"/>
                </a:endParaRPr>
              </a:p>
            </p:txBody>
          </p:sp>
          <p:sp>
            <p:nvSpPr>
              <p:cNvPr id="38" name="Freeform 42">
                <a:extLst>
                  <a:ext uri="{FF2B5EF4-FFF2-40B4-BE49-F238E27FC236}">
                    <a16:creationId xmlns:a16="http://schemas.microsoft.com/office/drawing/2014/main" id="{672BAD11-B21E-40D6-892D-7F7B91FE3FD6}"/>
                  </a:ext>
                </a:extLst>
              </p:cNvPr>
              <p:cNvSpPr/>
              <p:nvPr/>
            </p:nvSpPr>
            <p:spPr bwMode="auto">
              <a:xfrm>
                <a:off x="5241925" y="2493963"/>
                <a:ext cx="317500" cy="171450"/>
              </a:xfrm>
              <a:custGeom>
                <a:cxnLst>
                  <a:cxn ang="0">
                    <a:pos x="344" y="0"/>
                  </a:cxn>
                  <a:cxn ang="0">
                    <a:pos x="0" y="186"/>
                  </a:cxn>
                  <a:cxn ang="0">
                    <a:pos x="0" y="186"/>
                  </a:cxn>
                  <a:cxn ang="0">
                    <a:pos x="344" y="0"/>
                  </a:cxn>
                </a:cxnLst>
                <a:rect b="b" l="0" r="r" t="0"/>
                <a:pathLst>
                  <a:path h="186" w="344">
                    <a:moveTo>
                      <a:pt x="344" y="0"/>
                    </a:moveTo>
                    <a:cubicBezTo>
                      <a:pt x="230" y="79"/>
                      <a:pt x="114" y="141"/>
                      <a:pt x="0" y="186"/>
                    </a:cubicBezTo>
                    <a:cubicBezTo>
                      <a:pt x="0" y="186"/>
                      <a:pt x="0" y="186"/>
                      <a:pt x="0" y="186"/>
                    </a:cubicBezTo>
                    <a:cubicBezTo>
                      <a:pt x="114" y="141"/>
                      <a:pt x="230" y="79"/>
                      <a:pt x="344" y="0"/>
                    </a:cubicBezTo>
                  </a:path>
                </a:pathLst>
              </a:custGeom>
              <a:solidFill>
                <a:srgbClr val="26456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>
                  <a:ea charset="-122" panose="020b0503020204020204" pitchFamily="34" typeface="微软雅黑"/>
                  <a:cs typeface="+mn-ea"/>
                  <a:sym typeface="+mn-lt"/>
                </a:endParaRPr>
              </a:p>
            </p:txBody>
          </p:sp>
          <p:sp>
            <p:nvSpPr>
              <p:cNvPr id="39" name="Freeform 14">
                <a:extLst>
                  <a:ext uri="{FF2B5EF4-FFF2-40B4-BE49-F238E27FC236}">
                    <a16:creationId xmlns:a16="http://schemas.microsoft.com/office/drawing/2014/main" id="{62EA6CF5-C5EE-4A6E-A676-19F5DE9AD8AB}"/>
                  </a:ext>
                </a:extLst>
              </p:cNvPr>
              <p:cNvSpPr/>
              <p:nvPr/>
            </p:nvSpPr>
            <p:spPr bwMode="auto">
              <a:xfrm>
                <a:off x="5788023" y="1203327"/>
                <a:ext cx="541338" cy="539750"/>
              </a:xfrm>
              <a:custGeom>
                <a:cxnLst>
                  <a:cxn ang="0">
                    <a:pos x="0" y="142"/>
                  </a:cxn>
                  <a:cxn ang="0">
                    <a:pos x="233" y="357"/>
                  </a:cxn>
                  <a:cxn ang="0">
                    <a:pos x="452" y="587"/>
                  </a:cxn>
                  <a:cxn ang="0">
                    <a:pos x="573" y="12"/>
                  </a:cxn>
                  <a:cxn ang="0">
                    <a:pos x="0" y="142"/>
                  </a:cxn>
                </a:cxnLst>
                <a:rect b="b" l="0" r="r" t="0"/>
                <a:pathLst>
                  <a:path h="587" w="588">
                    <a:moveTo>
                      <a:pt x="0" y="142"/>
                    </a:moveTo>
                    <a:cubicBezTo>
                      <a:pt x="79" y="210"/>
                      <a:pt x="157" y="281"/>
                      <a:pt x="233" y="357"/>
                    </a:cubicBezTo>
                    <a:cubicBezTo>
                      <a:pt x="310" y="433"/>
                      <a:pt x="383" y="510"/>
                      <a:pt x="452" y="587"/>
                    </a:cubicBezTo>
                    <a:cubicBezTo>
                      <a:pt x="546" y="384"/>
                      <a:pt x="588" y="184"/>
                      <a:pt x="573" y="12"/>
                    </a:cubicBezTo>
                    <a:cubicBezTo>
                      <a:pt x="401" y="0"/>
                      <a:pt x="202" y="45"/>
                      <a:pt x="0" y="142"/>
                    </a:cubicBezTo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>
                  <a:ea charset="-122" panose="020b0503020204020204" pitchFamily="34" typeface="微软雅黑"/>
                  <a:cs typeface="+mn-ea"/>
                  <a:sym typeface="+mn-lt"/>
                </a:endParaRPr>
              </a:p>
            </p:txBody>
          </p:sp>
        </p:grpSp>
      </p:grp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25FBA58-8EB3-4C74-8D0E-C2282B71EE7E}"/>
              </a:ext>
            </a:extLst>
          </p:cNvPr>
          <p:cNvSpPr txBox="1"/>
          <p:nvPr/>
        </p:nvSpPr>
        <p:spPr>
          <a:xfrm>
            <a:off x="4019135" y="3657176"/>
            <a:ext cx="611187" cy="438912"/>
          </a:xfrm>
          <a:prstGeom prst="rect">
            <a:avLst/>
          </a:prstGeom>
        </p:spPr>
        <p:txBody>
          <a:bodyPr anchor="ctr" bIns="0" lIns="0" rIns="0" tIns="0" wrap="none">
            <a:spAutoFit/>
          </a:bodyPr>
          <a:lstStyle>
            <a:lvl1pPr algn="ctr" indent="0" marL="0">
              <a:buNone/>
              <a:defRPr b="1" baseline="0" sz="2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defTabSz="914400" eaLnBrk="1" fontAlgn="auto" hangingPunct="1" indent="0" latinLnBrk="0" lvl="0" marL="0" marR="0" rtl="0">
              <a:lnSpc>
                <a:spcPct val="120000"/>
              </a:lnSpc>
              <a:spcBef>
                <a:spcPct val="0"/>
              </a:spcBef>
              <a:buClrTx/>
              <a:buSzTx/>
              <a:buFont charset="0" panose="020b0604020202020204" pitchFamily="34" typeface="Arial"/>
              <a:buNone/>
              <a:defRPr/>
            </a:pPr>
            <a:r>
              <a:rPr b="0" lang="en-US" sz="2400">
                <a:solidFill>
                  <a:schemeClr val="tx1"/>
                </a:solidFill>
                <a:ea charset="-122" panose="020b0503020204020204" pitchFamily="34" typeface="微软雅黑"/>
                <a:cs typeface="+mn-ea"/>
                <a:sym typeface="+mn-lt"/>
              </a:rPr>
              <a:t>15%</a:t>
            </a:r>
          </a:p>
        </p:txBody>
      </p:sp>
      <p:sp>
        <p:nvSpPr>
          <p:cNvPr id="11" name="Footer Text">
            <a:extLst>
              <a:ext uri="{FF2B5EF4-FFF2-40B4-BE49-F238E27FC236}">
                <a16:creationId xmlns:a16="http://schemas.microsoft.com/office/drawing/2014/main" id="{742EC7BD-E4CD-43C9-A8E9-41337A3CF56A}"/>
              </a:ext>
            </a:extLst>
          </p:cNvPr>
          <p:cNvSpPr txBox="1"/>
          <p:nvPr/>
        </p:nvSpPr>
        <p:spPr>
          <a:xfrm flipH="1">
            <a:off x="1192114" y="2791647"/>
            <a:ext cx="2464686" cy="493425"/>
          </a:xfrm>
          <a:prstGeom prst="rect">
            <a:avLst/>
          </a:prstGeom>
          <a:noFill/>
        </p:spPr>
        <p:txBody>
          <a:bodyPr anchor="ctr" bIns="0" lIns="0" rIns="0" rtlCol="0" tIns="0" wrap="square">
            <a:norm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z="1000">
                <a:ea charset="-122" panose="020b0503020204020204" pitchFamily="34" typeface="微软雅黑"/>
                <a:cs typeface="+mn-ea"/>
                <a:sym typeface="+mn-lt"/>
              </a:rPr>
              <a:t>此部分内容作为文字排版占位显示</a:t>
            </a:r>
          </a:p>
          <a:p>
            <a:pPr algn="r">
              <a:lnSpc>
                <a:spcPct val="150000"/>
              </a:lnSpc>
            </a:pPr>
            <a:r>
              <a:rPr altLang="en-US" lang="zh-CN" sz="1000">
                <a:ea charset="-122" panose="020b0503020204020204" pitchFamily="34" typeface="微软雅黑"/>
                <a:cs typeface="+mn-ea"/>
                <a:sym typeface="+mn-lt"/>
              </a:rPr>
              <a:t>（建议使用主题字体）</a:t>
            </a:r>
          </a:p>
        </p:txBody>
      </p:sp>
      <p:sp>
        <p:nvSpPr>
          <p:cNvPr id="12" name="Rectangle 753">
            <a:extLst>
              <a:ext uri="{FF2B5EF4-FFF2-40B4-BE49-F238E27FC236}">
                <a16:creationId xmlns:a16="http://schemas.microsoft.com/office/drawing/2014/main" id="{CC00378D-F3DF-42ED-8D56-63FA1ACE4021}"/>
              </a:ext>
            </a:extLst>
          </p:cNvPr>
          <p:cNvSpPr/>
          <p:nvPr/>
        </p:nvSpPr>
        <p:spPr>
          <a:xfrm>
            <a:off x="1192113" y="2464570"/>
            <a:ext cx="2464686" cy="347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altLang="en-US" b="1" lang="zh-CN" sz="1400">
                <a:solidFill>
                  <a:schemeClr val="accent3"/>
                </a:solidFill>
                <a:ea charset="-122" panose="020b0503020204020204" pitchFamily="34" typeface="微软雅黑"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3" name="Footer Text">
            <a:extLst>
              <a:ext uri="{FF2B5EF4-FFF2-40B4-BE49-F238E27FC236}">
                <a16:creationId xmlns:a16="http://schemas.microsoft.com/office/drawing/2014/main" id="{C7B6ADC8-6405-49E8-8E30-545C44899899}"/>
              </a:ext>
            </a:extLst>
          </p:cNvPr>
          <p:cNvSpPr txBox="1"/>
          <p:nvPr/>
        </p:nvSpPr>
        <p:spPr>
          <a:xfrm flipH="1">
            <a:off x="8535201" y="3966662"/>
            <a:ext cx="2464686" cy="493425"/>
          </a:xfrm>
          <a:prstGeom prst="rect">
            <a:avLst/>
          </a:prstGeom>
          <a:noFill/>
        </p:spPr>
        <p:txBody>
          <a:bodyPr anchor="ctr" bIns="0" lIns="0" rIns="0" rtlCol="0" tIns="0" wrap="square">
            <a:normAutofit/>
          </a:bodyPr>
          <a:lstStyle/>
          <a:p>
            <a:pPr>
              <a:lnSpc>
                <a:spcPct val="150000"/>
              </a:lnSpc>
            </a:pPr>
            <a:r>
              <a:rPr altLang="en-US" lang="zh-CN" sz="1000">
                <a:ea charset="-122" panose="020b0503020204020204" pitchFamily="34" typeface="微软雅黑"/>
                <a:cs typeface="+mn-ea"/>
                <a:sym typeface="+mn-lt"/>
              </a:rPr>
              <a:t>此部分内容作为文字排版占位显示</a:t>
            </a:r>
          </a:p>
          <a:p>
            <a:pPr>
              <a:lnSpc>
                <a:spcPct val="150000"/>
              </a:lnSpc>
            </a:pPr>
            <a:r>
              <a:rPr altLang="en-US" lang="zh-CN" sz="1000">
                <a:ea charset="-122" panose="020b0503020204020204" pitchFamily="34" typeface="微软雅黑"/>
                <a:cs typeface="+mn-ea"/>
                <a:sym typeface="+mn-lt"/>
              </a:rPr>
              <a:t>（建议使用主题字体）</a:t>
            </a:r>
          </a:p>
        </p:txBody>
      </p:sp>
      <p:sp>
        <p:nvSpPr>
          <p:cNvPr id="14" name="Rectangle 756">
            <a:extLst>
              <a:ext uri="{FF2B5EF4-FFF2-40B4-BE49-F238E27FC236}">
                <a16:creationId xmlns:a16="http://schemas.microsoft.com/office/drawing/2014/main" id="{2B127D10-361A-4BA0-B38F-A1D0866088BB}"/>
              </a:ext>
            </a:extLst>
          </p:cNvPr>
          <p:cNvSpPr/>
          <p:nvPr/>
        </p:nvSpPr>
        <p:spPr>
          <a:xfrm>
            <a:off x="8535198" y="3639584"/>
            <a:ext cx="2464686" cy="347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b="1" lang="zh-CN" sz="1400">
                <a:solidFill>
                  <a:schemeClr val="accent4"/>
                </a:solidFill>
                <a:ea charset="-122" panose="020b0503020204020204" pitchFamily="34" typeface="微软雅黑"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FF4F6577-ACA6-464C-9F25-2F13F54E946F}"/>
              </a:ext>
            </a:extLst>
          </p:cNvPr>
          <p:cNvSpPr txBox="1"/>
          <p:nvPr/>
        </p:nvSpPr>
        <p:spPr>
          <a:xfrm>
            <a:off x="7053593" y="3536741"/>
            <a:ext cx="712788" cy="512064"/>
          </a:xfrm>
          <a:prstGeom prst="rect">
            <a:avLst/>
          </a:prstGeom>
        </p:spPr>
        <p:txBody>
          <a:bodyPr anchor="ctr" bIns="0" lIns="0" rIns="0" tIns="0" wrap="none">
            <a:spAutoFit/>
          </a:bodyPr>
          <a:lstStyle>
            <a:lvl1pPr algn="ctr" indent="0" marL="0">
              <a:buNone/>
              <a:defRPr b="1" baseline="0" sz="2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defTabSz="914400" eaLnBrk="1" fontAlgn="auto" hangingPunct="1" indent="0" latinLnBrk="0" lvl="0" marL="0" marR="0" rtl="0">
              <a:lnSpc>
                <a:spcPct val="120000"/>
              </a:lnSpc>
              <a:spcBef>
                <a:spcPct val="0"/>
              </a:spcBef>
              <a:buClrTx/>
              <a:buSzTx/>
              <a:buFont charset="0" panose="020b0604020202020204" pitchFamily="34" typeface="Arial"/>
              <a:buNone/>
              <a:defRPr/>
            </a:pPr>
            <a:r>
              <a:rPr b="0" lang="en-US">
                <a:solidFill>
                  <a:schemeClr val="tx1"/>
                </a:solidFill>
                <a:ea charset="-122" panose="020b0503020204020204" pitchFamily="34" typeface="微软雅黑"/>
                <a:cs typeface="+mn-ea"/>
                <a:sym typeface="+mn-lt"/>
              </a:rPr>
              <a:t>45%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34678D29-4734-43CC-9ABD-FB44847BD992}"/>
              </a:ext>
            </a:extLst>
          </p:cNvPr>
          <p:cNvSpPr txBox="1"/>
          <p:nvPr/>
        </p:nvSpPr>
        <p:spPr>
          <a:xfrm>
            <a:off x="5183750" y="3090587"/>
            <a:ext cx="1119187" cy="804672"/>
          </a:xfrm>
          <a:prstGeom prst="rect">
            <a:avLst/>
          </a:prstGeom>
        </p:spPr>
        <p:txBody>
          <a:bodyPr anchor="b" bIns="0" lIns="0" rIns="0" tIns="0" wrap="none">
            <a:spAutoFit/>
          </a:bodyPr>
          <a:lstStyle>
            <a:lvl1pPr algn="ctr" indent="0" marL="0">
              <a:buNone/>
              <a:defRPr b="1" baseline="0" sz="2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defTabSz="914400" eaLnBrk="1" fontAlgn="auto" hangingPunct="1" indent="0" latinLnBrk="0" lvl="0" marL="0" marR="0" rtl="0">
              <a:lnSpc>
                <a:spcPct val="120000"/>
              </a:lnSpc>
              <a:spcBef>
                <a:spcPct val="0"/>
              </a:spcBef>
              <a:buClrTx/>
              <a:buSzTx/>
              <a:buFont charset="0" panose="020b0604020202020204" pitchFamily="34" typeface="Arial"/>
              <a:buNone/>
              <a:defRPr/>
            </a:pPr>
            <a:r>
              <a:rPr b="0" lang="en-US" sz="4400">
                <a:solidFill>
                  <a:schemeClr val="tx1"/>
                </a:solidFill>
                <a:ea charset="-122" panose="020b0503020204020204" pitchFamily="34" typeface="微软雅黑"/>
                <a:cs typeface="+mn-ea"/>
                <a:sym typeface="+mn-lt"/>
              </a:rPr>
              <a:t>85%</a:t>
            </a:r>
          </a:p>
        </p:txBody>
      </p:sp>
      <p:sp>
        <p:nvSpPr>
          <p:cNvPr id="17" name="文本框 15">
            <a:extLst>
              <a:ext uri="{FF2B5EF4-FFF2-40B4-BE49-F238E27FC236}">
                <a16:creationId xmlns:a16="http://schemas.microsoft.com/office/drawing/2014/main" id="{31AC325E-7673-4301-BB98-7ABF04E8B932}"/>
              </a:ext>
            </a:extLst>
          </p:cNvPr>
          <p:cNvSpPr txBox="1"/>
          <p:nvPr/>
        </p:nvSpPr>
        <p:spPr>
          <a:xfrm>
            <a:off x="3381811" y="4735877"/>
            <a:ext cx="4958264" cy="369332"/>
          </a:xfrm>
          <a:prstGeom prst="rect">
            <a:avLst/>
          </a:prstGeom>
          <a:noFill/>
        </p:spPr>
        <p:txBody>
          <a:bodyPr anchor="ctr" anchorCtr="1" rtlCol="0" wrap="square">
            <a:normAutofit/>
          </a:bodyPr>
          <a:lstStyle/>
          <a:p>
            <a:pPr algn="ctr"/>
            <a:r>
              <a:rPr altLang="en-US" b="1" lang="zh-CN">
                <a:solidFill>
                  <a:schemeClr val="accent1"/>
                </a:solidFill>
                <a:ea charset="-122" panose="020b0503020204020204" pitchFamily="34" typeface="微软雅黑"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8" name="文本框 16">
            <a:extLst>
              <a:ext uri="{FF2B5EF4-FFF2-40B4-BE49-F238E27FC236}">
                <a16:creationId xmlns:a16="http://schemas.microsoft.com/office/drawing/2014/main" id="{96DE404A-3176-4952-98B4-2BAB04F78899}"/>
              </a:ext>
            </a:extLst>
          </p:cNvPr>
          <p:cNvSpPr txBox="1"/>
          <p:nvPr/>
        </p:nvSpPr>
        <p:spPr>
          <a:xfrm>
            <a:off x="3371995" y="5105209"/>
            <a:ext cx="4977896" cy="619936"/>
          </a:xfrm>
          <a:prstGeom prst="rect">
            <a:avLst/>
          </a:prstGeom>
          <a:noFill/>
        </p:spPr>
        <p:txBody>
          <a:bodyPr anchor="t" anchorCtr="1" rtlCol="0" wrap="square">
            <a:norm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100">
                <a:ea charset="-122" panose="020b0503020204020204" pitchFamily="34" typeface="微软雅黑"/>
                <a:cs typeface="+mn-ea"/>
                <a:sym typeface="+mn-lt"/>
              </a:rPr>
              <a:t>此部分内容作为文字排版占位显示（建议使用主题字体）。</a:t>
            </a:r>
          </a:p>
          <a:p>
            <a:pPr algn="ctr">
              <a:lnSpc>
                <a:spcPct val="150000"/>
              </a:lnSpc>
            </a:pPr>
            <a:r>
              <a:rPr altLang="en-US" lang="zh-CN" sz="1100">
                <a:ea charset="-122" panose="020b0503020204020204" pitchFamily="34" typeface="微软雅黑"/>
                <a:cs typeface="+mn-ea"/>
                <a:sym typeface="+mn-lt"/>
              </a:rPr>
              <a:t>如需更改请在（设置形状格式）菜单下（文本选项）中调整</a:t>
            </a:r>
          </a:p>
        </p:txBody>
      </p:sp>
      <p:sp>
        <p:nvSpPr>
          <p:cNvPr id="454" name="Title 6">
            <a:extLst>
              <a:ext uri="{FF2B5EF4-FFF2-40B4-BE49-F238E27FC236}">
                <a16:creationId xmlns:a16="http://schemas.microsoft.com/office/drawing/2014/main" id="{6C4385E8-748D-42DE-8423-DF6AFE772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6800" y="356628"/>
            <a:ext cx="7518400" cy="471365"/>
          </a:xfrm>
        </p:spPr>
        <p:txBody>
          <a:bodyPr>
            <a:normAutofit fontScale="90000"/>
          </a:bodyPr>
          <a:lstStyle/>
          <a:p>
            <a:pPr algn="ctr"/>
            <a:r>
              <a:rPr altLang="en-US" lang="zh-CN">
                <a:solidFill>
                  <a:schemeClr val="accent1"/>
                </a:solidFill>
                <a:latin typeface="+mn-lt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455" name="Text Placeholder 7">
            <a:extLst>
              <a:ext uri="{FF2B5EF4-FFF2-40B4-BE49-F238E27FC236}">
                <a16:creationId xmlns:a16="http://schemas.microsoft.com/office/drawing/2014/main" id="{E8FA3E75-B1D1-4E4F-8DBB-A1485D7F0ED1}"/>
              </a:ext>
            </a:extLst>
          </p:cNvPr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zh-CN" lang="en-US" sz="2400">
                <a:solidFill>
                  <a:schemeClr val="accent1"/>
                </a:solidFill>
                <a:ea charset="-122" panose="020b0503020204020204" pitchFamily="34" typeface="微软雅黑"/>
                <a:cs typeface="+mn-ea"/>
                <a:sym typeface="+mn-lt"/>
              </a:rPr>
              <a:t>CLICK TO ADD CAPTION TEXT</a:t>
            </a:r>
          </a:p>
        </p:txBody>
      </p:sp>
    </p:spTree>
    <p:extLst>
      <p:ext uri="{BB962C8B-B14F-4D97-AF65-F5344CB8AC3E}">
        <p14:creationId val="2207393239"/>
      </p:ext>
    </p:extLst>
  </p:cSld>
  <p:clrMapOvr>
    <a:masterClrMapping/>
  </p:clrMapOvr>
  <p:transition spd="slow">
    <p:randomBar dir="vert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2" presetSubtype="4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8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12" presetSubtype="4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2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3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1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1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2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2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2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2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2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3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3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3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3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3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3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4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4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4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4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4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4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5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5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5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5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5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5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6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6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6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6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6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6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7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7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7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7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7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7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9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8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8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8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4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8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8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8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454"/>
      <p:bldP grpId="0" spid="455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PA_MH_Others_10"/>
          <p:cNvSpPr txBox="1"/>
          <p:nvPr>
            <p:custDataLst>
              <p:tags r:id="rId3"/>
            </p:custDataLst>
          </p:nvPr>
        </p:nvSpPr>
        <p:spPr>
          <a:xfrm>
            <a:off x="1026998" y="816153"/>
            <a:ext cx="1460500" cy="646331"/>
          </a:xfrm>
          <a:prstGeom prst="rect">
            <a:avLst/>
          </a:prstGeom>
          <a:noFill/>
          <a:ln>
            <a:noFill/>
          </a:ln>
        </p:spPr>
        <p:txBody>
          <a:bodyPr anchor="ctr" anchorCtr="0" bIns="0" lIns="0" rIns="0" rtlCol="0" tIns="0" wrap="square">
            <a:noAutofit/>
          </a:bodyPr>
          <a:lstStyle/>
          <a:p>
            <a:pPr algn="ctr"/>
            <a:r>
              <a:rPr altLang="en-US" b="1" lang="zh-CN" sz="4800">
                <a:latin charset="-122" panose="020b0503020204020204" pitchFamily="34" typeface="微软雅黑"/>
                <a:ea charset="-122" panose="020b0503020204020204" pitchFamily="34" typeface="微软雅黑"/>
              </a:rPr>
              <a:t>目录</a:t>
            </a:r>
          </a:p>
        </p:txBody>
      </p:sp>
      <p:sp>
        <p:nvSpPr>
          <p:cNvPr id="40" name="PA_MH_Others_1"/>
          <p:cNvSpPr/>
          <p:nvPr>
            <p:custDataLst>
              <p:tags r:id="rId4"/>
            </p:custDataLst>
          </p:nvPr>
        </p:nvSpPr>
        <p:spPr>
          <a:xfrm>
            <a:off x="2893897" y="2361449"/>
            <a:ext cx="317500" cy="492528"/>
          </a:xfrm>
          <a:custGeom>
            <a:gdLst>
              <a:gd fmla="*/ 203199 w 203199" name="connsiteX0"/>
              <a:gd fmla="*/ 0 h 210018" name="connsiteY0"/>
              <a:gd fmla="*/ 203199 w 203199" name="connsiteX1"/>
              <a:gd fmla="*/ 210018 h 210018" name="connsiteY1"/>
              <a:gd fmla="*/ 0 w 203199" name="connsiteX2"/>
              <a:gd fmla="*/ 210018 h 210018" name="connsiteY2"/>
              <a:gd fmla="*/ 0 w 203199" name="connsiteX3"/>
              <a:gd fmla="*/ 209707 h 210018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10018" w="203199">
                <a:moveTo>
                  <a:pt x="203199" y="0"/>
                </a:moveTo>
                <a:lnTo>
                  <a:pt x="203199" y="210018"/>
                </a:lnTo>
                <a:lnTo>
                  <a:pt x="0" y="210018"/>
                </a:lnTo>
                <a:lnTo>
                  <a:pt x="0" y="209707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0" compatLnSpc="1" forceAA="0" fromWordArt="0" horzOverflow="overflow" lIns="108000" numCol="1" rIns="0" rot="0" rtlCol="0" spcCol="0" spcFirstLastPara="0" tIns="0" vert="horz" vertOverflow="overflow" wrap="square">
            <a:noAutofit/>
          </a:bodyPr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49" name="PA_MH_Others_2"/>
          <p:cNvSpPr/>
          <p:nvPr>
            <p:custDataLst>
              <p:tags r:id="rId5"/>
            </p:custDataLst>
          </p:nvPr>
        </p:nvSpPr>
        <p:spPr>
          <a:xfrm>
            <a:off x="2893897" y="3213767"/>
            <a:ext cx="317500" cy="492528"/>
          </a:xfrm>
          <a:custGeom>
            <a:gdLst>
              <a:gd fmla="*/ 203199 w 203199" name="connsiteX0"/>
              <a:gd fmla="*/ 0 h 210018" name="connsiteY0"/>
              <a:gd fmla="*/ 203199 w 203199" name="connsiteX1"/>
              <a:gd fmla="*/ 210018 h 210018" name="connsiteY1"/>
              <a:gd fmla="*/ 0 w 203199" name="connsiteX2"/>
              <a:gd fmla="*/ 210018 h 210018" name="connsiteY2"/>
              <a:gd fmla="*/ 0 w 203199" name="connsiteX3"/>
              <a:gd fmla="*/ 209707 h 210018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10018" w="203199">
                <a:moveTo>
                  <a:pt x="203199" y="0"/>
                </a:moveTo>
                <a:lnTo>
                  <a:pt x="203199" y="210018"/>
                </a:lnTo>
                <a:lnTo>
                  <a:pt x="0" y="210018"/>
                </a:lnTo>
                <a:lnTo>
                  <a:pt x="0" y="209707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0" compatLnSpc="1" forceAA="0" fromWordArt="0" horzOverflow="overflow" lIns="108000" numCol="1" rIns="0" rot="0" rtlCol="0" spcCol="0" spcFirstLastPara="0" tIns="0" vert="horz" vertOverflow="overflow" wrap="square">
            <a:noAutofit/>
          </a:bodyPr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61" name="PA_MH_Others_3"/>
          <p:cNvSpPr/>
          <p:nvPr>
            <p:custDataLst>
              <p:tags r:id="rId6"/>
            </p:custDataLst>
          </p:nvPr>
        </p:nvSpPr>
        <p:spPr>
          <a:xfrm>
            <a:off x="2893897" y="4066087"/>
            <a:ext cx="317500" cy="492528"/>
          </a:xfrm>
          <a:custGeom>
            <a:gdLst>
              <a:gd fmla="*/ 203199 w 203199" name="connsiteX0"/>
              <a:gd fmla="*/ 0 h 210018" name="connsiteY0"/>
              <a:gd fmla="*/ 203199 w 203199" name="connsiteX1"/>
              <a:gd fmla="*/ 210018 h 210018" name="connsiteY1"/>
              <a:gd fmla="*/ 0 w 203199" name="connsiteX2"/>
              <a:gd fmla="*/ 210018 h 210018" name="connsiteY2"/>
              <a:gd fmla="*/ 0 w 203199" name="connsiteX3"/>
              <a:gd fmla="*/ 209707 h 210018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10018" w="203199">
                <a:moveTo>
                  <a:pt x="203199" y="0"/>
                </a:moveTo>
                <a:lnTo>
                  <a:pt x="203199" y="210018"/>
                </a:lnTo>
                <a:lnTo>
                  <a:pt x="0" y="210018"/>
                </a:lnTo>
                <a:lnTo>
                  <a:pt x="0" y="209707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0" compatLnSpc="1" forceAA="0" fromWordArt="0" horzOverflow="overflow" lIns="108000" numCol="1" rIns="0" rot="0" rtlCol="0" spcCol="0" spcFirstLastPara="0" tIns="0" vert="horz" vertOverflow="overflow" wrap="square">
            <a:noAutofit/>
          </a:bodyPr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73" name="PA_MH_Others_4"/>
          <p:cNvSpPr/>
          <p:nvPr>
            <p:custDataLst>
              <p:tags r:id="rId7"/>
            </p:custDataLst>
          </p:nvPr>
        </p:nvSpPr>
        <p:spPr>
          <a:xfrm>
            <a:off x="2893897" y="4918406"/>
            <a:ext cx="317500" cy="492528"/>
          </a:xfrm>
          <a:custGeom>
            <a:gdLst>
              <a:gd fmla="*/ 203199 w 203199" name="connsiteX0"/>
              <a:gd fmla="*/ 0 h 210018" name="connsiteY0"/>
              <a:gd fmla="*/ 203199 w 203199" name="connsiteX1"/>
              <a:gd fmla="*/ 210018 h 210018" name="connsiteY1"/>
              <a:gd fmla="*/ 0 w 203199" name="connsiteX2"/>
              <a:gd fmla="*/ 210018 h 210018" name="connsiteY2"/>
              <a:gd fmla="*/ 0 w 203199" name="connsiteX3"/>
              <a:gd fmla="*/ 209707 h 210018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10018" w="203199">
                <a:moveTo>
                  <a:pt x="203199" y="0"/>
                </a:moveTo>
                <a:lnTo>
                  <a:pt x="203199" y="210018"/>
                </a:lnTo>
                <a:lnTo>
                  <a:pt x="0" y="210018"/>
                </a:lnTo>
                <a:lnTo>
                  <a:pt x="0" y="209707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0" compatLnSpc="1" forceAA="0" fromWordArt="0" horzOverflow="overflow" lIns="108000" numCol="1" rIns="0" rot="0" rtlCol="0" spcCol="0" spcFirstLastPara="0" tIns="0" vert="horz" vertOverflow="overflow" wrap="square">
            <a:noAutofit/>
          </a:bodyPr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41" name="PA_MH_Entry_1">
            <a:hlinkClick action="ppaction://hlinksldjump" r:id="rId9"/>
          </p:cNvPr>
          <p:cNvSpPr/>
          <p:nvPr>
            <p:custDataLst>
              <p:tags r:id="rId8"/>
            </p:custDataLst>
          </p:nvPr>
        </p:nvSpPr>
        <p:spPr>
          <a:xfrm>
            <a:off x="2982798" y="2309361"/>
            <a:ext cx="6629400" cy="544613"/>
          </a:xfrm>
          <a:custGeom>
            <a:gdLst>
              <a:gd fmla="*/ 228599 w 6629400" name="connsiteX0"/>
              <a:gd fmla="*/ 126626 h 362857" name="connsiteY0"/>
              <a:gd fmla="*/ 228599 w 6629400" name="connsiteX1"/>
              <a:gd fmla="*/ 362857 h 362857" name="connsiteY1"/>
              <a:gd fmla="*/ 0 w 6629400" name="connsiteX2"/>
              <a:gd fmla="*/ 362857 h 362857" name="connsiteY2"/>
              <a:gd fmla="*/ 0 w 6629400" name="connsiteX3"/>
              <a:gd fmla="*/ 362546 h 362857" name="connsiteY3"/>
              <a:gd fmla="*/ 838200 w 6629400" name="connsiteX4"/>
              <a:gd fmla="*/ 0 h 362857" name="connsiteY4"/>
              <a:gd fmla="*/ 5791200 w 6629400" name="connsiteX5"/>
              <a:gd fmla="*/ 0 h 362857" name="connsiteY5"/>
              <a:gd fmla="*/ 6629400 w 6629400" name="connsiteX6"/>
              <a:gd fmla="*/ 0 h 362857" name="connsiteY6"/>
              <a:gd fmla="*/ 6629400 w 6629400" name="connsiteX7"/>
              <a:gd fmla="*/ 362857 h 362857" name="connsiteY7"/>
              <a:gd fmla="*/ 5791200 w 6629400" name="connsiteX8"/>
              <a:gd fmla="*/ 362857 h 362857" name="connsiteY8"/>
              <a:gd fmla="*/ 838200 w 6629400" name="connsiteX9"/>
              <a:gd fmla="*/ 362857 h 362857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362857" w="6629400">
                <a:moveTo>
                  <a:pt x="228599" y="126626"/>
                </a:moveTo>
                <a:lnTo>
                  <a:pt x="228599" y="362857"/>
                </a:lnTo>
                <a:lnTo>
                  <a:pt x="0" y="362857"/>
                </a:lnTo>
                <a:lnTo>
                  <a:pt x="0" y="362546"/>
                </a:lnTo>
                <a:close/>
                <a:moveTo>
                  <a:pt x="838200" y="0"/>
                </a:moveTo>
                <a:lnTo>
                  <a:pt x="5791200" y="0"/>
                </a:lnTo>
                <a:lnTo>
                  <a:pt x="6629400" y="0"/>
                </a:lnTo>
                <a:lnTo>
                  <a:pt x="6629400" y="362857"/>
                </a:lnTo>
                <a:lnTo>
                  <a:pt x="5791200" y="362857"/>
                </a:lnTo>
                <a:lnTo>
                  <a:pt x="838200" y="362857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0" compatLnSpc="1" forceAA="0" fromWordArt="0" horzOverflow="overflow" lIns="900000" numCol="1" rIns="0" rot="0" rtlCol="0" spcCol="0" spcFirstLastPara="0" tIns="0" vert="horz" vertOverflow="overflow" wrap="square">
            <a:normAutofit/>
          </a:bodyPr>
          <a:lstStyle/>
          <a:p>
            <a:r>
              <a:rPr altLang="en-US" lang="zh-CN" spc="200">
                <a:solidFill>
                  <a:srgbClr val="FFFFFF"/>
                </a:solidFill>
                <a:ea charset="-122" panose="020b0503020204020204" pitchFamily="34" typeface="微软雅黑"/>
              </a:rPr>
              <a:t>这里输入您的标题或复制到此处</a:t>
            </a:r>
          </a:p>
        </p:txBody>
      </p:sp>
      <p:sp>
        <p:nvSpPr>
          <p:cNvPr id="39" name="PA_MH_Number_1">
            <a:hlinkClick action="ppaction://hlinksldjump" r:id="rId9"/>
          </p:cNvPr>
          <p:cNvSpPr/>
          <p:nvPr>
            <p:custDataLst>
              <p:tags r:id="rId10"/>
            </p:custDataLst>
          </p:nvPr>
        </p:nvSpPr>
        <p:spPr>
          <a:xfrm>
            <a:off x="3211398" y="2309360"/>
            <a:ext cx="609601" cy="5446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 wrap="square">
            <a:normAutofit/>
          </a:bodyPr>
          <a:lstStyle/>
          <a:p>
            <a:pPr algn="ctr"/>
            <a:r>
              <a:rPr altLang="zh-CN" lang="en-US" sz="2400">
                <a:solidFill>
                  <a:srgbClr val="B2B2B2"/>
                </a:solidFill>
                <a:ea charset="-122" panose="020b0503020204020204" pitchFamily="34" typeface="微软雅黑"/>
                <a:cs charset="0" panose="02020603050405020304" pitchFamily="18" typeface="Times New Roman"/>
              </a:rPr>
              <a:t>01</a:t>
            </a:r>
          </a:p>
        </p:txBody>
      </p:sp>
      <p:sp>
        <p:nvSpPr>
          <p:cNvPr id="53" name="PA_MH_Entry_2">
            <a:hlinkClick action="ppaction://hlinksldjump" r:id="rId12"/>
          </p:cNvPr>
          <p:cNvSpPr/>
          <p:nvPr>
            <p:custDataLst>
              <p:tags r:id="rId11"/>
            </p:custDataLst>
          </p:nvPr>
        </p:nvSpPr>
        <p:spPr>
          <a:xfrm>
            <a:off x="2982798" y="3161681"/>
            <a:ext cx="6629400" cy="544613"/>
          </a:xfrm>
          <a:custGeom>
            <a:gdLst>
              <a:gd fmla="*/ 228599 w 6629400" name="connsiteX0"/>
              <a:gd fmla="*/ 126626 h 362857" name="connsiteY0"/>
              <a:gd fmla="*/ 228599 w 6629400" name="connsiteX1"/>
              <a:gd fmla="*/ 362857 h 362857" name="connsiteY1"/>
              <a:gd fmla="*/ 0 w 6629400" name="connsiteX2"/>
              <a:gd fmla="*/ 362857 h 362857" name="connsiteY2"/>
              <a:gd fmla="*/ 0 w 6629400" name="connsiteX3"/>
              <a:gd fmla="*/ 362546 h 362857" name="connsiteY3"/>
              <a:gd fmla="*/ 838200 w 6629400" name="connsiteX4"/>
              <a:gd fmla="*/ 0 h 362857" name="connsiteY4"/>
              <a:gd fmla="*/ 5791200 w 6629400" name="connsiteX5"/>
              <a:gd fmla="*/ 0 h 362857" name="connsiteY5"/>
              <a:gd fmla="*/ 6629400 w 6629400" name="connsiteX6"/>
              <a:gd fmla="*/ 0 h 362857" name="connsiteY6"/>
              <a:gd fmla="*/ 6629400 w 6629400" name="connsiteX7"/>
              <a:gd fmla="*/ 362857 h 362857" name="connsiteY7"/>
              <a:gd fmla="*/ 5791200 w 6629400" name="connsiteX8"/>
              <a:gd fmla="*/ 362857 h 362857" name="connsiteY8"/>
              <a:gd fmla="*/ 838200 w 6629400" name="connsiteX9"/>
              <a:gd fmla="*/ 362857 h 362857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362857" w="6629400">
                <a:moveTo>
                  <a:pt x="228599" y="126626"/>
                </a:moveTo>
                <a:lnTo>
                  <a:pt x="228599" y="362857"/>
                </a:lnTo>
                <a:lnTo>
                  <a:pt x="0" y="362857"/>
                </a:lnTo>
                <a:lnTo>
                  <a:pt x="0" y="362546"/>
                </a:lnTo>
                <a:close/>
                <a:moveTo>
                  <a:pt x="838200" y="0"/>
                </a:moveTo>
                <a:lnTo>
                  <a:pt x="5791200" y="0"/>
                </a:lnTo>
                <a:lnTo>
                  <a:pt x="6629400" y="0"/>
                </a:lnTo>
                <a:lnTo>
                  <a:pt x="6629400" y="362857"/>
                </a:lnTo>
                <a:lnTo>
                  <a:pt x="5791200" y="362857"/>
                </a:lnTo>
                <a:lnTo>
                  <a:pt x="838200" y="362857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0" compatLnSpc="1" forceAA="0" fromWordArt="0" horzOverflow="overflow" lIns="900000" numCol="1" rIns="0" rot="0" rtlCol="0" spcCol="0" spcFirstLastPara="0" tIns="0" vert="horz" vertOverflow="overflow" wrap="square">
            <a:normAutofit/>
          </a:bodyPr>
          <a:lstStyle/>
          <a:p>
            <a:r>
              <a:rPr altLang="en-US" lang="zh-CN" spc="200">
                <a:solidFill>
                  <a:srgbClr val="FFFFFF"/>
                </a:solidFill>
                <a:ea charset="-122" panose="020b0503020204020204" pitchFamily="34" typeface="微软雅黑"/>
              </a:rPr>
              <a:t>这里输入您的标题或复制到此处</a:t>
            </a:r>
          </a:p>
        </p:txBody>
      </p:sp>
      <p:sp>
        <p:nvSpPr>
          <p:cNvPr id="57" name="PA_MH_Number_2">
            <a:hlinkClick action="ppaction://hlinksldjump" r:id="rId12"/>
          </p:cNvPr>
          <p:cNvSpPr/>
          <p:nvPr>
            <p:custDataLst>
              <p:tags r:id="rId13"/>
            </p:custDataLst>
          </p:nvPr>
        </p:nvSpPr>
        <p:spPr>
          <a:xfrm>
            <a:off x="3211398" y="3161680"/>
            <a:ext cx="609601" cy="5446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 wrap="square">
            <a:normAutofit/>
          </a:bodyPr>
          <a:lstStyle/>
          <a:p>
            <a:pPr algn="ctr"/>
            <a:r>
              <a:rPr altLang="zh-CN" lang="en-US" sz="2400">
                <a:solidFill>
                  <a:srgbClr val="B2B2B2"/>
                </a:solidFill>
                <a:ea charset="-122" panose="020b0503020204020204" pitchFamily="34" typeface="微软雅黑"/>
                <a:cs charset="0" panose="02020603050405020304" pitchFamily="18" typeface="Times New Roman"/>
              </a:rPr>
              <a:t>02</a:t>
            </a:r>
          </a:p>
        </p:txBody>
      </p:sp>
      <p:sp>
        <p:nvSpPr>
          <p:cNvPr id="65" name="PA_MH_Entry_3"/>
          <p:cNvSpPr/>
          <p:nvPr>
            <p:custDataLst>
              <p:tags r:id="rId14"/>
            </p:custDataLst>
          </p:nvPr>
        </p:nvSpPr>
        <p:spPr>
          <a:xfrm>
            <a:off x="2982798" y="4014001"/>
            <a:ext cx="6629400" cy="544613"/>
          </a:xfrm>
          <a:custGeom>
            <a:gdLst>
              <a:gd fmla="*/ 228599 w 6629400" name="connsiteX0"/>
              <a:gd fmla="*/ 126626 h 362857" name="connsiteY0"/>
              <a:gd fmla="*/ 228599 w 6629400" name="connsiteX1"/>
              <a:gd fmla="*/ 362857 h 362857" name="connsiteY1"/>
              <a:gd fmla="*/ 0 w 6629400" name="connsiteX2"/>
              <a:gd fmla="*/ 362857 h 362857" name="connsiteY2"/>
              <a:gd fmla="*/ 0 w 6629400" name="connsiteX3"/>
              <a:gd fmla="*/ 362546 h 362857" name="connsiteY3"/>
              <a:gd fmla="*/ 838200 w 6629400" name="connsiteX4"/>
              <a:gd fmla="*/ 0 h 362857" name="connsiteY4"/>
              <a:gd fmla="*/ 5791200 w 6629400" name="connsiteX5"/>
              <a:gd fmla="*/ 0 h 362857" name="connsiteY5"/>
              <a:gd fmla="*/ 6629400 w 6629400" name="connsiteX6"/>
              <a:gd fmla="*/ 0 h 362857" name="connsiteY6"/>
              <a:gd fmla="*/ 6629400 w 6629400" name="connsiteX7"/>
              <a:gd fmla="*/ 362857 h 362857" name="connsiteY7"/>
              <a:gd fmla="*/ 5791200 w 6629400" name="connsiteX8"/>
              <a:gd fmla="*/ 362857 h 362857" name="connsiteY8"/>
              <a:gd fmla="*/ 838200 w 6629400" name="connsiteX9"/>
              <a:gd fmla="*/ 362857 h 362857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362857" w="6629400">
                <a:moveTo>
                  <a:pt x="228599" y="126626"/>
                </a:moveTo>
                <a:lnTo>
                  <a:pt x="228599" y="362857"/>
                </a:lnTo>
                <a:lnTo>
                  <a:pt x="0" y="362857"/>
                </a:lnTo>
                <a:lnTo>
                  <a:pt x="0" y="362546"/>
                </a:lnTo>
                <a:close/>
                <a:moveTo>
                  <a:pt x="838200" y="0"/>
                </a:moveTo>
                <a:lnTo>
                  <a:pt x="5791200" y="0"/>
                </a:lnTo>
                <a:lnTo>
                  <a:pt x="6629400" y="0"/>
                </a:lnTo>
                <a:lnTo>
                  <a:pt x="6629400" y="362857"/>
                </a:lnTo>
                <a:lnTo>
                  <a:pt x="5791200" y="362857"/>
                </a:lnTo>
                <a:lnTo>
                  <a:pt x="838200" y="36285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0" compatLnSpc="1" forceAA="0" fromWordArt="0" horzOverflow="overflow" lIns="900000" numCol="1" rIns="0" rot="0" rtlCol="0" spcCol="0" spcFirstLastPara="0" tIns="0" vert="horz" vertOverflow="overflow" wrap="square">
            <a:normAutofit/>
          </a:bodyPr>
          <a:lstStyle/>
          <a:p>
            <a:r>
              <a:rPr altLang="en-US" lang="zh-CN" spc="200">
                <a:solidFill>
                  <a:srgbClr val="FFFFFF"/>
                </a:solidFill>
                <a:ea charset="-122" panose="020b0503020204020204" pitchFamily="34" typeface="微软雅黑"/>
              </a:rPr>
              <a:t>这里输入您的标题或复制到此处</a:t>
            </a:r>
          </a:p>
        </p:txBody>
      </p:sp>
      <p:sp>
        <p:nvSpPr>
          <p:cNvPr id="69" name="PA_MH_Number_3"/>
          <p:cNvSpPr/>
          <p:nvPr>
            <p:custDataLst>
              <p:tags r:id="rId15"/>
            </p:custDataLst>
          </p:nvPr>
        </p:nvSpPr>
        <p:spPr>
          <a:xfrm>
            <a:off x="3211398" y="4013999"/>
            <a:ext cx="609601" cy="5446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 wrap="square">
            <a:normAutofit/>
          </a:bodyPr>
          <a:lstStyle/>
          <a:p>
            <a:pPr algn="ctr"/>
            <a:r>
              <a:rPr altLang="zh-CN" lang="en-US" sz="2800">
                <a:solidFill>
                  <a:schemeClr val="tx1"/>
                </a:solidFill>
                <a:ea charset="-122" panose="020b0503020204020204" pitchFamily="34" typeface="微软雅黑"/>
                <a:cs charset="0" panose="02020603050405020304" pitchFamily="18" typeface="Times New Roman"/>
              </a:rPr>
              <a:t>03</a:t>
            </a:r>
          </a:p>
        </p:txBody>
      </p:sp>
      <p:sp>
        <p:nvSpPr>
          <p:cNvPr id="77" name="PA_MH_Entry_4"/>
          <p:cNvSpPr/>
          <p:nvPr>
            <p:custDataLst>
              <p:tags r:id="rId16"/>
            </p:custDataLst>
          </p:nvPr>
        </p:nvSpPr>
        <p:spPr>
          <a:xfrm>
            <a:off x="2982798" y="4866321"/>
            <a:ext cx="6629400" cy="544613"/>
          </a:xfrm>
          <a:custGeom>
            <a:gdLst>
              <a:gd fmla="*/ 228599 w 6629400" name="connsiteX0"/>
              <a:gd fmla="*/ 126626 h 362857" name="connsiteY0"/>
              <a:gd fmla="*/ 228599 w 6629400" name="connsiteX1"/>
              <a:gd fmla="*/ 362857 h 362857" name="connsiteY1"/>
              <a:gd fmla="*/ 0 w 6629400" name="connsiteX2"/>
              <a:gd fmla="*/ 362857 h 362857" name="connsiteY2"/>
              <a:gd fmla="*/ 0 w 6629400" name="connsiteX3"/>
              <a:gd fmla="*/ 362546 h 362857" name="connsiteY3"/>
              <a:gd fmla="*/ 838200 w 6629400" name="connsiteX4"/>
              <a:gd fmla="*/ 0 h 362857" name="connsiteY4"/>
              <a:gd fmla="*/ 5791200 w 6629400" name="connsiteX5"/>
              <a:gd fmla="*/ 0 h 362857" name="connsiteY5"/>
              <a:gd fmla="*/ 6629400 w 6629400" name="connsiteX6"/>
              <a:gd fmla="*/ 0 h 362857" name="connsiteY6"/>
              <a:gd fmla="*/ 6629400 w 6629400" name="connsiteX7"/>
              <a:gd fmla="*/ 362857 h 362857" name="connsiteY7"/>
              <a:gd fmla="*/ 5791200 w 6629400" name="connsiteX8"/>
              <a:gd fmla="*/ 362857 h 362857" name="connsiteY8"/>
              <a:gd fmla="*/ 838200 w 6629400" name="connsiteX9"/>
              <a:gd fmla="*/ 362857 h 362857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362857" w="6629400">
                <a:moveTo>
                  <a:pt x="228599" y="126626"/>
                </a:moveTo>
                <a:lnTo>
                  <a:pt x="228599" y="362857"/>
                </a:lnTo>
                <a:lnTo>
                  <a:pt x="0" y="362857"/>
                </a:lnTo>
                <a:lnTo>
                  <a:pt x="0" y="362546"/>
                </a:lnTo>
                <a:close/>
                <a:moveTo>
                  <a:pt x="838200" y="0"/>
                </a:moveTo>
                <a:lnTo>
                  <a:pt x="5791200" y="0"/>
                </a:lnTo>
                <a:lnTo>
                  <a:pt x="6629400" y="0"/>
                </a:lnTo>
                <a:lnTo>
                  <a:pt x="6629400" y="362857"/>
                </a:lnTo>
                <a:lnTo>
                  <a:pt x="5791200" y="362857"/>
                </a:lnTo>
                <a:lnTo>
                  <a:pt x="838200" y="362857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0" compatLnSpc="1" forceAA="0" fromWordArt="0" horzOverflow="overflow" lIns="900000" numCol="1" rIns="0" rot="0" rtlCol="0" spcCol="0" spcFirstLastPara="0" tIns="0" vert="horz" vertOverflow="overflow" wrap="square">
            <a:normAutofit/>
          </a:bodyPr>
          <a:lstStyle/>
          <a:p>
            <a:r>
              <a:rPr altLang="en-US" lang="zh-CN" spc="200">
                <a:solidFill>
                  <a:srgbClr val="FFFFFF"/>
                </a:solidFill>
                <a:ea charset="-122" panose="020b0503020204020204" pitchFamily="34" typeface="微软雅黑"/>
              </a:rPr>
              <a:t>这里输入您的标题或复制到此处</a:t>
            </a:r>
          </a:p>
        </p:txBody>
      </p:sp>
      <p:sp>
        <p:nvSpPr>
          <p:cNvPr id="78" name="PA_MH_Number_4"/>
          <p:cNvSpPr/>
          <p:nvPr>
            <p:custDataLst>
              <p:tags r:id="rId17"/>
            </p:custDataLst>
          </p:nvPr>
        </p:nvSpPr>
        <p:spPr>
          <a:xfrm>
            <a:off x="3211398" y="4866319"/>
            <a:ext cx="609601" cy="5446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 wrap="square">
            <a:normAutofit/>
          </a:bodyPr>
          <a:lstStyle/>
          <a:p>
            <a:pPr algn="ctr"/>
            <a:r>
              <a:rPr altLang="zh-CN" lang="en-US" sz="2400">
                <a:solidFill>
                  <a:srgbClr val="B2B2B2"/>
                </a:solidFill>
                <a:ea charset="-122" panose="020b0503020204020204" pitchFamily="34" typeface="微软雅黑"/>
                <a:cs charset="0" panose="02020603050405020304" pitchFamily="18" typeface="Times New Roman"/>
              </a:rPr>
              <a:t>04</a:t>
            </a:r>
          </a:p>
        </p:txBody>
      </p:sp>
    </p:spTree>
    <p:custDataLst>
      <p:tags r:id="rId18"/>
    </p:custDataLst>
    <p:extLst>
      <p:ext uri="{BB962C8B-B14F-4D97-AF65-F5344CB8AC3E}">
        <p14:creationId val="1129467130"/>
      </p:ext>
    </p:extLst>
  </p:cSld>
  <p:clrMapOvr>
    <a:masterClrMapping/>
  </p:clrMapOvr>
  <p:transition spd="slow">
    <p:randomBar dir="vert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2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42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42" presetSubtype="0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42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42" presetSubtype="0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2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42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7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42" presetSubtype="0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2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42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7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42" presetSubtype="0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2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3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42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7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8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9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40"/>
      <p:bldP grpId="0" spid="49"/>
      <p:bldP grpId="0" spid="61"/>
      <p:bldP grpId="0" spid="73"/>
      <p:bldP grpId="0" spid="41"/>
      <p:bldP grpId="0" spid="39"/>
      <p:bldP grpId="0" spid="53"/>
      <p:bldP grpId="0" spid="57"/>
      <p:bldP grpId="0" spid="65"/>
      <p:bldP grpId="0" spid="69"/>
      <p:bldP grpId="0" spid="77"/>
      <p:bldP grpId="0" spid="78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C88323E4-F17F-43B6-8458-FB7383D49AAE}"/>
              </a:ext>
            </a:extLst>
          </p:cNvPr>
          <p:cNvGrpSpPr/>
          <p:nvPr/>
        </p:nvGrpSpPr>
        <p:grpSpPr>
          <a:xfrm>
            <a:off x="4717383" y="1543370"/>
            <a:ext cx="3137585" cy="4341058"/>
            <a:chOff x="4366409" y="1482557"/>
            <a:chExt cx="2813659" cy="3892886"/>
          </a:xfrm>
        </p:grpSpPr>
        <p:grpSp>
          <p:nvGrpSpPr>
            <p:cNvPr id="16" name="Group 35">
              <a:extLst>
                <a:ext uri="{FF2B5EF4-FFF2-40B4-BE49-F238E27FC236}">
                  <a16:creationId xmlns:a16="http://schemas.microsoft.com/office/drawing/2014/main" id="{034FED61-70FE-4B5B-941A-DB0778BC9517}"/>
                </a:ext>
              </a:extLst>
            </p:cNvPr>
            <p:cNvGrpSpPr/>
            <p:nvPr/>
          </p:nvGrpSpPr>
          <p:grpSpPr>
            <a:xfrm>
              <a:off x="5133187" y="4809324"/>
              <a:ext cx="2046881" cy="566119"/>
              <a:chOff x="2889972" y="3780969"/>
              <a:chExt cx="1860801" cy="514654"/>
            </a:xfrm>
          </p:grpSpPr>
          <p:sp>
            <p:nvSpPr>
              <p:cNvPr id="25" name="Oval 36">
                <a:extLst>
                  <a:ext uri="{FF2B5EF4-FFF2-40B4-BE49-F238E27FC236}">
                    <a16:creationId xmlns:a16="http://schemas.microsoft.com/office/drawing/2014/main" id="{C0791959-0E75-4936-980D-5395537E9901}"/>
                  </a:ext>
                </a:extLst>
              </p:cNvPr>
              <p:cNvSpPr/>
              <p:nvPr/>
            </p:nvSpPr>
            <p:spPr>
              <a:xfrm>
                <a:off x="2889972" y="3780969"/>
                <a:ext cx="1860801" cy="514654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>
                  <a:lnSpc>
                    <a:spcPct val="120000"/>
                  </a:lnSpc>
                </a:pPr>
                <a:endParaRPr lang="en-US">
                  <a:ea charset="-122" panose="020b0503020204020204" pitchFamily="34" typeface="微软雅黑"/>
                  <a:cs typeface="+mn-ea"/>
                  <a:sym typeface="+mn-lt"/>
                </a:endParaRPr>
              </a:p>
            </p:txBody>
          </p:sp>
          <p:sp>
            <p:nvSpPr>
              <p:cNvPr id="26" name="Oval 38">
                <a:extLst>
                  <a:ext uri="{FF2B5EF4-FFF2-40B4-BE49-F238E27FC236}">
                    <a16:creationId xmlns:a16="http://schemas.microsoft.com/office/drawing/2014/main" id="{450B5B9A-6AE3-427C-A3FF-D67497296A9E}"/>
                  </a:ext>
                </a:extLst>
              </p:cNvPr>
              <p:cNvSpPr/>
              <p:nvPr/>
            </p:nvSpPr>
            <p:spPr>
              <a:xfrm>
                <a:off x="3138706" y="3887055"/>
                <a:ext cx="1363332" cy="30248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>
                  <a:lnSpc>
                    <a:spcPct val="120000"/>
                  </a:lnSpc>
                </a:pPr>
                <a:endParaRPr lang="en-US">
                  <a:ea charset="-122" panose="020b0503020204020204" pitchFamily="34" typeface="微软雅黑"/>
                  <a:cs typeface="+mn-ea"/>
                  <a:sym typeface="+mn-lt"/>
                </a:endParaRPr>
              </a:p>
            </p:txBody>
          </p:sp>
          <p:sp>
            <p:nvSpPr>
              <p:cNvPr id="27" name="Oval 39">
                <a:extLst>
                  <a:ext uri="{FF2B5EF4-FFF2-40B4-BE49-F238E27FC236}">
                    <a16:creationId xmlns:a16="http://schemas.microsoft.com/office/drawing/2014/main" id="{EC61245B-9A73-45D6-87AF-26FE41A47EA5}"/>
                  </a:ext>
                </a:extLst>
              </p:cNvPr>
              <p:cNvSpPr/>
              <p:nvPr/>
            </p:nvSpPr>
            <p:spPr>
              <a:xfrm>
                <a:off x="3538756" y="3975814"/>
                <a:ext cx="563232" cy="124964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>
                  <a:lnSpc>
                    <a:spcPct val="120000"/>
                  </a:lnSpc>
                </a:pPr>
                <a:endParaRPr lang="en-US">
                  <a:ea charset="-122" panose="020b0503020204020204" pitchFamily="34"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17" name="Group 86">
              <a:extLst>
                <a:ext uri="{FF2B5EF4-FFF2-40B4-BE49-F238E27FC236}">
                  <a16:creationId xmlns:a16="http://schemas.microsoft.com/office/drawing/2014/main" id="{36FCAF59-0AF0-44DE-B155-353E0C3715A9}"/>
                </a:ext>
              </a:extLst>
            </p:cNvPr>
            <p:cNvGrpSpPr/>
            <p:nvPr/>
          </p:nvGrpSpPr>
          <p:grpSpPr>
            <a:xfrm rot="3723659">
              <a:off x="3518057" y="2330909"/>
              <a:ext cx="3739744" cy="2043040"/>
              <a:chOff x="3990975" y="2525713"/>
              <a:chExt cx="1697038" cy="927100"/>
            </a:xfrm>
          </p:grpSpPr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66C0D05F-2927-4F1E-A40F-381BE083C9D4}"/>
                  </a:ext>
                </a:extLst>
              </p:cNvPr>
              <p:cNvSpPr/>
              <p:nvPr/>
            </p:nvSpPr>
            <p:spPr bwMode="auto">
              <a:xfrm>
                <a:off x="4016375" y="2970213"/>
                <a:ext cx="363538" cy="330200"/>
              </a:xfrm>
              <a:custGeom>
                <a:cxnLst>
                  <a:cxn ang="0">
                    <a:pos x="236" y="0"/>
                  </a:cxn>
                  <a:cxn ang="0">
                    <a:pos x="271" y="128"/>
                  </a:cxn>
                  <a:cxn ang="0">
                    <a:pos x="236" y="0"/>
                  </a:cxn>
                </a:cxnLst>
                <a:rect b="b" l="0" r="r" t="0"/>
                <a:pathLst>
                  <a:path h="245" w="271">
                    <a:moveTo>
                      <a:pt x="236" y="0"/>
                    </a:moveTo>
                    <a:cubicBezTo>
                      <a:pt x="23" y="81"/>
                      <a:pt x="0" y="245"/>
                      <a:pt x="271" y="128"/>
                    </a:cubicBezTo>
                    <a:lnTo>
                      <a:pt x="236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>
                  <a:ea charset="-122" panose="020b0503020204020204" pitchFamily="34" typeface="微软雅黑"/>
                  <a:cs typeface="+mn-ea"/>
                  <a:sym typeface="+mn-lt"/>
                </a:endParaRPr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EFA0BA18-D6E3-4E00-9AC3-B69DCB8486D6}"/>
                  </a:ext>
                </a:extLst>
              </p:cNvPr>
              <p:cNvSpPr/>
              <p:nvPr/>
            </p:nvSpPr>
            <p:spPr bwMode="auto">
              <a:xfrm>
                <a:off x="3990975" y="2651125"/>
                <a:ext cx="404813" cy="327025"/>
              </a:xfrm>
              <a:custGeom>
                <a:cxnLst>
                  <a:cxn ang="0">
                    <a:pos x="255" y="244"/>
                  </a:cxn>
                  <a:cxn ang="0">
                    <a:pos x="302" y="121"/>
                  </a:cxn>
                  <a:cxn ang="0">
                    <a:pos x="255" y="244"/>
                  </a:cxn>
                </a:cxnLst>
                <a:rect b="b" l="0" r="r" t="0"/>
                <a:pathLst>
                  <a:path h="244" w="302">
                    <a:moveTo>
                      <a:pt x="255" y="244"/>
                    </a:moveTo>
                    <a:cubicBezTo>
                      <a:pt x="0" y="106"/>
                      <a:pt x="50" y="0"/>
                      <a:pt x="302" y="121"/>
                    </a:cubicBezTo>
                    <a:lnTo>
                      <a:pt x="255" y="244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>
                  <a:ea charset="-122" panose="020b0503020204020204" pitchFamily="34" typeface="微软雅黑"/>
                  <a:cs typeface="+mn-ea"/>
                  <a:sym typeface="+mn-lt"/>
                </a:endParaRPr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43973D31-D231-4C43-94D4-6EFB9F07DB48}"/>
                  </a:ext>
                </a:extLst>
              </p:cNvPr>
              <p:cNvSpPr/>
              <p:nvPr/>
            </p:nvSpPr>
            <p:spPr bwMode="auto">
              <a:xfrm>
                <a:off x="5297488" y="3011488"/>
                <a:ext cx="390525" cy="41275"/>
              </a:xfrm>
              <a:custGeom>
                <a:cxnLst>
                  <a:cxn ang="0">
                    <a:pos x="73" y="2"/>
                  </a:cxn>
                  <a:cxn ang="0">
                    <a:pos x="0" y="8"/>
                  </a:cxn>
                  <a:cxn ang="0">
                    <a:pos x="72" y="21"/>
                  </a:cxn>
                  <a:cxn ang="0">
                    <a:pos x="291" y="27"/>
                  </a:cxn>
                  <a:cxn ang="0">
                    <a:pos x="292" y="24"/>
                  </a:cxn>
                  <a:cxn ang="0">
                    <a:pos x="73" y="2"/>
                  </a:cxn>
                </a:cxnLst>
                <a:rect b="b" l="0" r="r" t="0"/>
                <a:pathLst>
                  <a:path h="30" w="292">
                    <a:moveTo>
                      <a:pt x="73" y="2"/>
                    </a:moveTo>
                    <a:cubicBezTo>
                      <a:pt x="33" y="0"/>
                      <a:pt x="1" y="2"/>
                      <a:pt x="0" y="8"/>
                    </a:cubicBezTo>
                    <a:cubicBezTo>
                      <a:pt x="0" y="13"/>
                      <a:pt x="32" y="19"/>
                      <a:pt x="72" y="21"/>
                    </a:cubicBezTo>
                    <a:cubicBezTo>
                      <a:pt x="100" y="22"/>
                      <a:pt x="279" y="30"/>
                      <a:pt x="291" y="27"/>
                    </a:cubicBezTo>
                    <a:cubicBezTo>
                      <a:pt x="292" y="26"/>
                      <a:pt x="292" y="26"/>
                      <a:pt x="292" y="24"/>
                    </a:cubicBezTo>
                    <a:cubicBezTo>
                      <a:pt x="280" y="21"/>
                      <a:pt x="101" y="3"/>
                      <a:pt x="73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>
                  <a:ea charset="-122" panose="020b0503020204020204" pitchFamily="34" typeface="微软雅黑"/>
                  <a:cs typeface="+mn-ea"/>
                  <a:sym typeface="+mn-lt"/>
                </a:endParaRPr>
              </a:p>
            </p:txBody>
          </p:sp>
          <p:sp>
            <p:nvSpPr>
              <p:cNvPr id="21" name="Freeform 21">
                <a:extLst>
                  <a:ext uri="{FF2B5EF4-FFF2-40B4-BE49-F238E27FC236}">
                    <a16:creationId xmlns:a16="http://schemas.microsoft.com/office/drawing/2014/main" id="{769BB16B-B632-4300-BB6E-C0362649AE8B}"/>
                  </a:ext>
                </a:extLst>
              </p:cNvPr>
              <p:cNvSpPr/>
              <p:nvPr/>
            </p:nvSpPr>
            <p:spPr bwMode="auto">
              <a:xfrm>
                <a:off x="4333875" y="2951163"/>
                <a:ext cx="1028700" cy="134938"/>
              </a:xfrm>
              <a:custGeom>
                <a:cxnLst>
                  <a:cxn ang="0">
                    <a:pos x="768" y="10"/>
                  </a:cxn>
                  <a:cxn ang="0">
                    <a:pos x="0" y="9"/>
                  </a:cxn>
                  <a:cxn ang="0">
                    <a:pos x="0" y="26"/>
                  </a:cxn>
                  <a:cxn ang="0">
                    <a:pos x="763" y="100"/>
                  </a:cxn>
                  <a:cxn ang="0">
                    <a:pos x="768" y="10"/>
                  </a:cxn>
                </a:cxnLst>
                <a:rect b="b" l="0" r="r" t="0"/>
                <a:pathLst>
                  <a:path h="100" w="768">
                    <a:moveTo>
                      <a:pt x="768" y="10"/>
                    </a:moveTo>
                    <a:cubicBezTo>
                      <a:pt x="512" y="0"/>
                      <a:pt x="257" y="0"/>
                      <a:pt x="0" y="9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254" y="60"/>
                      <a:pt x="508" y="85"/>
                      <a:pt x="763" y="100"/>
                    </a:cubicBezTo>
                    <a:lnTo>
                      <a:pt x="768" y="10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>
                  <a:ea charset="-122" panose="020b0503020204020204" pitchFamily="34" typeface="微软雅黑"/>
                  <a:cs typeface="+mn-ea"/>
                  <a:sym typeface="+mn-lt"/>
                </a:endParaRPr>
              </a:p>
            </p:txBody>
          </p:sp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46FF6FDF-0693-4CE6-A82F-838203AB0C15}"/>
                  </a:ext>
                </a:extLst>
              </p:cNvPr>
              <p:cNvSpPr/>
              <p:nvPr/>
            </p:nvSpPr>
            <p:spPr bwMode="auto">
              <a:xfrm>
                <a:off x="5111750" y="2957513"/>
                <a:ext cx="307975" cy="128588"/>
              </a:xfrm>
              <a:custGeom>
                <a:cxnLst>
                  <a:cxn ang="0">
                    <a:pos x="187" y="5"/>
                  </a:cxn>
                  <a:cxn ang="0">
                    <a:pos x="10" y="0"/>
                  </a:cxn>
                  <a:cxn ang="0">
                    <a:pos x="0" y="82"/>
                  </a:cxn>
                  <a:cxn ang="0">
                    <a:pos x="182" y="95"/>
                  </a:cxn>
                  <a:cxn ang="0">
                    <a:pos x="187" y="5"/>
                  </a:cxn>
                </a:cxnLst>
                <a:rect b="b" l="0" r="r" t="0"/>
                <a:pathLst>
                  <a:path h="95" w="230">
                    <a:moveTo>
                      <a:pt x="187" y="5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44" y="14"/>
                      <a:pt x="40" y="66"/>
                      <a:pt x="0" y="82"/>
                    </a:cubicBezTo>
                    <a:cubicBezTo>
                      <a:pt x="182" y="95"/>
                      <a:pt x="182" y="95"/>
                      <a:pt x="182" y="95"/>
                    </a:cubicBezTo>
                    <a:cubicBezTo>
                      <a:pt x="230" y="85"/>
                      <a:pt x="228" y="17"/>
                      <a:pt x="187" y="5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>
                  <a:ea charset="-122" panose="020b0503020204020204" pitchFamily="34" typeface="微软雅黑"/>
                  <a:cs typeface="+mn-ea"/>
                  <a:sym typeface="+mn-lt"/>
                </a:endParaRPr>
              </a:p>
            </p:txBody>
          </p:sp>
          <p:sp>
            <p:nvSpPr>
              <p:cNvPr id="23" name="Freeform 23">
                <a:extLst>
                  <a:ext uri="{FF2B5EF4-FFF2-40B4-BE49-F238E27FC236}">
                    <a16:creationId xmlns:a16="http://schemas.microsoft.com/office/drawing/2014/main" id="{EA74DA92-1C68-4EA5-9121-FACF4A116DFF}"/>
                  </a:ext>
                </a:extLst>
              </p:cNvPr>
              <p:cNvSpPr/>
              <p:nvPr/>
            </p:nvSpPr>
            <p:spPr bwMode="auto">
              <a:xfrm>
                <a:off x="4324350" y="2525713"/>
                <a:ext cx="420688" cy="466725"/>
              </a:xfrm>
              <a:custGeom>
                <a:cxnLst>
                  <a:cxn ang="0">
                    <a:pos x="314" y="348"/>
                  </a:cxn>
                  <a:cxn ang="0">
                    <a:pos x="0" y="334"/>
                  </a:cxn>
                  <a:cxn ang="0">
                    <a:pos x="314" y="348"/>
                  </a:cxn>
                </a:cxnLst>
                <a:rect b="b" l="0" r="r" t="0"/>
                <a:pathLst>
                  <a:path h="348" w="314">
                    <a:moveTo>
                      <a:pt x="314" y="348"/>
                    </a:moveTo>
                    <a:cubicBezTo>
                      <a:pt x="0" y="334"/>
                      <a:pt x="0" y="334"/>
                      <a:pt x="0" y="334"/>
                    </a:cubicBezTo>
                    <a:cubicBezTo>
                      <a:pt x="78" y="44"/>
                      <a:pt x="280" y="0"/>
                      <a:pt x="314" y="34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>
                  <a:ea charset="-122" panose="020b0503020204020204" pitchFamily="34" typeface="微软雅黑"/>
                  <a:cs typeface="+mn-ea"/>
                  <a:sym typeface="+mn-lt"/>
                </a:endParaRPr>
              </a:p>
            </p:txBody>
          </p:sp>
          <p:sp>
            <p:nvSpPr>
              <p:cNvPr id="24" name="Freeform 24">
                <a:extLst>
                  <a:ext uri="{FF2B5EF4-FFF2-40B4-BE49-F238E27FC236}">
                    <a16:creationId xmlns:a16="http://schemas.microsoft.com/office/drawing/2014/main" id="{6A78D381-0371-4506-A642-6FDBADD4332A}"/>
                  </a:ext>
                </a:extLst>
              </p:cNvPr>
              <p:cNvSpPr/>
              <p:nvPr/>
            </p:nvSpPr>
            <p:spPr bwMode="auto">
              <a:xfrm>
                <a:off x="4324350" y="2974975"/>
                <a:ext cx="420688" cy="477838"/>
              </a:xfrm>
              <a:custGeom>
                <a:cxnLst>
                  <a:cxn ang="0">
                    <a:pos x="314" y="14"/>
                  </a:cxn>
                  <a:cxn ang="0">
                    <a:pos x="0" y="0"/>
                  </a:cxn>
                  <a:cxn ang="0">
                    <a:pos x="314" y="14"/>
                  </a:cxn>
                </a:cxnLst>
                <a:rect b="b" l="0" r="r" t="0"/>
                <a:pathLst>
                  <a:path h="356" w="314">
                    <a:moveTo>
                      <a:pt x="314" y="1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9" y="296"/>
                      <a:pt x="247" y="356"/>
                      <a:pt x="314" y="1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>
                  <a:ea charset="-122" panose="020b0503020204020204" pitchFamily="34" typeface="微软雅黑"/>
                  <a:cs typeface="+mn-ea"/>
                  <a:sym typeface="+mn-lt"/>
                </a:endParaRPr>
              </a:p>
            </p:txBody>
          </p:sp>
        </p:grpSp>
      </p:grpSp>
      <p:sp>
        <p:nvSpPr>
          <p:cNvPr id="5" name="TextBox 52">
            <a:extLst>
              <a:ext uri="{FF2B5EF4-FFF2-40B4-BE49-F238E27FC236}">
                <a16:creationId xmlns:a16="http://schemas.microsoft.com/office/drawing/2014/main" id="{573E28D2-62A3-419B-8212-2467FC896738}"/>
              </a:ext>
            </a:extLst>
          </p:cNvPr>
          <p:cNvSpPr txBox="1"/>
          <p:nvPr/>
        </p:nvSpPr>
        <p:spPr>
          <a:xfrm>
            <a:off x="1281359" y="1712075"/>
            <a:ext cx="2778862" cy="1777400"/>
          </a:xfrm>
          <a:prstGeom prst="roundRect">
            <a:avLst>
              <a:gd fmla="val 3352" name="adj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anchor="ctr" anchorCtr="1" bIns="0" lIns="0" rIns="0" rtlCol="0" tIns="0" wrap="square">
            <a:norm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100">
                <a:solidFill>
                  <a:sysClr lastClr="000000" val="windowText"/>
                </a:solidFill>
                <a:ea charset="-122" panose="020b0503020204020204" pitchFamily="34" typeface="微软雅黑"/>
                <a:cs typeface="+mn-ea"/>
                <a:sym typeface="+mn-lt"/>
              </a:rPr>
              <a:t>此部分内容作为文字排版占位显示</a:t>
            </a:r>
          </a:p>
          <a:p>
            <a:pPr algn="ctr">
              <a:lnSpc>
                <a:spcPct val="150000"/>
              </a:lnSpc>
            </a:pPr>
            <a:r>
              <a:rPr altLang="en-US" lang="zh-CN" sz="1100">
                <a:solidFill>
                  <a:sysClr lastClr="000000" val="windowText"/>
                </a:solidFill>
                <a:ea charset="-122" panose="020b0503020204020204" pitchFamily="34" typeface="微软雅黑"/>
                <a:cs typeface="+mn-ea"/>
                <a:sym typeface="+mn-lt"/>
              </a:rPr>
              <a:t>（建议使用主题字体）</a:t>
            </a:r>
          </a:p>
          <a:p>
            <a:pPr algn="ctr">
              <a:lnSpc>
                <a:spcPct val="150000"/>
              </a:lnSpc>
            </a:pPr>
            <a:r>
              <a:rPr altLang="en-US" lang="zh-CN" sz="1100">
                <a:solidFill>
                  <a:sysClr lastClr="000000" val="windowText"/>
                </a:solidFill>
                <a:ea charset="-122" panose="020b0503020204020204" pitchFamily="34" typeface="微软雅黑"/>
                <a:cs typeface="+mn-ea"/>
                <a:sym typeface="+mn-lt"/>
              </a:rPr>
              <a:t>如需更改请在（设置形状格式）菜单下</a:t>
            </a:r>
          </a:p>
          <a:p>
            <a:pPr algn="ctr">
              <a:lnSpc>
                <a:spcPct val="150000"/>
              </a:lnSpc>
            </a:pPr>
            <a:r>
              <a:rPr altLang="en-US" lang="zh-CN" sz="1100">
                <a:solidFill>
                  <a:sysClr lastClr="000000" val="windowText"/>
                </a:solidFill>
                <a:ea charset="-122" panose="020b0503020204020204" pitchFamily="34" typeface="微软雅黑"/>
                <a:cs typeface="+mn-ea"/>
                <a:sym typeface="+mn-lt"/>
              </a:rPr>
              <a:t>（文本选项）中调整</a:t>
            </a:r>
          </a:p>
        </p:txBody>
      </p:sp>
      <p:sp>
        <p:nvSpPr>
          <p:cNvPr id="6" name="Round Same Side Corner Rectangle 54">
            <a:extLst>
              <a:ext uri="{FF2B5EF4-FFF2-40B4-BE49-F238E27FC236}">
                <a16:creationId xmlns:a16="http://schemas.microsoft.com/office/drawing/2014/main" id="{B0F8ED55-AEA2-4221-8052-DBFB3D847F15}"/>
              </a:ext>
            </a:extLst>
          </p:cNvPr>
          <p:cNvSpPr/>
          <p:nvPr/>
        </p:nvSpPr>
        <p:spPr>
          <a:xfrm>
            <a:off x="1631505" y="1465395"/>
            <a:ext cx="2088426" cy="44571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 rtlCol="0" wrap="square">
            <a:noAutofit/>
          </a:bodyPr>
          <a:lstStyle/>
          <a:p>
            <a:pPr algn="ctr">
              <a:lnSpc>
                <a:spcPct val="120000"/>
              </a:lnSpc>
            </a:pPr>
            <a:r>
              <a:rPr altLang="en-US" b="1" lang="zh-CN" sz="1600">
                <a:ea charset="-122" panose="020b0503020204020204" pitchFamily="34" typeface="微软雅黑"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7" name="Rectangle 81">
            <a:extLst>
              <a:ext uri="{FF2B5EF4-FFF2-40B4-BE49-F238E27FC236}">
                <a16:creationId xmlns:a16="http://schemas.microsoft.com/office/drawing/2014/main" id="{763FF123-8351-44CC-93CF-1BBA6662E32F}"/>
              </a:ext>
            </a:extLst>
          </p:cNvPr>
          <p:cNvSpPr/>
          <p:nvPr/>
        </p:nvSpPr>
        <p:spPr>
          <a:xfrm>
            <a:off x="4380141" y="2998337"/>
            <a:ext cx="683982" cy="683982"/>
          </a:xfrm>
          <a:prstGeom prst="ellipse">
            <a:avLst/>
          </a:prstGeom>
          <a:solidFill>
            <a:schemeClr val="bg1"/>
          </a:solidFill>
          <a:ln w="53975">
            <a:solidFill>
              <a:schemeClr val="bg1">
                <a:lumMod val="75000"/>
                <a:alpha val="80000"/>
              </a:schemeClr>
            </a:solidFill>
            <a:headEnd len="med" type="oval" w="med"/>
            <a:tailEnd len="med" type="oval" w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>
              <a:lnSpc>
                <a:spcPct val="120000"/>
              </a:lnSpc>
            </a:pPr>
            <a:r>
              <a:rPr b="1" lang="en-US" sz="2000">
                <a:ea charset="-122" panose="020b0503020204020204" pitchFamily="34" typeface="微软雅黑"/>
                <a:cs typeface="+mn-ea"/>
                <a:sym typeface="+mn-lt"/>
              </a:rPr>
              <a:t>1</a:t>
            </a:r>
          </a:p>
        </p:txBody>
      </p:sp>
      <p:sp>
        <p:nvSpPr>
          <p:cNvPr id="8" name="TextBox 116">
            <a:extLst>
              <a:ext uri="{FF2B5EF4-FFF2-40B4-BE49-F238E27FC236}">
                <a16:creationId xmlns:a16="http://schemas.microsoft.com/office/drawing/2014/main" id="{E07B9249-3A06-4DF9-B36D-60D4A1509326}"/>
              </a:ext>
            </a:extLst>
          </p:cNvPr>
          <p:cNvSpPr txBox="1"/>
          <p:nvPr/>
        </p:nvSpPr>
        <p:spPr>
          <a:xfrm>
            <a:off x="8140411" y="1712075"/>
            <a:ext cx="2778862" cy="17774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anchor="ctr" anchorCtr="1" bIns="0" lIns="0" rIns="0" rtlCol="0" tIns="0" wrap="square">
            <a:norm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100">
                <a:solidFill>
                  <a:sysClr lastClr="000000" val="windowText"/>
                </a:solidFill>
                <a:cs typeface="+mn-ea"/>
              </a:defRPr>
            </a:lvl1pPr>
          </a:lstStyle>
          <a:p>
            <a:r>
              <a:rPr altLang="en-US" lang="zh-CN">
                <a:ea charset="-122" panose="020b0503020204020204" pitchFamily="34" typeface="微软雅黑"/>
                <a:sym typeface="+mn-lt"/>
              </a:rPr>
              <a:t>此部分内容作为文字排版占位显示</a:t>
            </a:r>
          </a:p>
          <a:p>
            <a:r>
              <a:rPr altLang="en-US" lang="zh-CN">
                <a:ea charset="-122" panose="020b0503020204020204" pitchFamily="34" typeface="微软雅黑"/>
                <a:sym typeface="+mn-lt"/>
              </a:rPr>
              <a:t>（建议使用主题字体）</a:t>
            </a:r>
          </a:p>
          <a:p>
            <a:r>
              <a:rPr altLang="en-US" lang="zh-CN">
                <a:ea charset="-122" panose="020b0503020204020204" pitchFamily="34" typeface="微软雅黑"/>
                <a:sym typeface="+mn-lt"/>
              </a:rPr>
              <a:t>如需更改请在（设置形状格式）菜单下</a:t>
            </a:r>
          </a:p>
          <a:p>
            <a:r>
              <a:rPr altLang="en-US" lang="zh-CN">
                <a:ea charset="-122" panose="020b0503020204020204" pitchFamily="34" typeface="微软雅黑"/>
                <a:sym typeface="+mn-lt"/>
              </a:rPr>
              <a:t>（文本选项）中调整</a:t>
            </a:r>
          </a:p>
        </p:txBody>
      </p:sp>
      <p:sp>
        <p:nvSpPr>
          <p:cNvPr id="9" name="Round Same Side Corner Rectangle 117">
            <a:extLst>
              <a:ext uri="{FF2B5EF4-FFF2-40B4-BE49-F238E27FC236}">
                <a16:creationId xmlns:a16="http://schemas.microsoft.com/office/drawing/2014/main" id="{33060581-D678-4CD3-8FB2-CE62AA827EFA}"/>
              </a:ext>
            </a:extLst>
          </p:cNvPr>
          <p:cNvSpPr/>
          <p:nvPr/>
        </p:nvSpPr>
        <p:spPr>
          <a:xfrm>
            <a:off x="8640514" y="1459397"/>
            <a:ext cx="1778657" cy="445714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 rtlCol="0" wrap="square">
            <a:noAutofit/>
          </a:bodyPr>
          <a:lstStyle/>
          <a:p>
            <a:pPr algn="ctr">
              <a:lnSpc>
                <a:spcPct val="120000"/>
              </a:lnSpc>
            </a:pPr>
            <a:r>
              <a:rPr altLang="en-US" b="1" lang="zh-CN" sz="1600">
                <a:ea charset="-122" panose="020b0503020204020204" pitchFamily="34" typeface="微软雅黑"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0" name="Rectangle 114">
            <a:extLst>
              <a:ext uri="{FF2B5EF4-FFF2-40B4-BE49-F238E27FC236}">
                <a16:creationId xmlns:a16="http://schemas.microsoft.com/office/drawing/2014/main" id="{162D7179-5EA7-4968-A547-F88E56353143}"/>
              </a:ext>
            </a:extLst>
          </p:cNvPr>
          <p:cNvSpPr/>
          <p:nvPr/>
        </p:nvSpPr>
        <p:spPr>
          <a:xfrm>
            <a:off x="7153641" y="4815865"/>
            <a:ext cx="683982" cy="683982"/>
          </a:xfrm>
          <a:prstGeom prst="ellipse">
            <a:avLst/>
          </a:prstGeom>
          <a:solidFill>
            <a:schemeClr val="bg1"/>
          </a:solidFill>
          <a:ln w="53975">
            <a:solidFill>
              <a:schemeClr val="bg1">
                <a:lumMod val="75000"/>
                <a:alpha val="80000"/>
              </a:schemeClr>
            </a:solidFill>
            <a:headEnd len="med" type="oval" w="med"/>
            <a:tailEnd len="med" type="oval" w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>
              <a:lnSpc>
                <a:spcPct val="120000"/>
              </a:lnSpc>
            </a:pPr>
            <a:r>
              <a:rPr b="1" lang="en-US" sz="2000">
                <a:ea charset="-122" panose="020b0503020204020204" pitchFamily="34" typeface="微软雅黑"/>
                <a:cs typeface="+mn-ea"/>
                <a:sym typeface="+mn-lt"/>
              </a:rPr>
              <a:t>2</a:t>
            </a:r>
          </a:p>
        </p:txBody>
      </p:sp>
      <p:sp>
        <p:nvSpPr>
          <p:cNvPr id="11" name="TextBox 116">
            <a:extLst>
              <a:ext uri="{FF2B5EF4-FFF2-40B4-BE49-F238E27FC236}">
                <a16:creationId xmlns:a16="http://schemas.microsoft.com/office/drawing/2014/main" id="{E07B9249-3A06-4DF9-B36D-60D4A1509326}"/>
              </a:ext>
            </a:extLst>
          </p:cNvPr>
          <p:cNvSpPr txBox="1"/>
          <p:nvPr/>
        </p:nvSpPr>
        <p:spPr>
          <a:xfrm>
            <a:off x="8140411" y="4209850"/>
            <a:ext cx="2778862" cy="17774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anchor="ctr" anchorCtr="1" bIns="0" lIns="0" rIns="0" rtlCol="0" tIns="0" wrap="square">
            <a:norm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100">
                <a:solidFill>
                  <a:sysClr lastClr="000000" val="windowText"/>
                </a:solidFill>
                <a:cs typeface="+mn-ea"/>
              </a:defRPr>
            </a:lvl1pPr>
          </a:lstStyle>
          <a:p>
            <a:r>
              <a:rPr altLang="en-US" lang="zh-CN">
                <a:ea charset="-122" panose="020b0503020204020204" pitchFamily="34" typeface="微软雅黑"/>
                <a:sym typeface="+mn-lt"/>
              </a:rPr>
              <a:t>此部分内容作为文字排版占位显示</a:t>
            </a:r>
          </a:p>
          <a:p>
            <a:r>
              <a:rPr altLang="en-US" lang="zh-CN">
                <a:ea charset="-122" panose="020b0503020204020204" pitchFamily="34" typeface="微软雅黑"/>
                <a:sym typeface="+mn-lt"/>
              </a:rPr>
              <a:t>（建议使用主题字体）</a:t>
            </a:r>
          </a:p>
          <a:p>
            <a:r>
              <a:rPr altLang="en-US" lang="zh-CN">
                <a:ea charset="-122" panose="020b0503020204020204" pitchFamily="34" typeface="微软雅黑"/>
                <a:sym typeface="+mn-lt"/>
              </a:rPr>
              <a:t>如需更改请在（设置形状格式）菜单下</a:t>
            </a:r>
          </a:p>
          <a:p>
            <a:r>
              <a:rPr altLang="en-US" lang="zh-CN">
                <a:ea charset="-122" panose="020b0503020204020204" pitchFamily="34" typeface="微软雅黑"/>
                <a:sym typeface="+mn-lt"/>
              </a:rPr>
              <a:t>（文本选项）中调整</a:t>
            </a:r>
          </a:p>
        </p:txBody>
      </p:sp>
      <p:sp>
        <p:nvSpPr>
          <p:cNvPr id="12" name="Round Same Side Corner Rectangle 117">
            <a:extLst>
              <a:ext uri="{FF2B5EF4-FFF2-40B4-BE49-F238E27FC236}">
                <a16:creationId xmlns:a16="http://schemas.microsoft.com/office/drawing/2014/main" id="{33060581-D678-4CD3-8FB2-CE62AA827EFA}"/>
              </a:ext>
            </a:extLst>
          </p:cNvPr>
          <p:cNvSpPr/>
          <p:nvPr/>
        </p:nvSpPr>
        <p:spPr>
          <a:xfrm>
            <a:off x="8640514" y="3957172"/>
            <a:ext cx="1778657" cy="445714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 rtlCol="0" wrap="square">
            <a:noAutofit/>
          </a:bodyPr>
          <a:lstStyle/>
          <a:p>
            <a:pPr algn="ctr">
              <a:lnSpc>
                <a:spcPct val="120000"/>
              </a:lnSpc>
            </a:pPr>
            <a:r>
              <a:rPr altLang="en-US" b="1" lang="zh-CN" sz="1600">
                <a:ea charset="-122" panose="020b0503020204020204" pitchFamily="34" typeface="微软雅黑"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3" name="TextBox 52">
            <a:extLst>
              <a:ext uri="{FF2B5EF4-FFF2-40B4-BE49-F238E27FC236}">
                <a16:creationId xmlns:a16="http://schemas.microsoft.com/office/drawing/2014/main" id="{573E28D2-62A3-419B-8212-2467FC896738}"/>
              </a:ext>
            </a:extLst>
          </p:cNvPr>
          <p:cNvSpPr txBox="1"/>
          <p:nvPr/>
        </p:nvSpPr>
        <p:spPr>
          <a:xfrm>
            <a:off x="1281359" y="4209850"/>
            <a:ext cx="2778862" cy="1777400"/>
          </a:xfrm>
          <a:prstGeom prst="roundRect">
            <a:avLst>
              <a:gd fmla="val 3352" name="adj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anchor="ctr" anchorCtr="1" bIns="0" lIns="0" rIns="0" rtlCol="0" tIns="0" wrap="square">
            <a:norm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100">
                <a:solidFill>
                  <a:sysClr lastClr="000000" val="windowText"/>
                </a:solidFill>
                <a:ea charset="-122" panose="020b0503020204020204" pitchFamily="34" typeface="微软雅黑"/>
                <a:cs typeface="+mn-ea"/>
                <a:sym typeface="+mn-lt"/>
              </a:rPr>
              <a:t>此部分内容作为文字排版占位显示</a:t>
            </a:r>
          </a:p>
          <a:p>
            <a:pPr algn="ctr">
              <a:lnSpc>
                <a:spcPct val="150000"/>
              </a:lnSpc>
            </a:pPr>
            <a:r>
              <a:rPr altLang="en-US" lang="zh-CN" sz="1100">
                <a:solidFill>
                  <a:sysClr lastClr="000000" val="windowText"/>
                </a:solidFill>
                <a:ea charset="-122" panose="020b0503020204020204" pitchFamily="34" typeface="微软雅黑"/>
                <a:cs typeface="+mn-ea"/>
                <a:sym typeface="+mn-lt"/>
              </a:rPr>
              <a:t>（建议使用主题字体）</a:t>
            </a:r>
          </a:p>
          <a:p>
            <a:pPr algn="ctr">
              <a:lnSpc>
                <a:spcPct val="150000"/>
              </a:lnSpc>
            </a:pPr>
            <a:r>
              <a:rPr altLang="en-US" lang="zh-CN" sz="1100">
                <a:solidFill>
                  <a:sysClr lastClr="000000" val="windowText"/>
                </a:solidFill>
                <a:ea charset="-122" panose="020b0503020204020204" pitchFamily="34" typeface="微软雅黑"/>
                <a:cs typeface="+mn-ea"/>
                <a:sym typeface="+mn-lt"/>
              </a:rPr>
              <a:t>如需更改请在（设置形状格式）菜单下</a:t>
            </a:r>
          </a:p>
          <a:p>
            <a:pPr algn="ctr">
              <a:lnSpc>
                <a:spcPct val="150000"/>
              </a:lnSpc>
            </a:pPr>
            <a:r>
              <a:rPr altLang="en-US" lang="zh-CN" sz="1100">
                <a:solidFill>
                  <a:sysClr lastClr="000000" val="windowText"/>
                </a:solidFill>
                <a:ea charset="-122" panose="020b0503020204020204" pitchFamily="34" typeface="微软雅黑"/>
                <a:cs typeface="+mn-ea"/>
                <a:sym typeface="+mn-lt"/>
              </a:rPr>
              <a:t>（文本选项）中调整</a:t>
            </a:r>
          </a:p>
        </p:txBody>
      </p:sp>
      <p:sp>
        <p:nvSpPr>
          <p:cNvPr id="14" name="Round Same Side Corner Rectangle 54">
            <a:extLst>
              <a:ext uri="{FF2B5EF4-FFF2-40B4-BE49-F238E27FC236}">
                <a16:creationId xmlns:a16="http://schemas.microsoft.com/office/drawing/2014/main" id="{B0F8ED55-AEA2-4221-8052-DBFB3D847F15}"/>
              </a:ext>
            </a:extLst>
          </p:cNvPr>
          <p:cNvSpPr/>
          <p:nvPr/>
        </p:nvSpPr>
        <p:spPr>
          <a:xfrm>
            <a:off x="1631505" y="3963170"/>
            <a:ext cx="2088426" cy="44571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 rtlCol="0" wrap="square">
            <a:noAutofit/>
          </a:bodyPr>
          <a:lstStyle/>
          <a:p>
            <a:pPr algn="ctr">
              <a:lnSpc>
                <a:spcPct val="120000"/>
              </a:lnSpc>
            </a:pPr>
            <a:r>
              <a:rPr altLang="en-US" b="1" lang="zh-CN" sz="1600">
                <a:ea charset="-122" panose="020b0503020204020204" pitchFamily="34" typeface="微软雅黑"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28" name="Title 6">
            <a:extLst>
              <a:ext uri="{FF2B5EF4-FFF2-40B4-BE49-F238E27FC236}">
                <a16:creationId xmlns:a16="http://schemas.microsoft.com/office/drawing/2014/main" id="{8D0AB2D3-B580-422C-9057-FF84BED59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6800" y="356628"/>
            <a:ext cx="7518400" cy="471365"/>
          </a:xfrm>
        </p:spPr>
        <p:txBody>
          <a:bodyPr>
            <a:normAutofit fontScale="90000"/>
          </a:bodyPr>
          <a:lstStyle/>
          <a:p>
            <a:pPr algn="ctr"/>
            <a:r>
              <a:rPr altLang="en-US" lang="zh-CN">
                <a:solidFill>
                  <a:schemeClr val="accent1"/>
                </a:solidFill>
                <a:latin typeface="+mn-lt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57C8670B-DEC8-43AE-A4C2-1DB26CE212FB}"/>
              </a:ext>
            </a:extLst>
          </p:cNvPr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zh-CN" lang="en-US" sz="2400">
                <a:solidFill>
                  <a:schemeClr val="accent1"/>
                </a:solidFill>
                <a:ea charset="-122" panose="020b0503020204020204" pitchFamily="34" typeface="微软雅黑"/>
                <a:cs typeface="+mn-ea"/>
                <a:sym typeface="+mn-lt"/>
              </a:rPr>
              <a:t>CLICK TO ADD CAPTION TEXT</a:t>
            </a:r>
          </a:p>
        </p:txBody>
      </p:sp>
    </p:spTree>
    <p:extLst>
      <p:ext uri="{BB962C8B-B14F-4D97-AF65-F5344CB8AC3E}">
        <p14:creationId val="3227222407"/>
      </p:ext>
    </p:extLst>
  </p:cSld>
  <p:clrMapOvr>
    <a:masterClrMapping/>
  </p:clrMapOvr>
  <p:transition spd="slow">
    <p:randomBar dir="vert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2" presetSubtype="4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8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12" presetSubtype="4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2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3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1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1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2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2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2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2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2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3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3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3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3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3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4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4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4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4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4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4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5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5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5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5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5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5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6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6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6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6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6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6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7"/>
      <p:bldP grpId="0" spid="8"/>
      <p:bldP grpId="0" spid="9"/>
      <p:bldP grpId="0" spid="10"/>
      <p:bldP grpId="0" spid="11"/>
      <p:bldP grpId="0" spid="12"/>
      <p:bldP grpId="0" spid="13"/>
      <p:bldP grpId="0" spid="14"/>
      <p:bldP grpId="0" spid="28"/>
      <p:bldP grpId="0" spid="29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DB2EEAFF-5F38-44BE-99AA-55BB1EE4546C}"/>
              </a:ext>
            </a:extLst>
          </p:cNvPr>
          <p:cNvCxnSpPr/>
          <p:nvPr/>
        </p:nvCxnSpPr>
        <p:spPr>
          <a:xfrm flipH="1" rot="16200000">
            <a:off x="5315421" y="3735816"/>
            <a:ext cx="0" cy="982488"/>
          </a:xfrm>
          <a:prstGeom prst="line">
            <a:avLst/>
          </a:prstGeom>
          <a:ln w="19050">
            <a:solidFill>
              <a:schemeClr val="accent2"/>
            </a:solidFill>
            <a:prstDash val="sysDash"/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C5F9A830-3F7C-4BA3-B6A6-F22D7AC7E29C}"/>
              </a:ext>
            </a:extLst>
          </p:cNvPr>
          <p:cNvCxnSpPr/>
          <p:nvPr/>
        </p:nvCxnSpPr>
        <p:spPr>
          <a:xfrm flipH="1" rot="16200000">
            <a:off x="5132956" y="2557945"/>
            <a:ext cx="0" cy="1510594"/>
          </a:xfrm>
          <a:prstGeom prst="line">
            <a:avLst/>
          </a:prstGeom>
          <a:ln w="19050">
            <a:solidFill>
              <a:schemeClr val="accent3"/>
            </a:solidFill>
            <a:prstDash val="sysDash"/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84AA81A4-E3D9-4EDF-8130-7C24B722C116}"/>
              </a:ext>
            </a:extLst>
          </p:cNvPr>
          <p:cNvCxnSpPr/>
          <p:nvPr/>
        </p:nvCxnSpPr>
        <p:spPr>
          <a:xfrm flipH="1" flipV="1" rot="5400000">
            <a:off x="5194476" y="1152425"/>
            <a:ext cx="0" cy="2493998"/>
          </a:xfrm>
          <a:prstGeom prst="line">
            <a:avLst/>
          </a:prstGeom>
          <a:ln w="19050">
            <a:solidFill>
              <a:schemeClr val="accent4"/>
            </a:solidFill>
            <a:prstDash val="sysDash"/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2890720A-8B15-402F-8626-986F2529CCD7}"/>
              </a:ext>
            </a:extLst>
          </p:cNvPr>
          <p:cNvCxnSpPr/>
          <p:nvPr/>
        </p:nvCxnSpPr>
        <p:spPr>
          <a:xfrm flipH="1" rot="16200000">
            <a:off x="5923656" y="4541584"/>
            <a:ext cx="0" cy="1198585"/>
          </a:xfrm>
          <a:prstGeom prst="line">
            <a:avLst/>
          </a:prstGeom>
          <a:ln w="19050">
            <a:solidFill>
              <a:schemeClr val="accent1"/>
            </a:solidFill>
            <a:prstDash val="sysDash"/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梯形 21">
            <a:extLst>
              <a:ext uri="{FF2B5EF4-FFF2-40B4-BE49-F238E27FC236}">
                <a16:creationId xmlns:a16="http://schemas.microsoft.com/office/drawing/2014/main" id="{11508B02-F794-4B8C-B89C-AF018E75E8FE}"/>
              </a:ext>
            </a:extLst>
          </p:cNvPr>
          <p:cNvSpPr/>
          <p:nvPr/>
        </p:nvSpPr>
        <p:spPr>
          <a:xfrm>
            <a:off x="1185203" y="4684862"/>
            <a:ext cx="4139160" cy="919813"/>
          </a:xfrm>
          <a:prstGeom prst="trapezoid">
            <a:avLst>
              <a:gd fmla="val 46667" name="adj"/>
            </a:avLst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en-GB" sz="2000">
                <a:solidFill>
                  <a:schemeClr val="bg1"/>
                </a:solidFill>
                <a:ea charset="-122" panose="020b0503020204020204" pitchFamily="34" typeface="微软雅黑"/>
                <a:cs typeface="+mn-ea"/>
                <a:sym typeface="+mn-lt"/>
              </a:rPr>
              <a:t>Step 1</a:t>
            </a:r>
          </a:p>
        </p:txBody>
      </p:sp>
      <p:sp>
        <p:nvSpPr>
          <p:cNvPr id="23" name="梯形 22">
            <a:extLst>
              <a:ext uri="{FF2B5EF4-FFF2-40B4-BE49-F238E27FC236}">
                <a16:creationId xmlns:a16="http://schemas.microsoft.com/office/drawing/2014/main" id="{552A3BCF-4B4D-478F-8525-29A801F3BE95}"/>
              </a:ext>
            </a:extLst>
          </p:cNvPr>
          <p:cNvSpPr/>
          <p:nvPr/>
        </p:nvSpPr>
        <p:spPr>
          <a:xfrm>
            <a:off x="1612533" y="3765049"/>
            <a:ext cx="3275558" cy="919813"/>
          </a:xfrm>
          <a:prstGeom prst="trapezoid">
            <a:avLst>
              <a:gd fmla="val 46667" name="adj"/>
            </a:avLst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en-GB" sz="1667">
                <a:ea charset="-122" panose="020b0503020204020204" pitchFamily="34" typeface="微软雅黑"/>
                <a:cs typeface="+mn-ea"/>
                <a:sym typeface="+mn-lt"/>
              </a:rPr>
              <a:t>Step 2</a:t>
            </a:r>
          </a:p>
        </p:txBody>
      </p:sp>
      <p:sp>
        <p:nvSpPr>
          <p:cNvPr id="24" name="梯形 23">
            <a:extLst>
              <a:ext uri="{FF2B5EF4-FFF2-40B4-BE49-F238E27FC236}">
                <a16:creationId xmlns:a16="http://schemas.microsoft.com/office/drawing/2014/main" id="{D826D5C4-491A-4238-9815-6AA81BA1D774}"/>
              </a:ext>
            </a:extLst>
          </p:cNvPr>
          <p:cNvSpPr/>
          <p:nvPr/>
        </p:nvSpPr>
        <p:spPr>
          <a:xfrm>
            <a:off x="2039864" y="2845234"/>
            <a:ext cx="2417704" cy="919813"/>
          </a:xfrm>
          <a:prstGeom prst="trapezoid">
            <a:avLst>
              <a:gd fmla="val 46667" name="adj"/>
            </a:avLst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en-GB" sz="1500">
                <a:ea charset="-122" panose="020b0503020204020204" pitchFamily="34" typeface="微软雅黑"/>
                <a:cs typeface="+mn-ea"/>
                <a:sym typeface="+mn-lt"/>
              </a:rPr>
              <a:t>Step 3</a:t>
            </a:r>
          </a:p>
        </p:txBody>
      </p:sp>
      <p:sp>
        <p:nvSpPr>
          <p:cNvPr id="25" name="梯形 24">
            <a:extLst>
              <a:ext uri="{FF2B5EF4-FFF2-40B4-BE49-F238E27FC236}">
                <a16:creationId xmlns:a16="http://schemas.microsoft.com/office/drawing/2014/main" id="{3FD9B518-0D26-4BBC-BB52-A96FE87BD4D1}"/>
              </a:ext>
            </a:extLst>
          </p:cNvPr>
          <p:cNvSpPr/>
          <p:nvPr/>
        </p:nvSpPr>
        <p:spPr>
          <a:xfrm>
            <a:off x="2468503" y="1925422"/>
            <a:ext cx="1559092" cy="919813"/>
          </a:xfrm>
          <a:prstGeom prst="trapezoid">
            <a:avLst>
              <a:gd fmla="val 46667" name="adj"/>
            </a:avLst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0" rIns="0">
            <a:normAutofit/>
          </a:bodyPr>
          <a:lstStyle/>
          <a:p>
            <a:pPr algn="ctr"/>
            <a:r>
              <a:rPr lang="en-GB" sz="1167">
                <a:ea charset="-122" panose="020b0503020204020204" pitchFamily="34" typeface="微软雅黑"/>
                <a:cs typeface="+mn-ea"/>
                <a:sym typeface="+mn-lt"/>
              </a:rPr>
              <a:t>Step 4</a:t>
            </a: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67798A39-D518-4DD7-8944-BA4B13881EE8}"/>
              </a:ext>
            </a:extLst>
          </p:cNvPr>
          <p:cNvGrpSpPr/>
          <p:nvPr/>
        </p:nvGrpSpPr>
        <p:grpSpPr>
          <a:xfrm>
            <a:off x="2742713" y="1123950"/>
            <a:ext cx="1005426" cy="766135"/>
            <a:chOff x="6559216" y="2734476"/>
            <a:chExt cx="5175884" cy="3944014"/>
          </a:xfrm>
          <a:solidFill>
            <a:srgbClr val="D8574A"/>
          </a:solidFill>
        </p:grpSpPr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B40A7260-E51E-4D75-9BE1-9FD0AC06699B}"/>
                </a:ext>
              </a:extLst>
            </p:cNvPr>
            <p:cNvGrpSpPr/>
            <p:nvPr/>
          </p:nvGrpSpPr>
          <p:grpSpPr>
            <a:xfrm>
              <a:off x="6559216" y="3745152"/>
              <a:ext cx="1504101" cy="2290182"/>
              <a:chOff x="6559216" y="3745152"/>
              <a:chExt cx="1504101" cy="2290182"/>
            </a:xfrm>
            <a:grpFill/>
          </p:grpSpPr>
          <p:sp>
            <p:nvSpPr>
              <p:cNvPr id="42" name="任意多边形: 形状 41">
                <a:extLst>
                  <a:ext uri="{FF2B5EF4-FFF2-40B4-BE49-F238E27FC236}">
                    <a16:creationId xmlns:a16="http://schemas.microsoft.com/office/drawing/2014/main" id="{33F4172F-792E-4DE1-BBE4-6F3C3EC73C4E}"/>
                  </a:ext>
                </a:extLst>
              </p:cNvPr>
              <p:cNvSpPr/>
              <p:nvPr/>
            </p:nvSpPr>
            <p:spPr bwMode="auto">
              <a:xfrm>
                <a:off x="6576230" y="4197743"/>
                <a:ext cx="340295" cy="479814"/>
              </a:xfrm>
              <a:custGeom>
                <a:gdLst>
                  <a:gd fmla="*/ 22 w 299" name="T0"/>
                  <a:gd fmla="*/ 0 h 423" name="T1"/>
                  <a:gd fmla="*/ 26 w 299" name="T2"/>
                  <a:gd fmla="*/ 2 h 423" name="T3"/>
                  <a:gd fmla="*/ 38 w 299" name="T4"/>
                  <a:gd fmla="*/ 4 h 423" name="T5"/>
                  <a:gd fmla="*/ 55 w 299" name="T6"/>
                  <a:gd fmla="*/ 10 h 423" name="T7"/>
                  <a:gd fmla="*/ 77 w 299" name="T8"/>
                  <a:gd fmla="*/ 18 h 423" name="T9"/>
                  <a:gd fmla="*/ 103 w 299" name="T10"/>
                  <a:gd fmla="*/ 31 h 423" name="T11"/>
                  <a:gd fmla="*/ 131 w 299" name="T12"/>
                  <a:gd fmla="*/ 48 h 423" name="T13"/>
                  <a:gd fmla="*/ 162 w 299" name="T14"/>
                  <a:gd fmla="*/ 67 h 423" name="T15"/>
                  <a:gd fmla="*/ 192 w 299" name="T16"/>
                  <a:gd fmla="*/ 94 h 423" name="T17"/>
                  <a:gd fmla="*/ 223 w 299" name="T18"/>
                  <a:gd fmla="*/ 125 h 423" name="T19"/>
                  <a:gd fmla="*/ 250 w 299" name="T20"/>
                  <a:gd fmla="*/ 163 h 423" name="T21"/>
                  <a:gd fmla="*/ 272 w 299" name="T22"/>
                  <a:gd fmla="*/ 203 h 423" name="T23"/>
                  <a:gd fmla="*/ 288 w 299" name="T24"/>
                  <a:gd fmla="*/ 241 h 423" name="T25"/>
                  <a:gd fmla="*/ 296 w 299" name="T26"/>
                  <a:gd fmla="*/ 279 h 423" name="T27"/>
                  <a:gd fmla="*/ 299 w 299" name="T28"/>
                  <a:gd fmla="*/ 312 h 423" name="T29"/>
                  <a:gd fmla="*/ 299 w 299" name="T30"/>
                  <a:gd fmla="*/ 343 h 423" name="T31"/>
                  <a:gd fmla="*/ 296 w 299" name="T32"/>
                  <a:gd fmla="*/ 370 h 423" name="T33"/>
                  <a:gd fmla="*/ 291 w 299" name="T34"/>
                  <a:gd fmla="*/ 392 h 423" name="T35"/>
                  <a:gd fmla="*/ 287 w 299" name="T36"/>
                  <a:gd fmla="*/ 409 h 423" name="T37"/>
                  <a:gd fmla="*/ 282 w 299" name="T38"/>
                  <a:gd fmla="*/ 419 h 423" name="T39"/>
                  <a:gd fmla="*/ 281 w 299" name="T40"/>
                  <a:gd fmla="*/ 423 h 423" name="T41"/>
                  <a:gd fmla="*/ 277 w 299" name="T42"/>
                  <a:gd fmla="*/ 423 h 423" name="T43"/>
                  <a:gd fmla="*/ 265 w 299" name="T44"/>
                  <a:gd fmla="*/ 420 h 423" name="T45"/>
                  <a:gd fmla="*/ 247 w 299" name="T46"/>
                  <a:gd fmla="*/ 417 h 423" name="T47"/>
                  <a:gd fmla="*/ 223 w 299" name="T48"/>
                  <a:gd fmla="*/ 410 h 423" name="T49"/>
                  <a:gd fmla="*/ 196 w 299" name="T50"/>
                  <a:gd fmla="*/ 400 h 423" name="T51"/>
                  <a:gd fmla="*/ 165 w 299" name="T52"/>
                  <a:gd fmla="*/ 388 h 423" name="T53"/>
                  <a:gd fmla="*/ 134 w 299" name="T54"/>
                  <a:gd fmla="*/ 370 h 423" name="T55"/>
                  <a:gd fmla="*/ 103 w 299" name="T56"/>
                  <a:gd fmla="*/ 346 h 423" name="T57"/>
                  <a:gd fmla="*/ 73 w 299" name="T58"/>
                  <a:gd fmla="*/ 316 h 423" name="T59"/>
                  <a:gd fmla="*/ 45 w 299" name="T60"/>
                  <a:gd fmla="*/ 280 h 423" name="T61"/>
                  <a:gd fmla="*/ 25 w 299" name="T62"/>
                  <a:gd fmla="*/ 244 h 423" name="T63"/>
                  <a:gd fmla="*/ 11 w 299" name="T64"/>
                  <a:gd fmla="*/ 209 h 423" name="T65"/>
                  <a:gd fmla="*/ 4 w 299" name="T66"/>
                  <a:gd fmla="*/ 172 h 423" name="T67"/>
                  <a:gd fmla="*/ 0 w 299" name="T68"/>
                  <a:gd fmla="*/ 139 h 423" name="T69"/>
                  <a:gd fmla="*/ 0 w 299" name="T70"/>
                  <a:gd fmla="*/ 107 h 423" name="T71"/>
                  <a:gd fmla="*/ 2 w 299" name="T72"/>
                  <a:gd fmla="*/ 77 h 423" name="T73"/>
                  <a:gd fmla="*/ 8 w 299" name="T74"/>
                  <a:gd fmla="*/ 52 h 423" name="T75"/>
                  <a:gd fmla="*/ 12 w 299" name="T76"/>
                  <a:gd fmla="*/ 31 h 423" name="T77"/>
                  <a:gd fmla="*/ 18 w 299" name="T78"/>
                  <a:gd fmla="*/ 14 h 423" name="T79"/>
                  <a:gd fmla="*/ 21 w 299" name="T80"/>
                  <a:gd fmla="*/ 4 h 423" name="T81"/>
                  <a:gd fmla="*/ 22 w 299" name="T82"/>
                  <a:gd fmla="*/ 0 h 423" name="T8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b="b" l="0" r="r" t="0"/>
                <a:pathLst>
                  <a:path h="422" w="299">
                    <a:moveTo>
                      <a:pt x="22" y="0"/>
                    </a:moveTo>
                    <a:lnTo>
                      <a:pt x="26" y="2"/>
                    </a:lnTo>
                    <a:lnTo>
                      <a:pt x="38" y="4"/>
                    </a:lnTo>
                    <a:lnTo>
                      <a:pt x="55" y="10"/>
                    </a:lnTo>
                    <a:lnTo>
                      <a:pt x="77" y="18"/>
                    </a:lnTo>
                    <a:lnTo>
                      <a:pt x="103" y="31"/>
                    </a:lnTo>
                    <a:lnTo>
                      <a:pt x="131" y="48"/>
                    </a:lnTo>
                    <a:lnTo>
                      <a:pt x="162" y="67"/>
                    </a:lnTo>
                    <a:lnTo>
                      <a:pt x="192" y="94"/>
                    </a:lnTo>
                    <a:lnTo>
                      <a:pt x="223" y="125"/>
                    </a:lnTo>
                    <a:lnTo>
                      <a:pt x="250" y="163"/>
                    </a:lnTo>
                    <a:lnTo>
                      <a:pt x="272" y="203"/>
                    </a:lnTo>
                    <a:lnTo>
                      <a:pt x="288" y="241"/>
                    </a:lnTo>
                    <a:lnTo>
                      <a:pt x="296" y="279"/>
                    </a:lnTo>
                    <a:lnTo>
                      <a:pt x="299" y="312"/>
                    </a:lnTo>
                    <a:lnTo>
                      <a:pt x="299" y="343"/>
                    </a:lnTo>
                    <a:lnTo>
                      <a:pt x="296" y="370"/>
                    </a:lnTo>
                    <a:lnTo>
                      <a:pt x="291" y="392"/>
                    </a:lnTo>
                    <a:lnTo>
                      <a:pt x="287" y="409"/>
                    </a:lnTo>
                    <a:lnTo>
                      <a:pt x="282" y="419"/>
                    </a:lnTo>
                    <a:lnTo>
                      <a:pt x="281" y="423"/>
                    </a:lnTo>
                    <a:lnTo>
                      <a:pt x="277" y="423"/>
                    </a:lnTo>
                    <a:lnTo>
                      <a:pt x="265" y="420"/>
                    </a:lnTo>
                    <a:lnTo>
                      <a:pt x="247" y="417"/>
                    </a:lnTo>
                    <a:lnTo>
                      <a:pt x="223" y="410"/>
                    </a:lnTo>
                    <a:lnTo>
                      <a:pt x="196" y="400"/>
                    </a:lnTo>
                    <a:lnTo>
                      <a:pt x="165" y="388"/>
                    </a:lnTo>
                    <a:lnTo>
                      <a:pt x="134" y="370"/>
                    </a:lnTo>
                    <a:lnTo>
                      <a:pt x="103" y="346"/>
                    </a:lnTo>
                    <a:lnTo>
                      <a:pt x="73" y="316"/>
                    </a:lnTo>
                    <a:lnTo>
                      <a:pt x="45" y="280"/>
                    </a:lnTo>
                    <a:lnTo>
                      <a:pt x="25" y="244"/>
                    </a:lnTo>
                    <a:lnTo>
                      <a:pt x="11" y="209"/>
                    </a:lnTo>
                    <a:lnTo>
                      <a:pt x="4" y="172"/>
                    </a:lnTo>
                    <a:lnTo>
                      <a:pt x="0" y="139"/>
                    </a:lnTo>
                    <a:lnTo>
                      <a:pt x="0" y="107"/>
                    </a:lnTo>
                    <a:lnTo>
                      <a:pt x="2" y="77"/>
                    </a:lnTo>
                    <a:lnTo>
                      <a:pt x="8" y="52"/>
                    </a:lnTo>
                    <a:lnTo>
                      <a:pt x="12" y="31"/>
                    </a:lnTo>
                    <a:lnTo>
                      <a:pt x="18" y="14"/>
                    </a:lnTo>
                    <a:lnTo>
                      <a:pt x="21" y="4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>
                  <a:ea charset="-122" panose="020b0503020204020204" pitchFamily="34" typeface="微软雅黑"/>
                  <a:cs typeface="+mn-ea"/>
                  <a:sym typeface="+mn-lt"/>
                </a:endParaRPr>
              </a:p>
            </p:txBody>
          </p:sp>
          <p:sp>
            <p:nvSpPr>
              <p:cNvPr id="43" name="任意多边形: 形状 42">
                <a:extLst>
                  <a:ext uri="{FF2B5EF4-FFF2-40B4-BE49-F238E27FC236}">
                    <a16:creationId xmlns:a16="http://schemas.microsoft.com/office/drawing/2014/main" id="{37E8F1EE-3488-4F3B-A5B7-A78F2F50113C}"/>
                  </a:ext>
                </a:extLst>
              </p:cNvPr>
              <p:cNvSpPr/>
              <p:nvPr/>
            </p:nvSpPr>
            <p:spPr bwMode="auto">
              <a:xfrm>
                <a:off x="7120701" y="4167118"/>
                <a:ext cx="296055" cy="534262"/>
              </a:xfrm>
              <a:custGeom>
                <a:gdLst>
                  <a:gd fmla="*/ 201 w 260" name="T0"/>
                  <a:gd fmla="*/ 0 h 470" name="T1"/>
                  <a:gd fmla="*/ 202 w 260" name="T2"/>
                  <a:gd fmla="*/ 2 h 470" name="T3"/>
                  <a:gd fmla="*/ 209 w 260" name="T4"/>
                  <a:gd fmla="*/ 12 h 470" name="T5"/>
                  <a:gd fmla="*/ 218 w 260" name="T6"/>
                  <a:gd fmla="*/ 26 h 470" name="T7"/>
                  <a:gd fmla="*/ 228 w 260" name="T8"/>
                  <a:gd fmla="*/ 46 h 470" name="T9"/>
                  <a:gd fmla="*/ 238 w 260" name="T10"/>
                  <a:gd fmla="*/ 70 h 470" name="T11"/>
                  <a:gd fmla="*/ 248 w 260" name="T12"/>
                  <a:gd fmla="*/ 98 h 470" name="T13"/>
                  <a:gd fmla="*/ 255 w 260" name="T14"/>
                  <a:gd fmla="*/ 128 h 470" name="T15"/>
                  <a:gd fmla="*/ 260 w 260" name="T16"/>
                  <a:gd fmla="*/ 162 h 470" name="T17"/>
                  <a:gd fmla="*/ 260 w 260" name="T18"/>
                  <a:gd fmla="*/ 198 h 470" name="T19"/>
                  <a:gd fmla="*/ 256 w 260" name="T20"/>
                  <a:gd fmla="*/ 238 h 470" name="T21"/>
                  <a:gd fmla="*/ 246 w 260" name="T22"/>
                  <a:gd fmla="*/ 277 h 470" name="T23"/>
                  <a:gd fmla="*/ 229 w 260" name="T24"/>
                  <a:gd fmla="*/ 315 h 470" name="T25"/>
                  <a:gd fmla="*/ 209 w 260" name="T26"/>
                  <a:gd fmla="*/ 348 h 470" name="T27"/>
                  <a:gd fmla="*/ 187 w 260" name="T28"/>
                  <a:gd fmla="*/ 376 h 470" name="T29"/>
                  <a:gd fmla="*/ 164 w 260" name="T30"/>
                  <a:gd fmla="*/ 400 h 470" name="T31"/>
                  <a:gd fmla="*/ 140 w 260" name="T32"/>
                  <a:gd fmla="*/ 421 h 470" name="T33"/>
                  <a:gd fmla="*/ 116 w 260" name="T34"/>
                  <a:gd fmla="*/ 436 h 470" name="T35"/>
                  <a:gd fmla="*/ 95 w 260" name="T36"/>
                  <a:gd fmla="*/ 449 h 470" name="T37"/>
                  <a:gd fmla="*/ 77 w 260" name="T38"/>
                  <a:gd fmla="*/ 459 h 470" name="T39"/>
                  <a:gd fmla="*/ 62 w 260" name="T40"/>
                  <a:gd fmla="*/ 466 h 470" name="T41"/>
                  <a:gd fmla="*/ 54 w 260" name="T42"/>
                  <a:gd fmla="*/ 468 h 470" name="T43"/>
                  <a:gd fmla="*/ 50 w 260" name="T44"/>
                  <a:gd fmla="*/ 470 h 470" name="T45"/>
                  <a:gd fmla="*/ 48 w 260" name="T46"/>
                  <a:gd fmla="*/ 467 h 470" name="T47"/>
                  <a:gd fmla="*/ 43 w 260" name="T48"/>
                  <a:gd fmla="*/ 460 h 470" name="T49"/>
                  <a:gd fmla="*/ 36 w 260" name="T50"/>
                  <a:gd fmla="*/ 447 h 470" name="T51"/>
                  <a:gd fmla="*/ 27 w 260" name="T52"/>
                  <a:gd fmla="*/ 431 h 470" name="T53"/>
                  <a:gd fmla="*/ 17 w 260" name="T54"/>
                  <a:gd fmla="*/ 410 h 470" name="T55"/>
                  <a:gd fmla="*/ 10 w 260" name="T56"/>
                  <a:gd fmla="*/ 384 h 470" name="T57"/>
                  <a:gd fmla="*/ 3 w 260" name="T58"/>
                  <a:gd fmla="*/ 355 h 470" name="T59"/>
                  <a:gd fmla="*/ 0 w 260" name="T60"/>
                  <a:gd fmla="*/ 323 h 470" name="T61"/>
                  <a:gd fmla="*/ 0 w 260" name="T62"/>
                  <a:gd fmla="*/ 288 h 470" name="T63"/>
                  <a:gd fmla="*/ 6 w 260" name="T64"/>
                  <a:gd fmla="*/ 250 h 470" name="T65"/>
                  <a:gd fmla="*/ 17 w 260" name="T66"/>
                  <a:gd fmla="*/ 210 h 470" name="T67"/>
                  <a:gd fmla="*/ 36 w 260" name="T68"/>
                  <a:gd fmla="*/ 168 h 470" name="T69"/>
                  <a:gd fmla="*/ 58 w 260" name="T70"/>
                  <a:gd fmla="*/ 130 h 470" name="T71"/>
                  <a:gd fmla="*/ 81 w 260" name="T72"/>
                  <a:gd fmla="*/ 98 h 470" name="T73"/>
                  <a:gd fmla="*/ 105 w 260" name="T74"/>
                  <a:gd fmla="*/ 71 h 470" name="T75"/>
                  <a:gd fmla="*/ 129 w 260" name="T76"/>
                  <a:gd fmla="*/ 49 h 470" name="T77"/>
                  <a:gd fmla="*/ 151 w 260" name="T78"/>
                  <a:gd fmla="*/ 30 h 470" name="T79"/>
                  <a:gd fmla="*/ 171 w 260" name="T80"/>
                  <a:gd fmla="*/ 16 h 470" name="T81"/>
                  <a:gd fmla="*/ 187 w 260" name="T82"/>
                  <a:gd fmla="*/ 7 h 470" name="T83"/>
                  <a:gd fmla="*/ 197 w 260" name="T84"/>
                  <a:gd fmla="*/ 1 h 470" name="T85"/>
                  <a:gd fmla="*/ 201 w 260" name="T86"/>
                  <a:gd fmla="*/ 0 h 470" name="T8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b="b" l="0" r="r" t="0"/>
                <a:pathLst>
                  <a:path h="470" w="260">
                    <a:moveTo>
                      <a:pt x="201" y="0"/>
                    </a:moveTo>
                    <a:lnTo>
                      <a:pt x="202" y="2"/>
                    </a:lnTo>
                    <a:lnTo>
                      <a:pt x="209" y="12"/>
                    </a:lnTo>
                    <a:lnTo>
                      <a:pt x="218" y="26"/>
                    </a:lnTo>
                    <a:lnTo>
                      <a:pt x="228" y="46"/>
                    </a:lnTo>
                    <a:lnTo>
                      <a:pt x="238" y="70"/>
                    </a:lnTo>
                    <a:lnTo>
                      <a:pt x="248" y="98"/>
                    </a:lnTo>
                    <a:lnTo>
                      <a:pt x="255" y="128"/>
                    </a:lnTo>
                    <a:lnTo>
                      <a:pt x="260" y="162"/>
                    </a:lnTo>
                    <a:lnTo>
                      <a:pt x="260" y="198"/>
                    </a:lnTo>
                    <a:lnTo>
                      <a:pt x="256" y="238"/>
                    </a:lnTo>
                    <a:lnTo>
                      <a:pt x="246" y="277"/>
                    </a:lnTo>
                    <a:lnTo>
                      <a:pt x="229" y="315"/>
                    </a:lnTo>
                    <a:lnTo>
                      <a:pt x="209" y="348"/>
                    </a:lnTo>
                    <a:lnTo>
                      <a:pt x="187" y="376"/>
                    </a:lnTo>
                    <a:lnTo>
                      <a:pt x="164" y="400"/>
                    </a:lnTo>
                    <a:lnTo>
                      <a:pt x="140" y="421"/>
                    </a:lnTo>
                    <a:lnTo>
                      <a:pt x="116" y="436"/>
                    </a:lnTo>
                    <a:lnTo>
                      <a:pt x="95" y="449"/>
                    </a:lnTo>
                    <a:lnTo>
                      <a:pt x="77" y="459"/>
                    </a:lnTo>
                    <a:lnTo>
                      <a:pt x="62" y="466"/>
                    </a:lnTo>
                    <a:lnTo>
                      <a:pt x="54" y="468"/>
                    </a:lnTo>
                    <a:lnTo>
                      <a:pt x="50" y="470"/>
                    </a:lnTo>
                    <a:lnTo>
                      <a:pt x="48" y="467"/>
                    </a:lnTo>
                    <a:lnTo>
                      <a:pt x="43" y="460"/>
                    </a:lnTo>
                    <a:lnTo>
                      <a:pt x="36" y="447"/>
                    </a:lnTo>
                    <a:lnTo>
                      <a:pt x="27" y="431"/>
                    </a:lnTo>
                    <a:lnTo>
                      <a:pt x="17" y="410"/>
                    </a:lnTo>
                    <a:lnTo>
                      <a:pt x="10" y="384"/>
                    </a:lnTo>
                    <a:lnTo>
                      <a:pt x="3" y="355"/>
                    </a:lnTo>
                    <a:lnTo>
                      <a:pt x="0" y="323"/>
                    </a:lnTo>
                    <a:lnTo>
                      <a:pt x="0" y="288"/>
                    </a:lnTo>
                    <a:lnTo>
                      <a:pt x="6" y="250"/>
                    </a:lnTo>
                    <a:lnTo>
                      <a:pt x="17" y="210"/>
                    </a:lnTo>
                    <a:lnTo>
                      <a:pt x="36" y="168"/>
                    </a:lnTo>
                    <a:lnTo>
                      <a:pt x="58" y="130"/>
                    </a:lnTo>
                    <a:lnTo>
                      <a:pt x="81" y="98"/>
                    </a:lnTo>
                    <a:lnTo>
                      <a:pt x="105" y="71"/>
                    </a:lnTo>
                    <a:lnTo>
                      <a:pt x="129" y="49"/>
                    </a:lnTo>
                    <a:lnTo>
                      <a:pt x="151" y="30"/>
                    </a:lnTo>
                    <a:lnTo>
                      <a:pt x="171" y="16"/>
                    </a:lnTo>
                    <a:lnTo>
                      <a:pt x="187" y="7"/>
                    </a:lnTo>
                    <a:lnTo>
                      <a:pt x="197" y="1"/>
                    </a:lnTo>
                    <a:lnTo>
                      <a:pt x="20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>
                  <a:ea charset="-122" panose="020b0503020204020204" pitchFamily="34" typeface="微软雅黑"/>
                  <a:cs typeface="+mn-ea"/>
                  <a:sym typeface="+mn-lt"/>
                </a:endParaRPr>
              </a:p>
            </p:txBody>
          </p:sp>
          <p:sp>
            <p:nvSpPr>
              <p:cNvPr id="44" name="任意多边形: 形状 43">
                <a:extLst>
                  <a:ext uri="{FF2B5EF4-FFF2-40B4-BE49-F238E27FC236}">
                    <a16:creationId xmlns:a16="http://schemas.microsoft.com/office/drawing/2014/main" id="{F4D0387B-7ADB-4EF3-860E-5E918B9D15C3}"/>
                  </a:ext>
                </a:extLst>
              </p:cNvPr>
              <p:cNvSpPr/>
              <p:nvPr/>
            </p:nvSpPr>
            <p:spPr bwMode="auto">
              <a:xfrm>
                <a:off x="7233000" y="4626514"/>
                <a:ext cx="279042" cy="551277"/>
              </a:xfrm>
              <a:custGeom>
                <a:gdLst>
                  <a:gd fmla="*/ 160 w 246" name="T0"/>
                  <a:gd fmla="*/ 0 h 486" name="T1"/>
                  <a:gd fmla="*/ 163 w 246" name="T2"/>
                  <a:gd fmla="*/ 2 h 486" name="T3"/>
                  <a:gd fmla="*/ 168 w 246" name="T4"/>
                  <a:gd fmla="*/ 9 h 486" name="T5"/>
                  <a:gd fmla="*/ 177 w 246" name="T6"/>
                  <a:gd fmla="*/ 20 h 486" name="T7"/>
                  <a:gd fmla="*/ 188 w 246" name="T8"/>
                  <a:gd fmla="*/ 35 h 486" name="T9"/>
                  <a:gd fmla="*/ 201 w 246" name="T10"/>
                  <a:gd fmla="*/ 55 h 486" name="T11"/>
                  <a:gd fmla="*/ 212 w 246" name="T12"/>
                  <a:gd fmla="*/ 77 h 486" name="T13"/>
                  <a:gd fmla="*/ 225 w 246" name="T14"/>
                  <a:gd fmla="*/ 103 h 486" name="T15"/>
                  <a:gd fmla="*/ 235 w 246" name="T16"/>
                  <a:gd fmla="*/ 131 h 486" name="T17"/>
                  <a:gd fmla="*/ 242 w 246" name="T18"/>
                  <a:gd fmla="*/ 163 h 486" name="T19"/>
                  <a:gd fmla="*/ 246 w 246" name="T20"/>
                  <a:gd fmla="*/ 196 h 486" name="T21"/>
                  <a:gd fmla="*/ 246 w 246" name="T22"/>
                  <a:gd fmla="*/ 231 h 486" name="T23"/>
                  <a:gd fmla="*/ 240 w 246" name="T24"/>
                  <a:gd fmla="*/ 269 h 486" name="T25"/>
                  <a:gd fmla="*/ 229 w 246" name="T26"/>
                  <a:gd fmla="*/ 308 h 486" name="T27"/>
                  <a:gd fmla="*/ 215 w 246" name="T28"/>
                  <a:gd fmla="*/ 345 h 486" name="T29"/>
                  <a:gd fmla="*/ 197 w 246" name="T30"/>
                  <a:gd fmla="*/ 375 h 486" name="T31"/>
                  <a:gd fmla="*/ 175 w 246" name="T32"/>
                  <a:gd fmla="*/ 402 h 486" name="T33"/>
                  <a:gd fmla="*/ 156 w 246" name="T34"/>
                  <a:gd fmla="*/ 426 h 486" name="T35"/>
                  <a:gd fmla="*/ 134 w 246" name="T36"/>
                  <a:gd fmla="*/ 444 h 486" name="T37"/>
                  <a:gd fmla="*/ 115 w 246" name="T38"/>
                  <a:gd fmla="*/ 459 h 486" name="T39"/>
                  <a:gd fmla="*/ 98 w 246" name="T40"/>
                  <a:gd fmla="*/ 472 h 486" name="T41"/>
                  <a:gd fmla="*/ 85 w 246" name="T42"/>
                  <a:gd fmla="*/ 480 h 486" name="T43"/>
                  <a:gd fmla="*/ 76 w 246" name="T44"/>
                  <a:gd fmla="*/ 485 h 486" name="T45"/>
                  <a:gd fmla="*/ 74 w 246" name="T46"/>
                  <a:gd fmla="*/ 486 h 486" name="T47"/>
                  <a:gd fmla="*/ 71 w 246" name="T48"/>
                  <a:gd fmla="*/ 485 h 486" name="T49"/>
                  <a:gd fmla="*/ 64 w 246" name="T50"/>
                  <a:gd fmla="*/ 478 h 486" name="T51"/>
                  <a:gd fmla="*/ 55 w 246" name="T52"/>
                  <a:gd fmla="*/ 465 h 486" name="T53"/>
                  <a:gd fmla="*/ 44 w 246" name="T54"/>
                  <a:gd fmla="*/ 450 h 486" name="T55"/>
                  <a:gd fmla="*/ 33 w 246" name="T56"/>
                  <a:gd fmla="*/ 430 h 486" name="T57"/>
                  <a:gd fmla="*/ 21 w 246" name="T58"/>
                  <a:gd fmla="*/ 406 h 486" name="T59"/>
                  <a:gd fmla="*/ 11 w 246" name="T60"/>
                  <a:gd fmla="*/ 378 h 486" name="T61"/>
                  <a:gd fmla="*/ 4 w 246" name="T62"/>
                  <a:gd fmla="*/ 347 h 486" name="T63"/>
                  <a:gd fmla="*/ 0 w 246" name="T64"/>
                  <a:gd fmla="*/ 312 h 486" name="T65"/>
                  <a:gd fmla="*/ 0 w 246" name="T66"/>
                  <a:gd fmla="*/ 273 h 486" name="T67"/>
                  <a:gd fmla="*/ 6 w 246" name="T68"/>
                  <a:gd fmla="*/ 233 h 486" name="T69"/>
                  <a:gd fmla="*/ 17 w 246" name="T70"/>
                  <a:gd fmla="*/ 191 h 486" name="T71"/>
                  <a:gd fmla="*/ 33 w 246" name="T72"/>
                  <a:gd fmla="*/ 154 h 486" name="T73"/>
                  <a:gd fmla="*/ 50 w 246" name="T74"/>
                  <a:gd fmla="*/ 122 h 486" name="T75"/>
                  <a:gd fmla="*/ 68 w 246" name="T76"/>
                  <a:gd fmla="*/ 93 h 486" name="T77"/>
                  <a:gd fmla="*/ 86 w 246" name="T78"/>
                  <a:gd fmla="*/ 68 h 486" name="T79"/>
                  <a:gd fmla="*/ 105 w 246" name="T80"/>
                  <a:gd fmla="*/ 47 h 486" name="T81"/>
                  <a:gd fmla="*/ 122 w 246" name="T82"/>
                  <a:gd fmla="*/ 30 h 486" name="T83"/>
                  <a:gd fmla="*/ 137 w 246" name="T84"/>
                  <a:gd fmla="*/ 17 h 486" name="T85"/>
                  <a:gd fmla="*/ 149 w 246" name="T86"/>
                  <a:gd fmla="*/ 7 h 486" name="T87"/>
                  <a:gd fmla="*/ 157 w 246" name="T88"/>
                  <a:gd fmla="*/ 2 h 486" name="T89"/>
                  <a:gd fmla="*/ 160 w 246" name="T90"/>
                  <a:gd fmla="*/ 0 h 486" name="T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b="b" l="0" r="r" t="0"/>
                <a:pathLst>
                  <a:path h="486" w="246">
                    <a:moveTo>
                      <a:pt x="160" y="0"/>
                    </a:moveTo>
                    <a:lnTo>
                      <a:pt x="163" y="2"/>
                    </a:lnTo>
                    <a:lnTo>
                      <a:pt x="168" y="9"/>
                    </a:lnTo>
                    <a:lnTo>
                      <a:pt x="177" y="20"/>
                    </a:lnTo>
                    <a:lnTo>
                      <a:pt x="188" y="35"/>
                    </a:lnTo>
                    <a:lnTo>
                      <a:pt x="201" y="55"/>
                    </a:lnTo>
                    <a:lnTo>
                      <a:pt x="212" y="77"/>
                    </a:lnTo>
                    <a:lnTo>
                      <a:pt x="225" y="103"/>
                    </a:lnTo>
                    <a:lnTo>
                      <a:pt x="235" y="131"/>
                    </a:lnTo>
                    <a:lnTo>
                      <a:pt x="242" y="163"/>
                    </a:lnTo>
                    <a:lnTo>
                      <a:pt x="246" y="196"/>
                    </a:lnTo>
                    <a:lnTo>
                      <a:pt x="246" y="231"/>
                    </a:lnTo>
                    <a:lnTo>
                      <a:pt x="240" y="269"/>
                    </a:lnTo>
                    <a:lnTo>
                      <a:pt x="229" y="308"/>
                    </a:lnTo>
                    <a:lnTo>
                      <a:pt x="215" y="345"/>
                    </a:lnTo>
                    <a:lnTo>
                      <a:pt x="197" y="375"/>
                    </a:lnTo>
                    <a:lnTo>
                      <a:pt x="175" y="402"/>
                    </a:lnTo>
                    <a:lnTo>
                      <a:pt x="156" y="426"/>
                    </a:lnTo>
                    <a:lnTo>
                      <a:pt x="134" y="444"/>
                    </a:lnTo>
                    <a:lnTo>
                      <a:pt x="115" y="459"/>
                    </a:lnTo>
                    <a:lnTo>
                      <a:pt x="98" y="472"/>
                    </a:lnTo>
                    <a:lnTo>
                      <a:pt x="85" y="480"/>
                    </a:lnTo>
                    <a:lnTo>
                      <a:pt x="76" y="485"/>
                    </a:lnTo>
                    <a:lnTo>
                      <a:pt x="74" y="486"/>
                    </a:lnTo>
                    <a:lnTo>
                      <a:pt x="71" y="485"/>
                    </a:lnTo>
                    <a:lnTo>
                      <a:pt x="64" y="478"/>
                    </a:lnTo>
                    <a:lnTo>
                      <a:pt x="55" y="465"/>
                    </a:lnTo>
                    <a:lnTo>
                      <a:pt x="44" y="450"/>
                    </a:lnTo>
                    <a:lnTo>
                      <a:pt x="33" y="430"/>
                    </a:lnTo>
                    <a:lnTo>
                      <a:pt x="21" y="406"/>
                    </a:lnTo>
                    <a:lnTo>
                      <a:pt x="11" y="378"/>
                    </a:lnTo>
                    <a:lnTo>
                      <a:pt x="4" y="347"/>
                    </a:lnTo>
                    <a:lnTo>
                      <a:pt x="0" y="312"/>
                    </a:lnTo>
                    <a:lnTo>
                      <a:pt x="0" y="273"/>
                    </a:lnTo>
                    <a:lnTo>
                      <a:pt x="6" y="233"/>
                    </a:lnTo>
                    <a:lnTo>
                      <a:pt x="17" y="191"/>
                    </a:lnTo>
                    <a:lnTo>
                      <a:pt x="33" y="154"/>
                    </a:lnTo>
                    <a:lnTo>
                      <a:pt x="50" y="122"/>
                    </a:lnTo>
                    <a:lnTo>
                      <a:pt x="68" y="93"/>
                    </a:lnTo>
                    <a:lnTo>
                      <a:pt x="86" y="68"/>
                    </a:lnTo>
                    <a:lnTo>
                      <a:pt x="105" y="47"/>
                    </a:lnTo>
                    <a:lnTo>
                      <a:pt x="122" y="30"/>
                    </a:lnTo>
                    <a:lnTo>
                      <a:pt x="137" y="17"/>
                    </a:lnTo>
                    <a:lnTo>
                      <a:pt x="149" y="7"/>
                    </a:lnTo>
                    <a:lnTo>
                      <a:pt x="157" y="2"/>
                    </a:lnTo>
                    <a:lnTo>
                      <a:pt x="16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>
                  <a:ea charset="-122" panose="020b0503020204020204" pitchFamily="34" typeface="微软雅黑"/>
                  <a:cs typeface="+mn-ea"/>
                  <a:sym typeface="+mn-lt"/>
                </a:endParaRPr>
              </a:p>
            </p:txBody>
          </p:sp>
          <p:sp>
            <p:nvSpPr>
              <p:cNvPr id="45" name="任意多边形: 形状 44">
                <a:extLst>
                  <a:ext uri="{FF2B5EF4-FFF2-40B4-BE49-F238E27FC236}">
                    <a16:creationId xmlns:a16="http://schemas.microsoft.com/office/drawing/2014/main" id="{981C88E2-F31F-4F5F-862A-8828C7116768}"/>
                  </a:ext>
                </a:extLst>
              </p:cNvPr>
              <p:cNvSpPr/>
              <p:nvPr/>
            </p:nvSpPr>
            <p:spPr bwMode="auto">
              <a:xfrm>
                <a:off x="7495026" y="4932779"/>
                <a:ext cx="272236" cy="558083"/>
              </a:xfrm>
              <a:custGeom>
                <a:gdLst>
                  <a:gd fmla="*/ 133 w 242" name="T0"/>
                  <a:gd fmla="*/ 0 h 492" name="T1"/>
                  <a:gd fmla="*/ 136 w 242" name="T2"/>
                  <a:gd fmla="*/ 1 h 492" name="T3"/>
                  <a:gd fmla="*/ 143 w 242" name="T4"/>
                  <a:gd fmla="*/ 8 h 492" name="T5"/>
                  <a:gd fmla="*/ 153 w 242" name="T6"/>
                  <a:gd fmla="*/ 18 h 492" name="T7"/>
                  <a:gd fmla="*/ 166 w 242" name="T8"/>
                  <a:gd fmla="*/ 32 h 492" name="T9"/>
                  <a:gd fmla="*/ 180 w 242" name="T10"/>
                  <a:gd fmla="*/ 50 h 492" name="T11"/>
                  <a:gd fmla="*/ 194 w 242" name="T12"/>
                  <a:gd fmla="*/ 71 h 492" name="T13"/>
                  <a:gd fmla="*/ 208 w 242" name="T14"/>
                  <a:gd fmla="*/ 95 h 492" name="T15"/>
                  <a:gd fmla="*/ 221 w 242" name="T16"/>
                  <a:gd fmla="*/ 123 h 492" name="T17"/>
                  <a:gd fmla="*/ 231 w 242" name="T18"/>
                  <a:gd fmla="*/ 152 h 492" name="T19"/>
                  <a:gd fmla="*/ 239 w 242" name="T20"/>
                  <a:gd fmla="*/ 186 h 492" name="T21"/>
                  <a:gd fmla="*/ 242 w 242" name="T22"/>
                  <a:gd fmla="*/ 221 h 492" name="T23"/>
                  <a:gd fmla="*/ 240 w 242" name="T24"/>
                  <a:gd fmla="*/ 258 h 492" name="T25"/>
                  <a:gd fmla="*/ 232 w 242" name="T26"/>
                  <a:gd fmla="*/ 299 h 492" name="T27"/>
                  <a:gd fmla="*/ 221 w 242" name="T28"/>
                  <a:gd fmla="*/ 337 h 492" name="T29"/>
                  <a:gd fmla="*/ 205 w 242" name="T30"/>
                  <a:gd fmla="*/ 369 h 492" name="T31"/>
                  <a:gd fmla="*/ 188 w 242" name="T32"/>
                  <a:gd fmla="*/ 398 h 492" name="T33"/>
                  <a:gd fmla="*/ 170 w 242" name="T34"/>
                  <a:gd fmla="*/ 422 h 492" name="T35"/>
                  <a:gd fmla="*/ 150 w 242" name="T36"/>
                  <a:gd fmla="*/ 444 h 492" name="T37"/>
                  <a:gd fmla="*/ 133 w 242" name="T38"/>
                  <a:gd fmla="*/ 461 h 492" name="T39"/>
                  <a:gd fmla="*/ 117 w 242" name="T40"/>
                  <a:gd fmla="*/ 474 h 492" name="T41"/>
                  <a:gd fmla="*/ 105 w 242" name="T42"/>
                  <a:gd fmla="*/ 484 h 492" name="T43"/>
                  <a:gd fmla="*/ 96 w 242" name="T44"/>
                  <a:gd fmla="*/ 489 h 492" name="T45"/>
                  <a:gd fmla="*/ 93 w 242" name="T46"/>
                  <a:gd fmla="*/ 492 h 492" name="T47"/>
                  <a:gd fmla="*/ 91 w 242" name="T48"/>
                  <a:gd fmla="*/ 489 h 492" name="T49"/>
                  <a:gd fmla="*/ 84 w 242" name="T50"/>
                  <a:gd fmla="*/ 482 h 492" name="T51"/>
                  <a:gd fmla="*/ 74 w 242" name="T52"/>
                  <a:gd fmla="*/ 472 h 492" name="T53"/>
                  <a:gd fmla="*/ 61 w 242" name="T54"/>
                  <a:gd fmla="*/ 457 h 492" name="T55"/>
                  <a:gd fmla="*/ 48 w 242" name="T56"/>
                  <a:gd fmla="*/ 439 h 492" name="T57"/>
                  <a:gd fmla="*/ 34 w 242" name="T58"/>
                  <a:gd fmla="*/ 416 h 492" name="T59"/>
                  <a:gd fmla="*/ 21 w 242" name="T60"/>
                  <a:gd fmla="*/ 390 h 492" name="T61"/>
                  <a:gd fmla="*/ 11 w 242" name="T62"/>
                  <a:gd fmla="*/ 359 h 492" name="T63"/>
                  <a:gd fmla="*/ 4 w 242" name="T64"/>
                  <a:gd fmla="*/ 324 h 492" name="T65"/>
                  <a:gd fmla="*/ 0 w 242" name="T66"/>
                  <a:gd fmla="*/ 286 h 492" name="T67"/>
                  <a:gd fmla="*/ 3 w 242" name="T68"/>
                  <a:gd fmla="*/ 244 h 492" name="T69"/>
                  <a:gd fmla="*/ 10 w 242" name="T70"/>
                  <a:gd fmla="*/ 202 h 492" name="T71"/>
                  <a:gd fmla="*/ 21 w 242" name="T72"/>
                  <a:gd fmla="*/ 165 h 492" name="T73"/>
                  <a:gd fmla="*/ 34 w 242" name="T74"/>
                  <a:gd fmla="*/ 130 h 492" name="T75"/>
                  <a:gd fmla="*/ 50 w 242" name="T76"/>
                  <a:gd fmla="*/ 100 h 492" name="T77"/>
                  <a:gd fmla="*/ 67 w 242" name="T78"/>
                  <a:gd fmla="*/ 74 h 492" name="T79"/>
                  <a:gd fmla="*/ 84 w 242" name="T80"/>
                  <a:gd fmla="*/ 51 h 492" name="T81"/>
                  <a:gd fmla="*/ 99 w 242" name="T82"/>
                  <a:gd fmla="*/ 32 h 492" name="T83"/>
                  <a:gd fmla="*/ 113 w 242" name="T84"/>
                  <a:gd fmla="*/ 18 h 492" name="T85"/>
                  <a:gd fmla="*/ 123 w 242" name="T86"/>
                  <a:gd fmla="*/ 8 h 492" name="T87"/>
                  <a:gd fmla="*/ 130 w 242" name="T88"/>
                  <a:gd fmla="*/ 1 h 492" name="T89"/>
                  <a:gd fmla="*/ 133 w 242" name="T90"/>
                  <a:gd fmla="*/ 0 h 492" name="T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b="b" l="0" r="r" t="0"/>
                <a:pathLst>
                  <a:path h="492" w="241">
                    <a:moveTo>
                      <a:pt x="133" y="0"/>
                    </a:moveTo>
                    <a:lnTo>
                      <a:pt x="136" y="1"/>
                    </a:lnTo>
                    <a:lnTo>
                      <a:pt x="143" y="8"/>
                    </a:lnTo>
                    <a:lnTo>
                      <a:pt x="153" y="18"/>
                    </a:lnTo>
                    <a:lnTo>
                      <a:pt x="166" y="32"/>
                    </a:lnTo>
                    <a:lnTo>
                      <a:pt x="180" y="50"/>
                    </a:lnTo>
                    <a:lnTo>
                      <a:pt x="194" y="71"/>
                    </a:lnTo>
                    <a:lnTo>
                      <a:pt x="208" y="95"/>
                    </a:lnTo>
                    <a:lnTo>
                      <a:pt x="221" y="123"/>
                    </a:lnTo>
                    <a:lnTo>
                      <a:pt x="231" y="152"/>
                    </a:lnTo>
                    <a:lnTo>
                      <a:pt x="239" y="186"/>
                    </a:lnTo>
                    <a:lnTo>
                      <a:pt x="242" y="221"/>
                    </a:lnTo>
                    <a:lnTo>
                      <a:pt x="240" y="258"/>
                    </a:lnTo>
                    <a:lnTo>
                      <a:pt x="232" y="299"/>
                    </a:lnTo>
                    <a:lnTo>
                      <a:pt x="221" y="337"/>
                    </a:lnTo>
                    <a:lnTo>
                      <a:pt x="205" y="369"/>
                    </a:lnTo>
                    <a:lnTo>
                      <a:pt x="188" y="398"/>
                    </a:lnTo>
                    <a:lnTo>
                      <a:pt x="170" y="422"/>
                    </a:lnTo>
                    <a:lnTo>
                      <a:pt x="150" y="444"/>
                    </a:lnTo>
                    <a:lnTo>
                      <a:pt x="133" y="461"/>
                    </a:lnTo>
                    <a:lnTo>
                      <a:pt x="117" y="474"/>
                    </a:lnTo>
                    <a:lnTo>
                      <a:pt x="105" y="484"/>
                    </a:lnTo>
                    <a:lnTo>
                      <a:pt x="96" y="489"/>
                    </a:lnTo>
                    <a:lnTo>
                      <a:pt x="93" y="492"/>
                    </a:lnTo>
                    <a:lnTo>
                      <a:pt x="91" y="489"/>
                    </a:lnTo>
                    <a:lnTo>
                      <a:pt x="84" y="482"/>
                    </a:lnTo>
                    <a:lnTo>
                      <a:pt x="74" y="472"/>
                    </a:lnTo>
                    <a:lnTo>
                      <a:pt x="61" y="457"/>
                    </a:lnTo>
                    <a:lnTo>
                      <a:pt x="48" y="439"/>
                    </a:lnTo>
                    <a:lnTo>
                      <a:pt x="34" y="416"/>
                    </a:lnTo>
                    <a:lnTo>
                      <a:pt x="21" y="390"/>
                    </a:lnTo>
                    <a:lnTo>
                      <a:pt x="11" y="359"/>
                    </a:lnTo>
                    <a:lnTo>
                      <a:pt x="4" y="324"/>
                    </a:lnTo>
                    <a:lnTo>
                      <a:pt x="0" y="286"/>
                    </a:lnTo>
                    <a:lnTo>
                      <a:pt x="3" y="244"/>
                    </a:lnTo>
                    <a:lnTo>
                      <a:pt x="10" y="202"/>
                    </a:lnTo>
                    <a:lnTo>
                      <a:pt x="21" y="165"/>
                    </a:lnTo>
                    <a:lnTo>
                      <a:pt x="34" y="130"/>
                    </a:lnTo>
                    <a:lnTo>
                      <a:pt x="50" y="100"/>
                    </a:lnTo>
                    <a:lnTo>
                      <a:pt x="67" y="74"/>
                    </a:lnTo>
                    <a:lnTo>
                      <a:pt x="84" y="51"/>
                    </a:lnTo>
                    <a:lnTo>
                      <a:pt x="99" y="32"/>
                    </a:lnTo>
                    <a:lnTo>
                      <a:pt x="113" y="18"/>
                    </a:lnTo>
                    <a:lnTo>
                      <a:pt x="123" y="8"/>
                    </a:lnTo>
                    <a:lnTo>
                      <a:pt x="130" y="1"/>
                    </a:lnTo>
                    <a:lnTo>
                      <a:pt x="13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>
                  <a:ea charset="-122" panose="020b0503020204020204" pitchFamily="34" typeface="微软雅黑"/>
                  <a:cs typeface="+mn-ea"/>
                  <a:sym typeface="+mn-lt"/>
                </a:endParaRPr>
              </a:p>
            </p:txBody>
          </p:sp>
          <p:sp>
            <p:nvSpPr>
              <p:cNvPr id="46" name="任意多边形: 形状 45">
                <a:extLst>
                  <a:ext uri="{FF2B5EF4-FFF2-40B4-BE49-F238E27FC236}">
                    <a16:creationId xmlns:a16="http://schemas.microsoft.com/office/drawing/2014/main" id="{B655DB20-B7B6-4D35-80EB-B76794DB04DA}"/>
                  </a:ext>
                </a:extLst>
              </p:cNvPr>
              <p:cNvSpPr/>
              <p:nvPr/>
            </p:nvSpPr>
            <p:spPr bwMode="auto">
              <a:xfrm>
                <a:off x="7787679" y="5239045"/>
                <a:ext cx="275638" cy="547873"/>
              </a:xfrm>
              <a:custGeom>
                <a:gdLst>
                  <a:gd fmla="*/ 59 w 242" name="T0"/>
                  <a:gd fmla="*/ 0 h 484" name="T1"/>
                  <a:gd fmla="*/ 63 w 242" name="T2"/>
                  <a:gd fmla="*/ 2 h 484" name="T3"/>
                  <a:gd fmla="*/ 72 w 242" name="T4"/>
                  <a:gd fmla="*/ 7 h 484" name="T5"/>
                  <a:gd fmla="*/ 87 w 242" name="T6"/>
                  <a:gd fmla="*/ 16 h 484" name="T7"/>
                  <a:gd fmla="*/ 106 w 242" name="T8"/>
                  <a:gd fmla="*/ 27 h 484" name="T9"/>
                  <a:gd fmla="*/ 127 w 242" name="T10"/>
                  <a:gd fmla="*/ 42 h 484" name="T11"/>
                  <a:gd fmla="*/ 148 w 242" name="T12"/>
                  <a:gd fmla="*/ 62 h 484" name="T13"/>
                  <a:gd fmla="*/ 171 w 242" name="T14"/>
                  <a:gd fmla="*/ 86 h 484" name="T15"/>
                  <a:gd fmla="*/ 192 w 242" name="T16"/>
                  <a:gd fmla="*/ 112 h 484" name="T17"/>
                  <a:gd fmla="*/ 212 w 242" name="T18"/>
                  <a:gd fmla="*/ 144 h 484" name="T19"/>
                  <a:gd fmla="*/ 227 w 242" name="T20"/>
                  <a:gd fmla="*/ 179 h 484" name="T21"/>
                  <a:gd fmla="*/ 237 w 242" name="T22"/>
                  <a:gd fmla="*/ 220 h 484" name="T23"/>
                  <a:gd fmla="*/ 242 w 242" name="T24"/>
                  <a:gd fmla="*/ 260 h 484" name="T25"/>
                  <a:gd fmla="*/ 242 w 242" name="T26"/>
                  <a:gd fmla="*/ 298 h 484" name="T27"/>
                  <a:gd fmla="*/ 236 w 242" name="T28"/>
                  <a:gd fmla="*/ 335 h 484" name="T29"/>
                  <a:gd fmla="*/ 227 w 242" name="T30"/>
                  <a:gd fmla="*/ 367 h 484" name="T31"/>
                  <a:gd fmla="*/ 218 w 242" name="T32"/>
                  <a:gd fmla="*/ 396 h 484" name="T33"/>
                  <a:gd fmla="*/ 205 w 242" name="T34"/>
                  <a:gd fmla="*/ 421 h 484" name="T35"/>
                  <a:gd fmla="*/ 194 w 242" name="T36"/>
                  <a:gd fmla="*/ 444 h 484" name="T37"/>
                  <a:gd fmla="*/ 182 w 242" name="T38"/>
                  <a:gd fmla="*/ 461 h 484" name="T39"/>
                  <a:gd fmla="*/ 172 w 242" name="T40"/>
                  <a:gd fmla="*/ 473 h 484" name="T41"/>
                  <a:gd fmla="*/ 167 w 242" name="T42"/>
                  <a:gd fmla="*/ 482 h 484" name="T43"/>
                  <a:gd fmla="*/ 164 w 242" name="T44"/>
                  <a:gd fmla="*/ 484 h 484" name="T45"/>
                  <a:gd fmla="*/ 161 w 242" name="T46"/>
                  <a:gd fmla="*/ 483 h 484" name="T47"/>
                  <a:gd fmla="*/ 153 w 242" name="T48"/>
                  <a:gd fmla="*/ 479 h 484" name="T49"/>
                  <a:gd fmla="*/ 140 w 242" name="T50"/>
                  <a:gd fmla="*/ 470 h 484" name="T51"/>
                  <a:gd fmla="*/ 123 w 242" name="T52"/>
                  <a:gd fmla="*/ 461 h 484" name="T53"/>
                  <a:gd fmla="*/ 104 w 242" name="T54"/>
                  <a:gd fmla="*/ 447 h 484" name="T55"/>
                  <a:gd fmla="*/ 86 w 242" name="T56"/>
                  <a:gd fmla="*/ 428 h 484" name="T57"/>
                  <a:gd fmla="*/ 66 w 242" name="T58"/>
                  <a:gd fmla="*/ 406 h 484" name="T59"/>
                  <a:gd fmla="*/ 46 w 242" name="T60"/>
                  <a:gd fmla="*/ 379 h 484" name="T61"/>
                  <a:gd fmla="*/ 30 w 242" name="T62"/>
                  <a:gd fmla="*/ 349 h 484" name="T63"/>
                  <a:gd fmla="*/ 15 w 242" name="T64"/>
                  <a:gd fmla="*/ 314 h 484" name="T65"/>
                  <a:gd fmla="*/ 6 w 242" name="T66"/>
                  <a:gd fmla="*/ 273 h 484" name="T67"/>
                  <a:gd fmla="*/ 0 w 242" name="T68"/>
                  <a:gd fmla="*/ 231 h 484" name="T69"/>
                  <a:gd fmla="*/ 0 w 242" name="T70"/>
                  <a:gd fmla="*/ 192 h 484" name="T71"/>
                  <a:gd fmla="*/ 3 w 242" name="T72"/>
                  <a:gd fmla="*/ 154 h 484" name="T73"/>
                  <a:gd fmla="*/ 8 w 242" name="T74"/>
                  <a:gd fmla="*/ 121 h 484" name="T75"/>
                  <a:gd fmla="*/ 17 w 242" name="T76"/>
                  <a:gd fmla="*/ 91 h 484" name="T77"/>
                  <a:gd fmla="*/ 27 w 242" name="T78"/>
                  <a:gd fmla="*/ 65 h 484" name="T79"/>
                  <a:gd fmla="*/ 37 w 242" name="T80"/>
                  <a:gd fmla="*/ 42 h 484" name="T81"/>
                  <a:gd fmla="*/ 45 w 242" name="T82"/>
                  <a:gd fmla="*/ 24 h 484" name="T83"/>
                  <a:gd fmla="*/ 52 w 242" name="T84"/>
                  <a:gd fmla="*/ 11 h 484" name="T85"/>
                  <a:gd fmla="*/ 58 w 242" name="T86"/>
                  <a:gd fmla="*/ 3 h 484" name="T87"/>
                  <a:gd fmla="*/ 59 w 242" name="T88"/>
                  <a:gd fmla="*/ 0 h 484" name="T8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b="b" l="0" r="r" t="0"/>
                <a:pathLst>
                  <a:path h="483" w="241">
                    <a:moveTo>
                      <a:pt x="59" y="0"/>
                    </a:moveTo>
                    <a:lnTo>
                      <a:pt x="63" y="2"/>
                    </a:lnTo>
                    <a:lnTo>
                      <a:pt x="72" y="7"/>
                    </a:lnTo>
                    <a:lnTo>
                      <a:pt x="87" y="16"/>
                    </a:lnTo>
                    <a:lnTo>
                      <a:pt x="106" y="27"/>
                    </a:lnTo>
                    <a:lnTo>
                      <a:pt x="127" y="42"/>
                    </a:lnTo>
                    <a:lnTo>
                      <a:pt x="148" y="62"/>
                    </a:lnTo>
                    <a:lnTo>
                      <a:pt x="171" y="86"/>
                    </a:lnTo>
                    <a:lnTo>
                      <a:pt x="192" y="112"/>
                    </a:lnTo>
                    <a:lnTo>
                      <a:pt x="212" y="144"/>
                    </a:lnTo>
                    <a:lnTo>
                      <a:pt x="227" y="179"/>
                    </a:lnTo>
                    <a:lnTo>
                      <a:pt x="237" y="220"/>
                    </a:lnTo>
                    <a:lnTo>
                      <a:pt x="242" y="260"/>
                    </a:lnTo>
                    <a:lnTo>
                      <a:pt x="242" y="298"/>
                    </a:lnTo>
                    <a:lnTo>
                      <a:pt x="236" y="335"/>
                    </a:lnTo>
                    <a:lnTo>
                      <a:pt x="227" y="367"/>
                    </a:lnTo>
                    <a:lnTo>
                      <a:pt x="218" y="396"/>
                    </a:lnTo>
                    <a:lnTo>
                      <a:pt x="205" y="421"/>
                    </a:lnTo>
                    <a:lnTo>
                      <a:pt x="194" y="444"/>
                    </a:lnTo>
                    <a:lnTo>
                      <a:pt x="182" y="461"/>
                    </a:lnTo>
                    <a:lnTo>
                      <a:pt x="172" y="473"/>
                    </a:lnTo>
                    <a:lnTo>
                      <a:pt x="167" y="482"/>
                    </a:lnTo>
                    <a:lnTo>
                      <a:pt x="164" y="484"/>
                    </a:lnTo>
                    <a:lnTo>
                      <a:pt x="161" y="483"/>
                    </a:lnTo>
                    <a:lnTo>
                      <a:pt x="153" y="479"/>
                    </a:lnTo>
                    <a:lnTo>
                      <a:pt x="140" y="470"/>
                    </a:lnTo>
                    <a:lnTo>
                      <a:pt x="123" y="461"/>
                    </a:lnTo>
                    <a:lnTo>
                      <a:pt x="104" y="447"/>
                    </a:lnTo>
                    <a:lnTo>
                      <a:pt x="86" y="428"/>
                    </a:lnTo>
                    <a:lnTo>
                      <a:pt x="66" y="406"/>
                    </a:lnTo>
                    <a:lnTo>
                      <a:pt x="46" y="379"/>
                    </a:lnTo>
                    <a:lnTo>
                      <a:pt x="30" y="349"/>
                    </a:lnTo>
                    <a:lnTo>
                      <a:pt x="15" y="314"/>
                    </a:lnTo>
                    <a:lnTo>
                      <a:pt x="6" y="273"/>
                    </a:lnTo>
                    <a:lnTo>
                      <a:pt x="0" y="231"/>
                    </a:lnTo>
                    <a:lnTo>
                      <a:pt x="0" y="192"/>
                    </a:lnTo>
                    <a:lnTo>
                      <a:pt x="3" y="154"/>
                    </a:lnTo>
                    <a:lnTo>
                      <a:pt x="8" y="121"/>
                    </a:lnTo>
                    <a:lnTo>
                      <a:pt x="17" y="91"/>
                    </a:lnTo>
                    <a:lnTo>
                      <a:pt x="27" y="65"/>
                    </a:lnTo>
                    <a:lnTo>
                      <a:pt x="37" y="42"/>
                    </a:lnTo>
                    <a:lnTo>
                      <a:pt x="45" y="24"/>
                    </a:lnTo>
                    <a:lnTo>
                      <a:pt x="52" y="11"/>
                    </a:lnTo>
                    <a:lnTo>
                      <a:pt x="58" y="3"/>
                    </a:lnTo>
                    <a:lnTo>
                      <a:pt x="5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>
                  <a:ea charset="-122" panose="020b0503020204020204" pitchFamily="34" typeface="微软雅黑"/>
                  <a:cs typeface="+mn-ea"/>
                  <a:sym typeface="+mn-lt"/>
                </a:endParaRPr>
              </a:p>
            </p:txBody>
          </p:sp>
          <p:sp>
            <p:nvSpPr>
              <p:cNvPr id="47" name="任意多边形: 形状 46">
                <a:extLst>
                  <a:ext uri="{FF2B5EF4-FFF2-40B4-BE49-F238E27FC236}">
                    <a16:creationId xmlns:a16="http://schemas.microsoft.com/office/drawing/2014/main" id="{EC320D88-AF2B-4324-A6DA-C8514AF1468B}"/>
                  </a:ext>
                </a:extLst>
              </p:cNvPr>
              <p:cNvSpPr/>
              <p:nvPr/>
            </p:nvSpPr>
            <p:spPr bwMode="auto">
              <a:xfrm>
                <a:off x="6896107" y="3745152"/>
                <a:ext cx="272236" cy="558083"/>
              </a:xfrm>
              <a:custGeom>
                <a:gdLst>
                  <a:gd fmla="*/ 139 w 238" name="T0"/>
                  <a:gd fmla="*/ 0 h 494" name="T1"/>
                  <a:gd fmla="*/ 142 w 238" name="T2"/>
                  <a:gd fmla="*/ 3 h 494" name="T3"/>
                  <a:gd fmla="*/ 147 w 238" name="T4"/>
                  <a:gd fmla="*/ 10 h 494" name="T5"/>
                  <a:gd fmla="*/ 157 w 238" name="T6"/>
                  <a:gd fmla="*/ 23 h 494" name="T7"/>
                  <a:gd fmla="*/ 169 w 238" name="T8"/>
                  <a:gd fmla="*/ 38 h 494" name="T9"/>
                  <a:gd fmla="*/ 181 w 238" name="T10"/>
                  <a:gd fmla="*/ 59 h 494" name="T11"/>
                  <a:gd fmla="*/ 195 w 238" name="T12"/>
                  <a:gd fmla="*/ 83 h 494" name="T13"/>
                  <a:gd fmla="*/ 208 w 238" name="T14"/>
                  <a:gd fmla="*/ 111 h 494" name="T15"/>
                  <a:gd fmla="*/ 219 w 238" name="T16"/>
                  <a:gd fmla="*/ 143 h 494" name="T17"/>
                  <a:gd fmla="*/ 229 w 238" name="T18"/>
                  <a:gd fmla="*/ 180 h 494" name="T19"/>
                  <a:gd fmla="*/ 235 w 238" name="T20"/>
                  <a:gd fmla="*/ 219 h 494" name="T21"/>
                  <a:gd fmla="*/ 238 w 238" name="T22"/>
                  <a:gd fmla="*/ 261 h 494" name="T23"/>
                  <a:gd fmla="*/ 235 w 238" name="T24"/>
                  <a:gd fmla="*/ 303 h 494" name="T25"/>
                  <a:gd fmla="*/ 226 w 238" name="T26"/>
                  <a:gd fmla="*/ 340 h 494" name="T27"/>
                  <a:gd fmla="*/ 215 w 238" name="T28"/>
                  <a:gd fmla="*/ 373 h 494" name="T29"/>
                  <a:gd fmla="*/ 201 w 238" name="T30"/>
                  <a:gd fmla="*/ 402 h 494" name="T31"/>
                  <a:gd fmla="*/ 185 w 238" name="T32"/>
                  <a:gd fmla="*/ 427 h 494" name="T33"/>
                  <a:gd fmla="*/ 169 w 238" name="T34"/>
                  <a:gd fmla="*/ 448 h 494" name="T35"/>
                  <a:gd fmla="*/ 153 w 238" name="T36"/>
                  <a:gd fmla="*/ 465 h 494" name="T37"/>
                  <a:gd fmla="*/ 139 w 238" name="T38"/>
                  <a:gd fmla="*/ 478 h 494" name="T39"/>
                  <a:gd fmla="*/ 128 w 238" name="T40"/>
                  <a:gd fmla="*/ 487 h 494" name="T41"/>
                  <a:gd fmla="*/ 120 w 238" name="T42"/>
                  <a:gd fmla="*/ 493 h 494" name="T43"/>
                  <a:gd fmla="*/ 118 w 238" name="T44"/>
                  <a:gd fmla="*/ 494 h 494" name="T45"/>
                  <a:gd fmla="*/ 115 w 238" name="T46"/>
                  <a:gd fmla="*/ 492 h 494" name="T47"/>
                  <a:gd fmla="*/ 108 w 238" name="T48"/>
                  <a:gd fmla="*/ 486 h 494" name="T49"/>
                  <a:gd fmla="*/ 96 w 238" name="T50"/>
                  <a:gd fmla="*/ 475 h 494" name="T51"/>
                  <a:gd fmla="*/ 82 w 238" name="T52"/>
                  <a:gd fmla="*/ 459 h 494" name="T53"/>
                  <a:gd fmla="*/ 67 w 238" name="T54"/>
                  <a:gd fmla="*/ 440 h 494" name="T55"/>
                  <a:gd fmla="*/ 50 w 238" name="T56"/>
                  <a:gd fmla="*/ 417 h 494" name="T57"/>
                  <a:gd fmla="*/ 34 w 238" name="T58"/>
                  <a:gd fmla="*/ 391 h 494" name="T59"/>
                  <a:gd fmla="*/ 21 w 238" name="T60"/>
                  <a:gd fmla="*/ 360 h 494" name="T61"/>
                  <a:gd fmla="*/ 10 w 238" name="T62"/>
                  <a:gd fmla="*/ 325 h 494" name="T63"/>
                  <a:gd fmla="*/ 3 w 238" name="T64"/>
                  <a:gd fmla="*/ 287 h 494" name="T65"/>
                  <a:gd fmla="*/ 0 w 238" name="T66"/>
                  <a:gd fmla="*/ 247 h 494" name="T67"/>
                  <a:gd fmla="*/ 5 w 238" name="T68"/>
                  <a:gd fmla="*/ 205 h 494" name="T69"/>
                  <a:gd fmla="*/ 13 w 238" name="T70"/>
                  <a:gd fmla="*/ 168 h 494" name="T71"/>
                  <a:gd fmla="*/ 26 w 238" name="T72"/>
                  <a:gd fmla="*/ 133 h 494" name="T73"/>
                  <a:gd fmla="*/ 43 w 238" name="T74"/>
                  <a:gd fmla="*/ 103 h 494" name="T75"/>
                  <a:gd fmla="*/ 61 w 238" name="T76"/>
                  <a:gd fmla="*/ 76 h 494" name="T77"/>
                  <a:gd fmla="*/ 79 w 238" name="T78"/>
                  <a:gd fmla="*/ 54 h 494" name="T79"/>
                  <a:gd fmla="*/ 98 w 238" name="T80"/>
                  <a:gd fmla="*/ 35 h 494" name="T81"/>
                  <a:gd fmla="*/ 113 w 238" name="T82"/>
                  <a:gd fmla="*/ 20 h 494" name="T83"/>
                  <a:gd fmla="*/ 126 w 238" name="T84"/>
                  <a:gd fmla="*/ 10 h 494" name="T85"/>
                  <a:gd fmla="*/ 136 w 238" name="T86"/>
                  <a:gd fmla="*/ 3 h 494" name="T87"/>
                  <a:gd fmla="*/ 139 w 238" name="T88"/>
                  <a:gd fmla="*/ 0 h 494" name="T8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b="b" l="0" r="r" t="0"/>
                <a:pathLst>
                  <a:path h="493" w="238">
                    <a:moveTo>
                      <a:pt x="139" y="0"/>
                    </a:moveTo>
                    <a:lnTo>
                      <a:pt x="142" y="3"/>
                    </a:lnTo>
                    <a:lnTo>
                      <a:pt x="147" y="10"/>
                    </a:lnTo>
                    <a:lnTo>
                      <a:pt x="157" y="23"/>
                    </a:lnTo>
                    <a:lnTo>
                      <a:pt x="169" y="38"/>
                    </a:lnTo>
                    <a:lnTo>
                      <a:pt x="181" y="59"/>
                    </a:lnTo>
                    <a:lnTo>
                      <a:pt x="195" y="83"/>
                    </a:lnTo>
                    <a:lnTo>
                      <a:pt x="208" y="111"/>
                    </a:lnTo>
                    <a:lnTo>
                      <a:pt x="219" y="143"/>
                    </a:lnTo>
                    <a:lnTo>
                      <a:pt x="229" y="180"/>
                    </a:lnTo>
                    <a:lnTo>
                      <a:pt x="235" y="219"/>
                    </a:lnTo>
                    <a:lnTo>
                      <a:pt x="238" y="261"/>
                    </a:lnTo>
                    <a:lnTo>
                      <a:pt x="235" y="303"/>
                    </a:lnTo>
                    <a:lnTo>
                      <a:pt x="226" y="340"/>
                    </a:lnTo>
                    <a:lnTo>
                      <a:pt x="215" y="373"/>
                    </a:lnTo>
                    <a:lnTo>
                      <a:pt x="201" y="402"/>
                    </a:lnTo>
                    <a:lnTo>
                      <a:pt x="185" y="427"/>
                    </a:lnTo>
                    <a:lnTo>
                      <a:pt x="169" y="448"/>
                    </a:lnTo>
                    <a:lnTo>
                      <a:pt x="153" y="465"/>
                    </a:lnTo>
                    <a:lnTo>
                      <a:pt x="139" y="478"/>
                    </a:lnTo>
                    <a:lnTo>
                      <a:pt x="128" y="487"/>
                    </a:lnTo>
                    <a:lnTo>
                      <a:pt x="120" y="493"/>
                    </a:lnTo>
                    <a:lnTo>
                      <a:pt x="118" y="494"/>
                    </a:lnTo>
                    <a:lnTo>
                      <a:pt x="115" y="492"/>
                    </a:lnTo>
                    <a:lnTo>
                      <a:pt x="108" y="486"/>
                    </a:lnTo>
                    <a:lnTo>
                      <a:pt x="96" y="475"/>
                    </a:lnTo>
                    <a:lnTo>
                      <a:pt x="82" y="459"/>
                    </a:lnTo>
                    <a:lnTo>
                      <a:pt x="67" y="440"/>
                    </a:lnTo>
                    <a:lnTo>
                      <a:pt x="50" y="417"/>
                    </a:lnTo>
                    <a:lnTo>
                      <a:pt x="34" y="391"/>
                    </a:lnTo>
                    <a:lnTo>
                      <a:pt x="21" y="360"/>
                    </a:lnTo>
                    <a:lnTo>
                      <a:pt x="10" y="325"/>
                    </a:lnTo>
                    <a:lnTo>
                      <a:pt x="3" y="287"/>
                    </a:lnTo>
                    <a:lnTo>
                      <a:pt x="0" y="247"/>
                    </a:lnTo>
                    <a:lnTo>
                      <a:pt x="5" y="205"/>
                    </a:lnTo>
                    <a:lnTo>
                      <a:pt x="13" y="168"/>
                    </a:lnTo>
                    <a:lnTo>
                      <a:pt x="26" y="133"/>
                    </a:lnTo>
                    <a:lnTo>
                      <a:pt x="43" y="103"/>
                    </a:lnTo>
                    <a:lnTo>
                      <a:pt x="61" y="76"/>
                    </a:lnTo>
                    <a:lnTo>
                      <a:pt x="79" y="54"/>
                    </a:lnTo>
                    <a:lnTo>
                      <a:pt x="98" y="35"/>
                    </a:lnTo>
                    <a:lnTo>
                      <a:pt x="113" y="20"/>
                    </a:lnTo>
                    <a:lnTo>
                      <a:pt x="126" y="10"/>
                    </a:lnTo>
                    <a:lnTo>
                      <a:pt x="136" y="3"/>
                    </a:lnTo>
                    <a:lnTo>
                      <a:pt x="13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>
                  <a:ea charset="-122" panose="020b0503020204020204" pitchFamily="34" typeface="微软雅黑"/>
                  <a:cs typeface="+mn-ea"/>
                  <a:sym typeface="+mn-lt"/>
                </a:endParaRPr>
              </a:p>
            </p:txBody>
          </p:sp>
          <p:sp>
            <p:nvSpPr>
              <p:cNvPr id="48" name="任意多边形: 形状 47">
                <a:extLst>
                  <a:ext uri="{FF2B5EF4-FFF2-40B4-BE49-F238E27FC236}">
                    <a16:creationId xmlns:a16="http://schemas.microsoft.com/office/drawing/2014/main" id="{293B2C81-E457-4BD5-A7AA-F2A93514979F}"/>
                  </a:ext>
                </a:extLst>
              </p:cNvPr>
              <p:cNvSpPr/>
              <p:nvPr/>
            </p:nvSpPr>
            <p:spPr bwMode="auto">
              <a:xfrm>
                <a:off x="6559216" y="4670754"/>
                <a:ext cx="425368" cy="377726"/>
              </a:xfrm>
              <a:custGeom>
                <a:gdLst>
                  <a:gd fmla="*/ 17 w 375" name="T0"/>
                  <a:gd fmla="*/ 0 h 333" name="T1"/>
                  <a:gd fmla="*/ 34 w 375" name="T2"/>
                  <a:gd fmla="*/ 0 h 333" name="T3"/>
                  <a:gd fmla="*/ 58 w 375" name="T4"/>
                  <a:gd fmla="*/ 1 h 333" name="T5"/>
                  <a:gd fmla="*/ 86 w 375" name="T6"/>
                  <a:gd fmla="*/ 5 h 333" name="T7"/>
                  <a:gd fmla="*/ 119 w 375" name="T8"/>
                  <a:gd fmla="*/ 12 h 333" name="T9"/>
                  <a:gd fmla="*/ 154 w 375" name="T10"/>
                  <a:gd fmla="*/ 23 h 333" name="T11"/>
                  <a:gd fmla="*/ 191 w 375" name="T12"/>
                  <a:gd fmla="*/ 39 h 333" name="T13"/>
                  <a:gd fmla="*/ 229 w 375" name="T14"/>
                  <a:gd fmla="*/ 60 h 333" name="T15"/>
                  <a:gd fmla="*/ 267 w 375" name="T16"/>
                  <a:gd fmla="*/ 88 h 333" name="T17"/>
                  <a:gd fmla="*/ 300 w 375" name="T18"/>
                  <a:gd fmla="*/ 120 h 333" name="T19"/>
                  <a:gd fmla="*/ 327 w 375" name="T20"/>
                  <a:gd fmla="*/ 152 h 333" name="T21"/>
                  <a:gd fmla="*/ 345 w 375" name="T22"/>
                  <a:gd fmla="*/ 186 h 333" name="T23"/>
                  <a:gd fmla="*/ 359 w 375" name="T24"/>
                  <a:gd fmla="*/ 217 h 333" name="T25"/>
                  <a:gd fmla="*/ 368 w 375" name="T26"/>
                  <a:gd fmla="*/ 246 h 333" name="T27"/>
                  <a:gd fmla="*/ 372 w 375" name="T28"/>
                  <a:gd fmla="*/ 272 h 333" name="T29"/>
                  <a:gd fmla="*/ 375 w 375" name="T30"/>
                  <a:gd fmla="*/ 295 h 333" name="T31"/>
                  <a:gd fmla="*/ 375 w 375" name="T32"/>
                  <a:gd fmla="*/ 313 h 333" name="T33"/>
                  <a:gd fmla="*/ 375 w 375" name="T34"/>
                  <a:gd fmla="*/ 324 h 333" name="T35"/>
                  <a:gd fmla="*/ 375 w 375" name="T36"/>
                  <a:gd fmla="*/ 327 h 333" name="T37"/>
                  <a:gd fmla="*/ 370 w 375" name="T38"/>
                  <a:gd fmla="*/ 328 h 333" name="T39"/>
                  <a:gd fmla="*/ 358 w 375" name="T40"/>
                  <a:gd fmla="*/ 330 h 333" name="T41"/>
                  <a:gd fmla="*/ 339 w 375" name="T42"/>
                  <a:gd fmla="*/ 333 h 333" name="T43"/>
                  <a:gd fmla="*/ 315 w 375" name="T44"/>
                  <a:gd fmla="*/ 333 h 333" name="T45"/>
                  <a:gd fmla="*/ 286 w 375" name="T46"/>
                  <a:gd fmla="*/ 331 h 333" name="T47"/>
                  <a:gd fmla="*/ 253 w 375" name="T48"/>
                  <a:gd fmla="*/ 327 h 333" name="T49"/>
                  <a:gd fmla="*/ 218 w 375" name="T50"/>
                  <a:gd fmla="*/ 320 h 333" name="T51"/>
                  <a:gd fmla="*/ 181 w 375" name="T52"/>
                  <a:gd fmla="*/ 306 h 333" name="T53"/>
                  <a:gd fmla="*/ 143 w 375" name="T54"/>
                  <a:gd fmla="*/ 288 h 333" name="T55"/>
                  <a:gd fmla="*/ 106 w 375" name="T56"/>
                  <a:gd fmla="*/ 261 h 333" name="T57"/>
                  <a:gd fmla="*/ 76 w 375" name="T58"/>
                  <a:gd fmla="*/ 232 h 333" name="T59"/>
                  <a:gd fmla="*/ 52 w 375" name="T60"/>
                  <a:gd fmla="*/ 201 h 333" name="T61"/>
                  <a:gd fmla="*/ 34 w 375" name="T62"/>
                  <a:gd fmla="*/ 170 h 333" name="T63"/>
                  <a:gd fmla="*/ 20 w 375" name="T64"/>
                  <a:gd fmla="*/ 138 h 333" name="T65"/>
                  <a:gd fmla="*/ 11 w 375" name="T66"/>
                  <a:gd fmla="*/ 107 h 333" name="T67"/>
                  <a:gd fmla="*/ 4 w 375" name="T68"/>
                  <a:gd fmla="*/ 78 h 333" name="T69"/>
                  <a:gd fmla="*/ 1 w 375" name="T70"/>
                  <a:gd fmla="*/ 53 h 333" name="T71"/>
                  <a:gd fmla="*/ 0 w 375" name="T72"/>
                  <a:gd fmla="*/ 30 h 333" name="T73"/>
                  <a:gd fmla="*/ 0 w 375" name="T74"/>
                  <a:gd fmla="*/ 16 h 333" name="T75"/>
                  <a:gd fmla="*/ 0 w 375" name="T76"/>
                  <a:gd fmla="*/ 14 h 333" name="T77"/>
                  <a:gd fmla="*/ 0 w 375" name="T78"/>
                  <a:gd fmla="*/ 4 h 333" name="T79"/>
                  <a:gd fmla="*/ 1 w 375" name="T80"/>
                  <a:gd fmla="*/ 0 h 333" name="T81"/>
                  <a:gd fmla="*/ 4 w 375" name="T82"/>
                  <a:gd fmla="*/ 0 h 333" name="T83"/>
                  <a:gd fmla="*/ 17 w 375" name="T84"/>
                  <a:gd fmla="*/ 0 h 333" name="T8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b="b" l="0" r="r" t="0"/>
                <a:pathLst>
                  <a:path h="333" w="375">
                    <a:moveTo>
                      <a:pt x="17" y="0"/>
                    </a:moveTo>
                    <a:lnTo>
                      <a:pt x="34" y="0"/>
                    </a:lnTo>
                    <a:lnTo>
                      <a:pt x="58" y="1"/>
                    </a:lnTo>
                    <a:lnTo>
                      <a:pt x="86" y="5"/>
                    </a:lnTo>
                    <a:lnTo>
                      <a:pt x="119" y="12"/>
                    </a:lnTo>
                    <a:lnTo>
                      <a:pt x="154" y="23"/>
                    </a:lnTo>
                    <a:lnTo>
                      <a:pt x="191" y="39"/>
                    </a:lnTo>
                    <a:lnTo>
                      <a:pt x="229" y="60"/>
                    </a:lnTo>
                    <a:lnTo>
                      <a:pt x="267" y="88"/>
                    </a:lnTo>
                    <a:lnTo>
                      <a:pt x="300" y="120"/>
                    </a:lnTo>
                    <a:lnTo>
                      <a:pt x="327" y="152"/>
                    </a:lnTo>
                    <a:lnTo>
                      <a:pt x="345" y="186"/>
                    </a:lnTo>
                    <a:lnTo>
                      <a:pt x="359" y="217"/>
                    </a:lnTo>
                    <a:lnTo>
                      <a:pt x="368" y="246"/>
                    </a:lnTo>
                    <a:lnTo>
                      <a:pt x="372" y="272"/>
                    </a:lnTo>
                    <a:lnTo>
                      <a:pt x="375" y="295"/>
                    </a:lnTo>
                    <a:lnTo>
                      <a:pt x="375" y="313"/>
                    </a:lnTo>
                    <a:lnTo>
                      <a:pt x="375" y="324"/>
                    </a:lnTo>
                    <a:lnTo>
                      <a:pt x="375" y="327"/>
                    </a:lnTo>
                    <a:lnTo>
                      <a:pt x="370" y="328"/>
                    </a:lnTo>
                    <a:lnTo>
                      <a:pt x="358" y="330"/>
                    </a:lnTo>
                    <a:lnTo>
                      <a:pt x="339" y="333"/>
                    </a:lnTo>
                    <a:lnTo>
                      <a:pt x="315" y="333"/>
                    </a:lnTo>
                    <a:lnTo>
                      <a:pt x="286" y="331"/>
                    </a:lnTo>
                    <a:lnTo>
                      <a:pt x="253" y="327"/>
                    </a:lnTo>
                    <a:lnTo>
                      <a:pt x="218" y="320"/>
                    </a:lnTo>
                    <a:lnTo>
                      <a:pt x="181" y="306"/>
                    </a:lnTo>
                    <a:lnTo>
                      <a:pt x="143" y="288"/>
                    </a:lnTo>
                    <a:lnTo>
                      <a:pt x="106" y="261"/>
                    </a:lnTo>
                    <a:lnTo>
                      <a:pt x="76" y="232"/>
                    </a:lnTo>
                    <a:lnTo>
                      <a:pt x="52" y="201"/>
                    </a:lnTo>
                    <a:lnTo>
                      <a:pt x="34" y="170"/>
                    </a:lnTo>
                    <a:lnTo>
                      <a:pt x="20" y="138"/>
                    </a:lnTo>
                    <a:lnTo>
                      <a:pt x="11" y="107"/>
                    </a:lnTo>
                    <a:lnTo>
                      <a:pt x="4" y="78"/>
                    </a:lnTo>
                    <a:lnTo>
                      <a:pt x="1" y="53"/>
                    </a:lnTo>
                    <a:lnTo>
                      <a:pt x="0" y="30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0" y="4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1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>
                  <a:ea charset="-122" panose="020b0503020204020204" pitchFamily="34" typeface="微软雅黑"/>
                  <a:cs typeface="+mn-ea"/>
                  <a:sym typeface="+mn-lt"/>
                </a:endParaRPr>
              </a:p>
            </p:txBody>
          </p:sp>
          <p:sp>
            <p:nvSpPr>
              <p:cNvPr id="49" name="任意多边形: 形状 48">
                <a:extLst>
                  <a:ext uri="{FF2B5EF4-FFF2-40B4-BE49-F238E27FC236}">
                    <a16:creationId xmlns:a16="http://schemas.microsoft.com/office/drawing/2014/main" id="{1A14CEEA-D3E4-489B-B380-6839F48652E9}"/>
                  </a:ext>
                </a:extLst>
              </p:cNvPr>
              <p:cNvSpPr/>
              <p:nvPr/>
            </p:nvSpPr>
            <p:spPr bwMode="auto">
              <a:xfrm>
                <a:off x="6698736" y="5106331"/>
                <a:ext cx="496831" cy="316473"/>
              </a:xfrm>
              <a:custGeom>
                <a:gdLst>
                  <a:gd fmla="*/ 118 w 438" name="T0"/>
                  <a:gd fmla="*/ 0 h 278" name="T1"/>
                  <a:gd fmla="*/ 155 w 438" name="T2"/>
                  <a:gd fmla="*/ 4 h 278" name="T3"/>
                  <a:gd fmla="*/ 195 w 438" name="T4"/>
                  <a:gd fmla="*/ 11 h 278" name="T5"/>
                  <a:gd fmla="*/ 236 w 438" name="T6"/>
                  <a:gd fmla="*/ 24 h 278" name="T7"/>
                  <a:gd fmla="*/ 279 w 438" name="T8"/>
                  <a:gd fmla="*/ 42 h 278" name="T9"/>
                  <a:gd fmla="*/ 316 w 438" name="T10"/>
                  <a:gd fmla="*/ 63 h 278" name="T11"/>
                  <a:gd fmla="*/ 346 w 438" name="T12"/>
                  <a:gd fmla="*/ 87 h 278" name="T13"/>
                  <a:gd fmla="*/ 371 w 438" name="T14"/>
                  <a:gd fmla="*/ 112 h 278" name="T15"/>
                  <a:gd fmla="*/ 391 w 438" name="T16"/>
                  <a:gd fmla="*/ 137 h 278" name="T17"/>
                  <a:gd fmla="*/ 407 w 438" name="T18"/>
                  <a:gd fmla="*/ 162 h 278" name="T19"/>
                  <a:gd fmla="*/ 418 w 438" name="T20"/>
                  <a:gd fmla="*/ 186 h 278" name="T21"/>
                  <a:gd fmla="*/ 426 w 438" name="T22"/>
                  <a:gd fmla="*/ 207 h 278" name="T23"/>
                  <a:gd fmla="*/ 432 w 438" name="T24"/>
                  <a:gd fmla="*/ 225 h 278" name="T25"/>
                  <a:gd fmla="*/ 436 w 438" name="T26"/>
                  <a:gd fmla="*/ 239 h 278" name="T27"/>
                  <a:gd fmla="*/ 438 w 438" name="T28"/>
                  <a:gd fmla="*/ 249 h 278" name="T29"/>
                  <a:gd fmla="*/ 438 w 438" name="T30"/>
                  <a:gd fmla="*/ 252 h 278" name="T31"/>
                  <a:gd fmla="*/ 435 w 438" name="T32"/>
                  <a:gd fmla="*/ 253 h 278" name="T33"/>
                  <a:gd fmla="*/ 425 w 438" name="T34"/>
                  <a:gd fmla="*/ 258 h 278" name="T35"/>
                  <a:gd fmla="*/ 411 w 438" name="T36"/>
                  <a:gd fmla="*/ 263 h 278" name="T37"/>
                  <a:gd fmla="*/ 391 w 438" name="T38"/>
                  <a:gd fmla="*/ 269 h 278" name="T39"/>
                  <a:gd fmla="*/ 366 w 438" name="T40"/>
                  <a:gd fmla="*/ 273 h 278" name="T41"/>
                  <a:gd fmla="*/ 339 w 438" name="T42"/>
                  <a:gd fmla="*/ 277 h 278" name="T43"/>
                  <a:gd fmla="*/ 306 w 438" name="T44"/>
                  <a:gd fmla="*/ 278 h 278" name="T45"/>
                  <a:gd fmla="*/ 272 w 438" name="T46"/>
                  <a:gd fmla="*/ 277 h 278" name="T47"/>
                  <a:gd fmla="*/ 237 w 438" name="T48"/>
                  <a:gd fmla="*/ 273 h 278" name="T49"/>
                  <a:gd fmla="*/ 199 w 438" name="T50"/>
                  <a:gd fmla="*/ 262 h 278" name="T51"/>
                  <a:gd fmla="*/ 161 w 438" name="T52"/>
                  <a:gd fmla="*/ 246 h 278" name="T53"/>
                  <a:gd fmla="*/ 125 w 438" name="T54"/>
                  <a:gd fmla="*/ 224 h 278" name="T55"/>
                  <a:gd fmla="*/ 96 w 438" name="T56"/>
                  <a:gd fmla="*/ 200 h 278" name="T57"/>
                  <a:gd fmla="*/ 70 w 438" name="T58"/>
                  <a:gd fmla="*/ 174 h 278" name="T59"/>
                  <a:gd fmla="*/ 50 w 438" name="T60"/>
                  <a:gd fmla="*/ 146 h 278" name="T61"/>
                  <a:gd fmla="*/ 34 w 438" name="T62"/>
                  <a:gd fmla="*/ 118 h 278" name="T63"/>
                  <a:gd fmla="*/ 22 w 438" name="T64"/>
                  <a:gd fmla="*/ 91 h 278" name="T65"/>
                  <a:gd fmla="*/ 12 w 438" name="T66"/>
                  <a:gd fmla="*/ 66 h 278" name="T67"/>
                  <a:gd fmla="*/ 7 w 438" name="T68"/>
                  <a:gd fmla="*/ 45 h 278" name="T69"/>
                  <a:gd fmla="*/ 2 w 438" name="T70"/>
                  <a:gd fmla="*/ 29 h 278" name="T71"/>
                  <a:gd fmla="*/ 1 w 438" name="T72"/>
                  <a:gd fmla="*/ 18 h 278" name="T73"/>
                  <a:gd fmla="*/ 0 w 438" name="T74"/>
                  <a:gd fmla="*/ 15 h 278" name="T75"/>
                  <a:gd fmla="*/ 4 w 438" name="T76"/>
                  <a:gd fmla="*/ 14 h 278" name="T77"/>
                  <a:gd fmla="*/ 15 w 438" name="T78"/>
                  <a:gd fmla="*/ 11 h 278" name="T79"/>
                  <a:gd fmla="*/ 34 w 438" name="T80"/>
                  <a:gd fmla="*/ 7 h 278" name="T81"/>
                  <a:gd fmla="*/ 56 w 438" name="T82"/>
                  <a:gd fmla="*/ 3 h 278" name="T83"/>
                  <a:gd fmla="*/ 86 w 438" name="T84"/>
                  <a:gd fmla="*/ 0 h 278" name="T85"/>
                  <a:gd fmla="*/ 118 w 438" name="T86"/>
                  <a:gd fmla="*/ 0 h 278" name="T8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b="b" l="0" r="r" t="0"/>
                <a:pathLst>
                  <a:path h="278" w="438">
                    <a:moveTo>
                      <a:pt x="118" y="0"/>
                    </a:moveTo>
                    <a:lnTo>
                      <a:pt x="155" y="4"/>
                    </a:lnTo>
                    <a:lnTo>
                      <a:pt x="195" y="11"/>
                    </a:lnTo>
                    <a:lnTo>
                      <a:pt x="236" y="24"/>
                    </a:lnTo>
                    <a:lnTo>
                      <a:pt x="279" y="42"/>
                    </a:lnTo>
                    <a:lnTo>
                      <a:pt x="316" y="63"/>
                    </a:lnTo>
                    <a:lnTo>
                      <a:pt x="346" y="87"/>
                    </a:lnTo>
                    <a:lnTo>
                      <a:pt x="371" y="112"/>
                    </a:lnTo>
                    <a:lnTo>
                      <a:pt x="391" y="137"/>
                    </a:lnTo>
                    <a:lnTo>
                      <a:pt x="407" y="162"/>
                    </a:lnTo>
                    <a:lnTo>
                      <a:pt x="418" y="186"/>
                    </a:lnTo>
                    <a:lnTo>
                      <a:pt x="426" y="207"/>
                    </a:lnTo>
                    <a:lnTo>
                      <a:pt x="432" y="225"/>
                    </a:lnTo>
                    <a:lnTo>
                      <a:pt x="436" y="239"/>
                    </a:lnTo>
                    <a:lnTo>
                      <a:pt x="438" y="249"/>
                    </a:lnTo>
                    <a:lnTo>
                      <a:pt x="438" y="252"/>
                    </a:lnTo>
                    <a:lnTo>
                      <a:pt x="435" y="253"/>
                    </a:lnTo>
                    <a:lnTo>
                      <a:pt x="425" y="258"/>
                    </a:lnTo>
                    <a:lnTo>
                      <a:pt x="411" y="263"/>
                    </a:lnTo>
                    <a:lnTo>
                      <a:pt x="391" y="269"/>
                    </a:lnTo>
                    <a:lnTo>
                      <a:pt x="366" y="273"/>
                    </a:lnTo>
                    <a:lnTo>
                      <a:pt x="339" y="277"/>
                    </a:lnTo>
                    <a:lnTo>
                      <a:pt x="306" y="278"/>
                    </a:lnTo>
                    <a:lnTo>
                      <a:pt x="272" y="277"/>
                    </a:lnTo>
                    <a:lnTo>
                      <a:pt x="237" y="273"/>
                    </a:lnTo>
                    <a:lnTo>
                      <a:pt x="199" y="262"/>
                    </a:lnTo>
                    <a:lnTo>
                      <a:pt x="161" y="246"/>
                    </a:lnTo>
                    <a:lnTo>
                      <a:pt x="125" y="224"/>
                    </a:lnTo>
                    <a:lnTo>
                      <a:pt x="96" y="200"/>
                    </a:lnTo>
                    <a:lnTo>
                      <a:pt x="70" y="174"/>
                    </a:lnTo>
                    <a:lnTo>
                      <a:pt x="50" y="146"/>
                    </a:lnTo>
                    <a:lnTo>
                      <a:pt x="34" y="118"/>
                    </a:lnTo>
                    <a:lnTo>
                      <a:pt x="22" y="91"/>
                    </a:lnTo>
                    <a:lnTo>
                      <a:pt x="12" y="66"/>
                    </a:lnTo>
                    <a:lnTo>
                      <a:pt x="7" y="45"/>
                    </a:lnTo>
                    <a:lnTo>
                      <a:pt x="2" y="29"/>
                    </a:lnTo>
                    <a:lnTo>
                      <a:pt x="1" y="18"/>
                    </a:lnTo>
                    <a:lnTo>
                      <a:pt x="0" y="15"/>
                    </a:lnTo>
                    <a:lnTo>
                      <a:pt x="4" y="14"/>
                    </a:lnTo>
                    <a:lnTo>
                      <a:pt x="15" y="11"/>
                    </a:lnTo>
                    <a:lnTo>
                      <a:pt x="34" y="7"/>
                    </a:lnTo>
                    <a:lnTo>
                      <a:pt x="56" y="3"/>
                    </a:lnTo>
                    <a:lnTo>
                      <a:pt x="86" y="0"/>
                    </a:lnTo>
                    <a:lnTo>
                      <a:pt x="11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>
                  <a:ea charset="-122" panose="020b0503020204020204" pitchFamily="34" typeface="微软雅黑"/>
                  <a:cs typeface="+mn-ea"/>
                  <a:sym typeface="+mn-lt"/>
                </a:endParaRPr>
              </a:p>
            </p:txBody>
          </p:sp>
          <p:sp>
            <p:nvSpPr>
              <p:cNvPr id="50" name="任意多边形: 形状 49">
                <a:extLst>
                  <a:ext uri="{FF2B5EF4-FFF2-40B4-BE49-F238E27FC236}">
                    <a16:creationId xmlns:a16="http://schemas.microsoft.com/office/drawing/2014/main" id="{5924B5C2-EFAD-4EAC-925C-E22FCD923265}"/>
                  </a:ext>
                </a:extLst>
              </p:cNvPr>
              <p:cNvSpPr/>
              <p:nvPr/>
            </p:nvSpPr>
            <p:spPr bwMode="auto">
              <a:xfrm>
                <a:off x="6896107" y="5480655"/>
                <a:ext cx="554680" cy="272236"/>
              </a:xfrm>
              <a:custGeom>
                <a:gdLst>
                  <a:gd fmla="*/ 232 w 489" name="T0"/>
                  <a:gd fmla="*/ 0 h 240" name="T1"/>
                  <a:gd fmla="*/ 275 w 489" name="T2"/>
                  <a:gd fmla="*/ 6 h 240" name="T3"/>
                  <a:gd fmla="*/ 316 w 489" name="T4"/>
                  <a:gd fmla="*/ 14 h 240" name="T5"/>
                  <a:gd fmla="*/ 352 w 489" name="T6"/>
                  <a:gd fmla="*/ 28 h 240" name="T7"/>
                  <a:gd fmla="*/ 383 w 489" name="T8"/>
                  <a:gd fmla="*/ 45 h 240" name="T9"/>
                  <a:gd fmla="*/ 410 w 489" name="T10"/>
                  <a:gd fmla="*/ 63 h 240" name="T11"/>
                  <a:gd fmla="*/ 433 w 489" name="T12"/>
                  <a:gd fmla="*/ 83 h 240" name="T13"/>
                  <a:gd fmla="*/ 451 w 489" name="T14"/>
                  <a:gd fmla="*/ 101 h 240" name="T15"/>
                  <a:gd fmla="*/ 465 w 489" name="T16"/>
                  <a:gd fmla="*/ 119 h 240" name="T17"/>
                  <a:gd fmla="*/ 477 w 489" name="T18"/>
                  <a:gd fmla="*/ 135 h 240" name="T19"/>
                  <a:gd fmla="*/ 484 w 489" name="T20"/>
                  <a:gd fmla="*/ 147 h 240" name="T21"/>
                  <a:gd fmla="*/ 488 w 489" name="T22"/>
                  <a:gd fmla="*/ 156 h 240" name="T23"/>
                  <a:gd fmla="*/ 489 w 489" name="T24"/>
                  <a:gd fmla="*/ 158 h 240" name="T25"/>
                  <a:gd fmla="*/ 487 w 489" name="T26"/>
                  <a:gd fmla="*/ 161 h 240" name="T27"/>
                  <a:gd fmla="*/ 480 w 489" name="T28"/>
                  <a:gd fmla="*/ 167 h 240" name="T29"/>
                  <a:gd fmla="*/ 467 w 489" name="T30"/>
                  <a:gd fmla="*/ 177 h 240" name="T31"/>
                  <a:gd fmla="*/ 450 w 489" name="T32"/>
                  <a:gd fmla="*/ 188 h 240" name="T33"/>
                  <a:gd fmla="*/ 427 w 489" name="T34"/>
                  <a:gd fmla="*/ 200 h 240" name="T35"/>
                  <a:gd fmla="*/ 402 w 489" name="T36"/>
                  <a:gd fmla="*/ 213 h 240" name="T37"/>
                  <a:gd fmla="*/ 373 w 489" name="T38"/>
                  <a:gd fmla="*/ 224 h 240" name="T39"/>
                  <a:gd fmla="*/ 341 w 489" name="T40"/>
                  <a:gd fmla="*/ 233 h 240" name="T41"/>
                  <a:gd fmla="*/ 304 w 489" name="T42"/>
                  <a:gd fmla="*/ 238 h 240" name="T43"/>
                  <a:gd fmla="*/ 266 w 489" name="T44"/>
                  <a:gd fmla="*/ 240 h 240" name="T45"/>
                  <a:gd fmla="*/ 224 w 489" name="T46"/>
                  <a:gd fmla="*/ 235 h 240" name="T47"/>
                  <a:gd fmla="*/ 184 w 489" name="T48"/>
                  <a:gd fmla="*/ 226 h 240" name="T49"/>
                  <a:gd fmla="*/ 147 w 489" name="T50"/>
                  <a:gd fmla="*/ 212 h 240" name="T51"/>
                  <a:gd fmla="*/ 116 w 489" name="T52"/>
                  <a:gd fmla="*/ 193 h 240" name="T53"/>
                  <a:gd fmla="*/ 88 w 489" name="T54"/>
                  <a:gd fmla="*/ 172 h 240" name="T55"/>
                  <a:gd fmla="*/ 64 w 489" name="T56"/>
                  <a:gd fmla="*/ 150 h 240" name="T57"/>
                  <a:gd fmla="*/ 44 w 489" name="T58"/>
                  <a:gd fmla="*/ 129 h 240" name="T59"/>
                  <a:gd fmla="*/ 27 w 489" name="T60"/>
                  <a:gd fmla="*/ 108 h 240" name="T61"/>
                  <a:gd fmla="*/ 16 w 489" name="T62"/>
                  <a:gd fmla="*/ 90 h 240" name="T63"/>
                  <a:gd fmla="*/ 7 w 489" name="T64"/>
                  <a:gd fmla="*/ 76 h 240" name="T65"/>
                  <a:gd fmla="*/ 2 w 489" name="T66"/>
                  <a:gd fmla="*/ 66 h 240" name="T67"/>
                  <a:gd fmla="*/ 0 w 489" name="T68"/>
                  <a:gd fmla="*/ 63 h 240" name="T69"/>
                  <a:gd fmla="*/ 3 w 489" name="T70"/>
                  <a:gd fmla="*/ 60 h 240" name="T71"/>
                  <a:gd fmla="*/ 10 w 489" name="T72"/>
                  <a:gd fmla="*/ 56 h 240" name="T73"/>
                  <a:gd fmla="*/ 24 w 489" name="T74"/>
                  <a:gd fmla="*/ 48 h 240" name="T75"/>
                  <a:gd fmla="*/ 41 w 489" name="T76"/>
                  <a:gd fmla="*/ 39 h 240" name="T77"/>
                  <a:gd fmla="*/ 64 w 489" name="T78"/>
                  <a:gd fmla="*/ 30 h 240" name="T79"/>
                  <a:gd fmla="*/ 91 w 489" name="T80"/>
                  <a:gd fmla="*/ 20 h 240" name="T81"/>
                  <a:gd fmla="*/ 120 w 489" name="T82"/>
                  <a:gd fmla="*/ 11 h 240" name="T83"/>
                  <a:gd fmla="*/ 154 w 489" name="T84"/>
                  <a:gd fmla="*/ 4 h 240" name="T85"/>
                  <a:gd fmla="*/ 191 w 489" name="T86"/>
                  <a:gd fmla="*/ 2 h 240" name="T87"/>
                  <a:gd fmla="*/ 232 w 489" name="T88"/>
                  <a:gd fmla="*/ 0 h 240" name="T8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b="b" l="0" r="r" t="0"/>
                <a:pathLst>
                  <a:path h="240" w="489">
                    <a:moveTo>
                      <a:pt x="232" y="0"/>
                    </a:moveTo>
                    <a:lnTo>
                      <a:pt x="275" y="6"/>
                    </a:lnTo>
                    <a:lnTo>
                      <a:pt x="316" y="14"/>
                    </a:lnTo>
                    <a:lnTo>
                      <a:pt x="352" y="28"/>
                    </a:lnTo>
                    <a:lnTo>
                      <a:pt x="383" y="45"/>
                    </a:lnTo>
                    <a:lnTo>
                      <a:pt x="410" y="63"/>
                    </a:lnTo>
                    <a:lnTo>
                      <a:pt x="433" y="83"/>
                    </a:lnTo>
                    <a:lnTo>
                      <a:pt x="451" y="101"/>
                    </a:lnTo>
                    <a:lnTo>
                      <a:pt x="465" y="119"/>
                    </a:lnTo>
                    <a:lnTo>
                      <a:pt x="477" y="135"/>
                    </a:lnTo>
                    <a:lnTo>
                      <a:pt x="484" y="147"/>
                    </a:lnTo>
                    <a:lnTo>
                      <a:pt x="488" y="156"/>
                    </a:lnTo>
                    <a:lnTo>
                      <a:pt x="489" y="158"/>
                    </a:lnTo>
                    <a:lnTo>
                      <a:pt x="487" y="161"/>
                    </a:lnTo>
                    <a:lnTo>
                      <a:pt x="480" y="167"/>
                    </a:lnTo>
                    <a:lnTo>
                      <a:pt x="467" y="177"/>
                    </a:lnTo>
                    <a:lnTo>
                      <a:pt x="450" y="188"/>
                    </a:lnTo>
                    <a:lnTo>
                      <a:pt x="427" y="200"/>
                    </a:lnTo>
                    <a:lnTo>
                      <a:pt x="402" y="213"/>
                    </a:lnTo>
                    <a:lnTo>
                      <a:pt x="373" y="224"/>
                    </a:lnTo>
                    <a:lnTo>
                      <a:pt x="341" y="233"/>
                    </a:lnTo>
                    <a:lnTo>
                      <a:pt x="304" y="238"/>
                    </a:lnTo>
                    <a:lnTo>
                      <a:pt x="266" y="240"/>
                    </a:lnTo>
                    <a:lnTo>
                      <a:pt x="224" y="235"/>
                    </a:lnTo>
                    <a:lnTo>
                      <a:pt x="184" y="226"/>
                    </a:lnTo>
                    <a:lnTo>
                      <a:pt x="147" y="212"/>
                    </a:lnTo>
                    <a:lnTo>
                      <a:pt x="116" y="193"/>
                    </a:lnTo>
                    <a:lnTo>
                      <a:pt x="88" y="172"/>
                    </a:lnTo>
                    <a:lnTo>
                      <a:pt x="64" y="150"/>
                    </a:lnTo>
                    <a:lnTo>
                      <a:pt x="44" y="129"/>
                    </a:lnTo>
                    <a:lnTo>
                      <a:pt x="27" y="108"/>
                    </a:lnTo>
                    <a:lnTo>
                      <a:pt x="16" y="90"/>
                    </a:lnTo>
                    <a:lnTo>
                      <a:pt x="7" y="76"/>
                    </a:lnTo>
                    <a:lnTo>
                      <a:pt x="2" y="66"/>
                    </a:lnTo>
                    <a:lnTo>
                      <a:pt x="0" y="63"/>
                    </a:lnTo>
                    <a:lnTo>
                      <a:pt x="3" y="60"/>
                    </a:lnTo>
                    <a:lnTo>
                      <a:pt x="10" y="56"/>
                    </a:lnTo>
                    <a:lnTo>
                      <a:pt x="24" y="48"/>
                    </a:lnTo>
                    <a:lnTo>
                      <a:pt x="41" y="39"/>
                    </a:lnTo>
                    <a:lnTo>
                      <a:pt x="64" y="30"/>
                    </a:lnTo>
                    <a:lnTo>
                      <a:pt x="91" y="20"/>
                    </a:lnTo>
                    <a:lnTo>
                      <a:pt x="120" y="11"/>
                    </a:lnTo>
                    <a:lnTo>
                      <a:pt x="154" y="4"/>
                    </a:lnTo>
                    <a:lnTo>
                      <a:pt x="191" y="2"/>
                    </a:lnTo>
                    <a:lnTo>
                      <a:pt x="23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>
                  <a:ea charset="-122" panose="020b0503020204020204" pitchFamily="34" typeface="微软雅黑"/>
                  <a:cs typeface="+mn-ea"/>
                  <a:sym typeface="+mn-lt"/>
                </a:endParaRPr>
              </a:p>
            </p:txBody>
          </p:sp>
          <p:sp>
            <p:nvSpPr>
              <p:cNvPr id="51" name="任意多边形: 形状 50">
                <a:extLst>
                  <a:ext uri="{FF2B5EF4-FFF2-40B4-BE49-F238E27FC236}">
                    <a16:creationId xmlns:a16="http://schemas.microsoft.com/office/drawing/2014/main" id="{AB97B647-757D-45D9-99CA-BA259546748E}"/>
                  </a:ext>
                </a:extLst>
              </p:cNvPr>
              <p:cNvSpPr/>
              <p:nvPr/>
            </p:nvSpPr>
            <p:spPr bwMode="auto">
              <a:xfrm>
                <a:off x="7263625" y="5769904"/>
                <a:ext cx="564889" cy="265430"/>
              </a:xfrm>
              <a:custGeom>
                <a:gdLst>
                  <a:gd fmla="*/ 265 w 497" name="T0"/>
                  <a:gd fmla="*/ 0 h 234" name="T1"/>
                  <a:gd fmla="*/ 306 w 497" name="T2"/>
                  <a:gd fmla="*/ 5 h 234" name="T3"/>
                  <a:gd fmla="*/ 345 w 497" name="T4"/>
                  <a:gd fmla="*/ 13 h 234" name="T5"/>
                  <a:gd fmla="*/ 377 w 497" name="T6"/>
                  <a:gd fmla="*/ 26 h 234" name="T7"/>
                  <a:gd fmla="*/ 407 w 497" name="T8"/>
                  <a:gd fmla="*/ 41 h 234" name="T9"/>
                  <a:gd fmla="*/ 431 w 497" name="T10"/>
                  <a:gd fmla="*/ 58 h 234" name="T11"/>
                  <a:gd fmla="*/ 452 w 497" name="T12"/>
                  <a:gd fmla="*/ 74 h 234" name="T13"/>
                  <a:gd fmla="*/ 468 w 497" name="T14"/>
                  <a:gd fmla="*/ 90 h 234" name="T15"/>
                  <a:gd fmla="*/ 480 w 497" name="T16"/>
                  <a:gd fmla="*/ 105 h 234" name="T17"/>
                  <a:gd fmla="*/ 490 w 497" name="T18"/>
                  <a:gd fmla="*/ 116 h 234" name="T19"/>
                  <a:gd fmla="*/ 496 w 497" name="T20"/>
                  <a:gd fmla="*/ 123 h 234" name="T21"/>
                  <a:gd fmla="*/ 497 w 497" name="T22"/>
                  <a:gd fmla="*/ 126 h 234" name="T23"/>
                  <a:gd fmla="*/ 494 w 497" name="T24"/>
                  <a:gd fmla="*/ 129 h 234" name="T25"/>
                  <a:gd fmla="*/ 487 w 497" name="T26"/>
                  <a:gd fmla="*/ 136 h 234" name="T27"/>
                  <a:gd fmla="*/ 476 w 497" name="T28"/>
                  <a:gd fmla="*/ 147 h 234" name="T29"/>
                  <a:gd fmla="*/ 460 w 497" name="T30"/>
                  <a:gd fmla="*/ 161 h 234" name="T31"/>
                  <a:gd fmla="*/ 441 w 497" name="T32"/>
                  <a:gd fmla="*/ 175 h 234" name="T33"/>
                  <a:gd fmla="*/ 417 w 497" name="T34"/>
                  <a:gd fmla="*/ 191 h 234" name="T35"/>
                  <a:gd fmla="*/ 388 w 497" name="T36"/>
                  <a:gd fmla="*/ 205 h 234" name="T37"/>
                  <a:gd fmla="*/ 357 w 497" name="T38"/>
                  <a:gd fmla="*/ 217 h 234" name="T39"/>
                  <a:gd fmla="*/ 322 w 497" name="T40"/>
                  <a:gd fmla="*/ 227 h 234" name="T41"/>
                  <a:gd fmla="*/ 284 w 497" name="T42"/>
                  <a:gd fmla="*/ 233 h 234" name="T43"/>
                  <a:gd fmla="*/ 243 w 497" name="T44"/>
                  <a:gd fmla="*/ 234 h 234" name="T45"/>
                  <a:gd fmla="*/ 202 w 497" name="T46"/>
                  <a:gd fmla="*/ 230 h 234" name="T47"/>
                  <a:gd fmla="*/ 164 w 497" name="T48"/>
                  <a:gd fmla="*/ 220 h 234" name="T49"/>
                  <a:gd fmla="*/ 130 w 497" name="T50"/>
                  <a:gd fmla="*/ 205 h 234" name="T51"/>
                  <a:gd fmla="*/ 100 w 497" name="T52"/>
                  <a:gd fmla="*/ 188 h 234" name="T53"/>
                  <a:gd fmla="*/ 73 w 497" name="T54"/>
                  <a:gd fmla="*/ 170 h 234" name="T55"/>
                  <a:gd fmla="*/ 50 w 497" name="T56"/>
                  <a:gd fmla="*/ 150 h 234" name="T57"/>
                  <a:gd fmla="*/ 32 w 497" name="T58"/>
                  <a:gd fmla="*/ 132 h 234" name="T59"/>
                  <a:gd fmla="*/ 18 w 497" name="T60"/>
                  <a:gd fmla="*/ 115 h 234" name="T61"/>
                  <a:gd fmla="*/ 8 w 497" name="T62"/>
                  <a:gd fmla="*/ 102 h 234" name="T63"/>
                  <a:gd fmla="*/ 1 w 497" name="T64"/>
                  <a:gd fmla="*/ 93 h 234" name="T65"/>
                  <a:gd fmla="*/ 0 w 497" name="T66"/>
                  <a:gd fmla="*/ 90 h 234" name="T67"/>
                  <a:gd fmla="*/ 2 w 497" name="T68"/>
                  <a:gd fmla="*/ 87 h 234" name="T69"/>
                  <a:gd fmla="*/ 9 w 497" name="T70"/>
                  <a:gd fmla="*/ 81 h 234" name="T71"/>
                  <a:gd fmla="*/ 21 w 497" name="T72"/>
                  <a:gd fmla="*/ 73 h 234" name="T73"/>
                  <a:gd fmla="*/ 38 w 497" name="T74"/>
                  <a:gd fmla="*/ 62 h 234" name="T75"/>
                  <a:gd fmla="*/ 59 w 497" name="T76"/>
                  <a:gd fmla="*/ 49 h 234" name="T77"/>
                  <a:gd fmla="*/ 84 w 497" name="T78"/>
                  <a:gd fmla="*/ 37 h 234" name="T79"/>
                  <a:gd fmla="*/ 113 w 497" name="T80"/>
                  <a:gd fmla="*/ 24 h 234" name="T81"/>
                  <a:gd fmla="*/ 147 w 497" name="T82"/>
                  <a:gd fmla="*/ 13 h 234" name="T83"/>
                  <a:gd fmla="*/ 182 w 497" name="T84"/>
                  <a:gd fmla="*/ 6 h 234" name="T85"/>
                  <a:gd fmla="*/ 222 w 497" name="T86"/>
                  <a:gd fmla="*/ 0 h 234" name="T87"/>
                  <a:gd fmla="*/ 265 w 497" name="T88"/>
                  <a:gd fmla="*/ 0 h 234" name="T8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b="b" l="0" r="r" t="0"/>
                <a:pathLst>
                  <a:path h="234" w="497">
                    <a:moveTo>
                      <a:pt x="265" y="0"/>
                    </a:moveTo>
                    <a:lnTo>
                      <a:pt x="306" y="5"/>
                    </a:lnTo>
                    <a:lnTo>
                      <a:pt x="345" y="13"/>
                    </a:lnTo>
                    <a:lnTo>
                      <a:pt x="377" y="26"/>
                    </a:lnTo>
                    <a:lnTo>
                      <a:pt x="407" y="41"/>
                    </a:lnTo>
                    <a:lnTo>
                      <a:pt x="431" y="58"/>
                    </a:lnTo>
                    <a:lnTo>
                      <a:pt x="452" y="74"/>
                    </a:lnTo>
                    <a:lnTo>
                      <a:pt x="468" y="90"/>
                    </a:lnTo>
                    <a:lnTo>
                      <a:pt x="480" y="105"/>
                    </a:lnTo>
                    <a:lnTo>
                      <a:pt x="490" y="116"/>
                    </a:lnTo>
                    <a:lnTo>
                      <a:pt x="496" y="123"/>
                    </a:lnTo>
                    <a:lnTo>
                      <a:pt x="497" y="126"/>
                    </a:lnTo>
                    <a:lnTo>
                      <a:pt x="494" y="129"/>
                    </a:lnTo>
                    <a:lnTo>
                      <a:pt x="487" y="136"/>
                    </a:lnTo>
                    <a:lnTo>
                      <a:pt x="476" y="147"/>
                    </a:lnTo>
                    <a:lnTo>
                      <a:pt x="460" y="161"/>
                    </a:lnTo>
                    <a:lnTo>
                      <a:pt x="441" y="175"/>
                    </a:lnTo>
                    <a:lnTo>
                      <a:pt x="417" y="191"/>
                    </a:lnTo>
                    <a:lnTo>
                      <a:pt x="388" y="205"/>
                    </a:lnTo>
                    <a:lnTo>
                      <a:pt x="357" y="217"/>
                    </a:lnTo>
                    <a:lnTo>
                      <a:pt x="322" y="227"/>
                    </a:lnTo>
                    <a:lnTo>
                      <a:pt x="284" y="233"/>
                    </a:lnTo>
                    <a:lnTo>
                      <a:pt x="243" y="234"/>
                    </a:lnTo>
                    <a:lnTo>
                      <a:pt x="202" y="230"/>
                    </a:lnTo>
                    <a:lnTo>
                      <a:pt x="164" y="220"/>
                    </a:lnTo>
                    <a:lnTo>
                      <a:pt x="130" y="205"/>
                    </a:lnTo>
                    <a:lnTo>
                      <a:pt x="100" y="188"/>
                    </a:lnTo>
                    <a:lnTo>
                      <a:pt x="73" y="170"/>
                    </a:lnTo>
                    <a:lnTo>
                      <a:pt x="50" y="150"/>
                    </a:lnTo>
                    <a:lnTo>
                      <a:pt x="32" y="132"/>
                    </a:lnTo>
                    <a:lnTo>
                      <a:pt x="18" y="115"/>
                    </a:lnTo>
                    <a:lnTo>
                      <a:pt x="8" y="102"/>
                    </a:lnTo>
                    <a:lnTo>
                      <a:pt x="1" y="93"/>
                    </a:lnTo>
                    <a:lnTo>
                      <a:pt x="0" y="90"/>
                    </a:lnTo>
                    <a:lnTo>
                      <a:pt x="2" y="87"/>
                    </a:lnTo>
                    <a:lnTo>
                      <a:pt x="9" y="81"/>
                    </a:lnTo>
                    <a:lnTo>
                      <a:pt x="21" y="73"/>
                    </a:lnTo>
                    <a:lnTo>
                      <a:pt x="38" y="62"/>
                    </a:lnTo>
                    <a:lnTo>
                      <a:pt x="59" y="49"/>
                    </a:lnTo>
                    <a:lnTo>
                      <a:pt x="84" y="37"/>
                    </a:lnTo>
                    <a:lnTo>
                      <a:pt x="113" y="24"/>
                    </a:lnTo>
                    <a:lnTo>
                      <a:pt x="147" y="13"/>
                    </a:lnTo>
                    <a:lnTo>
                      <a:pt x="182" y="6"/>
                    </a:lnTo>
                    <a:lnTo>
                      <a:pt x="222" y="0"/>
                    </a:lnTo>
                    <a:lnTo>
                      <a:pt x="26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>
                  <a:ea charset="-122" panose="020b0503020204020204" pitchFamily="34" typeface="微软雅黑"/>
                  <a:cs typeface="+mn-ea"/>
                  <a:sym typeface="+mn-lt"/>
                </a:endParaRPr>
              </a:p>
            </p:txBody>
          </p:sp>
        </p:grpSp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id="{A9AE9F2A-00A1-4800-B9A2-F8705C3FCC65}"/>
                </a:ext>
              </a:extLst>
            </p:cNvPr>
            <p:cNvSpPr/>
            <p:nvPr/>
          </p:nvSpPr>
          <p:spPr bwMode="auto">
            <a:xfrm>
              <a:off x="6977778" y="4384906"/>
              <a:ext cx="1184226" cy="1616399"/>
            </a:xfrm>
            <a:custGeom>
              <a:gdLst>
                <a:gd fmla="*/ 9 w 1046" name="T0"/>
                <a:gd fmla="*/ 0 h 1425" name="T1"/>
                <a:gd fmla="*/ 84 w 1046" name="T2"/>
                <a:gd fmla="*/ 17 h 1425" name="T3"/>
                <a:gd fmla="*/ 83 w 1046" name="T4"/>
                <a:gd fmla="*/ 24 h 1425" name="T5"/>
                <a:gd fmla="*/ 82 w 1046" name="T6"/>
                <a:gd fmla="*/ 35 h 1425" name="T7"/>
                <a:gd fmla="*/ 79 w 1046" name="T8"/>
                <a:gd fmla="*/ 51 h 1425" name="T9"/>
                <a:gd fmla="*/ 77 w 1046" name="T10"/>
                <a:gd fmla="*/ 72 h 1425" name="T11"/>
                <a:gd fmla="*/ 74 w 1046" name="T12"/>
                <a:gd fmla="*/ 97 h 1425" name="T13"/>
                <a:gd fmla="*/ 74 w 1046" name="T14"/>
                <a:gd fmla="*/ 126 h 1425" name="T15"/>
                <a:gd fmla="*/ 74 w 1046" name="T16"/>
                <a:gd fmla="*/ 160 h 1425" name="T17"/>
                <a:gd fmla="*/ 76 w 1046" name="T18"/>
                <a:gd fmla="*/ 196 h 1425" name="T19"/>
                <a:gd fmla="*/ 80 w 1046" name="T20"/>
                <a:gd fmla="*/ 237 h 1425" name="T21"/>
                <a:gd fmla="*/ 86 w 1046" name="T22"/>
                <a:gd fmla="*/ 280 h 1425" name="T23"/>
                <a:gd fmla="*/ 96 w 1046" name="T24"/>
                <a:gd fmla="*/ 328 h 1425" name="T25"/>
                <a:gd fmla="*/ 107 w 1046" name="T26"/>
                <a:gd fmla="*/ 377 h 1425" name="T27"/>
                <a:gd fmla="*/ 123 w 1046" name="T28"/>
                <a:gd fmla="*/ 430 h 1425" name="T29"/>
                <a:gd fmla="*/ 142 w 1046" name="T30"/>
                <a:gd fmla="*/ 485 h 1425" name="T31"/>
                <a:gd fmla="*/ 166 w 1046" name="T32"/>
                <a:gd fmla="*/ 540 h 1425" name="T33"/>
                <a:gd fmla="*/ 195 w 1046" name="T34"/>
                <a:gd fmla="*/ 599 h 1425" name="T35"/>
                <a:gd fmla="*/ 229 w 1046" name="T36"/>
                <a:gd fmla="*/ 659 h 1425" name="T37"/>
                <a:gd fmla="*/ 268 w 1046" name="T38"/>
                <a:gd fmla="*/ 720 h 1425" name="T39"/>
                <a:gd fmla="*/ 312 w 1046" name="T40"/>
                <a:gd fmla="*/ 783 h 1425" name="T41"/>
                <a:gd fmla="*/ 364 w 1046" name="T42"/>
                <a:gd fmla="*/ 846 h 1425" name="T43"/>
                <a:gd fmla="*/ 422 w 1046" name="T44"/>
                <a:gd fmla="*/ 910 h 1425" name="T45"/>
                <a:gd fmla="*/ 487 w 1046" name="T46"/>
                <a:gd fmla="*/ 974 h 1425" name="T47"/>
                <a:gd fmla="*/ 559 w 1046" name="T48"/>
                <a:gd fmla="*/ 1039 h 1425" name="T49"/>
                <a:gd fmla="*/ 639 w 1046" name="T50"/>
                <a:gd fmla="*/ 1103 h 1425" name="T51"/>
                <a:gd fmla="*/ 728 w 1046" name="T52"/>
                <a:gd fmla="*/ 1167 h 1425" name="T53"/>
                <a:gd fmla="*/ 825 w 1046" name="T54"/>
                <a:gd fmla="*/ 1232 h 1425" name="T55"/>
                <a:gd fmla="*/ 930 w 1046" name="T56"/>
                <a:gd fmla="*/ 1295 h 1425" name="T57"/>
                <a:gd fmla="*/ 1046 w 1046" name="T58"/>
                <a:gd fmla="*/ 1356 h 1425" name="T59"/>
                <a:gd fmla="*/ 1010 w 1046" name="T60"/>
                <a:gd fmla="*/ 1425 h 1425" name="T61"/>
                <a:gd fmla="*/ 893 w 1046" name="T62"/>
                <a:gd fmla="*/ 1362 h 1425" name="T63"/>
                <a:gd fmla="*/ 786 w 1046" name="T64"/>
                <a:gd fmla="*/ 1297 h 1425" name="T65"/>
                <a:gd fmla="*/ 687 w 1046" name="T66"/>
                <a:gd fmla="*/ 1232 h 1425" name="T67"/>
                <a:gd fmla="*/ 596 w 1046" name="T68"/>
                <a:gd fmla="*/ 1166 h 1425" name="T69"/>
                <a:gd fmla="*/ 514 w 1046" name="T70"/>
                <a:gd fmla="*/ 1100 h 1425" name="T71"/>
                <a:gd fmla="*/ 439 w 1046" name="T72"/>
                <a:gd fmla="*/ 1033 h 1425" name="T73"/>
                <a:gd fmla="*/ 373 w 1046" name="T74"/>
                <a:gd fmla="*/ 966 h 1425" name="T75"/>
                <a:gd fmla="*/ 312 w 1046" name="T76"/>
                <a:gd fmla="*/ 900 h 1425" name="T77"/>
                <a:gd fmla="*/ 258 w 1046" name="T78"/>
                <a:gd fmla="*/ 833 h 1425" name="T79"/>
                <a:gd fmla="*/ 212 w 1046" name="T80"/>
                <a:gd fmla="*/ 769 h 1425" name="T81"/>
                <a:gd fmla="*/ 171 w 1046" name="T82"/>
                <a:gd fmla="*/ 704 h 1425" name="T83"/>
                <a:gd fmla="*/ 135 w 1046" name="T84"/>
                <a:gd fmla="*/ 641 h 1425" name="T85"/>
                <a:gd fmla="*/ 104 w 1046" name="T86"/>
                <a:gd fmla="*/ 580 h 1425" name="T87"/>
                <a:gd fmla="*/ 79 w 1046" name="T88"/>
                <a:gd fmla="*/ 520 h 1425" name="T89"/>
                <a:gd fmla="*/ 58 w 1046" name="T90"/>
                <a:gd fmla="*/ 461 h 1425" name="T91"/>
                <a:gd fmla="*/ 39 w 1046" name="T92"/>
                <a:gd fmla="*/ 406 h 1425" name="T93"/>
                <a:gd fmla="*/ 26 w 1046" name="T94"/>
                <a:gd fmla="*/ 353 h 1425" name="T95"/>
                <a:gd fmla="*/ 15 w 1046" name="T96"/>
                <a:gd fmla="*/ 303 h 1425" name="T97"/>
                <a:gd fmla="*/ 8 w 1046" name="T98"/>
                <a:gd fmla="*/ 255 h 1425" name="T99"/>
                <a:gd fmla="*/ 2 w 1046" name="T100"/>
                <a:gd fmla="*/ 210 h 1425" name="T101"/>
                <a:gd fmla="*/ 0 w 1046" name="T102"/>
                <a:gd fmla="*/ 170 h 1425" name="T103"/>
                <a:gd fmla="*/ 0 w 1046" name="T104"/>
                <a:gd fmla="*/ 133 h 1425" name="T105"/>
                <a:gd fmla="*/ 0 w 1046" name="T106"/>
                <a:gd fmla="*/ 100 h 1425" name="T107"/>
                <a:gd fmla="*/ 1 w 1046" name="T108"/>
                <a:gd fmla="*/ 72 h 1425" name="T109"/>
                <a:gd fmla="*/ 2 w 1046" name="T110"/>
                <a:gd fmla="*/ 47 h 1425" name="T111"/>
                <a:gd fmla="*/ 5 w 1046" name="T112"/>
                <a:gd fmla="*/ 28 h 1425" name="T113"/>
                <a:gd fmla="*/ 7 w 1046" name="T114"/>
                <a:gd fmla="*/ 13 h 1425" name="T115"/>
                <a:gd fmla="*/ 8 w 1046" name="T116"/>
                <a:gd fmla="*/ 5 h 1425" name="T117"/>
                <a:gd fmla="*/ 9 w 1046" name="T118"/>
                <a:gd fmla="*/ 0 h 1425" name="T1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b="b" l="0" r="r" t="0"/>
              <a:pathLst>
                <a:path h="1425" w="1046">
                  <a:moveTo>
                    <a:pt x="9" y="0"/>
                  </a:moveTo>
                  <a:lnTo>
                    <a:pt x="84" y="17"/>
                  </a:lnTo>
                  <a:lnTo>
                    <a:pt x="83" y="24"/>
                  </a:lnTo>
                  <a:lnTo>
                    <a:pt x="82" y="35"/>
                  </a:lnTo>
                  <a:lnTo>
                    <a:pt x="79" y="51"/>
                  </a:lnTo>
                  <a:lnTo>
                    <a:pt x="77" y="72"/>
                  </a:lnTo>
                  <a:lnTo>
                    <a:pt x="74" y="97"/>
                  </a:lnTo>
                  <a:lnTo>
                    <a:pt x="74" y="126"/>
                  </a:lnTo>
                  <a:lnTo>
                    <a:pt x="74" y="160"/>
                  </a:lnTo>
                  <a:lnTo>
                    <a:pt x="76" y="196"/>
                  </a:lnTo>
                  <a:lnTo>
                    <a:pt x="80" y="237"/>
                  </a:lnTo>
                  <a:lnTo>
                    <a:pt x="86" y="280"/>
                  </a:lnTo>
                  <a:lnTo>
                    <a:pt x="96" y="328"/>
                  </a:lnTo>
                  <a:lnTo>
                    <a:pt x="107" y="377"/>
                  </a:lnTo>
                  <a:lnTo>
                    <a:pt x="123" y="430"/>
                  </a:lnTo>
                  <a:lnTo>
                    <a:pt x="142" y="485"/>
                  </a:lnTo>
                  <a:lnTo>
                    <a:pt x="166" y="540"/>
                  </a:lnTo>
                  <a:lnTo>
                    <a:pt x="195" y="599"/>
                  </a:lnTo>
                  <a:lnTo>
                    <a:pt x="229" y="659"/>
                  </a:lnTo>
                  <a:lnTo>
                    <a:pt x="268" y="720"/>
                  </a:lnTo>
                  <a:lnTo>
                    <a:pt x="312" y="783"/>
                  </a:lnTo>
                  <a:lnTo>
                    <a:pt x="364" y="846"/>
                  </a:lnTo>
                  <a:lnTo>
                    <a:pt x="422" y="910"/>
                  </a:lnTo>
                  <a:lnTo>
                    <a:pt x="487" y="974"/>
                  </a:lnTo>
                  <a:lnTo>
                    <a:pt x="559" y="1039"/>
                  </a:lnTo>
                  <a:lnTo>
                    <a:pt x="639" y="1103"/>
                  </a:lnTo>
                  <a:lnTo>
                    <a:pt x="728" y="1167"/>
                  </a:lnTo>
                  <a:lnTo>
                    <a:pt x="825" y="1232"/>
                  </a:lnTo>
                  <a:lnTo>
                    <a:pt x="930" y="1295"/>
                  </a:lnTo>
                  <a:lnTo>
                    <a:pt x="1046" y="1356"/>
                  </a:lnTo>
                  <a:lnTo>
                    <a:pt x="1010" y="1425"/>
                  </a:lnTo>
                  <a:lnTo>
                    <a:pt x="893" y="1362"/>
                  </a:lnTo>
                  <a:lnTo>
                    <a:pt x="786" y="1297"/>
                  </a:lnTo>
                  <a:lnTo>
                    <a:pt x="687" y="1232"/>
                  </a:lnTo>
                  <a:lnTo>
                    <a:pt x="596" y="1166"/>
                  </a:lnTo>
                  <a:lnTo>
                    <a:pt x="514" y="1100"/>
                  </a:lnTo>
                  <a:lnTo>
                    <a:pt x="439" y="1033"/>
                  </a:lnTo>
                  <a:lnTo>
                    <a:pt x="373" y="966"/>
                  </a:lnTo>
                  <a:lnTo>
                    <a:pt x="312" y="900"/>
                  </a:lnTo>
                  <a:lnTo>
                    <a:pt x="258" y="833"/>
                  </a:lnTo>
                  <a:lnTo>
                    <a:pt x="212" y="769"/>
                  </a:lnTo>
                  <a:lnTo>
                    <a:pt x="171" y="704"/>
                  </a:lnTo>
                  <a:lnTo>
                    <a:pt x="135" y="641"/>
                  </a:lnTo>
                  <a:lnTo>
                    <a:pt x="104" y="580"/>
                  </a:lnTo>
                  <a:lnTo>
                    <a:pt x="79" y="520"/>
                  </a:lnTo>
                  <a:lnTo>
                    <a:pt x="58" y="461"/>
                  </a:lnTo>
                  <a:lnTo>
                    <a:pt x="39" y="406"/>
                  </a:lnTo>
                  <a:lnTo>
                    <a:pt x="26" y="353"/>
                  </a:lnTo>
                  <a:lnTo>
                    <a:pt x="15" y="303"/>
                  </a:lnTo>
                  <a:lnTo>
                    <a:pt x="8" y="255"/>
                  </a:lnTo>
                  <a:lnTo>
                    <a:pt x="2" y="210"/>
                  </a:lnTo>
                  <a:lnTo>
                    <a:pt x="0" y="170"/>
                  </a:lnTo>
                  <a:lnTo>
                    <a:pt x="0" y="133"/>
                  </a:lnTo>
                  <a:lnTo>
                    <a:pt x="0" y="100"/>
                  </a:lnTo>
                  <a:lnTo>
                    <a:pt x="1" y="72"/>
                  </a:lnTo>
                  <a:lnTo>
                    <a:pt x="2" y="47"/>
                  </a:lnTo>
                  <a:lnTo>
                    <a:pt x="5" y="28"/>
                  </a:lnTo>
                  <a:lnTo>
                    <a:pt x="7" y="13"/>
                  </a:lnTo>
                  <a:lnTo>
                    <a:pt x="8" y="5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id="{56177DD5-8007-4C4A-8533-BC8450987EDF}"/>
                </a:ext>
              </a:extLst>
            </p:cNvPr>
            <p:cNvSpPr/>
            <p:nvPr/>
          </p:nvSpPr>
          <p:spPr bwMode="auto">
            <a:xfrm>
              <a:off x="7518848" y="2734476"/>
              <a:ext cx="3256621" cy="3944014"/>
            </a:xfrm>
            <a:custGeom>
              <a:gdLst>
                <a:gd fmla="*/ 1992 w 2869" name="T0"/>
                <a:gd fmla="*/ 3136 h 3477" name="T1"/>
                <a:gd fmla="*/ 2574 w 2869" name="T2"/>
                <a:gd fmla="*/ 169 h 3477" name="T3"/>
                <a:gd fmla="*/ 2465 w 2869" name="T4"/>
                <a:gd fmla="*/ 384 h 3477" name="T5"/>
                <a:gd fmla="*/ 2280 w 2869" name="T6"/>
                <a:gd fmla="*/ 491 h 3477" name="T7"/>
                <a:gd fmla="*/ 2093 w 2869" name="T8"/>
                <a:gd fmla="*/ 745 h 3477" name="T9"/>
                <a:gd fmla="*/ 1941 w 2869" name="T10"/>
                <a:gd fmla="*/ 1107 h 3477" name="T11"/>
                <a:gd fmla="*/ 1992 w 2869" name="T12"/>
                <a:gd fmla="*/ 1279 h 3477" name="T13"/>
                <a:gd fmla="*/ 2328 w 2869" name="T14"/>
                <a:gd fmla="*/ 1163 h 3477" name="T15"/>
                <a:gd fmla="*/ 2546 w 2869" name="T16"/>
                <a:gd fmla="*/ 904 h 3477" name="T17"/>
                <a:gd fmla="*/ 2656 w 2869" name="T18"/>
                <a:gd fmla="*/ 588 h 3477" name="T19"/>
                <a:gd fmla="*/ 2696 w 2869" name="T20"/>
                <a:gd fmla="*/ 297 h 3477" name="T21"/>
                <a:gd fmla="*/ 169 w 2869" name="T22"/>
                <a:gd fmla="*/ 168 h 3477" name="T23"/>
                <a:gd fmla="*/ 184 w 2869" name="T24"/>
                <a:gd fmla="*/ 403 h 3477" name="T25"/>
                <a:gd fmla="*/ 247 w 2869" name="T26"/>
                <a:gd fmla="*/ 715 h 3477" name="T27"/>
                <a:gd fmla="*/ 397 w 2869" name="T28"/>
                <a:gd fmla="*/ 1017 h 3477" name="T29"/>
                <a:gd fmla="*/ 643 w 2869" name="T30"/>
                <a:gd fmla="*/ 1219 h 3477" name="T31"/>
                <a:gd fmla="*/ 968 w 2869" name="T32"/>
                <a:gd fmla="*/ 1280 h 3477" name="T33"/>
                <a:gd fmla="*/ 893 w 2869" name="T34"/>
                <a:gd fmla="*/ 1043 h 3477" name="T35"/>
                <a:gd fmla="*/ 756 w 2869" name="T36"/>
                <a:gd fmla="*/ 659 h 3477" name="T37"/>
                <a:gd fmla="*/ 554 w 2869" name="T38"/>
                <a:gd fmla="*/ 477 h 3477" name="T39"/>
                <a:gd fmla="*/ 372 w 2869" name="T40"/>
                <a:gd fmla="*/ 350 h 3477" name="T41"/>
                <a:gd fmla="*/ 169 w 2869" name="T42"/>
                <a:gd fmla="*/ 168 h 3477" name="T43"/>
                <a:gd fmla="*/ 466 w 2869" name="T44"/>
                <a:gd fmla="*/ 167 h 3477" name="T45"/>
                <a:gd fmla="*/ 561 w 2869" name="T46"/>
                <a:gd fmla="*/ 290 h 3477" name="T47"/>
                <a:gd fmla="*/ 704 w 2869" name="T48"/>
                <a:gd fmla="*/ 351 h 3477" name="T49"/>
                <a:gd fmla="*/ 608 w 2869" name="T50"/>
                <a:gd fmla="*/ 259 h 3477" name="T51"/>
                <a:gd fmla="*/ 2262 w 2869" name="T52"/>
                <a:gd fmla="*/ 260 h 3477" name="T53"/>
                <a:gd fmla="*/ 2165 w 2869" name="T54"/>
                <a:gd fmla="*/ 351 h 3477" name="T55"/>
                <a:gd fmla="*/ 2310 w 2869" name="T56"/>
                <a:gd fmla="*/ 291 h 3477" name="T57"/>
                <a:gd fmla="*/ 2403 w 2869" name="T58"/>
                <a:gd fmla="*/ 167 h 3477" name="T59"/>
                <a:gd fmla="*/ 2868 w 2869" name="T60"/>
                <a:gd fmla="*/ 79 h 3477" name="T61"/>
                <a:gd fmla="*/ 2869 w 2869" name="T62"/>
                <a:gd fmla="*/ 200 h 3477" name="T63"/>
                <a:gd fmla="*/ 2850 w 2869" name="T64"/>
                <a:gd fmla="*/ 468 h 3477" name="T65"/>
                <a:gd fmla="*/ 2772 w 2869" name="T66"/>
                <a:gd fmla="*/ 803 h 3477" name="T67"/>
                <a:gd fmla="*/ 2599 w 2869" name="T68"/>
                <a:gd fmla="*/ 1132 h 3477" name="T69"/>
                <a:gd fmla="*/ 2312 w 2869" name="T70"/>
                <a:gd fmla="*/ 1367 h 3477" name="T71"/>
                <a:gd fmla="*/ 1936 w 2869" name="T72"/>
                <a:gd fmla="*/ 1450 h 3477" name="T73"/>
                <a:gd fmla="*/ 1635 w 2869" name="T74"/>
                <a:gd fmla="*/ 1514 h 3477" name="T75"/>
                <a:gd fmla="*/ 1510 w 2869" name="T76"/>
                <a:gd fmla="*/ 1714 h 3477" name="T77"/>
                <a:gd fmla="*/ 1567 w 2869" name="T78"/>
                <a:gd fmla="*/ 1881 h 3477" name="T79"/>
                <a:gd fmla="*/ 1760 w 2869" name="T80"/>
                <a:gd fmla="*/ 2001 h 3477" name="T81"/>
                <a:gd fmla="*/ 1973 w 2869" name="T82"/>
                <a:gd fmla="*/ 2075 h 3477" name="T83"/>
                <a:gd fmla="*/ 2099 w 2869" name="T84"/>
                <a:gd fmla="*/ 2105 h 3477" name="T85"/>
                <a:gd fmla="*/ 2119 w 2869" name="T86"/>
                <a:gd fmla="*/ 2310 h 3477" name="T87"/>
                <a:gd fmla="*/ 2246 w 2869" name="T88"/>
                <a:gd fmla="*/ 3477 h 3477" name="T89"/>
                <a:gd fmla="*/ 675 w 2869" name="T90"/>
                <a:gd fmla="*/ 3272 h 3477" name="T91"/>
                <a:gd fmla="*/ 675 w 2869" name="T92"/>
                <a:gd fmla="*/ 2189 h 3477" name="T93"/>
                <a:gd fmla="*/ 803 w 2869" name="T94"/>
                <a:gd fmla="*/ 2096 h 3477" name="T95"/>
                <a:gd fmla="*/ 977 w 2869" name="T96"/>
                <a:gd fmla="*/ 2050 h 3477" name="T97"/>
                <a:gd fmla="*/ 1196 w 2869" name="T98"/>
                <a:gd fmla="*/ 1958 h 3477" name="T99"/>
                <a:gd fmla="*/ 1348 w 2869" name="T100"/>
                <a:gd fmla="*/ 1818 h 3477" name="T101"/>
                <a:gd fmla="*/ 1329 w 2869" name="T102"/>
                <a:gd fmla="*/ 1640 h 3477" name="T103"/>
                <a:gd fmla="*/ 1169 w 2869" name="T104"/>
                <a:gd fmla="*/ 1532 h 3477" name="T105"/>
                <a:gd fmla="*/ 773 w 2869" name="T106"/>
                <a:gd fmla="*/ 1434 h 3477" name="T107"/>
                <a:gd fmla="*/ 431 w 2869" name="T108"/>
                <a:gd fmla="*/ 1290 h 3477" name="T109"/>
                <a:gd fmla="*/ 186 w 2869" name="T110"/>
                <a:gd fmla="*/ 1006 h 3477" name="T111"/>
                <a:gd fmla="*/ 56 w 2869" name="T112"/>
                <a:gd fmla="*/ 665 h 3477" name="T113"/>
                <a:gd fmla="*/ 7 w 2869" name="T114"/>
                <a:gd fmla="*/ 347 h 3477" name="T115"/>
                <a:gd fmla="*/ 0 w 2869" name="T116"/>
                <a:gd fmla="*/ 129 h 3477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3477" w="2869">
                  <a:moveTo>
                    <a:pt x="878" y="2341"/>
                  </a:moveTo>
                  <a:lnTo>
                    <a:pt x="878" y="3134"/>
                  </a:lnTo>
                  <a:lnTo>
                    <a:pt x="1435" y="3134"/>
                  </a:lnTo>
                  <a:lnTo>
                    <a:pt x="1435" y="3136"/>
                  </a:lnTo>
                  <a:lnTo>
                    <a:pt x="1992" y="3136"/>
                  </a:lnTo>
                  <a:lnTo>
                    <a:pt x="1992" y="2343"/>
                  </a:lnTo>
                  <a:lnTo>
                    <a:pt x="1435" y="2343"/>
                  </a:lnTo>
                  <a:lnTo>
                    <a:pt x="1435" y="2341"/>
                  </a:lnTo>
                  <a:lnTo>
                    <a:pt x="878" y="2341"/>
                  </a:lnTo>
                  <a:close/>
                  <a:moveTo>
                    <a:pt x="2574" y="169"/>
                  </a:moveTo>
                  <a:lnTo>
                    <a:pt x="2567" y="218"/>
                  </a:lnTo>
                  <a:lnTo>
                    <a:pt x="2550" y="266"/>
                  </a:lnTo>
                  <a:lnTo>
                    <a:pt x="2526" y="312"/>
                  </a:lnTo>
                  <a:lnTo>
                    <a:pt x="2498" y="350"/>
                  </a:lnTo>
                  <a:lnTo>
                    <a:pt x="2465" y="384"/>
                  </a:lnTo>
                  <a:lnTo>
                    <a:pt x="2428" y="413"/>
                  </a:lnTo>
                  <a:lnTo>
                    <a:pt x="2390" y="438"/>
                  </a:lnTo>
                  <a:lnTo>
                    <a:pt x="2352" y="461"/>
                  </a:lnTo>
                  <a:lnTo>
                    <a:pt x="2315" y="477"/>
                  </a:lnTo>
                  <a:lnTo>
                    <a:pt x="2280" y="491"/>
                  </a:lnTo>
                  <a:lnTo>
                    <a:pt x="2247" y="502"/>
                  </a:lnTo>
                  <a:lnTo>
                    <a:pt x="2247" y="568"/>
                  </a:lnTo>
                  <a:lnTo>
                    <a:pt x="2130" y="568"/>
                  </a:lnTo>
                  <a:lnTo>
                    <a:pt x="2113" y="659"/>
                  </a:lnTo>
                  <a:lnTo>
                    <a:pt x="2093" y="745"/>
                  </a:lnTo>
                  <a:lnTo>
                    <a:pt x="2068" y="826"/>
                  </a:lnTo>
                  <a:lnTo>
                    <a:pt x="2041" y="903"/>
                  </a:lnTo>
                  <a:lnTo>
                    <a:pt x="2010" y="975"/>
                  </a:lnTo>
                  <a:lnTo>
                    <a:pt x="1976" y="1043"/>
                  </a:lnTo>
                  <a:lnTo>
                    <a:pt x="1941" y="1107"/>
                  </a:lnTo>
                  <a:lnTo>
                    <a:pt x="1904" y="1167"/>
                  </a:lnTo>
                  <a:lnTo>
                    <a:pt x="1866" y="1225"/>
                  </a:lnTo>
                  <a:lnTo>
                    <a:pt x="1828" y="1278"/>
                  </a:lnTo>
                  <a:lnTo>
                    <a:pt x="1911" y="1282"/>
                  </a:lnTo>
                  <a:lnTo>
                    <a:pt x="1992" y="1279"/>
                  </a:lnTo>
                  <a:lnTo>
                    <a:pt x="2067" y="1269"/>
                  </a:lnTo>
                  <a:lnTo>
                    <a:pt x="2139" y="1252"/>
                  </a:lnTo>
                  <a:lnTo>
                    <a:pt x="2206" y="1230"/>
                  </a:lnTo>
                  <a:lnTo>
                    <a:pt x="2269" y="1199"/>
                  </a:lnTo>
                  <a:lnTo>
                    <a:pt x="2328" y="1163"/>
                  </a:lnTo>
                  <a:lnTo>
                    <a:pt x="2383" y="1118"/>
                  </a:lnTo>
                  <a:lnTo>
                    <a:pt x="2431" y="1071"/>
                  </a:lnTo>
                  <a:lnTo>
                    <a:pt x="2474" y="1019"/>
                  </a:lnTo>
                  <a:lnTo>
                    <a:pt x="2512" y="963"/>
                  </a:lnTo>
                  <a:lnTo>
                    <a:pt x="2546" y="904"/>
                  </a:lnTo>
                  <a:lnTo>
                    <a:pt x="2575" y="843"/>
                  </a:lnTo>
                  <a:lnTo>
                    <a:pt x="2601" y="780"/>
                  </a:lnTo>
                  <a:lnTo>
                    <a:pt x="2622" y="715"/>
                  </a:lnTo>
                  <a:lnTo>
                    <a:pt x="2640" y="651"/>
                  </a:lnTo>
                  <a:lnTo>
                    <a:pt x="2656" y="588"/>
                  </a:lnTo>
                  <a:lnTo>
                    <a:pt x="2669" y="525"/>
                  </a:lnTo>
                  <a:lnTo>
                    <a:pt x="2679" y="463"/>
                  </a:lnTo>
                  <a:lnTo>
                    <a:pt x="2686" y="405"/>
                  </a:lnTo>
                  <a:lnTo>
                    <a:pt x="2691" y="349"/>
                  </a:lnTo>
                  <a:lnTo>
                    <a:pt x="2696" y="297"/>
                  </a:lnTo>
                  <a:lnTo>
                    <a:pt x="2698" y="249"/>
                  </a:lnTo>
                  <a:lnTo>
                    <a:pt x="2700" y="206"/>
                  </a:lnTo>
                  <a:lnTo>
                    <a:pt x="2700" y="169"/>
                  </a:lnTo>
                  <a:lnTo>
                    <a:pt x="2574" y="169"/>
                  </a:lnTo>
                  <a:close/>
                  <a:moveTo>
                    <a:pt x="169" y="168"/>
                  </a:moveTo>
                  <a:lnTo>
                    <a:pt x="171" y="204"/>
                  </a:lnTo>
                  <a:lnTo>
                    <a:pt x="172" y="248"/>
                  </a:lnTo>
                  <a:lnTo>
                    <a:pt x="174" y="295"/>
                  </a:lnTo>
                  <a:lnTo>
                    <a:pt x="178" y="347"/>
                  </a:lnTo>
                  <a:lnTo>
                    <a:pt x="184" y="403"/>
                  </a:lnTo>
                  <a:lnTo>
                    <a:pt x="191" y="462"/>
                  </a:lnTo>
                  <a:lnTo>
                    <a:pt x="201" y="523"/>
                  </a:lnTo>
                  <a:lnTo>
                    <a:pt x="213" y="586"/>
                  </a:lnTo>
                  <a:lnTo>
                    <a:pt x="229" y="651"/>
                  </a:lnTo>
                  <a:lnTo>
                    <a:pt x="247" y="715"/>
                  </a:lnTo>
                  <a:lnTo>
                    <a:pt x="270" y="778"/>
                  </a:lnTo>
                  <a:lnTo>
                    <a:pt x="295" y="841"/>
                  </a:lnTo>
                  <a:lnTo>
                    <a:pt x="325" y="903"/>
                  </a:lnTo>
                  <a:lnTo>
                    <a:pt x="359" y="961"/>
                  </a:lnTo>
                  <a:lnTo>
                    <a:pt x="397" y="1017"/>
                  </a:lnTo>
                  <a:lnTo>
                    <a:pt x="439" y="1071"/>
                  </a:lnTo>
                  <a:lnTo>
                    <a:pt x="487" y="1118"/>
                  </a:lnTo>
                  <a:lnTo>
                    <a:pt x="536" y="1157"/>
                  </a:lnTo>
                  <a:lnTo>
                    <a:pt x="588" y="1191"/>
                  </a:lnTo>
                  <a:lnTo>
                    <a:pt x="643" y="1219"/>
                  </a:lnTo>
                  <a:lnTo>
                    <a:pt x="701" y="1243"/>
                  </a:lnTo>
                  <a:lnTo>
                    <a:pt x="763" y="1259"/>
                  </a:lnTo>
                  <a:lnTo>
                    <a:pt x="828" y="1272"/>
                  </a:lnTo>
                  <a:lnTo>
                    <a:pt x="896" y="1279"/>
                  </a:lnTo>
                  <a:lnTo>
                    <a:pt x="968" y="1280"/>
                  </a:lnTo>
                  <a:lnTo>
                    <a:pt x="1043" y="1278"/>
                  </a:lnTo>
                  <a:lnTo>
                    <a:pt x="1003" y="1223"/>
                  </a:lnTo>
                  <a:lnTo>
                    <a:pt x="965" y="1167"/>
                  </a:lnTo>
                  <a:lnTo>
                    <a:pt x="929" y="1106"/>
                  </a:lnTo>
                  <a:lnTo>
                    <a:pt x="893" y="1043"/>
                  </a:lnTo>
                  <a:lnTo>
                    <a:pt x="859" y="974"/>
                  </a:lnTo>
                  <a:lnTo>
                    <a:pt x="830" y="901"/>
                  </a:lnTo>
                  <a:lnTo>
                    <a:pt x="801" y="826"/>
                  </a:lnTo>
                  <a:lnTo>
                    <a:pt x="776" y="745"/>
                  </a:lnTo>
                  <a:lnTo>
                    <a:pt x="756" y="659"/>
                  </a:lnTo>
                  <a:lnTo>
                    <a:pt x="741" y="568"/>
                  </a:lnTo>
                  <a:lnTo>
                    <a:pt x="622" y="568"/>
                  </a:lnTo>
                  <a:lnTo>
                    <a:pt x="622" y="502"/>
                  </a:lnTo>
                  <a:lnTo>
                    <a:pt x="589" y="491"/>
                  </a:lnTo>
                  <a:lnTo>
                    <a:pt x="554" y="477"/>
                  </a:lnTo>
                  <a:lnTo>
                    <a:pt x="517" y="459"/>
                  </a:lnTo>
                  <a:lnTo>
                    <a:pt x="479" y="438"/>
                  </a:lnTo>
                  <a:lnTo>
                    <a:pt x="441" y="413"/>
                  </a:lnTo>
                  <a:lnTo>
                    <a:pt x="405" y="384"/>
                  </a:lnTo>
                  <a:lnTo>
                    <a:pt x="372" y="350"/>
                  </a:lnTo>
                  <a:lnTo>
                    <a:pt x="343" y="311"/>
                  </a:lnTo>
                  <a:lnTo>
                    <a:pt x="319" y="266"/>
                  </a:lnTo>
                  <a:lnTo>
                    <a:pt x="304" y="218"/>
                  </a:lnTo>
                  <a:lnTo>
                    <a:pt x="295" y="168"/>
                  </a:lnTo>
                  <a:lnTo>
                    <a:pt x="169" y="168"/>
                  </a:lnTo>
                  <a:close/>
                  <a:moveTo>
                    <a:pt x="7" y="0"/>
                  </a:moveTo>
                  <a:lnTo>
                    <a:pt x="495" y="0"/>
                  </a:lnTo>
                  <a:lnTo>
                    <a:pt x="471" y="104"/>
                  </a:lnTo>
                  <a:lnTo>
                    <a:pt x="465" y="136"/>
                  </a:lnTo>
                  <a:lnTo>
                    <a:pt x="466" y="167"/>
                  </a:lnTo>
                  <a:lnTo>
                    <a:pt x="473" y="195"/>
                  </a:lnTo>
                  <a:lnTo>
                    <a:pt x="486" y="221"/>
                  </a:lnTo>
                  <a:lnTo>
                    <a:pt x="506" y="246"/>
                  </a:lnTo>
                  <a:lnTo>
                    <a:pt x="531" y="270"/>
                  </a:lnTo>
                  <a:lnTo>
                    <a:pt x="561" y="290"/>
                  </a:lnTo>
                  <a:lnTo>
                    <a:pt x="591" y="308"/>
                  </a:lnTo>
                  <a:lnTo>
                    <a:pt x="622" y="322"/>
                  </a:lnTo>
                  <a:lnTo>
                    <a:pt x="651" y="335"/>
                  </a:lnTo>
                  <a:lnTo>
                    <a:pt x="680" y="344"/>
                  </a:lnTo>
                  <a:lnTo>
                    <a:pt x="704" y="351"/>
                  </a:lnTo>
                  <a:lnTo>
                    <a:pt x="724" y="356"/>
                  </a:lnTo>
                  <a:lnTo>
                    <a:pt x="724" y="356"/>
                  </a:lnTo>
                  <a:lnTo>
                    <a:pt x="724" y="308"/>
                  </a:lnTo>
                  <a:lnTo>
                    <a:pt x="724" y="259"/>
                  </a:lnTo>
                  <a:lnTo>
                    <a:pt x="608" y="259"/>
                  </a:lnTo>
                  <a:lnTo>
                    <a:pt x="608" y="126"/>
                  </a:lnTo>
                  <a:lnTo>
                    <a:pt x="1435" y="126"/>
                  </a:lnTo>
                  <a:lnTo>
                    <a:pt x="1435" y="126"/>
                  </a:lnTo>
                  <a:lnTo>
                    <a:pt x="2262" y="126"/>
                  </a:lnTo>
                  <a:lnTo>
                    <a:pt x="2262" y="260"/>
                  </a:lnTo>
                  <a:lnTo>
                    <a:pt x="2146" y="260"/>
                  </a:lnTo>
                  <a:lnTo>
                    <a:pt x="2146" y="309"/>
                  </a:lnTo>
                  <a:lnTo>
                    <a:pt x="2146" y="357"/>
                  </a:lnTo>
                  <a:lnTo>
                    <a:pt x="2147" y="357"/>
                  </a:lnTo>
                  <a:lnTo>
                    <a:pt x="2165" y="351"/>
                  </a:lnTo>
                  <a:lnTo>
                    <a:pt x="2189" y="344"/>
                  </a:lnTo>
                  <a:lnTo>
                    <a:pt x="2218" y="336"/>
                  </a:lnTo>
                  <a:lnTo>
                    <a:pt x="2247" y="323"/>
                  </a:lnTo>
                  <a:lnTo>
                    <a:pt x="2279" y="308"/>
                  </a:lnTo>
                  <a:lnTo>
                    <a:pt x="2310" y="291"/>
                  </a:lnTo>
                  <a:lnTo>
                    <a:pt x="2338" y="270"/>
                  </a:lnTo>
                  <a:lnTo>
                    <a:pt x="2363" y="248"/>
                  </a:lnTo>
                  <a:lnTo>
                    <a:pt x="2383" y="221"/>
                  </a:lnTo>
                  <a:lnTo>
                    <a:pt x="2396" y="195"/>
                  </a:lnTo>
                  <a:lnTo>
                    <a:pt x="2403" y="167"/>
                  </a:lnTo>
                  <a:lnTo>
                    <a:pt x="2404" y="137"/>
                  </a:lnTo>
                  <a:lnTo>
                    <a:pt x="2400" y="105"/>
                  </a:lnTo>
                  <a:lnTo>
                    <a:pt x="2375" y="0"/>
                  </a:lnTo>
                  <a:lnTo>
                    <a:pt x="2862" y="0"/>
                  </a:lnTo>
                  <a:lnTo>
                    <a:pt x="2868" y="79"/>
                  </a:lnTo>
                  <a:lnTo>
                    <a:pt x="2868" y="88"/>
                  </a:lnTo>
                  <a:lnTo>
                    <a:pt x="2869" y="105"/>
                  </a:lnTo>
                  <a:lnTo>
                    <a:pt x="2869" y="129"/>
                  </a:lnTo>
                  <a:lnTo>
                    <a:pt x="2869" y="161"/>
                  </a:lnTo>
                  <a:lnTo>
                    <a:pt x="2869" y="200"/>
                  </a:lnTo>
                  <a:lnTo>
                    <a:pt x="2869" y="244"/>
                  </a:lnTo>
                  <a:lnTo>
                    <a:pt x="2867" y="294"/>
                  </a:lnTo>
                  <a:lnTo>
                    <a:pt x="2862" y="347"/>
                  </a:lnTo>
                  <a:lnTo>
                    <a:pt x="2858" y="406"/>
                  </a:lnTo>
                  <a:lnTo>
                    <a:pt x="2850" y="468"/>
                  </a:lnTo>
                  <a:lnTo>
                    <a:pt x="2840" y="532"/>
                  </a:lnTo>
                  <a:lnTo>
                    <a:pt x="2828" y="598"/>
                  </a:lnTo>
                  <a:lnTo>
                    <a:pt x="2813" y="666"/>
                  </a:lnTo>
                  <a:lnTo>
                    <a:pt x="2795" y="735"/>
                  </a:lnTo>
                  <a:lnTo>
                    <a:pt x="2772" y="803"/>
                  </a:lnTo>
                  <a:lnTo>
                    <a:pt x="2746" y="872"/>
                  </a:lnTo>
                  <a:lnTo>
                    <a:pt x="2717" y="940"/>
                  </a:lnTo>
                  <a:lnTo>
                    <a:pt x="2683" y="1006"/>
                  </a:lnTo>
                  <a:lnTo>
                    <a:pt x="2643" y="1071"/>
                  </a:lnTo>
                  <a:lnTo>
                    <a:pt x="2599" y="1132"/>
                  </a:lnTo>
                  <a:lnTo>
                    <a:pt x="2551" y="1190"/>
                  </a:lnTo>
                  <a:lnTo>
                    <a:pt x="2496" y="1243"/>
                  </a:lnTo>
                  <a:lnTo>
                    <a:pt x="2440" y="1290"/>
                  </a:lnTo>
                  <a:lnTo>
                    <a:pt x="2378" y="1332"/>
                  </a:lnTo>
                  <a:lnTo>
                    <a:pt x="2312" y="1367"/>
                  </a:lnTo>
                  <a:lnTo>
                    <a:pt x="2245" y="1397"/>
                  </a:lnTo>
                  <a:lnTo>
                    <a:pt x="2173" y="1419"/>
                  </a:lnTo>
                  <a:lnTo>
                    <a:pt x="2098" y="1436"/>
                  </a:lnTo>
                  <a:lnTo>
                    <a:pt x="2018" y="1446"/>
                  </a:lnTo>
                  <a:lnTo>
                    <a:pt x="1936" y="1450"/>
                  </a:lnTo>
                  <a:lnTo>
                    <a:pt x="1850" y="1448"/>
                  </a:lnTo>
                  <a:lnTo>
                    <a:pt x="1860" y="1475"/>
                  </a:lnTo>
                  <a:lnTo>
                    <a:pt x="1700" y="1532"/>
                  </a:lnTo>
                  <a:lnTo>
                    <a:pt x="1676" y="1465"/>
                  </a:lnTo>
                  <a:lnTo>
                    <a:pt x="1635" y="1514"/>
                  </a:lnTo>
                  <a:lnTo>
                    <a:pt x="1600" y="1559"/>
                  </a:lnTo>
                  <a:lnTo>
                    <a:pt x="1567" y="1601"/>
                  </a:lnTo>
                  <a:lnTo>
                    <a:pt x="1542" y="1640"/>
                  </a:lnTo>
                  <a:lnTo>
                    <a:pt x="1522" y="1678"/>
                  </a:lnTo>
                  <a:lnTo>
                    <a:pt x="1510" y="1714"/>
                  </a:lnTo>
                  <a:lnTo>
                    <a:pt x="1505" y="1749"/>
                  </a:lnTo>
                  <a:lnTo>
                    <a:pt x="1510" y="1786"/>
                  </a:lnTo>
                  <a:lnTo>
                    <a:pt x="1522" y="1819"/>
                  </a:lnTo>
                  <a:lnTo>
                    <a:pt x="1542" y="1851"/>
                  </a:lnTo>
                  <a:lnTo>
                    <a:pt x="1567" y="1881"/>
                  </a:lnTo>
                  <a:lnTo>
                    <a:pt x="1599" y="1909"/>
                  </a:lnTo>
                  <a:lnTo>
                    <a:pt x="1634" y="1935"/>
                  </a:lnTo>
                  <a:lnTo>
                    <a:pt x="1674" y="1959"/>
                  </a:lnTo>
                  <a:lnTo>
                    <a:pt x="1716" y="1981"/>
                  </a:lnTo>
                  <a:lnTo>
                    <a:pt x="1760" y="2001"/>
                  </a:lnTo>
                  <a:lnTo>
                    <a:pt x="1804" y="2019"/>
                  </a:lnTo>
                  <a:lnTo>
                    <a:pt x="1849" y="2036"/>
                  </a:lnTo>
                  <a:lnTo>
                    <a:pt x="1893" y="2051"/>
                  </a:lnTo>
                  <a:lnTo>
                    <a:pt x="1935" y="2064"/>
                  </a:lnTo>
                  <a:lnTo>
                    <a:pt x="1973" y="2075"/>
                  </a:lnTo>
                  <a:lnTo>
                    <a:pt x="2010" y="2084"/>
                  </a:lnTo>
                  <a:lnTo>
                    <a:pt x="2041" y="2092"/>
                  </a:lnTo>
                  <a:lnTo>
                    <a:pt x="2067" y="2098"/>
                  </a:lnTo>
                  <a:lnTo>
                    <a:pt x="2086" y="2102"/>
                  </a:lnTo>
                  <a:lnTo>
                    <a:pt x="2099" y="2105"/>
                  </a:lnTo>
                  <a:lnTo>
                    <a:pt x="2103" y="2106"/>
                  </a:lnTo>
                  <a:lnTo>
                    <a:pt x="2103" y="2190"/>
                  </a:lnTo>
                  <a:lnTo>
                    <a:pt x="2194" y="2190"/>
                  </a:lnTo>
                  <a:lnTo>
                    <a:pt x="2194" y="2310"/>
                  </a:lnTo>
                  <a:lnTo>
                    <a:pt x="2119" y="2310"/>
                  </a:lnTo>
                  <a:lnTo>
                    <a:pt x="2119" y="3136"/>
                  </a:lnTo>
                  <a:lnTo>
                    <a:pt x="2194" y="3136"/>
                  </a:lnTo>
                  <a:lnTo>
                    <a:pt x="2194" y="3272"/>
                  </a:lnTo>
                  <a:lnTo>
                    <a:pt x="2246" y="3272"/>
                  </a:lnTo>
                  <a:lnTo>
                    <a:pt x="2246" y="3477"/>
                  </a:lnTo>
                  <a:lnTo>
                    <a:pt x="1435" y="3477"/>
                  </a:lnTo>
                  <a:lnTo>
                    <a:pt x="1435" y="3476"/>
                  </a:lnTo>
                  <a:lnTo>
                    <a:pt x="623" y="3476"/>
                  </a:lnTo>
                  <a:lnTo>
                    <a:pt x="623" y="3272"/>
                  </a:lnTo>
                  <a:lnTo>
                    <a:pt x="675" y="3272"/>
                  </a:lnTo>
                  <a:lnTo>
                    <a:pt x="675" y="3134"/>
                  </a:lnTo>
                  <a:lnTo>
                    <a:pt x="750" y="3134"/>
                  </a:lnTo>
                  <a:lnTo>
                    <a:pt x="750" y="2309"/>
                  </a:lnTo>
                  <a:lnTo>
                    <a:pt x="675" y="2309"/>
                  </a:lnTo>
                  <a:lnTo>
                    <a:pt x="675" y="2189"/>
                  </a:lnTo>
                  <a:lnTo>
                    <a:pt x="766" y="2189"/>
                  </a:lnTo>
                  <a:lnTo>
                    <a:pt x="766" y="2105"/>
                  </a:lnTo>
                  <a:lnTo>
                    <a:pt x="770" y="2103"/>
                  </a:lnTo>
                  <a:lnTo>
                    <a:pt x="783" y="2100"/>
                  </a:lnTo>
                  <a:lnTo>
                    <a:pt x="803" y="2096"/>
                  </a:lnTo>
                  <a:lnTo>
                    <a:pt x="828" y="2091"/>
                  </a:lnTo>
                  <a:lnTo>
                    <a:pt x="859" y="2082"/>
                  </a:lnTo>
                  <a:lnTo>
                    <a:pt x="896" y="2074"/>
                  </a:lnTo>
                  <a:lnTo>
                    <a:pt x="936" y="2063"/>
                  </a:lnTo>
                  <a:lnTo>
                    <a:pt x="977" y="2050"/>
                  </a:lnTo>
                  <a:lnTo>
                    <a:pt x="1020" y="2035"/>
                  </a:lnTo>
                  <a:lnTo>
                    <a:pt x="1066" y="2018"/>
                  </a:lnTo>
                  <a:lnTo>
                    <a:pt x="1111" y="2000"/>
                  </a:lnTo>
                  <a:lnTo>
                    <a:pt x="1155" y="1980"/>
                  </a:lnTo>
                  <a:lnTo>
                    <a:pt x="1196" y="1958"/>
                  </a:lnTo>
                  <a:lnTo>
                    <a:pt x="1235" y="1934"/>
                  </a:lnTo>
                  <a:lnTo>
                    <a:pt x="1272" y="1907"/>
                  </a:lnTo>
                  <a:lnTo>
                    <a:pt x="1303" y="1879"/>
                  </a:lnTo>
                  <a:lnTo>
                    <a:pt x="1329" y="1850"/>
                  </a:lnTo>
                  <a:lnTo>
                    <a:pt x="1348" y="1818"/>
                  </a:lnTo>
                  <a:lnTo>
                    <a:pt x="1361" y="1784"/>
                  </a:lnTo>
                  <a:lnTo>
                    <a:pt x="1365" y="1748"/>
                  </a:lnTo>
                  <a:lnTo>
                    <a:pt x="1361" y="1713"/>
                  </a:lnTo>
                  <a:lnTo>
                    <a:pt x="1348" y="1678"/>
                  </a:lnTo>
                  <a:lnTo>
                    <a:pt x="1329" y="1640"/>
                  </a:lnTo>
                  <a:lnTo>
                    <a:pt x="1302" y="1600"/>
                  </a:lnTo>
                  <a:lnTo>
                    <a:pt x="1269" y="1558"/>
                  </a:lnTo>
                  <a:lnTo>
                    <a:pt x="1234" y="1513"/>
                  </a:lnTo>
                  <a:lnTo>
                    <a:pt x="1193" y="1464"/>
                  </a:lnTo>
                  <a:lnTo>
                    <a:pt x="1169" y="1532"/>
                  </a:lnTo>
                  <a:lnTo>
                    <a:pt x="1009" y="1475"/>
                  </a:lnTo>
                  <a:lnTo>
                    <a:pt x="1019" y="1448"/>
                  </a:lnTo>
                  <a:lnTo>
                    <a:pt x="934" y="1450"/>
                  </a:lnTo>
                  <a:lnTo>
                    <a:pt x="851" y="1446"/>
                  </a:lnTo>
                  <a:lnTo>
                    <a:pt x="773" y="1434"/>
                  </a:lnTo>
                  <a:lnTo>
                    <a:pt x="697" y="1418"/>
                  </a:lnTo>
                  <a:lnTo>
                    <a:pt x="625" y="1395"/>
                  </a:lnTo>
                  <a:lnTo>
                    <a:pt x="557" y="1366"/>
                  </a:lnTo>
                  <a:lnTo>
                    <a:pt x="492" y="1331"/>
                  </a:lnTo>
                  <a:lnTo>
                    <a:pt x="431" y="1290"/>
                  </a:lnTo>
                  <a:lnTo>
                    <a:pt x="373" y="1243"/>
                  </a:lnTo>
                  <a:lnTo>
                    <a:pt x="318" y="1188"/>
                  </a:lnTo>
                  <a:lnTo>
                    <a:pt x="270" y="1131"/>
                  </a:lnTo>
                  <a:lnTo>
                    <a:pt x="226" y="1069"/>
                  </a:lnTo>
                  <a:lnTo>
                    <a:pt x="186" y="1006"/>
                  </a:lnTo>
                  <a:lnTo>
                    <a:pt x="152" y="939"/>
                  </a:lnTo>
                  <a:lnTo>
                    <a:pt x="123" y="872"/>
                  </a:lnTo>
                  <a:lnTo>
                    <a:pt x="97" y="803"/>
                  </a:lnTo>
                  <a:lnTo>
                    <a:pt x="76" y="733"/>
                  </a:lnTo>
                  <a:lnTo>
                    <a:pt x="56" y="665"/>
                  </a:lnTo>
                  <a:lnTo>
                    <a:pt x="42" y="596"/>
                  </a:lnTo>
                  <a:lnTo>
                    <a:pt x="29" y="530"/>
                  </a:lnTo>
                  <a:lnTo>
                    <a:pt x="20" y="466"/>
                  </a:lnTo>
                  <a:lnTo>
                    <a:pt x="12" y="405"/>
                  </a:lnTo>
                  <a:lnTo>
                    <a:pt x="7" y="347"/>
                  </a:lnTo>
                  <a:lnTo>
                    <a:pt x="3" y="293"/>
                  </a:lnTo>
                  <a:lnTo>
                    <a:pt x="1" y="244"/>
                  </a:lnTo>
                  <a:lnTo>
                    <a:pt x="0" y="199"/>
                  </a:lnTo>
                  <a:lnTo>
                    <a:pt x="0" y="161"/>
                  </a:lnTo>
                  <a:lnTo>
                    <a:pt x="0" y="129"/>
                  </a:lnTo>
                  <a:lnTo>
                    <a:pt x="0" y="104"/>
                  </a:lnTo>
                  <a:lnTo>
                    <a:pt x="1" y="87"/>
                  </a:lnTo>
                  <a:lnTo>
                    <a:pt x="1" y="79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2ADBED40-E080-4E6B-B5CF-7062114F7A6F}"/>
                </a:ext>
              </a:extLst>
            </p:cNvPr>
            <p:cNvGrpSpPr/>
            <p:nvPr/>
          </p:nvGrpSpPr>
          <p:grpSpPr>
            <a:xfrm>
              <a:off x="10234401" y="3745152"/>
              <a:ext cx="1500699" cy="2293584"/>
              <a:chOff x="10234401" y="3745152"/>
              <a:chExt cx="1500699" cy="2293584"/>
            </a:xfrm>
            <a:grpFill/>
          </p:grpSpPr>
          <p:sp>
            <p:nvSpPr>
              <p:cNvPr id="32" name="任意多边形: 形状 31">
                <a:extLst>
                  <a:ext uri="{FF2B5EF4-FFF2-40B4-BE49-F238E27FC236}">
                    <a16:creationId xmlns:a16="http://schemas.microsoft.com/office/drawing/2014/main" id="{4CA4CF65-933B-426E-B0C7-20B6A3F7F64D}"/>
                  </a:ext>
                </a:extLst>
              </p:cNvPr>
              <p:cNvSpPr/>
              <p:nvPr/>
            </p:nvSpPr>
            <p:spPr bwMode="auto">
              <a:xfrm>
                <a:off x="11377791" y="4197743"/>
                <a:ext cx="340295" cy="479814"/>
              </a:xfrm>
              <a:custGeom>
                <a:gdLst>
                  <a:gd fmla="*/ 277 w 300" name="T0"/>
                  <a:gd fmla="*/ 0 h 421" name="T1"/>
                  <a:gd fmla="*/ 278 w 300" name="T2"/>
                  <a:gd fmla="*/ 4 h 421" name="T3"/>
                  <a:gd fmla="*/ 283 w 300" name="T4"/>
                  <a:gd fmla="*/ 14 h 421" name="T5"/>
                  <a:gd fmla="*/ 287 w 300" name="T6"/>
                  <a:gd fmla="*/ 29 h 421" name="T7"/>
                  <a:gd fmla="*/ 293 w 300" name="T8"/>
                  <a:gd fmla="*/ 50 h 421" name="T9"/>
                  <a:gd fmla="*/ 297 w 300" name="T10"/>
                  <a:gd fmla="*/ 77 h 421" name="T11"/>
                  <a:gd fmla="*/ 300 w 300" name="T12"/>
                  <a:gd fmla="*/ 105 h 421" name="T13"/>
                  <a:gd fmla="*/ 300 w 300" name="T14"/>
                  <a:gd fmla="*/ 137 h 421" name="T15"/>
                  <a:gd fmla="*/ 297 w 300" name="T16"/>
                  <a:gd fmla="*/ 172 h 421" name="T17"/>
                  <a:gd fmla="*/ 288 w 300" name="T18"/>
                  <a:gd fmla="*/ 207 h 421" name="T19"/>
                  <a:gd fmla="*/ 274 w 300" name="T20"/>
                  <a:gd fmla="*/ 243 h 421" name="T21"/>
                  <a:gd fmla="*/ 254 w 300" name="T22"/>
                  <a:gd fmla="*/ 280 h 421" name="T23"/>
                  <a:gd fmla="*/ 226 w 300" name="T24"/>
                  <a:gd fmla="*/ 314 h 421" name="T25"/>
                  <a:gd fmla="*/ 196 w 300" name="T26"/>
                  <a:gd fmla="*/ 344 h 421" name="T27"/>
                  <a:gd fmla="*/ 165 w 300" name="T28"/>
                  <a:gd fmla="*/ 368 h 421" name="T29"/>
                  <a:gd fmla="*/ 134 w 300" name="T30"/>
                  <a:gd fmla="*/ 386 h 421" name="T31"/>
                  <a:gd fmla="*/ 105 w 300" name="T32"/>
                  <a:gd fmla="*/ 400 h 421" name="T33"/>
                  <a:gd fmla="*/ 76 w 300" name="T34"/>
                  <a:gd fmla="*/ 410 h 421" name="T35"/>
                  <a:gd fmla="*/ 52 w 300" name="T36"/>
                  <a:gd fmla="*/ 415 h 421" name="T37"/>
                  <a:gd fmla="*/ 34 w 300" name="T38"/>
                  <a:gd fmla="*/ 419 h 421" name="T39"/>
                  <a:gd fmla="*/ 23 w 300" name="T40"/>
                  <a:gd fmla="*/ 421 h 421" name="T41"/>
                  <a:gd fmla="*/ 18 w 300" name="T42"/>
                  <a:gd fmla="*/ 421 h 421" name="T43"/>
                  <a:gd fmla="*/ 17 w 300" name="T44"/>
                  <a:gd fmla="*/ 418 h 421" name="T45"/>
                  <a:gd fmla="*/ 13 w 300" name="T46"/>
                  <a:gd fmla="*/ 407 h 421" name="T47"/>
                  <a:gd fmla="*/ 8 w 300" name="T48"/>
                  <a:gd fmla="*/ 390 h 421" name="T49"/>
                  <a:gd fmla="*/ 3 w 300" name="T50"/>
                  <a:gd fmla="*/ 369 h 421" name="T51"/>
                  <a:gd fmla="*/ 0 w 300" name="T52"/>
                  <a:gd fmla="*/ 342 h 421" name="T53"/>
                  <a:gd fmla="*/ 0 w 300" name="T54"/>
                  <a:gd fmla="*/ 310 h 421" name="T55"/>
                  <a:gd fmla="*/ 3 w 300" name="T56"/>
                  <a:gd fmla="*/ 277 h 421" name="T57"/>
                  <a:gd fmla="*/ 11 w 300" name="T58"/>
                  <a:gd fmla="*/ 240 h 421" name="T59"/>
                  <a:gd fmla="*/ 27 w 300" name="T60"/>
                  <a:gd fmla="*/ 201 h 421" name="T61"/>
                  <a:gd fmla="*/ 49 w 300" name="T62"/>
                  <a:gd fmla="*/ 161 h 421" name="T63"/>
                  <a:gd fmla="*/ 78 w 300" name="T64"/>
                  <a:gd fmla="*/ 124 h 421" name="T65"/>
                  <a:gd fmla="*/ 107 w 300" name="T66"/>
                  <a:gd fmla="*/ 93 h 421" name="T67"/>
                  <a:gd fmla="*/ 137 w 300" name="T68"/>
                  <a:gd fmla="*/ 67 h 421" name="T69"/>
                  <a:gd fmla="*/ 168 w 300" name="T70"/>
                  <a:gd fmla="*/ 46 h 421" name="T71"/>
                  <a:gd fmla="*/ 196 w 300" name="T72"/>
                  <a:gd fmla="*/ 30 h 421" name="T73"/>
                  <a:gd fmla="*/ 223 w 300" name="T74"/>
                  <a:gd fmla="*/ 18 h 421" name="T75"/>
                  <a:gd fmla="*/ 245 w 300" name="T76"/>
                  <a:gd fmla="*/ 9 h 421" name="T77"/>
                  <a:gd fmla="*/ 263 w 300" name="T78"/>
                  <a:gd fmla="*/ 4 h 421" name="T79"/>
                  <a:gd fmla="*/ 274 w 300" name="T80"/>
                  <a:gd fmla="*/ 1 h 421" name="T81"/>
                  <a:gd fmla="*/ 277 w 300" name="T82"/>
                  <a:gd fmla="*/ 0 h 421" name="T8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b="b" l="0" r="r" t="0"/>
                <a:pathLst>
                  <a:path h="421" w="300">
                    <a:moveTo>
                      <a:pt x="277" y="0"/>
                    </a:moveTo>
                    <a:lnTo>
                      <a:pt x="278" y="4"/>
                    </a:lnTo>
                    <a:lnTo>
                      <a:pt x="283" y="14"/>
                    </a:lnTo>
                    <a:lnTo>
                      <a:pt x="287" y="29"/>
                    </a:lnTo>
                    <a:lnTo>
                      <a:pt x="293" y="50"/>
                    </a:lnTo>
                    <a:lnTo>
                      <a:pt x="297" y="77"/>
                    </a:lnTo>
                    <a:lnTo>
                      <a:pt x="300" y="105"/>
                    </a:lnTo>
                    <a:lnTo>
                      <a:pt x="300" y="137"/>
                    </a:lnTo>
                    <a:lnTo>
                      <a:pt x="297" y="172"/>
                    </a:lnTo>
                    <a:lnTo>
                      <a:pt x="288" y="207"/>
                    </a:lnTo>
                    <a:lnTo>
                      <a:pt x="274" y="243"/>
                    </a:lnTo>
                    <a:lnTo>
                      <a:pt x="254" y="280"/>
                    </a:lnTo>
                    <a:lnTo>
                      <a:pt x="226" y="314"/>
                    </a:lnTo>
                    <a:lnTo>
                      <a:pt x="196" y="344"/>
                    </a:lnTo>
                    <a:lnTo>
                      <a:pt x="165" y="368"/>
                    </a:lnTo>
                    <a:lnTo>
                      <a:pt x="134" y="386"/>
                    </a:lnTo>
                    <a:lnTo>
                      <a:pt x="105" y="400"/>
                    </a:lnTo>
                    <a:lnTo>
                      <a:pt x="76" y="410"/>
                    </a:lnTo>
                    <a:lnTo>
                      <a:pt x="52" y="415"/>
                    </a:lnTo>
                    <a:lnTo>
                      <a:pt x="34" y="419"/>
                    </a:lnTo>
                    <a:lnTo>
                      <a:pt x="23" y="421"/>
                    </a:lnTo>
                    <a:lnTo>
                      <a:pt x="18" y="421"/>
                    </a:lnTo>
                    <a:lnTo>
                      <a:pt x="17" y="418"/>
                    </a:lnTo>
                    <a:lnTo>
                      <a:pt x="13" y="407"/>
                    </a:lnTo>
                    <a:lnTo>
                      <a:pt x="8" y="390"/>
                    </a:lnTo>
                    <a:lnTo>
                      <a:pt x="3" y="369"/>
                    </a:lnTo>
                    <a:lnTo>
                      <a:pt x="0" y="342"/>
                    </a:lnTo>
                    <a:lnTo>
                      <a:pt x="0" y="310"/>
                    </a:lnTo>
                    <a:lnTo>
                      <a:pt x="3" y="277"/>
                    </a:lnTo>
                    <a:lnTo>
                      <a:pt x="11" y="240"/>
                    </a:lnTo>
                    <a:lnTo>
                      <a:pt x="27" y="201"/>
                    </a:lnTo>
                    <a:lnTo>
                      <a:pt x="49" y="161"/>
                    </a:lnTo>
                    <a:lnTo>
                      <a:pt x="78" y="124"/>
                    </a:lnTo>
                    <a:lnTo>
                      <a:pt x="107" y="93"/>
                    </a:lnTo>
                    <a:lnTo>
                      <a:pt x="137" y="67"/>
                    </a:lnTo>
                    <a:lnTo>
                      <a:pt x="168" y="46"/>
                    </a:lnTo>
                    <a:lnTo>
                      <a:pt x="196" y="30"/>
                    </a:lnTo>
                    <a:lnTo>
                      <a:pt x="223" y="18"/>
                    </a:lnTo>
                    <a:lnTo>
                      <a:pt x="245" y="9"/>
                    </a:lnTo>
                    <a:lnTo>
                      <a:pt x="263" y="4"/>
                    </a:lnTo>
                    <a:lnTo>
                      <a:pt x="274" y="1"/>
                    </a:lnTo>
                    <a:lnTo>
                      <a:pt x="27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>
                  <a:ea charset="-122" panose="020b0503020204020204" pitchFamily="34" typeface="微软雅黑"/>
                  <a:cs typeface="+mn-ea"/>
                  <a:sym typeface="+mn-lt"/>
                </a:endParaRPr>
              </a:p>
            </p:txBody>
          </p:sp>
          <p:sp>
            <p:nvSpPr>
              <p:cNvPr id="33" name="任意多边形: 形状 32">
                <a:extLst>
                  <a:ext uri="{FF2B5EF4-FFF2-40B4-BE49-F238E27FC236}">
                    <a16:creationId xmlns:a16="http://schemas.microsoft.com/office/drawing/2014/main" id="{18FCFED6-8578-4404-8663-DE7D70DFD1BC}"/>
                  </a:ext>
                </a:extLst>
              </p:cNvPr>
              <p:cNvSpPr/>
              <p:nvPr/>
            </p:nvSpPr>
            <p:spPr bwMode="auto">
              <a:xfrm>
                <a:off x="10877557" y="4167118"/>
                <a:ext cx="296055" cy="534262"/>
              </a:xfrm>
              <a:custGeom>
                <a:gdLst>
                  <a:gd fmla="*/ 59 w 260" name="T0"/>
                  <a:gd fmla="*/ 0 h 470" name="T1"/>
                  <a:gd fmla="*/ 64 w 260" name="T2"/>
                  <a:gd fmla="*/ 1 h 470" name="T3"/>
                  <a:gd fmla="*/ 73 w 260" name="T4"/>
                  <a:gd fmla="*/ 7 h 470" name="T5"/>
                  <a:gd fmla="*/ 89 w 260" name="T6"/>
                  <a:gd fmla="*/ 17 h 470" name="T7"/>
                  <a:gd fmla="*/ 109 w 260" name="T8"/>
                  <a:gd fmla="*/ 29 h 470" name="T9"/>
                  <a:gd fmla="*/ 131 w 260" name="T10"/>
                  <a:gd fmla="*/ 48 h 470" name="T11"/>
                  <a:gd fmla="*/ 155 w 260" name="T12"/>
                  <a:gd fmla="*/ 70 h 470" name="T13"/>
                  <a:gd fmla="*/ 179 w 260" name="T14"/>
                  <a:gd fmla="*/ 98 h 470" name="T15"/>
                  <a:gd fmla="*/ 203 w 260" name="T16"/>
                  <a:gd fmla="*/ 130 h 470" name="T17"/>
                  <a:gd fmla="*/ 225 w 260" name="T18"/>
                  <a:gd fmla="*/ 167 h 470" name="T19"/>
                  <a:gd fmla="*/ 243 w 260" name="T20"/>
                  <a:gd fmla="*/ 210 h 470" name="T21"/>
                  <a:gd fmla="*/ 254 w 260" name="T22"/>
                  <a:gd fmla="*/ 251 h 470" name="T23"/>
                  <a:gd fmla="*/ 260 w 260" name="T24"/>
                  <a:gd fmla="*/ 288 h 470" name="T25"/>
                  <a:gd fmla="*/ 260 w 260" name="T26"/>
                  <a:gd fmla="*/ 323 h 470" name="T27"/>
                  <a:gd fmla="*/ 257 w 260" name="T28"/>
                  <a:gd fmla="*/ 355 h 470" name="T29"/>
                  <a:gd fmla="*/ 250 w 260" name="T30"/>
                  <a:gd fmla="*/ 383 h 470" name="T31"/>
                  <a:gd fmla="*/ 243 w 260" name="T32"/>
                  <a:gd fmla="*/ 409 h 470" name="T33"/>
                  <a:gd fmla="*/ 233 w 260" name="T34"/>
                  <a:gd fmla="*/ 430 h 470" name="T35"/>
                  <a:gd fmla="*/ 225 w 260" name="T36"/>
                  <a:gd fmla="*/ 448 h 470" name="T37"/>
                  <a:gd fmla="*/ 218 w 260" name="T38"/>
                  <a:gd fmla="*/ 459 h 470" name="T39"/>
                  <a:gd fmla="*/ 212 w 260" name="T40"/>
                  <a:gd fmla="*/ 467 h 470" name="T41"/>
                  <a:gd fmla="*/ 211 w 260" name="T42"/>
                  <a:gd fmla="*/ 470 h 470" name="T43"/>
                  <a:gd fmla="*/ 208 w 260" name="T44"/>
                  <a:gd fmla="*/ 469 h 470" name="T45"/>
                  <a:gd fmla="*/ 198 w 260" name="T46"/>
                  <a:gd fmla="*/ 465 h 470" name="T47"/>
                  <a:gd fmla="*/ 184 w 260" name="T48"/>
                  <a:gd fmla="*/ 459 h 470" name="T49"/>
                  <a:gd fmla="*/ 165 w 260" name="T50"/>
                  <a:gd fmla="*/ 449 h 470" name="T51"/>
                  <a:gd fmla="*/ 144 w 260" name="T52"/>
                  <a:gd fmla="*/ 437 h 470" name="T53"/>
                  <a:gd fmla="*/ 120 w 260" name="T54"/>
                  <a:gd fmla="*/ 420 h 470" name="T55"/>
                  <a:gd fmla="*/ 97 w 260" name="T56"/>
                  <a:gd fmla="*/ 400 h 470" name="T57"/>
                  <a:gd fmla="*/ 73 w 260" name="T58"/>
                  <a:gd fmla="*/ 376 h 470" name="T59"/>
                  <a:gd fmla="*/ 51 w 260" name="T60"/>
                  <a:gd fmla="*/ 347 h 470" name="T61"/>
                  <a:gd fmla="*/ 31 w 260" name="T62"/>
                  <a:gd fmla="*/ 315 h 470" name="T63"/>
                  <a:gd fmla="*/ 15 w 260" name="T64"/>
                  <a:gd fmla="*/ 276 h 470" name="T65"/>
                  <a:gd fmla="*/ 4 w 260" name="T66"/>
                  <a:gd fmla="*/ 237 h 470" name="T67"/>
                  <a:gd fmla="*/ 0 w 260" name="T68"/>
                  <a:gd fmla="*/ 199 h 470" name="T69"/>
                  <a:gd fmla="*/ 0 w 260" name="T70"/>
                  <a:gd fmla="*/ 162 h 470" name="T71"/>
                  <a:gd fmla="*/ 6 w 260" name="T72"/>
                  <a:gd fmla="*/ 127 h 470" name="T73"/>
                  <a:gd fmla="*/ 13 w 260" name="T74"/>
                  <a:gd fmla="*/ 97 h 470" name="T75"/>
                  <a:gd fmla="*/ 23 w 260" name="T76"/>
                  <a:gd fmla="*/ 69 h 470" name="T77"/>
                  <a:gd fmla="*/ 32 w 260" name="T78"/>
                  <a:gd fmla="*/ 45 h 470" name="T79"/>
                  <a:gd fmla="*/ 42 w 260" name="T80"/>
                  <a:gd fmla="*/ 27 h 470" name="T81"/>
                  <a:gd fmla="*/ 52 w 260" name="T82"/>
                  <a:gd fmla="*/ 11 h 470" name="T83"/>
                  <a:gd fmla="*/ 58 w 260" name="T84"/>
                  <a:gd fmla="*/ 3 h 470" name="T85"/>
                  <a:gd fmla="*/ 59 w 260" name="T86"/>
                  <a:gd fmla="*/ 0 h 470" name="T8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b="b" l="0" r="r" t="0"/>
                <a:pathLst>
                  <a:path h="470" w="260">
                    <a:moveTo>
                      <a:pt x="59" y="0"/>
                    </a:moveTo>
                    <a:lnTo>
                      <a:pt x="64" y="1"/>
                    </a:lnTo>
                    <a:lnTo>
                      <a:pt x="73" y="7"/>
                    </a:lnTo>
                    <a:lnTo>
                      <a:pt x="89" y="17"/>
                    </a:lnTo>
                    <a:lnTo>
                      <a:pt x="109" y="29"/>
                    </a:lnTo>
                    <a:lnTo>
                      <a:pt x="131" y="48"/>
                    </a:lnTo>
                    <a:lnTo>
                      <a:pt x="155" y="70"/>
                    </a:lnTo>
                    <a:lnTo>
                      <a:pt x="179" y="98"/>
                    </a:lnTo>
                    <a:lnTo>
                      <a:pt x="203" y="130"/>
                    </a:lnTo>
                    <a:lnTo>
                      <a:pt x="225" y="167"/>
                    </a:lnTo>
                    <a:lnTo>
                      <a:pt x="243" y="210"/>
                    </a:lnTo>
                    <a:lnTo>
                      <a:pt x="254" y="251"/>
                    </a:lnTo>
                    <a:lnTo>
                      <a:pt x="260" y="288"/>
                    </a:lnTo>
                    <a:lnTo>
                      <a:pt x="260" y="323"/>
                    </a:lnTo>
                    <a:lnTo>
                      <a:pt x="257" y="355"/>
                    </a:lnTo>
                    <a:lnTo>
                      <a:pt x="250" y="383"/>
                    </a:lnTo>
                    <a:lnTo>
                      <a:pt x="243" y="409"/>
                    </a:lnTo>
                    <a:lnTo>
                      <a:pt x="233" y="430"/>
                    </a:lnTo>
                    <a:lnTo>
                      <a:pt x="225" y="448"/>
                    </a:lnTo>
                    <a:lnTo>
                      <a:pt x="218" y="459"/>
                    </a:lnTo>
                    <a:lnTo>
                      <a:pt x="212" y="467"/>
                    </a:lnTo>
                    <a:lnTo>
                      <a:pt x="211" y="470"/>
                    </a:lnTo>
                    <a:lnTo>
                      <a:pt x="208" y="469"/>
                    </a:lnTo>
                    <a:lnTo>
                      <a:pt x="198" y="465"/>
                    </a:lnTo>
                    <a:lnTo>
                      <a:pt x="184" y="459"/>
                    </a:lnTo>
                    <a:lnTo>
                      <a:pt x="165" y="449"/>
                    </a:lnTo>
                    <a:lnTo>
                      <a:pt x="144" y="437"/>
                    </a:lnTo>
                    <a:lnTo>
                      <a:pt x="120" y="420"/>
                    </a:lnTo>
                    <a:lnTo>
                      <a:pt x="97" y="400"/>
                    </a:lnTo>
                    <a:lnTo>
                      <a:pt x="73" y="376"/>
                    </a:lnTo>
                    <a:lnTo>
                      <a:pt x="51" y="347"/>
                    </a:lnTo>
                    <a:lnTo>
                      <a:pt x="31" y="315"/>
                    </a:lnTo>
                    <a:lnTo>
                      <a:pt x="15" y="276"/>
                    </a:lnTo>
                    <a:lnTo>
                      <a:pt x="4" y="237"/>
                    </a:lnTo>
                    <a:lnTo>
                      <a:pt x="0" y="199"/>
                    </a:lnTo>
                    <a:lnTo>
                      <a:pt x="0" y="162"/>
                    </a:lnTo>
                    <a:lnTo>
                      <a:pt x="6" y="127"/>
                    </a:lnTo>
                    <a:lnTo>
                      <a:pt x="13" y="97"/>
                    </a:lnTo>
                    <a:lnTo>
                      <a:pt x="23" y="69"/>
                    </a:lnTo>
                    <a:lnTo>
                      <a:pt x="32" y="45"/>
                    </a:lnTo>
                    <a:lnTo>
                      <a:pt x="42" y="27"/>
                    </a:lnTo>
                    <a:lnTo>
                      <a:pt x="52" y="11"/>
                    </a:lnTo>
                    <a:lnTo>
                      <a:pt x="58" y="3"/>
                    </a:lnTo>
                    <a:lnTo>
                      <a:pt x="5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>
                  <a:ea charset="-122" panose="020b0503020204020204" pitchFamily="34" typeface="微软雅黑"/>
                  <a:cs typeface="+mn-ea"/>
                  <a:sym typeface="+mn-lt"/>
                </a:endParaRPr>
              </a:p>
            </p:txBody>
          </p:sp>
          <p:sp>
            <p:nvSpPr>
              <p:cNvPr id="34" name="任意多边形: 形状 33">
                <a:extLst>
                  <a:ext uri="{FF2B5EF4-FFF2-40B4-BE49-F238E27FC236}">
                    <a16:creationId xmlns:a16="http://schemas.microsoft.com/office/drawing/2014/main" id="{69C775D1-C5DD-47B5-A7F6-DC312C1B0BDD}"/>
                  </a:ext>
                </a:extLst>
              </p:cNvPr>
              <p:cNvSpPr/>
              <p:nvPr/>
            </p:nvSpPr>
            <p:spPr bwMode="auto">
              <a:xfrm>
                <a:off x="10782274" y="4626514"/>
                <a:ext cx="279042" cy="551277"/>
              </a:xfrm>
              <a:custGeom>
                <a:gdLst>
                  <a:gd fmla="*/ 86 w 246" name="T0"/>
                  <a:gd fmla="*/ 0 h 487" name="T1"/>
                  <a:gd fmla="*/ 89 w 246" name="T2"/>
                  <a:gd fmla="*/ 3 h 487" name="T3"/>
                  <a:gd fmla="*/ 98 w 246" name="T4"/>
                  <a:gd fmla="*/ 9 h 487" name="T5"/>
                  <a:gd fmla="*/ 109 w 246" name="T6"/>
                  <a:gd fmla="*/ 17 h 487" name="T7"/>
                  <a:gd fmla="*/ 125 w 246" name="T8"/>
                  <a:gd fmla="*/ 31 h 487" name="T9"/>
                  <a:gd fmla="*/ 141 w 246" name="T10"/>
                  <a:gd fmla="*/ 48 h 487" name="T11"/>
                  <a:gd fmla="*/ 160 w 246" name="T12"/>
                  <a:gd fmla="*/ 69 h 487" name="T13"/>
                  <a:gd fmla="*/ 180 w 246" name="T14"/>
                  <a:gd fmla="*/ 94 h 487" name="T15"/>
                  <a:gd fmla="*/ 198 w 246" name="T16"/>
                  <a:gd fmla="*/ 122 h 487" name="T17"/>
                  <a:gd fmla="*/ 215 w 246" name="T18"/>
                  <a:gd fmla="*/ 156 h 487" name="T19"/>
                  <a:gd fmla="*/ 229 w 246" name="T20"/>
                  <a:gd fmla="*/ 192 h 487" name="T21"/>
                  <a:gd fmla="*/ 240 w 246" name="T22"/>
                  <a:gd fmla="*/ 233 h 487" name="T23"/>
                  <a:gd fmla="*/ 246 w 246" name="T24"/>
                  <a:gd fmla="*/ 275 h 487" name="T25"/>
                  <a:gd fmla="*/ 246 w 246" name="T26"/>
                  <a:gd fmla="*/ 312 h 487" name="T27"/>
                  <a:gd fmla="*/ 242 w 246" name="T28"/>
                  <a:gd fmla="*/ 347 h 487" name="T29"/>
                  <a:gd fmla="*/ 235 w 246" name="T30"/>
                  <a:gd fmla="*/ 380 h 487" name="T31"/>
                  <a:gd fmla="*/ 225 w 246" name="T32"/>
                  <a:gd fmla="*/ 406 h 487" name="T33"/>
                  <a:gd fmla="*/ 214 w 246" name="T34"/>
                  <a:gd fmla="*/ 430 h 487" name="T35"/>
                  <a:gd fmla="*/ 202 w 246" name="T36"/>
                  <a:gd fmla="*/ 451 h 487" name="T37"/>
                  <a:gd fmla="*/ 191 w 246" name="T38"/>
                  <a:gd fmla="*/ 466 h 487" name="T39"/>
                  <a:gd fmla="*/ 182 w 246" name="T40"/>
                  <a:gd fmla="*/ 478 h 487" name="T41"/>
                  <a:gd fmla="*/ 175 w 246" name="T42"/>
                  <a:gd fmla="*/ 485 h 487" name="T43"/>
                  <a:gd fmla="*/ 174 w 246" name="T44"/>
                  <a:gd fmla="*/ 487 h 487" name="T45"/>
                  <a:gd fmla="*/ 170 w 246" name="T46"/>
                  <a:gd fmla="*/ 486 h 487" name="T47"/>
                  <a:gd fmla="*/ 161 w 246" name="T48"/>
                  <a:gd fmla="*/ 480 h 487" name="T49"/>
                  <a:gd fmla="*/ 149 w 246" name="T50"/>
                  <a:gd fmla="*/ 472 h 487" name="T51"/>
                  <a:gd fmla="*/ 132 w 246" name="T52"/>
                  <a:gd fmla="*/ 461 h 487" name="T53"/>
                  <a:gd fmla="*/ 112 w 246" name="T54"/>
                  <a:gd fmla="*/ 445 h 487" name="T55"/>
                  <a:gd fmla="*/ 91 w 246" name="T56"/>
                  <a:gd fmla="*/ 426 h 487" name="T57"/>
                  <a:gd fmla="*/ 71 w 246" name="T58"/>
                  <a:gd fmla="*/ 403 h 487" name="T59"/>
                  <a:gd fmla="*/ 50 w 246" name="T60"/>
                  <a:gd fmla="*/ 375 h 487" name="T61"/>
                  <a:gd fmla="*/ 31 w 246" name="T62"/>
                  <a:gd fmla="*/ 345 h 487" name="T63"/>
                  <a:gd fmla="*/ 17 w 246" name="T64"/>
                  <a:gd fmla="*/ 310 h 487" name="T65"/>
                  <a:gd fmla="*/ 6 w 246" name="T66"/>
                  <a:gd fmla="*/ 271 h 487" name="T67"/>
                  <a:gd fmla="*/ 0 w 246" name="T68"/>
                  <a:gd fmla="*/ 233 h 487" name="T69"/>
                  <a:gd fmla="*/ 0 w 246" name="T70"/>
                  <a:gd fmla="*/ 196 h 487" name="T71"/>
                  <a:gd fmla="*/ 4 w 246" name="T72"/>
                  <a:gd fmla="*/ 163 h 487" name="T73"/>
                  <a:gd fmla="*/ 11 w 246" name="T74"/>
                  <a:gd fmla="*/ 132 h 487" name="T75"/>
                  <a:gd fmla="*/ 23 w 246" name="T76"/>
                  <a:gd fmla="*/ 103 h 487" name="T77"/>
                  <a:gd fmla="*/ 34 w 246" name="T78"/>
                  <a:gd fmla="*/ 77 h 487" name="T79"/>
                  <a:gd fmla="*/ 47 w 246" name="T80"/>
                  <a:gd fmla="*/ 55 h 487" name="T81"/>
                  <a:gd fmla="*/ 58 w 246" name="T82"/>
                  <a:gd fmla="*/ 37 h 487" name="T83"/>
                  <a:gd fmla="*/ 69 w 246" name="T84"/>
                  <a:gd fmla="*/ 21 h 487" name="T85"/>
                  <a:gd fmla="*/ 78 w 246" name="T86"/>
                  <a:gd fmla="*/ 10 h 487" name="T87"/>
                  <a:gd fmla="*/ 85 w 246" name="T88"/>
                  <a:gd fmla="*/ 3 h 487" name="T89"/>
                  <a:gd fmla="*/ 86 w 246" name="T90"/>
                  <a:gd fmla="*/ 0 h 487" name="T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b="b" l="0" r="r" t="0"/>
                <a:pathLst>
                  <a:path h="487" w="246">
                    <a:moveTo>
                      <a:pt x="86" y="0"/>
                    </a:moveTo>
                    <a:lnTo>
                      <a:pt x="89" y="3"/>
                    </a:lnTo>
                    <a:lnTo>
                      <a:pt x="98" y="9"/>
                    </a:lnTo>
                    <a:lnTo>
                      <a:pt x="109" y="17"/>
                    </a:lnTo>
                    <a:lnTo>
                      <a:pt x="125" y="31"/>
                    </a:lnTo>
                    <a:lnTo>
                      <a:pt x="141" y="48"/>
                    </a:lnTo>
                    <a:lnTo>
                      <a:pt x="160" y="69"/>
                    </a:lnTo>
                    <a:lnTo>
                      <a:pt x="180" y="94"/>
                    </a:lnTo>
                    <a:lnTo>
                      <a:pt x="198" y="122"/>
                    </a:lnTo>
                    <a:lnTo>
                      <a:pt x="215" y="156"/>
                    </a:lnTo>
                    <a:lnTo>
                      <a:pt x="229" y="192"/>
                    </a:lnTo>
                    <a:lnTo>
                      <a:pt x="240" y="233"/>
                    </a:lnTo>
                    <a:lnTo>
                      <a:pt x="246" y="275"/>
                    </a:lnTo>
                    <a:lnTo>
                      <a:pt x="246" y="312"/>
                    </a:lnTo>
                    <a:lnTo>
                      <a:pt x="242" y="347"/>
                    </a:lnTo>
                    <a:lnTo>
                      <a:pt x="235" y="380"/>
                    </a:lnTo>
                    <a:lnTo>
                      <a:pt x="225" y="406"/>
                    </a:lnTo>
                    <a:lnTo>
                      <a:pt x="214" y="430"/>
                    </a:lnTo>
                    <a:lnTo>
                      <a:pt x="202" y="451"/>
                    </a:lnTo>
                    <a:lnTo>
                      <a:pt x="191" y="466"/>
                    </a:lnTo>
                    <a:lnTo>
                      <a:pt x="182" y="478"/>
                    </a:lnTo>
                    <a:lnTo>
                      <a:pt x="175" y="485"/>
                    </a:lnTo>
                    <a:lnTo>
                      <a:pt x="174" y="487"/>
                    </a:lnTo>
                    <a:lnTo>
                      <a:pt x="170" y="486"/>
                    </a:lnTo>
                    <a:lnTo>
                      <a:pt x="161" y="480"/>
                    </a:lnTo>
                    <a:lnTo>
                      <a:pt x="149" y="472"/>
                    </a:lnTo>
                    <a:lnTo>
                      <a:pt x="132" y="461"/>
                    </a:lnTo>
                    <a:lnTo>
                      <a:pt x="112" y="445"/>
                    </a:lnTo>
                    <a:lnTo>
                      <a:pt x="91" y="426"/>
                    </a:lnTo>
                    <a:lnTo>
                      <a:pt x="71" y="403"/>
                    </a:lnTo>
                    <a:lnTo>
                      <a:pt x="50" y="375"/>
                    </a:lnTo>
                    <a:lnTo>
                      <a:pt x="31" y="345"/>
                    </a:lnTo>
                    <a:lnTo>
                      <a:pt x="17" y="310"/>
                    </a:lnTo>
                    <a:lnTo>
                      <a:pt x="6" y="271"/>
                    </a:lnTo>
                    <a:lnTo>
                      <a:pt x="0" y="233"/>
                    </a:lnTo>
                    <a:lnTo>
                      <a:pt x="0" y="196"/>
                    </a:lnTo>
                    <a:lnTo>
                      <a:pt x="4" y="163"/>
                    </a:lnTo>
                    <a:lnTo>
                      <a:pt x="11" y="132"/>
                    </a:lnTo>
                    <a:lnTo>
                      <a:pt x="23" y="103"/>
                    </a:lnTo>
                    <a:lnTo>
                      <a:pt x="34" y="77"/>
                    </a:lnTo>
                    <a:lnTo>
                      <a:pt x="47" y="55"/>
                    </a:lnTo>
                    <a:lnTo>
                      <a:pt x="58" y="37"/>
                    </a:lnTo>
                    <a:lnTo>
                      <a:pt x="69" y="21"/>
                    </a:lnTo>
                    <a:lnTo>
                      <a:pt x="78" y="10"/>
                    </a:lnTo>
                    <a:lnTo>
                      <a:pt x="85" y="3"/>
                    </a:lnTo>
                    <a:lnTo>
                      <a:pt x="8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>
                  <a:ea charset="-122" panose="020b0503020204020204" pitchFamily="34" typeface="微软雅黑"/>
                  <a:cs typeface="+mn-ea"/>
                  <a:sym typeface="+mn-lt"/>
                </a:endParaRPr>
              </a:p>
            </p:txBody>
          </p:sp>
          <p:sp>
            <p:nvSpPr>
              <p:cNvPr id="35" name="任意多边形: 形状 34">
                <a:extLst>
                  <a:ext uri="{FF2B5EF4-FFF2-40B4-BE49-F238E27FC236}">
                    <a16:creationId xmlns:a16="http://schemas.microsoft.com/office/drawing/2014/main" id="{27DFBF6C-A631-49E9-A13B-8DF11143FFBF}"/>
                  </a:ext>
                </a:extLst>
              </p:cNvPr>
              <p:cNvSpPr/>
              <p:nvPr/>
            </p:nvSpPr>
            <p:spPr bwMode="auto">
              <a:xfrm>
                <a:off x="10527054" y="4932779"/>
                <a:ext cx="272236" cy="558083"/>
              </a:xfrm>
              <a:custGeom>
                <a:gdLst>
                  <a:gd fmla="*/ 109 w 242" name="T0"/>
                  <a:gd fmla="*/ 0 h 492" name="T1"/>
                  <a:gd fmla="*/ 112 w 242" name="T2"/>
                  <a:gd fmla="*/ 2 h 492" name="T3"/>
                  <a:gd fmla="*/ 119 w 242" name="T4"/>
                  <a:gd fmla="*/ 8 h 492" name="T5"/>
                  <a:gd fmla="*/ 130 w 242" name="T6"/>
                  <a:gd fmla="*/ 19 h 492" name="T7"/>
                  <a:gd fmla="*/ 143 w 242" name="T8"/>
                  <a:gd fmla="*/ 33 h 492" name="T9"/>
                  <a:gd fmla="*/ 159 w 242" name="T10"/>
                  <a:gd fmla="*/ 51 h 492" name="T11"/>
                  <a:gd fmla="*/ 176 w 242" name="T12"/>
                  <a:gd fmla="*/ 75 h 492" name="T13"/>
                  <a:gd fmla="*/ 193 w 242" name="T14"/>
                  <a:gd fmla="*/ 102 h 492" name="T15"/>
                  <a:gd fmla="*/ 208 w 242" name="T16"/>
                  <a:gd fmla="*/ 131 h 492" name="T17"/>
                  <a:gd fmla="*/ 222 w 242" name="T18"/>
                  <a:gd fmla="*/ 166 h 492" name="T19"/>
                  <a:gd fmla="*/ 232 w 242" name="T20"/>
                  <a:gd fmla="*/ 204 h 492" name="T21"/>
                  <a:gd fmla="*/ 241 w 242" name="T22"/>
                  <a:gd fmla="*/ 246 h 492" name="T23"/>
                  <a:gd fmla="*/ 242 w 242" name="T24"/>
                  <a:gd fmla="*/ 288 h 492" name="T25"/>
                  <a:gd fmla="*/ 239 w 242" name="T26"/>
                  <a:gd fmla="*/ 326 h 492" name="T27"/>
                  <a:gd fmla="*/ 231 w 242" name="T28"/>
                  <a:gd fmla="*/ 361 h 492" name="T29"/>
                  <a:gd fmla="*/ 221 w 242" name="T30"/>
                  <a:gd fmla="*/ 390 h 492" name="T31"/>
                  <a:gd fmla="*/ 208 w 242" name="T32"/>
                  <a:gd fmla="*/ 416 h 492" name="T33"/>
                  <a:gd fmla="*/ 195 w 242" name="T34"/>
                  <a:gd fmla="*/ 440 h 492" name="T35"/>
                  <a:gd fmla="*/ 181 w 242" name="T36"/>
                  <a:gd fmla="*/ 458 h 492" name="T37"/>
                  <a:gd fmla="*/ 169 w 242" name="T38"/>
                  <a:gd fmla="*/ 472 h 492" name="T39"/>
                  <a:gd fmla="*/ 159 w 242" name="T40"/>
                  <a:gd fmla="*/ 484 h 492" name="T41"/>
                  <a:gd fmla="*/ 152 w 242" name="T42"/>
                  <a:gd fmla="*/ 491 h 492" name="T43"/>
                  <a:gd fmla="*/ 150 w 242" name="T44"/>
                  <a:gd fmla="*/ 492 h 492" name="T45"/>
                  <a:gd fmla="*/ 146 w 242" name="T46"/>
                  <a:gd fmla="*/ 491 h 492" name="T47"/>
                  <a:gd fmla="*/ 139 w 242" name="T48"/>
                  <a:gd fmla="*/ 485 h 492" name="T49"/>
                  <a:gd fmla="*/ 126 w 242" name="T50"/>
                  <a:gd fmla="*/ 475 h 492" name="T51"/>
                  <a:gd fmla="*/ 111 w 242" name="T52"/>
                  <a:gd fmla="*/ 461 h 492" name="T53"/>
                  <a:gd fmla="*/ 92 w 242" name="T54"/>
                  <a:gd fmla="*/ 444 h 492" name="T55"/>
                  <a:gd fmla="*/ 74 w 242" name="T56"/>
                  <a:gd fmla="*/ 423 h 492" name="T57"/>
                  <a:gd fmla="*/ 54 w 242" name="T58"/>
                  <a:gd fmla="*/ 398 h 492" name="T59"/>
                  <a:gd fmla="*/ 37 w 242" name="T60"/>
                  <a:gd fmla="*/ 370 h 492" name="T61"/>
                  <a:gd fmla="*/ 22 w 242" name="T62"/>
                  <a:gd fmla="*/ 337 h 492" name="T63"/>
                  <a:gd fmla="*/ 10 w 242" name="T64"/>
                  <a:gd fmla="*/ 300 h 492" name="T65"/>
                  <a:gd fmla="*/ 3 w 242" name="T66"/>
                  <a:gd fmla="*/ 260 h 492" name="T67"/>
                  <a:gd fmla="*/ 0 w 242" name="T68"/>
                  <a:gd fmla="*/ 222 h 492" name="T69"/>
                  <a:gd fmla="*/ 5 w 242" name="T70"/>
                  <a:gd fmla="*/ 187 h 492" name="T71"/>
                  <a:gd fmla="*/ 12 w 242" name="T72"/>
                  <a:gd fmla="*/ 153 h 492" name="T73"/>
                  <a:gd fmla="*/ 22 w 242" name="T74"/>
                  <a:gd fmla="*/ 124 h 492" name="T75"/>
                  <a:gd fmla="*/ 34 w 242" name="T76"/>
                  <a:gd fmla="*/ 96 h 492" name="T77"/>
                  <a:gd fmla="*/ 48 w 242" name="T78"/>
                  <a:gd fmla="*/ 71 h 492" name="T79"/>
                  <a:gd fmla="*/ 64 w 242" name="T80"/>
                  <a:gd fmla="*/ 50 h 492" name="T81"/>
                  <a:gd fmla="*/ 77 w 242" name="T82"/>
                  <a:gd fmla="*/ 33 h 492" name="T83"/>
                  <a:gd fmla="*/ 89 w 242" name="T84"/>
                  <a:gd fmla="*/ 18 h 492" name="T85"/>
                  <a:gd fmla="*/ 99 w 242" name="T86"/>
                  <a:gd fmla="*/ 8 h 492" name="T87"/>
                  <a:gd fmla="*/ 106 w 242" name="T88"/>
                  <a:gd fmla="*/ 2 h 492" name="T89"/>
                  <a:gd fmla="*/ 109 w 242" name="T90"/>
                  <a:gd fmla="*/ 0 h 492" name="T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b="b" l="0" r="r" t="0"/>
                <a:pathLst>
                  <a:path h="492" w="241">
                    <a:moveTo>
                      <a:pt x="109" y="0"/>
                    </a:moveTo>
                    <a:lnTo>
                      <a:pt x="112" y="2"/>
                    </a:lnTo>
                    <a:lnTo>
                      <a:pt x="119" y="8"/>
                    </a:lnTo>
                    <a:lnTo>
                      <a:pt x="130" y="19"/>
                    </a:lnTo>
                    <a:lnTo>
                      <a:pt x="143" y="33"/>
                    </a:lnTo>
                    <a:lnTo>
                      <a:pt x="159" y="51"/>
                    </a:lnTo>
                    <a:lnTo>
                      <a:pt x="176" y="75"/>
                    </a:lnTo>
                    <a:lnTo>
                      <a:pt x="193" y="102"/>
                    </a:lnTo>
                    <a:lnTo>
                      <a:pt x="208" y="131"/>
                    </a:lnTo>
                    <a:lnTo>
                      <a:pt x="222" y="166"/>
                    </a:lnTo>
                    <a:lnTo>
                      <a:pt x="232" y="204"/>
                    </a:lnTo>
                    <a:lnTo>
                      <a:pt x="241" y="246"/>
                    </a:lnTo>
                    <a:lnTo>
                      <a:pt x="242" y="288"/>
                    </a:lnTo>
                    <a:lnTo>
                      <a:pt x="239" y="326"/>
                    </a:lnTo>
                    <a:lnTo>
                      <a:pt x="231" y="361"/>
                    </a:lnTo>
                    <a:lnTo>
                      <a:pt x="221" y="390"/>
                    </a:lnTo>
                    <a:lnTo>
                      <a:pt x="208" y="416"/>
                    </a:lnTo>
                    <a:lnTo>
                      <a:pt x="195" y="440"/>
                    </a:lnTo>
                    <a:lnTo>
                      <a:pt x="181" y="458"/>
                    </a:lnTo>
                    <a:lnTo>
                      <a:pt x="169" y="472"/>
                    </a:lnTo>
                    <a:lnTo>
                      <a:pt x="159" y="484"/>
                    </a:lnTo>
                    <a:lnTo>
                      <a:pt x="152" y="491"/>
                    </a:lnTo>
                    <a:lnTo>
                      <a:pt x="150" y="492"/>
                    </a:lnTo>
                    <a:lnTo>
                      <a:pt x="146" y="491"/>
                    </a:lnTo>
                    <a:lnTo>
                      <a:pt x="139" y="485"/>
                    </a:lnTo>
                    <a:lnTo>
                      <a:pt x="126" y="475"/>
                    </a:lnTo>
                    <a:lnTo>
                      <a:pt x="111" y="461"/>
                    </a:lnTo>
                    <a:lnTo>
                      <a:pt x="92" y="444"/>
                    </a:lnTo>
                    <a:lnTo>
                      <a:pt x="74" y="423"/>
                    </a:lnTo>
                    <a:lnTo>
                      <a:pt x="54" y="398"/>
                    </a:lnTo>
                    <a:lnTo>
                      <a:pt x="37" y="370"/>
                    </a:lnTo>
                    <a:lnTo>
                      <a:pt x="22" y="337"/>
                    </a:lnTo>
                    <a:lnTo>
                      <a:pt x="10" y="300"/>
                    </a:lnTo>
                    <a:lnTo>
                      <a:pt x="3" y="260"/>
                    </a:lnTo>
                    <a:lnTo>
                      <a:pt x="0" y="222"/>
                    </a:lnTo>
                    <a:lnTo>
                      <a:pt x="5" y="187"/>
                    </a:lnTo>
                    <a:lnTo>
                      <a:pt x="12" y="153"/>
                    </a:lnTo>
                    <a:lnTo>
                      <a:pt x="22" y="124"/>
                    </a:lnTo>
                    <a:lnTo>
                      <a:pt x="34" y="96"/>
                    </a:lnTo>
                    <a:lnTo>
                      <a:pt x="48" y="71"/>
                    </a:lnTo>
                    <a:lnTo>
                      <a:pt x="64" y="50"/>
                    </a:lnTo>
                    <a:lnTo>
                      <a:pt x="77" y="33"/>
                    </a:lnTo>
                    <a:lnTo>
                      <a:pt x="89" y="18"/>
                    </a:lnTo>
                    <a:lnTo>
                      <a:pt x="99" y="8"/>
                    </a:lnTo>
                    <a:lnTo>
                      <a:pt x="106" y="2"/>
                    </a:lnTo>
                    <a:lnTo>
                      <a:pt x="10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>
                  <a:ea charset="-122" panose="020b0503020204020204" pitchFamily="34" typeface="微软雅黑"/>
                  <a:cs typeface="+mn-ea"/>
                  <a:sym typeface="+mn-lt"/>
                </a:endParaRPr>
              </a:p>
            </p:txBody>
          </p:sp>
          <p:sp>
            <p:nvSpPr>
              <p:cNvPr id="36" name="任意多边形: 形状 35">
                <a:extLst>
                  <a:ext uri="{FF2B5EF4-FFF2-40B4-BE49-F238E27FC236}">
                    <a16:creationId xmlns:a16="http://schemas.microsoft.com/office/drawing/2014/main" id="{22BE1ED3-3AC7-4C2F-9A11-191B6EFB3CC4}"/>
                  </a:ext>
                </a:extLst>
              </p:cNvPr>
              <p:cNvSpPr/>
              <p:nvPr/>
            </p:nvSpPr>
            <p:spPr bwMode="auto">
              <a:xfrm>
                <a:off x="10234401" y="5239045"/>
                <a:ext cx="272236" cy="547873"/>
              </a:xfrm>
              <a:custGeom>
                <a:gdLst>
                  <a:gd fmla="*/ 182 w 241" name="T0"/>
                  <a:gd fmla="*/ 0 h 482" name="T1"/>
                  <a:gd fmla="*/ 183 w 241" name="T2"/>
                  <a:gd fmla="*/ 2 h 482" name="T3"/>
                  <a:gd fmla="*/ 189 w 241" name="T4"/>
                  <a:gd fmla="*/ 11 h 482" name="T5"/>
                  <a:gd fmla="*/ 196 w 241" name="T6"/>
                  <a:gd fmla="*/ 23 h 482" name="T7"/>
                  <a:gd fmla="*/ 206 w 241" name="T8"/>
                  <a:gd fmla="*/ 42 h 482" name="T9"/>
                  <a:gd fmla="*/ 215 w 241" name="T10"/>
                  <a:gd fmla="*/ 64 h 482" name="T11"/>
                  <a:gd fmla="*/ 224 w 241" name="T12"/>
                  <a:gd fmla="*/ 91 h 482" name="T13"/>
                  <a:gd fmla="*/ 233 w 241" name="T14"/>
                  <a:gd fmla="*/ 120 h 482" name="T15"/>
                  <a:gd fmla="*/ 239 w 241" name="T16"/>
                  <a:gd fmla="*/ 153 h 482" name="T17"/>
                  <a:gd fmla="*/ 241 w 241" name="T18"/>
                  <a:gd fmla="*/ 190 h 482" name="T19"/>
                  <a:gd fmla="*/ 241 w 241" name="T20"/>
                  <a:gd fmla="*/ 230 h 482" name="T21"/>
                  <a:gd fmla="*/ 236 w 241" name="T22"/>
                  <a:gd fmla="*/ 272 h 482" name="T23"/>
                  <a:gd fmla="*/ 226 w 241" name="T24"/>
                  <a:gd fmla="*/ 313 h 482" name="T25"/>
                  <a:gd fmla="*/ 212 w 241" name="T26"/>
                  <a:gd fmla="*/ 348 h 482" name="T27"/>
                  <a:gd fmla="*/ 195 w 241" name="T28"/>
                  <a:gd fmla="*/ 379 h 482" name="T29"/>
                  <a:gd fmla="*/ 175 w 241" name="T30"/>
                  <a:gd fmla="*/ 405 h 482" name="T31"/>
                  <a:gd fmla="*/ 155 w 241" name="T32"/>
                  <a:gd fmla="*/ 428 h 482" name="T33"/>
                  <a:gd fmla="*/ 137 w 241" name="T34"/>
                  <a:gd fmla="*/ 445 h 482" name="T35"/>
                  <a:gd fmla="*/ 118 w 241" name="T36"/>
                  <a:gd fmla="*/ 459 h 482" name="T37"/>
                  <a:gd fmla="*/ 101 w 241" name="T38"/>
                  <a:gd fmla="*/ 470 h 482" name="T39"/>
                  <a:gd fmla="*/ 89 w 241" name="T40"/>
                  <a:gd fmla="*/ 477 h 482" name="T41"/>
                  <a:gd fmla="*/ 80 w 241" name="T42"/>
                  <a:gd fmla="*/ 481 h 482" name="T43"/>
                  <a:gd fmla="*/ 77 w 241" name="T44"/>
                  <a:gd fmla="*/ 482 h 482" name="T45"/>
                  <a:gd fmla="*/ 75 w 241" name="T46"/>
                  <a:gd fmla="*/ 480 h 482" name="T47"/>
                  <a:gd fmla="*/ 69 w 241" name="T48"/>
                  <a:gd fmla="*/ 473 h 482" name="T49"/>
                  <a:gd fmla="*/ 59 w 241" name="T50"/>
                  <a:gd fmla="*/ 459 h 482" name="T51"/>
                  <a:gd fmla="*/ 48 w 241" name="T52"/>
                  <a:gd fmla="*/ 442 h 482" name="T53"/>
                  <a:gd fmla="*/ 36 w 241" name="T54"/>
                  <a:gd fmla="*/ 421 h 482" name="T55"/>
                  <a:gd fmla="*/ 25 w 241" name="T56"/>
                  <a:gd fmla="*/ 396 h 482" name="T57"/>
                  <a:gd fmla="*/ 14 w 241" name="T58"/>
                  <a:gd fmla="*/ 366 h 482" name="T59"/>
                  <a:gd fmla="*/ 5 w 241" name="T60"/>
                  <a:gd fmla="*/ 333 h 482" name="T61"/>
                  <a:gd fmla="*/ 1 w 241" name="T62"/>
                  <a:gd fmla="*/ 298 h 482" name="T63"/>
                  <a:gd fmla="*/ 0 w 241" name="T64"/>
                  <a:gd fmla="*/ 258 h 482" name="T65"/>
                  <a:gd fmla="*/ 5 w 241" name="T66"/>
                  <a:gd fmla="*/ 218 h 482" name="T67"/>
                  <a:gd fmla="*/ 15 w 241" name="T68"/>
                  <a:gd fmla="*/ 179 h 482" name="T69"/>
                  <a:gd fmla="*/ 31 w 241" name="T70"/>
                  <a:gd fmla="*/ 142 h 482" name="T71"/>
                  <a:gd fmla="*/ 49 w 241" name="T72"/>
                  <a:gd fmla="*/ 112 h 482" name="T73"/>
                  <a:gd fmla="*/ 70 w 241" name="T74"/>
                  <a:gd fmla="*/ 85 h 482" name="T75"/>
                  <a:gd fmla="*/ 93 w 241" name="T76"/>
                  <a:gd fmla="*/ 61 h 482" name="T77"/>
                  <a:gd fmla="*/ 114 w 241" name="T78"/>
                  <a:gd fmla="*/ 42 h 482" name="T79"/>
                  <a:gd fmla="*/ 135 w 241" name="T80"/>
                  <a:gd fmla="*/ 26 h 482" name="T81"/>
                  <a:gd fmla="*/ 154 w 241" name="T82"/>
                  <a:gd fmla="*/ 15 h 482" name="T83"/>
                  <a:gd fmla="*/ 169 w 241" name="T84"/>
                  <a:gd fmla="*/ 7 h 482" name="T85"/>
                  <a:gd fmla="*/ 178 w 241" name="T86"/>
                  <a:gd fmla="*/ 1 h 482" name="T87"/>
                  <a:gd fmla="*/ 182 w 241" name="T88"/>
                  <a:gd fmla="*/ 0 h 482" name="T8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b="b" l="0" r="r" t="0"/>
                <a:pathLst>
                  <a:path h="482" w="241">
                    <a:moveTo>
                      <a:pt x="182" y="0"/>
                    </a:moveTo>
                    <a:lnTo>
                      <a:pt x="183" y="2"/>
                    </a:lnTo>
                    <a:lnTo>
                      <a:pt x="189" y="11"/>
                    </a:lnTo>
                    <a:lnTo>
                      <a:pt x="196" y="23"/>
                    </a:lnTo>
                    <a:lnTo>
                      <a:pt x="206" y="42"/>
                    </a:lnTo>
                    <a:lnTo>
                      <a:pt x="215" y="64"/>
                    </a:lnTo>
                    <a:lnTo>
                      <a:pt x="224" y="91"/>
                    </a:lnTo>
                    <a:lnTo>
                      <a:pt x="233" y="120"/>
                    </a:lnTo>
                    <a:lnTo>
                      <a:pt x="239" y="153"/>
                    </a:lnTo>
                    <a:lnTo>
                      <a:pt x="241" y="190"/>
                    </a:lnTo>
                    <a:lnTo>
                      <a:pt x="241" y="230"/>
                    </a:lnTo>
                    <a:lnTo>
                      <a:pt x="236" y="272"/>
                    </a:lnTo>
                    <a:lnTo>
                      <a:pt x="226" y="313"/>
                    </a:lnTo>
                    <a:lnTo>
                      <a:pt x="212" y="348"/>
                    </a:lnTo>
                    <a:lnTo>
                      <a:pt x="195" y="379"/>
                    </a:lnTo>
                    <a:lnTo>
                      <a:pt x="175" y="405"/>
                    </a:lnTo>
                    <a:lnTo>
                      <a:pt x="155" y="428"/>
                    </a:lnTo>
                    <a:lnTo>
                      <a:pt x="137" y="445"/>
                    </a:lnTo>
                    <a:lnTo>
                      <a:pt x="118" y="459"/>
                    </a:lnTo>
                    <a:lnTo>
                      <a:pt x="101" y="470"/>
                    </a:lnTo>
                    <a:lnTo>
                      <a:pt x="89" y="477"/>
                    </a:lnTo>
                    <a:lnTo>
                      <a:pt x="80" y="481"/>
                    </a:lnTo>
                    <a:lnTo>
                      <a:pt x="77" y="482"/>
                    </a:lnTo>
                    <a:lnTo>
                      <a:pt x="75" y="480"/>
                    </a:lnTo>
                    <a:lnTo>
                      <a:pt x="69" y="473"/>
                    </a:lnTo>
                    <a:lnTo>
                      <a:pt x="59" y="459"/>
                    </a:lnTo>
                    <a:lnTo>
                      <a:pt x="48" y="442"/>
                    </a:lnTo>
                    <a:lnTo>
                      <a:pt x="36" y="421"/>
                    </a:lnTo>
                    <a:lnTo>
                      <a:pt x="25" y="396"/>
                    </a:lnTo>
                    <a:lnTo>
                      <a:pt x="14" y="366"/>
                    </a:lnTo>
                    <a:lnTo>
                      <a:pt x="5" y="333"/>
                    </a:lnTo>
                    <a:lnTo>
                      <a:pt x="1" y="298"/>
                    </a:lnTo>
                    <a:lnTo>
                      <a:pt x="0" y="258"/>
                    </a:lnTo>
                    <a:lnTo>
                      <a:pt x="5" y="218"/>
                    </a:lnTo>
                    <a:lnTo>
                      <a:pt x="15" y="179"/>
                    </a:lnTo>
                    <a:lnTo>
                      <a:pt x="31" y="142"/>
                    </a:lnTo>
                    <a:lnTo>
                      <a:pt x="49" y="112"/>
                    </a:lnTo>
                    <a:lnTo>
                      <a:pt x="70" y="85"/>
                    </a:lnTo>
                    <a:lnTo>
                      <a:pt x="93" y="61"/>
                    </a:lnTo>
                    <a:lnTo>
                      <a:pt x="114" y="42"/>
                    </a:lnTo>
                    <a:lnTo>
                      <a:pt x="135" y="26"/>
                    </a:lnTo>
                    <a:lnTo>
                      <a:pt x="154" y="15"/>
                    </a:lnTo>
                    <a:lnTo>
                      <a:pt x="169" y="7"/>
                    </a:lnTo>
                    <a:lnTo>
                      <a:pt x="178" y="1"/>
                    </a:lnTo>
                    <a:lnTo>
                      <a:pt x="18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>
                  <a:ea charset="-122" panose="020b0503020204020204" pitchFamily="34" typeface="微软雅黑"/>
                  <a:cs typeface="+mn-ea"/>
                  <a:sym typeface="+mn-lt"/>
                </a:endParaRPr>
              </a:p>
            </p:txBody>
          </p:sp>
          <p:sp>
            <p:nvSpPr>
              <p:cNvPr id="37" name="任意多边形: 形状 36">
                <a:extLst>
                  <a:ext uri="{FF2B5EF4-FFF2-40B4-BE49-F238E27FC236}">
                    <a16:creationId xmlns:a16="http://schemas.microsoft.com/office/drawing/2014/main" id="{4270B07A-0D76-4A08-8A1D-F3907CCF0F87}"/>
                  </a:ext>
                </a:extLst>
              </p:cNvPr>
              <p:cNvSpPr/>
              <p:nvPr/>
            </p:nvSpPr>
            <p:spPr bwMode="auto">
              <a:xfrm>
                <a:off x="11125973" y="3745152"/>
                <a:ext cx="272236" cy="558083"/>
              </a:xfrm>
              <a:custGeom>
                <a:gdLst>
                  <a:gd fmla="*/ 99 w 238" name="T0"/>
                  <a:gd fmla="*/ 0 h 492" name="T1"/>
                  <a:gd fmla="*/ 102 w 238" name="T2"/>
                  <a:gd fmla="*/ 1 h 492" name="T3"/>
                  <a:gd fmla="*/ 112 w 238" name="T4"/>
                  <a:gd fmla="*/ 8 h 492" name="T5"/>
                  <a:gd fmla="*/ 125 w 238" name="T6"/>
                  <a:gd fmla="*/ 19 h 492" name="T7"/>
                  <a:gd fmla="*/ 140 w 238" name="T8"/>
                  <a:gd fmla="*/ 33 h 492" name="T9"/>
                  <a:gd fmla="*/ 159 w 238" name="T10"/>
                  <a:gd fmla="*/ 53 h 492" name="T11"/>
                  <a:gd fmla="*/ 177 w 238" name="T12"/>
                  <a:gd fmla="*/ 75 h 492" name="T13"/>
                  <a:gd fmla="*/ 196 w 238" name="T14"/>
                  <a:gd fmla="*/ 102 h 492" name="T15"/>
                  <a:gd fmla="*/ 212 w 238" name="T16"/>
                  <a:gd fmla="*/ 133 h 492" name="T17"/>
                  <a:gd fmla="*/ 225 w 238" name="T18"/>
                  <a:gd fmla="*/ 166 h 492" name="T19"/>
                  <a:gd fmla="*/ 234 w 238" name="T20"/>
                  <a:gd fmla="*/ 204 h 492" name="T21"/>
                  <a:gd fmla="*/ 238 w 238" name="T22"/>
                  <a:gd fmla="*/ 245 h 492" name="T23"/>
                  <a:gd fmla="*/ 235 w 238" name="T24"/>
                  <a:gd fmla="*/ 287 h 492" name="T25"/>
                  <a:gd fmla="*/ 228 w 238" name="T26"/>
                  <a:gd fmla="*/ 325 h 492" name="T27"/>
                  <a:gd fmla="*/ 218 w 238" name="T28"/>
                  <a:gd fmla="*/ 358 h 492" name="T29"/>
                  <a:gd fmla="*/ 204 w 238" name="T30"/>
                  <a:gd fmla="*/ 389 h 492" name="T31"/>
                  <a:gd fmla="*/ 188 w 238" name="T32"/>
                  <a:gd fmla="*/ 415 h 492" name="T33"/>
                  <a:gd fmla="*/ 173 w 238" name="T34"/>
                  <a:gd fmla="*/ 439 h 492" name="T35"/>
                  <a:gd fmla="*/ 157 w 238" name="T36"/>
                  <a:gd fmla="*/ 457 h 492" name="T37"/>
                  <a:gd fmla="*/ 143 w 238" name="T38"/>
                  <a:gd fmla="*/ 473 h 492" name="T39"/>
                  <a:gd fmla="*/ 132 w 238" name="T40"/>
                  <a:gd fmla="*/ 484 h 492" name="T41"/>
                  <a:gd fmla="*/ 125 w 238" name="T42"/>
                  <a:gd fmla="*/ 491 h 492" name="T43"/>
                  <a:gd fmla="*/ 122 w 238" name="T44"/>
                  <a:gd fmla="*/ 492 h 492" name="T45"/>
                  <a:gd fmla="*/ 119 w 238" name="T46"/>
                  <a:gd fmla="*/ 491 h 492" name="T47"/>
                  <a:gd fmla="*/ 111 w 238" name="T48"/>
                  <a:gd fmla="*/ 485 h 492" name="T49"/>
                  <a:gd fmla="*/ 99 w 238" name="T50"/>
                  <a:gd fmla="*/ 477 h 492" name="T51"/>
                  <a:gd fmla="*/ 85 w 238" name="T52"/>
                  <a:gd fmla="*/ 463 h 492" name="T53"/>
                  <a:gd fmla="*/ 70 w 238" name="T54"/>
                  <a:gd fmla="*/ 446 h 492" name="T55"/>
                  <a:gd fmla="*/ 54 w 238" name="T56"/>
                  <a:gd fmla="*/ 425 h 492" name="T57"/>
                  <a:gd fmla="*/ 37 w 238" name="T58"/>
                  <a:gd fmla="*/ 401 h 492" name="T59"/>
                  <a:gd fmla="*/ 23 w 238" name="T60"/>
                  <a:gd fmla="*/ 372 h 492" name="T61"/>
                  <a:gd fmla="*/ 12 w 238" name="T62"/>
                  <a:gd fmla="*/ 338 h 492" name="T63"/>
                  <a:gd fmla="*/ 5 w 238" name="T64"/>
                  <a:gd fmla="*/ 302 h 492" name="T65"/>
                  <a:gd fmla="*/ 0 w 238" name="T66"/>
                  <a:gd fmla="*/ 260 h 492" name="T67"/>
                  <a:gd fmla="*/ 3 w 238" name="T68"/>
                  <a:gd fmla="*/ 217 h 492" name="T69"/>
                  <a:gd fmla="*/ 9 w 238" name="T70"/>
                  <a:gd fmla="*/ 178 h 492" name="T71"/>
                  <a:gd fmla="*/ 19 w 238" name="T72"/>
                  <a:gd fmla="*/ 143 h 492" name="T73"/>
                  <a:gd fmla="*/ 30 w 238" name="T74"/>
                  <a:gd fmla="*/ 110 h 492" name="T75"/>
                  <a:gd fmla="*/ 43 w 238" name="T76"/>
                  <a:gd fmla="*/ 82 h 492" name="T77"/>
                  <a:gd fmla="*/ 57 w 238" name="T78"/>
                  <a:gd fmla="*/ 57 h 492" name="T79"/>
                  <a:gd fmla="*/ 70 w 238" name="T80"/>
                  <a:gd fmla="*/ 38 h 492" name="T81"/>
                  <a:gd fmla="*/ 81 w 238" name="T82"/>
                  <a:gd fmla="*/ 21 h 492" name="T83"/>
                  <a:gd fmla="*/ 91 w 238" name="T84"/>
                  <a:gd fmla="*/ 10 h 492" name="T85"/>
                  <a:gd fmla="*/ 98 w 238" name="T86"/>
                  <a:gd fmla="*/ 3 h 492" name="T87"/>
                  <a:gd fmla="*/ 99 w 238" name="T88"/>
                  <a:gd fmla="*/ 0 h 492" name="T8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b="b" l="0" r="r" t="0"/>
                <a:pathLst>
                  <a:path h="492" w="238">
                    <a:moveTo>
                      <a:pt x="99" y="0"/>
                    </a:moveTo>
                    <a:lnTo>
                      <a:pt x="102" y="1"/>
                    </a:lnTo>
                    <a:lnTo>
                      <a:pt x="112" y="8"/>
                    </a:lnTo>
                    <a:lnTo>
                      <a:pt x="125" y="19"/>
                    </a:lnTo>
                    <a:lnTo>
                      <a:pt x="140" y="33"/>
                    </a:lnTo>
                    <a:lnTo>
                      <a:pt x="159" y="53"/>
                    </a:lnTo>
                    <a:lnTo>
                      <a:pt x="177" y="75"/>
                    </a:lnTo>
                    <a:lnTo>
                      <a:pt x="196" y="102"/>
                    </a:lnTo>
                    <a:lnTo>
                      <a:pt x="212" y="133"/>
                    </a:lnTo>
                    <a:lnTo>
                      <a:pt x="225" y="166"/>
                    </a:lnTo>
                    <a:lnTo>
                      <a:pt x="234" y="204"/>
                    </a:lnTo>
                    <a:lnTo>
                      <a:pt x="238" y="245"/>
                    </a:lnTo>
                    <a:lnTo>
                      <a:pt x="235" y="287"/>
                    </a:lnTo>
                    <a:lnTo>
                      <a:pt x="228" y="325"/>
                    </a:lnTo>
                    <a:lnTo>
                      <a:pt x="218" y="358"/>
                    </a:lnTo>
                    <a:lnTo>
                      <a:pt x="204" y="389"/>
                    </a:lnTo>
                    <a:lnTo>
                      <a:pt x="188" y="415"/>
                    </a:lnTo>
                    <a:lnTo>
                      <a:pt x="173" y="439"/>
                    </a:lnTo>
                    <a:lnTo>
                      <a:pt x="157" y="457"/>
                    </a:lnTo>
                    <a:lnTo>
                      <a:pt x="143" y="473"/>
                    </a:lnTo>
                    <a:lnTo>
                      <a:pt x="132" y="484"/>
                    </a:lnTo>
                    <a:lnTo>
                      <a:pt x="125" y="491"/>
                    </a:lnTo>
                    <a:lnTo>
                      <a:pt x="122" y="492"/>
                    </a:lnTo>
                    <a:lnTo>
                      <a:pt x="119" y="491"/>
                    </a:lnTo>
                    <a:lnTo>
                      <a:pt x="111" y="485"/>
                    </a:lnTo>
                    <a:lnTo>
                      <a:pt x="99" y="477"/>
                    </a:lnTo>
                    <a:lnTo>
                      <a:pt x="85" y="463"/>
                    </a:lnTo>
                    <a:lnTo>
                      <a:pt x="70" y="446"/>
                    </a:lnTo>
                    <a:lnTo>
                      <a:pt x="54" y="425"/>
                    </a:lnTo>
                    <a:lnTo>
                      <a:pt x="37" y="401"/>
                    </a:lnTo>
                    <a:lnTo>
                      <a:pt x="23" y="372"/>
                    </a:lnTo>
                    <a:lnTo>
                      <a:pt x="12" y="338"/>
                    </a:lnTo>
                    <a:lnTo>
                      <a:pt x="5" y="302"/>
                    </a:lnTo>
                    <a:lnTo>
                      <a:pt x="0" y="260"/>
                    </a:lnTo>
                    <a:lnTo>
                      <a:pt x="3" y="217"/>
                    </a:lnTo>
                    <a:lnTo>
                      <a:pt x="9" y="178"/>
                    </a:lnTo>
                    <a:lnTo>
                      <a:pt x="19" y="143"/>
                    </a:lnTo>
                    <a:lnTo>
                      <a:pt x="30" y="110"/>
                    </a:lnTo>
                    <a:lnTo>
                      <a:pt x="43" y="82"/>
                    </a:lnTo>
                    <a:lnTo>
                      <a:pt x="57" y="57"/>
                    </a:lnTo>
                    <a:lnTo>
                      <a:pt x="70" y="38"/>
                    </a:lnTo>
                    <a:lnTo>
                      <a:pt x="81" y="21"/>
                    </a:lnTo>
                    <a:lnTo>
                      <a:pt x="91" y="10"/>
                    </a:lnTo>
                    <a:lnTo>
                      <a:pt x="98" y="3"/>
                    </a:lnTo>
                    <a:lnTo>
                      <a:pt x="9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>
                  <a:ea charset="-122" panose="020b0503020204020204" pitchFamily="34" typeface="微软雅黑"/>
                  <a:cs typeface="+mn-ea"/>
                  <a:sym typeface="+mn-lt"/>
                </a:endParaRPr>
              </a:p>
            </p:txBody>
          </p:sp>
          <p:sp>
            <p:nvSpPr>
              <p:cNvPr id="38" name="任意多边形: 形状 37">
                <a:extLst>
                  <a:ext uri="{FF2B5EF4-FFF2-40B4-BE49-F238E27FC236}">
                    <a16:creationId xmlns:a16="http://schemas.microsoft.com/office/drawing/2014/main" id="{118D70B5-B0C7-4ADA-87E5-93574B2A11A1}"/>
                  </a:ext>
                </a:extLst>
              </p:cNvPr>
              <p:cNvSpPr/>
              <p:nvPr/>
            </p:nvSpPr>
            <p:spPr bwMode="auto">
              <a:xfrm>
                <a:off x="11309732" y="4670754"/>
                <a:ext cx="425368" cy="381130"/>
              </a:xfrm>
              <a:custGeom>
                <a:gdLst>
                  <a:gd fmla="*/ 359 w 374" name="T0"/>
                  <a:gd fmla="*/ 0 h 334" name="T1"/>
                  <a:gd fmla="*/ 370 w 374" name="T2"/>
                  <a:gd fmla="*/ 1 h 334" name="T3"/>
                  <a:gd fmla="*/ 374 w 374" name="T4"/>
                  <a:gd fmla="*/ 1 h 334" name="T5"/>
                  <a:gd fmla="*/ 374 w 374" name="T6"/>
                  <a:gd fmla="*/ 5 h 334" name="T7"/>
                  <a:gd fmla="*/ 374 w 374" name="T8"/>
                  <a:gd fmla="*/ 15 h 334" name="T9"/>
                  <a:gd fmla="*/ 374 w 374" name="T10"/>
                  <a:gd fmla="*/ 32 h 334" name="T11"/>
                  <a:gd fmla="*/ 373 w 374" name="T12"/>
                  <a:gd fmla="*/ 54 h 334" name="T13"/>
                  <a:gd fmla="*/ 370 w 374" name="T14"/>
                  <a:gd fmla="*/ 79 h 334" name="T15"/>
                  <a:gd fmla="*/ 363 w 374" name="T16"/>
                  <a:gd fmla="*/ 109 h 334" name="T17"/>
                  <a:gd fmla="*/ 354 w 374" name="T18"/>
                  <a:gd fmla="*/ 140 h 334" name="T19"/>
                  <a:gd fmla="*/ 340 w 374" name="T20"/>
                  <a:gd fmla="*/ 170 h 334" name="T21"/>
                  <a:gd fmla="*/ 322 w 374" name="T22"/>
                  <a:gd fmla="*/ 203 h 334" name="T23"/>
                  <a:gd fmla="*/ 298 w 374" name="T24"/>
                  <a:gd fmla="*/ 233 h 334" name="T25"/>
                  <a:gd fmla="*/ 268 w 374" name="T26"/>
                  <a:gd fmla="*/ 261 h 334" name="T27"/>
                  <a:gd fmla="*/ 231 w 374" name="T28"/>
                  <a:gd fmla="*/ 288 h 334" name="T29"/>
                  <a:gd fmla="*/ 193 w 374" name="T30"/>
                  <a:gd fmla="*/ 307 h 334" name="T31"/>
                  <a:gd fmla="*/ 157 w 374" name="T32"/>
                  <a:gd fmla="*/ 320 h 334" name="T33"/>
                  <a:gd fmla="*/ 121 w 374" name="T34"/>
                  <a:gd fmla="*/ 328 h 334" name="T35"/>
                  <a:gd fmla="*/ 89 w 374" name="T36"/>
                  <a:gd fmla="*/ 333 h 334" name="T37"/>
                  <a:gd fmla="*/ 60 w 374" name="T38"/>
                  <a:gd fmla="*/ 334 h 334" name="T39"/>
                  <a:gd fmla="*/ 35 w 374" name="T40"/>
                  <a:gd fmla="*/ 333 h 334" name="T41"/>
                  <a:gd fmla="*/ 17 w 374" name="T42"/>
                  <a:gd fmla="*/ 331 h 334" name="T43"/>
                  <a:gd fmla="*/ 5 w 374" name="T44"/>
                  <a:gd fmla="*/ 330 h 334" name="T45"/>
                  <a:gd fmla="*/ 1 w 374" name="T46"/>
                  <a:gd fmla="*/ 328 h 334" name="T47"/>
                  <a:gd fmla="*/ 1 w 374" name="T48"/>
                  <a:gd fmla="*/ 324 h 334" name="T49"/>
                  <a:gd fmla="*/ 0 w 374" name="T50"/>
                  <a:gd fmla="*/ 313 h 334" name="T51"/>
                  <a:gd fmla="*/ 0 w 374" name="T52"/>
                  <a:gd fmla="*/ 296 h 334" name="T53"/>
                  <a:gd fmla="*/ 2 w 374" name="T54"/>
                  <a:gd fmla="*/ 274 h 334" name="T55"/>
                  <a:gd fmla="*/ 7 w 374" name="T56"/>
                  <a:gd fmla="*/ 247 h 334" name="T57"/>
                  <a:gd fmla="*/ 17 w 374" name="T58"/>
                  <a:gd fmla="*/ 218 h 334" name="T59"/>
                  <a:gd fmla="*/ 29 w 374" name="T60"/>
                  <a:gd fmla="*/ 186 h 334" name="T61"/>
                  <a:gd fmla="*/ 48 w 374" name="T62"/>
                  <a:gd fmla="*/ 154 h 334" name="T63"/>
                  <a:gd fmla="*/ 75 w 374" name="T64"/>
                  <a:gd fmla="*/ 120 h 334" name="T65"/>
                  <a:gd fmla="*/ 107 w 374" name="T66"/>
                  <a:gd fmla="*/ 88 h 334" name="T67"/>
                  <a:gd fmla="*/ 145 w 374" name="T68"/>
                  <a:gd fmla="*/ 61 h 334" name="T69"/>
                  <a:gd fmla="*/ 183 w 374" name="T70"/>
                  <a:gd fmla="*/ 40 h 334" name="T71"/>
                  <a:gd fmla="*/ 220 w 374" name="T72"/>
                  <a:gd fmla="*/ 25 h 334" name="T73"/>
                  <a:gd fmla="*/ 255 w 374" name="T74"/>
                  <a:gd fmla="*/ 14 h 334" name="T75"/>
                  <a:gd fmla="*/ 288 w 374" name="T76"/>
                  <a:gd fmla="*/ 7 h 334" name="T77"/>
                  <a:gd fmla="*/ 316 w 374" name="T78"/>
                  <a:gd fmla="*/ 2 h 334" name="T79"/>
                  <a:gd fmla="*/ 340 w 374" name="T80"/>
                  <a:gd fmla="*/ 1 h 334" name="T81"/>
                  <a:gd fmla="*/ 359 w 374" name="T82"/>
                  <a:gd fmla="*/ 0 h 334" name="T8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b="b" l="0" r="r" t="0"/>
                <a:pathLst>
                  <a:path h="334" w="374">
                    <a:moveTo>
                      <a:pt x="359" y="0"/>
                    </a:moveTo>
                    <a:lnTo>
                      <a:pt x="370" y="1"/>
                    </a:lnTo>
                    <a:lnTo>
                      <a:pt x="374" y="1"/>
                    </a:lnTo>
                    <a:lnTo>
                      <a:pt x="374" y="5"/>
                    </a:lnTo>
                    <a:lnTo>
                      <a:pt x="374" y="15"/>
                    </a:lnTo>
                    <a:lnTo>
                      <a:pt x="374" y="32"/>
                    </a:lnTo>
                    <a:lnTo>
                      <a:pt x="373" y="54"/>
                    </a:lnTo>
                    <a:lnTo>
                      <a:pt x="370" y="79"/>
                    </a:lnTo>
                    <a:lnTo>
                      <a:pt x="363" y="109"/>
                    </a:lnTo>
                    <a:lnTo>
                      <a:pt x="354" y="140"/>
                    </a:lnTo>
                    <a:lnTo>
                      <a:pt x="340" y="170"/>
                    </a:lnTo>
                    <a:lnTo>
                      <a:pt x="322" y="203"/>
                    </a:lnTo>
                    <a:lnTo>
                      <a:pt x="298" y="233"/>
                    </a:lnTo>
                    <a:lnTo>
                      <a:pt x="268" y="261"/>
                    </a:lnTo>
                    <a:lnTo>
                      <a:pt x="231" y="288"/>
                    </a:lnTo>
                    <a:lnTo>
                      <a:pt x="193" y="307"/>
                    </a:lnTo>
                    <a:lnTo>
                      <a:pt x="157" y="320"/>
                    </a:lnTo>
                    <a:lnTo>
                      <a:pt x="121" y="328"/>
                    </a:lnTo>
                    <a:lnTo>
                      <a:pt x="89" y="333"/>
                    </a:lnTo>
                    <a:lnTo>
                      <a:pt x="60" y="334"/>
                    </a:lnTo>
                    <a:lnTo>
                      <a:pt x="35" y="333"/>
                    </a:lnTo>
                    <a:lnTo>
                      <a:pt x="17" y="331"/>
                    </a:lnTo>
                    <a:lnTo>
                      <a:pt x="5" y="330"/>
                    </a:lnTo>
                    <a:lnTo>
                      <a:pt x="1" y="328"/>
                    </a:lnTo>
                    <a:lnTo>
                      <a:pt x="1" y="324"/>
                    </a:lnTo>
                    <a:lnTo>
                      <a:pt x="0" y="313"/>
                    </a:lnTo>
                    <a:lnTo>
                      <a:pt x="0" y="296"/>
                    </a:lnTo>
                    <a:lnTo>
                      <a:pt x="2" y="274"/>
                    </a:lnTo>
                    <a:lnTo>
                      <a:pt x="7" y="247"/>
                    </a:lnTo>
                    <a:lnTo>
                      <a:pt x="17" y="218"/>
                    </a:lnTo>
                    <a:lnTo>
                      <a:pt x="29" y="186"/>
                    </a:lnTo>
                    <a:lnTo>
                      <a:pt x="48" y="154"/>
                    </a:lnTo>
                    <a:lnTo>
                      <a:pt x="75" y="120"/>
                    </a:lnTo>
                    <a:lnTo>
                      <a:pt x="107" y="88"/>
                    </a:lnTo>
                    <a:lnTo>
                      <a:pt x="145" y="61"/>
                    </a:lnTo>
                    <a:lnTo>
                      <a:pt x="183" y="40"/>
                    </a:lnTo>
                    <a:lnTo>
                      <a:pt x="220" y="25"/>
                    </a:lnTo>
                    <a:lnTo>
                      <a:pt x="255" y="14"/>
                    </a:lnTo>
                    <a:lnTo>
                      <a:pt x="288" y="7"/>
                    </a:lnTo>
                    <a:lnTo>
                      <a:pt x="316" y="2"/>
                    </a:lnTo>
                    <a:lnTo>
                      <a:pt x="340" y="1"/>
                    </a:lnTo>
                    <a:lnTo>
                      <a:pt x="35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>
                  <a:ea charset="-122" panose="020b0503020204020204" pitchFamily="34" typeface="微软雅黑"/>
                  <a:cs typeface="+mn-ea"/>
                  <a:sym typeface="+mn-lt"/>
                </a:endParaRPr>
              </a:p>
            </p:txBody>
          </p:sp>
          <p:sp>
            <p:nvSpPr>
              <p:cNvPr id="39" name="任意多边形: 形状 38">
                <a:extLst>
                  <a:ext uri="{FF2B5EF4-FFF2-40B4-BE49-F238E27FC236}">
                    <a16:creationId xmlns:a16="http://schemas.microsoft.com/office/drawing/2014/main" id="{7A0BAAD0-450D-489A-9179-56995995A0A8}"/>
                  </a:ext>
                </a:extLst>
              </p:cNvPr>
              <p:cNvSpPr/>
              <p:nvPr/>
            </p:nvSpPr>
            <p:spPr bwMode="auto">
              <a:xfrm>
                <a:off x="11098750" y="5106331"/>
                <a:ext cx="500232" cy="316473"/>
              </a:xfrm>
              <a:custGeom>
                <a:gdLst>
                  <a:gd fmla="*/ 320 w 439" name="T0"/>
                  <a:gd fmla="*/ 0 h 279" name="T1"/>
                  <a:gd fmla="*/ 354 w 439" name="T2"/>
                  <a:gd fmla="*/ 0 h 279" name="T3"/>
                  <a:gd fmla="*/ 382 w 439" name="T4"/>
                  <a:gd fmla="*/ 3 h 279" name="T5"/>
                  <a:gd fmla="*/ 406 w 439" name="T6"/>
                  <a:gd fmla="*/ 6 h 279" name="T7"/>
                  <a:gd fmla="*/ 423 w 439" name="T8"/>
                  <a:gd fmla="*/ 10 h 279" name="T9"/>
                  <a:gd fmla="*/ 434 w 439" name="T10"/>
                  <a:gd fmla="*/ 13 h 279" name="T11"/>
                  <a:gd fmla="*/ 439 w 439" name="T12"/>
                  <a:gd fmla="*/ 14 h 279" name="T13"/>
                  <a:gd fmla="*/ 437 w 439" name="T14"/>
                  <a:gd fmla="*/ 17 h 279" name="T15"/>
                  <a:gd fmla="*/ 436 w 439" name="T16"/>
                  <a:gd fmla="*/ 28 h 279" name="T17"/>
                  <a:gd fmla="*/ 432 w 439" name="T18"/>
                  <a:gd fmla="*/ 44 h 279" name="T19"/>
                  <a:gd fmla="*/ 426 w 439" name="T20"/>
                  <a:gd fmla="*/ 65 h 279" name="T21"/>
                  <a:gd fmla="*/ 416 w 439" name="T22"/>
                  <a:gd fmla="*/ 90 h 279" name="T23"/>
                  <a:gd fmla="*/ 405 w 439" name="T24"/>
                  <a:gd fmla="*/ 117 h 279" name="T25"/>
                  <a:gd fmla="*/ 388 w 439" name="T26"/>
                  <a:gd fmla="*/ 145 h 279" name="T27"/>
                  <a:gd fmla="*/ 368 w 439" name="T28"/>
                  <a:gd fmla="*/ 173 h 279" name="T29"/>
                  <a:gd fmla="*/ 343 w 439" name="T30"/>
                  <a:gd fmla="*/ 199 h 279" name="T31"/>
                  <a:gd fmla="*/ 313 w 439" name="T32"/>
                  <a:gd fmla="*/ 224 h 279" name="T33"/>
                  <a:gd fmla="*/ 277 w 439" name="T34"/>
                  <a:gd fmla="*/ 245 h 279" name="T35"/>
                  <a:gd fmla="*/ 239 w 439" name="T36"/>
                  <a:gd fmla="*/ 262 h 279" name="T37"/>
                  <a:gd fmla="*/ 201 w 439" name="T38"/>
                  <a:gd fmla="*/ 272 h 279" name="T39"/>
                  <a:gd fmla="*/ 166 w 439" name="T40"/>
                  <a:gd fmla="*/ 277 h 279" name="T41"/>
                  <a:gd fmla="*/ 132 w 439" name="T42"/>
                  <a:gd fmla="*/ 279 h 279" name="T43"/>
                  <a:gd fmla="*/ 101 w 439" name="T44"/>
                  <a:gd fmla="*/ 277 h 279" name="T45"/>
                  <a:gd fmla="*/ 73 w 439" name="T46"/>
                  <a:gd fmla="*/ 273 h 279" name="T47"/>
                  <a:gd fmla="*/ 48 w 439" name="T48"/>
                  <a:gd fmla="*/ 268 h 279" name="T49"/>
                  <a:gd fmla="*/ 29 w 439" name="T50"/>
                  <a:gd fmla="*/ 262 h 279" name="T51"/>
                  <a:gd fmla="*/ 13 w 439" name="T52"/>
                  <a:gd fmla="*/ 257 h 279" name="T53"/>
                  <a:gd fmla="*/ 5 w 439" name="T54"/>
                  <a:gd fmla="*/ 254 h 279" name="T55"/>
                  <a:gd fmla="*/ 0 w 439" name="T56"/>
                  <a:gd fmla="*/ 252 h 279" name="T57"/>
                  <a:gd fmla="*/ 2 w 439" name="T58"/>
                  <a:gd fmla="*/ 248 h 279" name="T59"/>
                  <a:gd fmla="*/ 3 w 439" name="T60"/>
                  <a:gd fmla="*/ 240 h 279" name="T61"/>
                  <a:gd fmla="*/ 6 w 439" name="T62"/>
                  <a:gd fmla="*/ 226 h 279" name="T63"/>
                  <a:gd fmla="*/ 12 w 439" name="T64"/>
                  <a:gd fmla="*/ 208 h 279" name="T65"/>
                  <a:gd fmla="*/ 20 w 439" name="T66"/>
                  <a:gd fmla="*/ 185 h 279" name="T67"/>
                  <a:gd fmla="*/ 32 w 439" name="T68"/>
                  <a:gd fmla="*/ 161 h 279" name="T69"/>
                  <a:gd fmla="*/ 47 w 439" name="T70"/>
                  <a:gd fmla="*/ 138 h 279" name="T71"/>
                  <a:gd fmla="*/ 67 w 439" name="T72"/>
                  <a:gd fmla="*/ 111 h 279" name="T73"/>
                  <a:gd fmla="*/ 92 w 439" name="T74"/>
                  <a:gd fmla="*/ 86 h 279" name="T75"/>
                  <a:gd fmla="*/ 123 w 439" name="T76"/>
                  <a:gd fmla="*/ 63 h 279" name="T77"/>
                  <a:gd fmla="*/ 159 w 439" name="T78"/>
                  <a:gd fmla="*/ 41 h 279" name="T79"/>
                  <a:gd fmla="*/ 203 w 439" name="T80"/>
                  <a:gd fmla="*/ 23 h 279" name="T81"/>
                  <a:gd fmla="*/ 244 w 439" name="T82"/>
                  <a:gd fmla="*/ 10 h 279" name="T83"/>
                  <a:gd fmla="*/ 283 w 439" name="T84"/>
                  <a:gd fmla="*/ 3 h 279" name="T85"/>
                  <a:gd fmla="*/ 320 w 439" name="T86"/>
                  <a:gd fmla="*/ 0 h 279" name="T8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b="b" l="0" r="r" t="0"/>
                <a:pathLst>
                  <a:path h="279" w="439">
                    <a:moveTo>
                      <a:pt x="320" y="0"/>
                    </a:moveTo>
                    <a:lnTo>
                      <a:pt x="354" y="0"/>
                    </a:lnTo>
                    <a:lnTo>
                      <a:pt x="382" y="3"/>
                    </a:lnTo>
                    <a:lnTo>
                      <a:pt x="406" y="6"/>
                    </a:lnTo>
                    <a:lnTo>
                      <a:pt x="423" y="10"/>
                    </a:lnTo>
                    <a:lnTo>
                      <a:pt x="434" y="13"/>
                    </a:lnTo>
                    <a:lnTo>
                      <a:pt x="439" y="14"/>
                    </a:lnTo>
                    <a:lnTo>
                      <a:pt x="437" y="17"/>
                    </a:lnTo>
                    <a:lnTo>
                      <a:pt x="436" y="28"/>
                    </a:lnTo>
                    <a:lnTo>
                      <a:pt x="432" y="44"/>
                    </a:lnTo>
                    <a:lnTo>
                      <a:pt x="426" y="65"/>
                    </a:lnTo>
                    <a:lnTo>
                      <a:pt x="416" y="90"/>
                    </a:lnTo>
                    <a:lnTo>
                      <a:pt x="405" y="117"/>
                    </a:lnTo>
                    <a:lnTo>
                      <a:pt x="388" y="145"/>
                    </a:lnTo>
                    <a:lnTo>
                      <a:pt x="368" y="173"/>
                    </a:lnTo>
                    <a:lnTo>
                      <a:pt x="343" y="199"/>
                    </a:lnTo>
                    <a:lnTo>
                      <a:pt x="313" y="224"/>
                    </a:lnTo>
                    <a:lnTo>
                      <a:pt x="277" y="245"/>
                    </a:lnTo>
                    <a:lnTo>
                      <a:pt x="239" y="262"/>
                    </a:lnTo>
                    <a:lnTo>
                      <a:pt x="201" y="272"/>
                    </a:lnTo>
                    <a:lnTo>
                      <a:pt x="166" y="277"/>
                    </a:lnTo>
                    <a:lnTo>
                      <a:pt x="132" y="279"/>
                    </a:lnTo>
                    <a:lnTo>
                      <a:pt x="101" y="277"/>
                    </a:lnTo>
                    <a:lnTo>
                      <a:pt x="73" y="273"/>
                    </a:lnTo>
                    <a:lnTo>
                      <a:pt x="48" y="268"/>
                    </a:lnTo>
                    <a:lnTo>
                      <a:pt x="29" y="262"/>
                    </a:lnTo>
                    <a:lnTo>
                      <a:pt x="13" y="257"/>
                    </a:lnTo>
                    <a:lnTo>
                      <a:pt x="5" y="254"/>
                    </a:lnTo>
                    <a:lnTo>
                      <a:pt x="0" y="252"/>
                    </a:lnTo>
                    <a:lnTo>
                      <a:pt x="2" y="248"/>
                    </a:lnTo>
                    <a:lnTo>
                      <a:pt x="3" y="240"/>
                    </a:lnTo>
                    <a:lnTo>
                      <a:pt x="6" y="226"/>
                    </a:lnTo>
                    <a:lnTo>
                      <a:pt x="12" y="208"/>
                    </a:lnTo>
                    <a:lnTo>
                      <a:pt x="20" y="185"/>
                    </a:lnTo>
                    <a:lnTo>
                      <a:pt x="32" y="161"/>
                    </a:lnTo>
                    <a:lnTo>
                      <a:pt x="47" y="138"/>
                    </a:lnTo>
                    <a:lnTo>
                      <a:pt x="67" y="111"/>
                    </a:lnTo>
                    <a:lnTo>
                      <a:pt x="92" y="86"/>
                    </a:lnTo>
                    <a:lnTo>
                      <a:pt x="123" y="63"/>
                    </a:lnTo>
                    <a:lnTo>
                      <a:pt x="159" y="41"/>
                    </a:lnTo>
                    <a:lnTo>
                      <a:pt x="203" y="23"/>
                    </a:lnTo>
                    <a:lnTo>
                      <a:pt x="244" y="10"/>
                    </a:lnTo>
                    <a:lnTo>
                      <a:pt x="283" y="3"/>
                    </a:lnTo>
                    <a:lnTo>
                      <a:pt x="32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>
                  <a:ea charset="-122" panose="020b0503020204020204" pitchFamily="34" typeface="微软雅黑"/>
                  <a:cs typeface="+mn-ea"/>
                  <a:sym typeface="+mn-lt"/>
                </a:endParaRPr>
              </a:p>
            </p:txBody>
          </p:sp>
          <p:sp>
            <p:nvSpPr>
              <p:cNvPr id="40" name="任意多边形: 形状 39">
                <a:extLst>
                  <a:ext uri="{FF2B5EF4-FFF2-40B4-BE49-F238E27FC236}">
                    <a16:creationId xmlns:a16="http://schemas.microsoft.com/office/drawing/2014/main" id="{84BB56AC-2DC7-4815-869F-908DA8982D57}"/>
                  </a:ext>
                </a:extLst>
              </p:cNvPr>
              <p:cNvSpPr/>
              <p:nvPr/>
            </p:nvSpPr>
            <p:spPr bwMode="auto">
              <a:xfrm>
                <a:off x="10843527" y="5484057"/>
                <a:ext cx="554680" cy="268832"/>
              </a:xfrm>
              <a:custGeom>
                <a:gdLst>
                  <a:gd fmla="*/ 259 w 489" name="T0"/>
                  <a:gd fmla="*/ 0 h 238" name="T1"/>
                  <a:gd fmla="*/ 298 w 489" name="T2"/>
                  <a:gd fmla="*/ 0 h 238" name="T3"/>
                  <a:gd fmla="*/ 335 w 489" name="T4"/>
                  <a:gd fmla="*/ 4 h 238" name="T5"/>
                  <a:gd fmla="*/ 369 w 489" name="T6"/>
                  <a:gd fmla="*/ 11 h 238" name="T7"/>
                  <a:gd fmla="*/ 398 w 489" name="T8"/>
                  <a:gd fmla="*/ 19 h 238" name="T9"/>
                  <a:gd fmla="*/ 425 w 489" name="T10"/>
                  <a:gd fmla="*/ 29 h 238" name="T11"/>
                  <a:gd fmla="*/ 448 w 489" name="T12"/>
                  <a:gd fmla="*/ 39 h 238" name="T13"/>
                  <a:gd fmla="*/ 465 w 489" name="T14"/>
                  <a:gd fmla="*/ 47 h 238" name="T15"/>
                  <a:gd fmla="*/ 479 w 489" name="T16"/>
                  <a:gd fmla="*/ 56 h 238" name="T17"/>
                  <a:gd fmla="*/ 486 w 489" name="T18"/>
                  <a:gd fmla="*/ 60 h 238" name="T19"/>
                  <a:gd fmla="*/ 489 w 489" name="T20"/>
                  <a:gd fmla="*/ 63 h 238" name="T21"/>
                  <a:gd fmla="*/ 488 w 489" name="T22"/>
                  <a:gd fmla="*/ 65 h 238" name="T23"/>
                  <a:gd fmla="*/ 482 w 489" name="T24"/>
                  <a:gd fmla="*/ 75 h 238" name="T25"/>
                  <a:gd fmla="*/ 473 w 489" name="T26"/>
                  <a:gd fmla="*/ 89 h 238" name="T27"/>
                  <a:gd fmla="*/ 462 w 489" name="T28"/>
                  <a:gd fmla="*/ 107 h 238" name="T29"/>
                  <a:gd fmla="*/ 445 w 489" name="T30"/>
                  <a:gd fmla="*/ 128 h 238" name="T31"/>
                  <a:gd fmla="*/ 425 w 489" name="T32"/>
                  <a:gd fmla="*/ 149 h 238" name="T33"/>
                  <a:gd fmla="*/ 401 w 489" name="T34"/>
                  <a:gd fmla="*/ 172 h 238" name="T35"/>
                  <a:gd fmla="*/ 374 w 489" name="T36"/>
                  <a:gd fmla="*/ 191 h 238" name="T37"/>
                  <a:gd fmla="*/ 342 w 489" name="T38"/>
                  <a:gd fmla="*/ 210 h 238" name="T39"/>
                  <a:gd fmla="*/ 305 w 489" name="T40"/>
                  <a:gd fmla="*/ 225 h 238" name="T41"/>
                  <a:gd fmla="*/ 266 w 489" name="T42"/>
                  <a:gd fmla="*/ 235 h 238" name="T43"/>
                  <a:gd fmla="*/ 223 w 489" name="T44"/>
                  <a:gd fmla="*/ 238 h 238" name="T45"/>
                  <a:gd fmla="*/ 185 w 489" name="T46"/>
                  <a:gd fmla="*/ 236 h 238" name="T47"/>
                  <a:gd fmla="*/ 150 w 489" name="T48"/>
                  <a:gd fmla="*/ 231 h 238" name="T49"/>
                  <a:gd fmla="*/ 116 w 489" name="T50"/>
                  <a:gd fmla="*/ 222 h 238" name="T51"/>
                  <a:gd fmla="*/ 87 w 489" name="T52"/>
                  <a:gd fmla="*/ 211 h 238" name="T53"/>
                  <a:gd fmla="*/ 62 w 489" name="T54"/>
                  <a:gd fmla="*/ 198 h 238" name="T55"/>
                  <a:gd fmla="*/ 39 w 489" name="T56"/>
                  <a:gd fmla="*/ 187 h 238" name="T57"/>
                  <a:gd fmla="*/ 22 w 489" name="T58"/>
                  <a:gd fmla="*/ 176 h 238" name="T59"/>
                  <a:gd fmla="*/ 10 w 489" name="T60"/>
                  <a:gd fmla="*/ 166 h 238" name="T61"/>
                  <a:gd fmla="*/ 3 w 489" name="T62"/>
                  <a:gd fmla="*/ 159 h 238" name="T63"/>
                  <a:gd fmla="*/ 0 w 489" name="T64"/>
                  <a:gd fmla="*/ 158 h 238" name="T65"/>
                  <a:gd fmla="*/ 1 w 489" name="T66"/>
                  <a:gd fmla="*/ 155 h 238" name="T67"/>
                  <a:gd fmla="*/ 5 w 489" name="T68"/>
                  <a:gd fmla="*/ 147 h 238" name="T69"/>
                  <a:gd fmla="*/ 13 w 489" name="T70"/>
                  <a:gd fmla="*/ 134 h 238" name="T71"/>
                  <a:gd fmla="*/ 24 w 489" name="T72"/>
                  <a:gd fmla="*/ 119 h 238" name="T73"/>
                  <a:gd fmla="*/ 38 w 489" name="T74"/>
                  <a:gd fmla="*/ 100 h 238" name="T75"/>
                  <a:gd fmla="*/ 56 w 489" name="T76"/>
                  <a:gd fmla="*/ 81 h 238" name="T77"/>
                  <a:gd fmla="*/ 79 w 489" name="T78"/>
                  <a:gd fmla="*/ 61 h 238" name="T79"/>
                  <a:gd fmla="*/ 106 w 489" name="T80"/>
                  <a:gd fmla="*/ 43 h 238" name="T81"/>
                  <a:gd fmla="*/ 138 w 489" name="T82"/>
                  <a:gd fmla="*/ 26 h 238" name="T83"/>
                  <a:gd fmla="*/ 174 w 489" name="T84"/>
                  <a:gd fmla="*/ 14 h 238" name="T85"/>
                  <a:gd fmla="*/ 216 w 489" name="T86"/>
                  <a:gd fmla="*/ 4 h 238" name="T87"/>
                  <a:gd fmla="*/ 259 w 489" name="T88"/>
                  <a:gd fmla="*/ 0 h 238" name="T8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b="b" l="0" r="r" t="0"/>
                <a:pathLst>
                  <a:path h="238" w="489">
                    <a:moveTo>
                      <a:pt x="259" y="0"/>
                    </a:moveTo>
                    <a:lnTo>
                      <a:pt x="298" y="0"/>
                    </a:lnTo>
                    <a:lnTo>
                      <a:pt x="335" y="4"/>
                    </a:lnTo>
                    <a:lnTo>
                      <a:pt x="369" y="11"/>
                    </a:lnTo>
                    <a:lnTo>
                      <a:pt x="398" y="19"/>
                    </a:lnTo>
                    <a:lnTo>
                      <a:pt x="425" y="29"/>
                    </a:lnTo>
                    <a:lnTo>
                      <a:pt x="448" y="39"/>
                    </a:lnTo>
                    <a:lnTo>
                      <a:pt x="465" y="47"/>
                    </a:lnTo>
                    <a:lnTo>
                      <a:pt x="479" y="56"/>
                    </a:lnTo>
                    <a:lnTo>
                      <a:pt x="486" y="60"/>
                    </a:lnTo>
                    <a:lnTo>
                      <a:pt x="489" y="63"/>
                    </a:lnTo>
                    <a:lnTo>
                      <a:pt x="488" y="65"/>
                    </a:lnTo>
                    <a:lnTo>
                      <a:pt x="482" y="75"/>
                    </a:lnTo>
                    <a:lnTo>
                      <a:pt x="473" y="89"/>
                    </a:lnTo>
                    <a:lnTo>
                      <a:pt x="462" y="107"/>
                    </a:lnTo>
                    <a:lnTo>
                      <a:pt x="445" y="128"/>
                    </a:lnTo>
                    <a:lnTo>
                      <a:pt x="425" y="149"/>
                    </a:lnTo>
                    <a:lnTo>
                      <a:pt x="401" y="172"/>
                    </a:lnTo>
                    <a:lnTo>
                      <a:pt x="374" y="191"/>
                    </a:lnTo>
                    <a:lnTo>
                      <a:pt x="342" y="210"/>
                    </a:lnTo>
                    <a:lnTo>
                      <a:pt x="305" y="225"/>
                    </a:lnTo>
                    <a:lnTo>
                      <a:pt x="266" y="235"/>
                    </a:lnTo>
                    <a:lnTo>
                      <a:pt x="223" y="238"/>
                    </a:lnTo>
                    <a:lnTo>
                      <a:pt x="185" y="236"/>
                    </a:lnTo>
                    <a:lnTo>
                      <a:pt x="150" y="231"/>
                    </a:lnTo>
                    <a:lnTo>
                      <a:pt x="116" y="222"/>
                    </a:lnTo>
                    <a:lnTo>
                      <a:pt x="87" y="211"/>
                    </a:lnTo>
                    <a:lnTo>
                      <a:pt x="62" y="198"/>
                    </a:lnTo>
                    <a:lnTo>
                      <a:pt x="39" y="187"/>
                    </a:lnTo>
                    <a:lnTo>
                      <a:pt x="22" y="176"/>
                    </a:lnTo>
                    <a:lnTo>
                      <a:pt x="10" y="166"/>
                    </a:lnTo>
                    <a:lnTo>
                      <a:pt x="3" y="159"/>
                    </a:lnTo>
                    <a:lnTo>
                      <a:pt x="0" y="158"/>
                    </a:lnTo>
                    <a:lnTo>
                      <a:pt x="1" y="155"/>
                    </a:lnTo>
                    <a:lnTo>
                      <a:pt x="5" y="147"/>
                    </a:lnTo>
                    <a:lnTo>
                      <a:pt x="13" y="134"/>
                    </a:lnTo>
                    <a:lnTo>
                      <a:pt x="24" y="119"/>
                    </a:lnTo>
                    <a:lnTo>
                      <a:pt x="38" y="100"/>
                    </a:lnTo>
                    <a:lnTo>
                      <a:pt x="56" y="81"/>
                    </a:lnTo>
                    <a:lnTo>
                      <a:pt x="79" y="61"/>
                    </a:lnTo>
                    <a:lnTo>
                      <a:pt x="106" y="43"/>
                    </a:lnTo>
                    <a:lnTo>
                      <a:pt x="138" y="26"/>
                    </a:lnTo>
                    <a:lnTo>
                      <a:pt x="174" y="14"/>
                    </a:lnTo>
                    <a:lnTo>
                      <a:pt x="216" y="4"/>
                    </a:lnTo>
                    <a:lnTo>
                      <a:pt x="25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>
                  <a:ea charset="-122" panose="020b0503020204020204" pitchFamily="34" typeface="微软雅黑"/>
                  <a:cs typeface="+mn-ea"/>
                  <a:sym typeface="+mn-lt"/>
                </a:endParaRPr>
              </a:p>
            </p:txBody>
          </p:sp>
          <p:sp>
            <p:nvSpPr>
              <p:cNvPr id="41" name="任意多边形: 形状 40">
                <a:extLst>
                  <a:ext uri="{FF2B5EF4-FFF2-40B4-BE49-F238E27FC236}">
                    <a16:creationId xmlns:a16="http://schemas.microsoft.com/office/drawing/2014/main" id="{E733FE49-239C-4507-919B-5164792FDA75}"/>
                  </a:ext>
                </a:extLst>
              </p:cNvPr>
              <p:cNvSpPr/>
              <p:nvPr/>
            </p:nvSpPr>
            <p:spPr bwMode="auto">
              <a:xfrm>
                <a:off x="10465801" y="5769904"/>
                <a:ext cx="564889" cy="268832"/>
              </a:xfrm>
              <a:custGeom>
                <a:gdLst>
                  <a:gd fmla="*/ 233 w 498" name="T0"/>
                  <a:gd fmla="*/ 0 h 235" name="T1"/>
                  <a:gd fmla="*/ 276 w 498" name="T2"/>
                  <a:gd fmla="*/ 2 h 235" name="T3"/>
                  <a:gd fmla="*/ 315 w 498" name="T4"/>
                  <a:gd fmla="*/ 6 h 235" name="T5"/>
                  <a:gd fmla="*/ 352 w 498" name="T6"/>
                  <a:gd fmla="*/ 14 h 235" name="T7"/>
                  <a:gd fmla="*/ 385 w 498" name="T8"/>
                  <a:gd fmla="*/ 24 h 235" name="T9"/>
                  <a:gd fmla="*/ 413 w 498" name="T10"/>
                  <a:gd fmla="*/ 37 h 235" name="T11"/>
                  <a:gd fmla="*/ 438 w 498" name="T12"/>
                  <a:gd fmla="*/ 49 h 235" name="T13"/>
                  <a:gd fmla="*/ 459 w 498" name="T14"/>
                  <a:gd fmla="*/ 62 h 235" name="T15"/>
                  <a:gd fmla="*/ 476 w 498" name="T16"/>
                  <a:gd fmla="*/ 73 h 235" name="T17"/>
                  <a:gd fmla="*/ 488 w 498" name="T18"/>
                  <a:gd fmla="*/ 81 h 235" name="T19"/>
                  <a:gd fmla="*/ 496 w 498" name="T20"/>
                  <a:gd fmla="*/ 88 h 235" name="T21"/>
                  <a:gd fmla="*/ 498 w 498" name="T22"/>
                  <a:gd fmla="*/ 90 h 235" name="T23"/>
                  <a:gd fmla="*/ 496 w 498" name="T24"/>
                  <a:gd fmla="*/ 94 h 235" name="T25"/>
                  <a:gd fmla="*/ 489 w 498" name="T26"/>
                  <a:gd fmla="*/ 102 h 235" name="T27"/>
                  <a:gd fmla="*/ 479 w 498" name="T28"/>
                  <a:gd fmla="*/ 116 h 235" name="T29"/>
                  <a:gd fmla="*/ 465 w 498" name="T30"/>
                  <a:gd fmla="*/ 132 h 235" name="T31"/>
                  <a:gd fmla="*/ 447 w 498" name="T32"/>
                  <a:gd fmla="*/ 151 h 235" name="T33"/>
                  <a:gd fmla="*/ 424 w 498" name="T34"/>
                  <a:gd fmla="*/ 170 h 235" name="T35"/>
                  <a:gd fmla="*/ 399 w 498" name="T36"/>
                  <a:gd fmla="*/ 189 h 235" name="T37"/>
                  <a:gd fmla="*/ 368 w 498" name="T38"/>
                  <a:gd fmla="*/ 206 h 235" name="T39"/>
                  <a:gd fmla="*/ 334 w 498" name="T40"/>
                  <a:gd fmla="*/ 220 h 235" name="T41"/>
                  <a:gd fmla="*/ 297 w 498" name="T42"/>
                  <a:gd fmla="*/ 230 h 235" name="T43"/>
                  <a:gd fmla="*/ 254 w 498" name="T44"/>
                  <a:gd fmla="*/ 235 h 235" name="T45"/>
                  <a:gd fmla="*/ 213 w 498" name="T46"/>
                  <a:gd fmla="*/ 234 h 235" name="T47"/>
                  <a:gd fmla="*/ 175 w 498" name="T48"/>
                  <a:gd fmla="*/ 228 h 235" name="T49"/>
                  <a:gd fmla="*/ 140 w 498" name="T50"/>
                  <a:gd fmla="*/ 219 h 235" name="T51"/>
                  <a:gd fmla="*/ 109 w 498" name="T52"/>
                  <a:gd fmla="*/ 206 h 235" name="T53"/>
                  <a:gd fmla="*/ 81 w 498" name="T54"/>
                  <a:gd fmla="*/ 191 h 235" name="T55"/>
                  <a:gd fmla="*/ 57 w 498" name="T56"/>
                  <a:gd fmla="*/ 177 h 235" name="T57"/>
                  <a:gd fmla="*/ 37 w 498" name="T58"/>
                  <a:gd fmla="*/ 161 h 235" name="T59"/>
                  <a:gd fmla="*/ 21 w 498" name="T60"/>
                  <a:gd fmla="*/ 149 h 235" name="T61"/>
                  <a:gd fmla="*/ 10 w 498" name="T62"/>
                  <a:gd fmla="*/ 137 h 235" name="T63"/>
                  <a:gd fmla="*/ 3 w 498" name="T64"/>
                  <a:gd fmla="*/ 130 h 235" name="T65"/>
                  <a:gd fmla="*/ 0 w 498" name="T66"/>
                  <a:gd fmla="*/ 128 h 235" name="T67"/>
                  <a:gd fmla="*/ 3 w 498" name="T68"/>
                  <a:gd fmla="*/ 125 h 235" name="T69"/>
                  <a:gd fmla="*/ 7 w 498" name="T70"/>
                  <a:gd fmla="*/ 116 h 235" name="T71"/>
                  <a:gd fmla="*/ 17 w 498" name="T72"/>
                  <a:gd fmla="*/ 105 h 235" name="T73"/>
                  <a:gd fmla="*/ 30 w 498" name="T74"/>
                  <a:gd fmla="*/ 91 h 235" name="T75"/>
                  <a:gd fmla="*/ 47 w 498" name="T76"/>
                  <a:gd fmla="*/ 74 h 235" name="T77"/>
                  <a:gd fmla="*/ 66 w 498" name="T78"/>
                  <a:gd fmla="*/ 58 h 235" name="T79"/>
                  <a:gd fmla="*/ 92 w 498" name="T80"/>
                  <a:gd fmla="*/ 42 h 235" name="T81"/>
                  <a:gd fmla="*/ 120 w 498" name="T82"/>
                  <a:gd fmla="*/ 27 h 235" name="T83"/>
                  <a:gd fmla="*/ 154 w 498" name="T84"/>
                  <a:gd fmla="*/ 14 h 235" name="T85"/>
                  <a:gd fmla="*/ 191 w 498" name="T86"/>
                  <a:gd fmla="*/ 5 h 235" name="T87"/>
                  <a:gd fmla="*/ 233 w 498" name="T88"/>
                  <a:gd fmla="*/ 0 h 235" name="T8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b="b" l="0" r="r" t="0"/>
                <a:pathLst>
                  <a:path h="235" w="498">
                    <a:moveTo>
                      <a:pt x="233" y="0"/>
                    </a:moveTo>
                    <a:lnTo>
                      <a:pt x="276" y="2"/>
                    </a:lnTo>
                    <a:lnTo>
                      <a:pt x="315" y="6"/>
                    </a:lnTo>
                    <a:lnTo>
                      <a:pt x="352" y="14"/>
                    </a:lnTo>
                    <a:lnTo>
                      <a:pt x="385" y="24"/>
                    </a:lnTo>
                    <a:lnTo>
                      <a:pt x="413" y="37"/>
                    </a:lnTo>
                    <a:lnTo>
                      <a:pt x="438" y="49"/>
                    </a:lnTo>
                    <a:lnTo>
                      <a:pt x="459" y="62"/>
                    </a:lnTo>
                    <a:lnTo>
                      <a:pt x="476" y="73"/>
                    </a:lnTo>
                    <a:lnTo>
                      <a:pt x="488" y="81"/>
                    </a:lnTo>
                    <a:lnTo>
                      <a:pt x="496" y="88"/>
                    </a:lnTo>
                    <a:lnTo>
                      <a:pt x="498" y="90"/>
                    </a:lnTo>
                    <a:lnTo>
                      <a:pt x="496" y="94"/>
                    </a:lnTo>
                    <a:lnTo>
                      <a:pt x="489" y="102"/>
                    </a:lnTo>
                    <a:lnTo>
                      <a:pt x="479" y="116"/>
                    </a:lnTo>
                    <a:lnTo>
                      <a:pt x="465" y="132"/>
                    </a:lnTo>
                    <a:lnTo>
                      <a:pt x="447" y="151"/>
                    </a:lnTo>
                    <a:lnTo>
                      <a:pt x="424" y="170"/>
                    </a:lnTo>
                    <a:lnTo>
                      <a:pt x="399" y="189"/>
                    </a:lnTo>
                    <a:lnTo>
                      <a:pt x="368" y="206"/>
                    </a:lnTo>
                    <a:lnTo>
                      <a:pt x="334" y="220"/>
                    </a:lnTo>
                    <a:lnTo>
                      <a:pt x="297" y="230"/>
                    </a:lnTo>
                    <a:lnTo>
                      <a:pt x="254" y="235"/>
                    </a:lnTo>
                    <a:lnTo>
                      <a:pt x="213" y="234"/>
                    </a:lnTo>
                    <a:lnTo>
                      <a:pt x="175" y="228"/>
                    </a:lnTo>
                    <a:lnTo>
                      <a:pt x="140" y="219"/>
                    </a:lnTo>
                    <a:lnTo>
                      <a:pt x="109" y="206"/>
                    </a:lnTo>
                    <a:lnTo>
                      <a:pt x="81" y="191"/>
                    </a:lnTo>
                    <a:lnTo>
                      <a:pt x="57" y="177"/>
                    </a:lnTo>
                    <a:lnTo>
                      <a:pt x="37" y="161"/>
                    </a:lnTo>
                    <a:lnTo>
                      <a:pt x="21" y="149"/>
                    </a:lnTo>
                    <a:lnTo>
                      <a:pt x="10" y="137"/>
                    </a:lnTo>
                    <a:lnTo>
                      <a:pt x="3" y="130"/>
                    </a:lnTo>
                    <a:lnTo>
                      <a:pt x="0" y="128"/>
                    </a:lnTo>
                    <a:lnTo>
                      <a:pt x="3" y="125"/>
                    </a:lnTo>
                    <a:lnTo>
                      <a:pt x="7" y="116"/>
                    </a:lnTo>
                    <a:lnTo>
                      <a:pt x="17" y="105"/>
                    </a:lnTo>
                    <a:lnTo>
                      <a:pt x="30" y="91"/>
                    </a:lnTo>
                    <a:lnTo>
                      <a:pt x="47" y="74"/>
                    </a:lnTo>
                    <a:lnTo>
                      <a:pt x="66" y="58"/>
                    </a:lnTo>
                    <a:lnTo>
                      <a:pt x="92" y="42"/>
                    </a:lnTo>
                    <a:lnTo>
                      <a:pt x="120" y="27"/>
                    </a:lnTo>
                    <a:lnTo>
                      <a:pt x="154" y="14"/>
                    </a:lnTo>
                    <a:lnTo>
                      <a:pt x="191" y="5"/>
                    </a:lnTo>
                    <a:lnTo>
                      <a:pt x="23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>
                  <a:ea charset="-122" panose="020b0503020204020204" pitchFamily="34" typeface="微软雅黑"/>
                  <a:cs typeface="+mn-ea"/>
                  <a:sym typeface="+mn-lt"/>
                </a:endParaRPr>
              </a:p>
            </p:txBody>
          </p:sp>
        </p:grpSp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19F3F208-0A07-45F4-BEA8-0FCA777461E3}"/>
                </a:ext>
              </a:extLst>
            </p:cNvPr>
            <p:cNvSpPr/>
            <p:nvPr/>
          </p:nvSpPr>
          <p:spPr bwMode="auto">
            <a:xfrm>
              <a:off x="10132312" y="4384906"/>
              <a:ext cx="1187628" cy="1616399"/>
            </a:xfrm>
            <a:custGeom>
              <a:gdLst>
                <a:gd fmla="*/ 1036 w 1047" name="T0"/>
                <a:gd fmla="*/ 0 h 1423" name="T1"/>
                <a:gd fmla="*/ 1037 w 1047" name="T2"/>
                <a:gd fmla="*/ 3 h 1423" name="T3"/>
                <a:gd fmla="*/ 1039 w 1047" name="T4"/>
                <a:gd fmla="*/ 12 h 1423" name="T5"/>
                <a:gd fmla="*/ 1041 w 1047" name="T6"/>
                <a:gd fmla="*/ 26 h 1423" name="T7"/>
                <a:gd fmla="*/ 1043 w 1047" name="T8"/>
                <a:gd fmla="*/ 46 h 1423" name="T9"/>
                <a:gd fmla="*/ 1044 w 1047" name="T10"/>
                <a:gd fmla="*/ 70 h 1423" name="T11"/>
                <a:gd fmla="*/ 1046 w 1047" name="T12"/>
                <a:gd fmla="*/ 99 h 1423" name="T13"/>
                <a:gd fmla="*/ 1047 w 1047" name="T14"/>
                <a:gd fmla="*/ 131 h 1423" name="T15"/>
                <a:gd fmla="*/ 1046 w 1047" name="T16"/>
                <a:gd fmla="*/ 169 h 1423" name="T17"/>
                <a:gd fmla="*/ 1043 w 1047" name="T18"/>
                <a:gd fmla="*/ 210 h 1423" name="T19"/>
                <a:gd fmla="*/ 1037 w 1047" name="T20"/>
                <a:gd fmla="*/ 253 h 1423" name="T21"/>
                <a:gd fmla="*/ 1030 w 1047" name="T22"/>
                <a:gd fmla="*/ 301 h 1423" name="T23"/>
                <a:gd fmla="*/ 1019 w 1047" name="T24"/>
                <a:gd fmla="*/ 351 h 1423" name="T25"/>
                <a:gd fmla="*/ 1006 w 1047" name="T26"/>
                <a:gd fmla="*/ 404 h 1423" name="T27"/>
                <a:gd fmla="*/ 988 w 1047" name="T28"/>
                <a:gd fmla="*/ 460 h 1423" name="T29"/>
                <a:gd fmla="*/ 967 w 1047" name="T30"/>
                <a:gd fmla="*/ 519 h 1423" name="T31"/>
                <a:gd fmla="*/ 941 w 1047" name="T32"/>
                <a:gd fmla="*/ 578 h 1423" name="T33"/>
                <a:gd fmla="*/ 910 w 1047" name="T34"/>
                <a:gd fmla="*/ 639 h 1423" name="T35"/>
                <a:gd fmla="*/ 875 w 1047" name="T36"/>
                <a:gd fmla="*/ 704 h 1423" name="T37"/>
                <a:gd fmla="*/ 834 w 1047" name="T38"/>
                <a:gd fmla="*/ 767 h 1423" name="T39"/>
                <a:gd fmla="*/ 787 w 1047" name="T40"/>
                <a:gd fmla="*/ 832 h 1423" name="T41"/>
                <a:gd fmla="*/ 733 w 1047" name="T42"/>
                <a:gd fmla="*/ 898 h 1423" name="T43"/>
                <a:gd fmla="*/ 674 w 1047" name="T44"/>
                <a:gd fmla="*/ 965 h 1423" name="T45"/>
                <a:gd fmla="*/ 606 w 1047" name="T46"/>
                <a:gd fmla="*/ 1032 h 1423" name="T47"/>
                <a:gd fmla="*/ 531 w 1047" name="T48"/>
                <a:gd fmla="*/ 1098 h 1423" name="T49"/>
                <a:gd fmla="*/ 449 w 1047" name="T50"/>
                <a:gd fmla="*/ 1165 h 1423" name="T51"/>
                <a:gd fmla="*/ 359 w 1047" name="T52"/>
                <a:gd fmla="*/ 1231 h 1423" name="T53"/>
                <a:gd fmla="*/ 260 w 1047" name="T54"/>
                <a:gd fmla="*/ 1297 h 1423" name="T55"/>
                <a:gd fmla="*/ 152 w 1047" name="T56"/>
                <a:gd fmla="*/ 1360 h 1423" name="T57"/>
                <a:gd fmla="*/ 35 w 1047" name="T58"/>
                <a:gd fmla="*/ 1423 h 1423" name="T59"/>
                <a:gd fmla="*/ 0 w 1047" name="T60"/>
                <a:gd fmla="*/ 1356 h 1423" name="T61"/>
                <a:gd fmla="*/ 116 w 1047" name="T62"/>
                <a:gd fmla="*/ 1294 h 1423" name="T63"/>
                <a:gd fmla="*/ 222 w 1047" name="T64"/>
                <a:gd fmla="*/ 1231 h 1423" name="T65"/>
                <a:gd fmla="*/ 318 w 1047" name="T66"/>
                <a:gd fmla="*/ 1167 h 1423" name="T67"/>
                <a:gd fmla="*/ 407 w 1047" name="T68"/>
                <a:gd fmla="*/ 1102 h 1423" name="T69"/>
                <a:gd fmla="*/ 487 w 1047" name="T70"/>
                <a:gd fmla="*/ 1038 h 1423" name="T71"/>
                <a:gd fmla="*/ 559 w 1047" name="T72"/>
                <a:gd fmla="*/ 974 h 1423" name="T73"/>
                <a:gd fmla="*/ 624 w 1047" name="T74"/>
                <a:gd fmla="*/ 909 h 1423" name="T75"/>
                <a:gd fmla="*/ 682 w 1047" name="T76"/>
                <a:gd fmla="*/ 845 h 1423" name="T77"/>
                <a:gd fmla="*/ 733 w 1047" name="T78"/>
                <a:gd fmla="*/ 782 h 1423" name="T79"/>
                <a:gd fmla="*/ 778 w 1047" name="T80"/>
                <a:gd fmla="*/ 719 h 1423" name="T81"/>
                <a:gd fmla="*/ 817 w 1047" name="T82"/>
                <a:gd fmla="*/ 657 h 1423" name="T83"/>
                <a:gd fmla="*/ 851 w 1047" name="T84"/>
                <a:gd fmla="*/ 597 h 1423" name="T85"/>
                <a:gd fmla="*/ 879 w 1047" name="T86"/>
                <a:gd fmla="*/ 540 h 1423" name="T87"/>
                <a:gd fmla="*/ 903 w 1047" name="T88"/>
                <a:gd fmla="*/ 483 h 1423" name="T89"/>
                <a:gd fmla="*/ 923 w 1047" name="T90"/>
                <a:gd fmla="*/ 428 h 1423" name="T91"/>
                <a:gd fmla="*/ 938 w 1047" name="T92"/>
                <a:gd fmla="*/ 376 h 1423" name="T93"/>
                <a:gd fmla="*/ 951 w 1047" name="T94"/>
                <a:gd fmla="*/ 326 h 1423" name="T95"/>
                <a:gd fmla="*/ 959 w 1047" name="T96"/>
                <a:gd fmla="*/ 280 h 1423" name="T97"/>
                <a:gd fmla="*/ 965 w 1047" name="T98"/>
                <a:gd fmla="*/ 236 h 1423" name="T99"/>
                <a:gd fmla="*/ 969 w 1047" name="T100"/>
                <a:gd fmla="*/ 196 h 1423" name="T101"/>
                <a:gd fmla="*/ 971 w 1047" name="T102"/>
                <a:gd fmla="*/ 158 h 1423" name="T103"/>
                <a:gd fmla="*/ 971 w 1047" name="T104"/>
                <a:gd fmla="*/ 124 h 1423" name="T105"/>
                <a:gd fmla="*/ 971 w 1047" name="T106"/>
                <a:gd fmla="*/ 95 h 1423" name="T107"/>
                <a:gd fmla="*/ 968 w 1047" name="T108"/>
                <a:gd fmla="*/ 70 h 1423" name="T109"/>
                <a:gd fmla="*/ 967 w 1047" name="T110"/>
                <a:gd fmla="*/ 49 h 1423" name="T111"/>
                <a:gd fmla="*/ 964 w 1047" name="T112"/>
                <a:gd fmla="*/ 33 h 1423" name="T113"/>
                <a:gd fmla="*/ 962 w 1047" name="T114"/>
                <a:gd fmla="*/ 22 h 1423" name="T115"/>
                <a:gd fmla="*/ 961 w 1047" name="T116"/>
                <a:gd fmla="*/ 17 h 1423" name="T117"/>
                <a:gd fmla="*/ 1036 w 1047" name="T118"/>
                <a:gd fmla="*/ 0 h 1423" name="T1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b="b" l="0" r="r" t="0"/>
              <a:pathLst>
                <a:path h="1423" w="1047">
                  <a:moveTo>
                    <a:pt x="1036" y="0"/>
                  </a:moveTo>
                  <a:lnTo>
                    <a:pt x="1037" y="3"/>
                  </a:lnTo>
                  <a:lnTo>
                    <a:pt x="1039" y="12"/>
                  </a:lnTo>
                  <a:lnTo>
                    <a:pt x="1041" y="26"/>
                  </a:lnTo>
                  <a:lnTo>
                    <a:pt x="1043" y="46"/>
                  </a:lnTo>
                  <a:lnTo>
                    <a:pt x="1044" y="70"/>
                  </a:lnTo>
                  <a:lnTo>
                    <a:pt x="1046" y="99"/>
                  </a:lnTo>
                  <a:lnTo>
                    <a:pt x="1047" y="131"/>
                  </a:lnTo>
                  <a:lnTo>
                    <a:pt x="1046" y="169"/>
                  </a:lnTo>
                  <a:lnTo>
                    <a:pt x="1043" y="210"/>
                  </a:lnTo>
                  <a:lnTo>
                    <a:pt x="1037" y="253"/>
                  </a:lnTo>
                  <a:lnTo>
                    <a:pt x="1030" y="301"/>
                  </a:lnTo>
                  <a:lnTo>
                    <a:pt x="1019" y="351"/>
                  </a:lnTo>
                  <a:lnTo>
                    <a:pt x="1006" y="404"/>
                  </a:lnTo>
                  <a:lnTo>
                    <a:pt x="988" y="460"/>
                  </a:lnTo>
                  <a:lnTo>
                    <a:pt x="967" y="519"/>
                  </a:lnTo>
                  <a:lnTo>
                    <a:pt x="941" y="578"/>
                  </a:lnTo>
                  <a:lnTo>
                    <a:pt x="910" y="639"/>
                  </a:lnTo>
                  <a:lnTo>
                    <a:pt x="875" y="704"/>
                  </a:lnTo>
                  <a:lnTo>
                    <a:pt x="834" y="767"/>
                  </a:lnTo>
                  <a:lnTo>
                    <a:pt x="787" y="832"/>
                  </a:lnTo>
                  <a:lnTo>
                    <a:pt x="733" y="898"/>
                  </a:lnTo>
                  <a:lnTo>
                    <a:pt x="674" y="965"/>
                  </a:lnTo>
                  <a:lnTo>
                    <a:pt x="606" y="1032"/>
                  </a:lnTo>
                  <a:lnTo>
                    <a:pt x="531" y="1098"/>
                  </a:lnTo>
                  <a:lnTo>
                    <a:pt x="449" y="1165"/>
                  </a:lnTo>
                  <a:lnTo>
                    <a:pt x="359" y="1231"/>
                  </a:lnTo>
                  <a:lnTo>
                    <a:pt x="260" y="1297"/>
                  </a:lnTo>
                  <a:lnTo>
                    <a:pt x="152" y="1360"/>
                  </a:lnTo>
                  <a:lnTo>
                    <a:pt x="35" y="1423"/>
                  </a:lnTo>
                  <a:lnTo>
                    <a:pt x="0" y="1356"/>
                  </a:lnTo>
                  <a:lnTo>
                    <a:pt x="116" y="1294"/>
                  </a:lnTo>
                  <a:lnTo>
                    <a:pt x="222" y="1231"/>
                  </a:lnTo>
                  <a:lnTo>
                    <a:pt x="318" y="1167"/>
                  </a:lnTo>
                  <a:lnTo>
                    <a:pt x="407" y="1102"/>
                  </a:lnTo>
                  <a:lnTo>
                    <a:pt x="487" y="1038"/>
                  </a:lnTo>
                  <a:lnTo>
                    <a:pt x="559" y="974"/>
                  </a:lnTo>
                  <a:lnTo>
                    <a:pt x="624" y="909"/>
                  </a:lnTo>
                  <a:lnTo>
                    <a:pt x="682" y="845"/>
                  </a:lnTo>
                  <a:lnTo>
                    <a:pt x="733" y="782"/>
                  </a:lnTo>
                  <a:lnTo>
                    <a:pt x="778" y="719"/>
                  </a:lnTo>
                  <a:lnTo>
                    <a:pt x="817" y="657"/>
                  </a:lnTo>
                  <a:lnTo>
                    <a:pt x="851" y="597"/>
                  </a:lnTo>
                  <a:lnTo>
                    <a:pt x="879" y="540"/>
                  </a:lnTo>
                  <a:lnTo>
                    <a:pt x="903" y="483"/>
                  </a:lnTo>
                  <a:lnTo>
                    <a:pt x="923" y="428"/>
                  </a:lnTo>
                  <a:lnTo>
                    <a:pt x="938" y="376"/>
                  </a:lnTo>
                  <a:lnTo>
                    <a:pt x="951" y="326"/>
                  </a:lnTo>
                  <a:lnTo>
                    <a:pt x="959" y="280"/>
                  </a:lnTo>
                  <a:lnTo>
                    <a:pt x="965" y="236"/>
                  </a:lnTo>
                  <a:lnTo>
                    <a:pt x="969" y="196"/>
                  </a:lnTo>
                  <a:lnTo>
                    <a:pt x="971" y="158"/>
                  </a:lnTo>
                  <a:lnTo>
                    <a:pt x="971" y="124"/>
                  </a:lnTo>
                  <a:lnTo>
                    <a:pt x="971" y="95"/>
                  </a:lnTo>
                  <a:lnTo>
                    <a:pt x="968" y="70"/>
                  </a:lnTo>
                  <a:lnTo>
                    <a:pt x="967" y="49"/>
                  </a:lnTo>
                  <a:lnTo>
                    <a:pt x="964" y="33"/>
                  </a:lnTo>
                  <a:lnTo>
                    <a:pt x="962" y="22"/>
                  </a:lnTo>
                  <a:lnTo>
                    <a:pt x="961" y="17"/>
                  </a:lnTo>
                  <a:lnTo>
                    <a:pt x="10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2F5FDD38-DCD8-4C81-8A55-0BA5092FE5CC}"/>
              </a:ext>
            </a:extLst>
          </p:cNvPr>
          <p:cNvGrpSpPr/>
          <p:nvPr/>
        </p:nvGrpSpPr>
        <p:grpSpPr>
          <a:xfrm>
            <a:off x="7239239" y="4928229"/>
            <a:ext cx="3767559" cy="843618"/>
            <a:chOff x="5871033" y="1810977"/>
            <a:chExt cx="3767559" cy="843618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2C9EB522-44D5-4724-A92A-18FC49E180AA}"/>
                </a:ext>
              </a:extLst>
            </p:cNvPr>
            <p:cNvSpPr/>
            <p:nvPr/>
          </p:nvSpPr>
          <p:spPr>
            <a:xfrm>
              <a:off x="5871033" y="2155997"/>
              <a:ext cx="3681352" cy="498598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algn="just">
                <a:lnSpc>
                  <a:spcPct val="120000"/>
                </a:lnSpc>
              </a:pPr>
              <a:r>
                <a:rPr altLang="en-US" lang="zh-CN" sz="1100">
                  <a:ea charset="-122" panose="020b0503020204020204" pitchFamily="34" typeface="微软雅黑"/>
                  <a:cs typeface="+mn-ea"/>
                  <a:sym typeface="+mn-lt"/>
                </a:rPr>
                <a:t>此部分内容作为文字排版占位显示</a:t>
              </a:r>
              <a:br>
                <a:rPr altLang="en-US" lang="zh-CN" sz="1100">
                  <a:ea charset="-122" panose="020b0503020204020204" pitchFamily="34" typeface="微软雅黑"/>
                  <a:cs typeface="+mn-ea"/>
                  <a:sym typeface="+mn-lt"/>
                </a:rPr>
              </a:br>
              <a:r>
                <a:rPr altLang="en-US" lang="zh-CN" sz="1100">
                  <a:ea charset="-122" panose="020b0503020204020204" pitchFamily="34" typeface="微软雅黑"/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21" name="矩形: 圆角 20">
              <a:extLst>
                <a:ext uri="{FF2B5EF4-FFF2-40B4-BE49-F238E27FC236}">
                  <a16:creationId xmlns:a16="http://schemas.microsoft.com/office/drawing/2014/main" id="{1543349D-BFE1-4C5D-8422-40D07E9FC462}"/>
                </a:ext>
              </a:extLst>
            </p:cNvPr>
            <p:cNvSpPr/>
            <p:nvPr/>
          </p:nvSpPr>
          <p:spPr>
            <a:xfrm>
              <a:off x="5871033" y="1810977"/>
              <a:ext cx="3767559" cy="349726"/>
            </a:xfrm>
            <a:prstGeom prst="roundRect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wrap="none">
              <a:normAutofit fontScale="7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altLang="en-US" b="1" lang="zh-CN" sz="1400">
                  <a:solidFill>
                    <a:schemeClr val="bg1"/>
                  </a:solidFill>
                  <a:ea charset="-122" panose="020b0503020204020204" pitchFamily="34" typeface="微软雅黑"/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73FC5386-813D-4DE3-B817-D29221243DAA}"/>
              </a:ext>
            </a:extLst>
          </p:cNvPr>
          <p:cNvGrpSpPr/>
          <p:nvPr/>
        </p:nvGrpSpPr>
        <p:grpSpPr>
          <a:xfrm>
            <a:off x="7239239" y="3873441"/>
            <a:ext cx="3767559" cy="843618"/>
            <a:chOff x="5871033" y="1810977"/>
            <a:chExt cx="3767559" cy="843618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BF449891-9A1F-416C-9AB3-B681D379018D}"/>
                </a:ext>
              </a:extLst>
            </p:cNvPr>
            <p:cNvSpPr/>
            <p:nvPr/>
          </p:nvSpPr>
          <p:spPr>
            <a:xfrm>
              <a:off x="5871033" y="2155997"/>
              <a:ext cx="3681352" cy="498598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algn="just">
                <a:lnSpc>
                  <a:spcPct val="120000"/>
                </a:lnSpc>
              </a:pPr>
              <a:r>
                <a:rPr altLang="en-US" lang="zh-CN" sz="1100">
                  <a:ea charset="-122" panose="020b0503020204020204" pitchFamily="34" typeface="微软雅黑"/>
                  <a:cs typeface="+mn-ea"/>
                  <a:sym typeface="+mn-lt"/>
                </a:rPr>
                <a:t>此部分内容作为文字排版占位显示</a:t>
              </a:r>
              <a:br>
                <a:rPr altLang="en-US" lang="zh-CN" sz="1100">
                  <a:ea charset="-122" panose="020b0503020204020204" pitchFamily="34" typeface="微软雅黑"/>
                  <a:cs typeface="+mn-ea"/>
                  <a:sym typeface="+mn-lt"/>
                </a:rPr>
              </a:br>
              <a:r>
                <a:rPr altLang="en-US" lang="zh-CN" sz="1100">
                  <a:ea charset="-122" panose="020b0503020204020204" pitchFamily="34" typeface="微软雅黑"/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B45E8298-E0F9-4DEB-8551-58594B3558D5}"/>
                </a:ext>
              </a:extLst>
            </p:cNvPr>
            <p:cNvSpPr/>
            <p:nvPr/>
          </p:nvSpPr>
          <p:spPr>
            <a:xfrm>
              <a:off x="5871033" y="1810977"/>
              <a:ext cx="3767559" cy="349726"/>
            </a:xfrm>
            <a:prstGeom prst="roundRect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wrap="none">
              <a:normAutofit fontScale="7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altLang="en-US" b="1" lang="zh-CN" sz="1400">
                  <a:solidFill>
                    <a:schemeClr val="bg1"/>
                  </a:solidFill>
                  <a:ea charset="-122" panose="020b0503020204020204" pitchFamily="34" typeface="微软雅黑"/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FC8EE410-A425-4FBB-BAA7-6CA246A28785}"/>
              </a:ext>
            </a:extLst>
          </p:cNvPr>
          <p:cNvGrpSpPr/>
          <p:nvPr/>
        </p:nvGrpSpPr>
        <p:grpSpPr>
          <a:xfrm>
            <a:off x="7239239" y="2818653"/>
            <a:ext cx="3767559" cy="826114"/>
            <a:chOff x="5871033" y="1810977"/>
            <a:chExt cx="3767559" cy="826114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0CA091EE-42B2-4848-8704-7D3260916DDE}"/>
                </a:ext>
              </a:extLst>
            </p:cNvPr>
            <p:cNvSpPr/>
            <p:nvPr/>
          </p:nvSpPr>
          <p:spPr>
            <a:xfrm>
              <a:off x="5871033" y="2155997"/>
              <a:ext cx="3681352" cy="481094"/>
            </a:xfrm>
            <a:prstGeom prst="rect">
              <a:avLst/>
            </a:prstGeom>
          </p:spPr>
          <p:txBody>
            <a:bodyPr wrap="square">
              <a:normAutofit fontScale="92500" lnSpcReduction="10000"/>
            </a:bodyPr>
            <a:lstStyle/>
            <a:p>
              <a:pPr algn="just">
                <a:lnSpc>
                  <a:spcPct val="130000"/>
                </a:lnSpc>
              </a:pPr>
              <a:r>
                <a:rPr altLang="en-US" lang="zh-CN" sz="1100">
                  <a:ea charset="-122" panose="020b0503020204020204" pitchFamily="34" typeface="微软雅黑"/>
                  <a:cs typeface="+mn-ea"/>
                  <a:sym typeface="+mn-lt"/>
                </a:rPr>
                <a:t>此部分内容作为文字排版占位显示</a:t>
              </a:r>
              <a:br>
                <a:rPr altLang="en-US" lang="zh-CN" sz="1100">
                  <a:ea charset="-122" panose="020b0503020204020204" pitchFamily="34" typeface="微软雅黑"/>
                  <a:cs typeface="+mn-ea"/>
                  <a:sym typeface="+mn-lt"/>
                </a:rPr>
              </a:br>
              <a:r>
                <a:rPr altLang="en-US" lang="zh-CN" sz="1100">
                  <a:ea charset="-122" panose="020b0503020204020204" pitchFamily="34" typeface="微软雅黑"/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id="{259DA9BB-C9D9-4353-AA84-1A7D5DB0752A}"/>
                </a:ext>
              </a:extLst>
            </p:cNvPr>
            <p:cNvSpPr/>
            <p:nvPr/>
          </p:nvSpPr>
          <p:spPr>
            <a:xfrm>
              <a:off x="5871033" y="1810977"/>
              <a:ext cx="3767559" cy="349726"/>
            </a:xfrm>
            <a:prstGeom prst="roundRect">
              <a:avLst>
                <a:gd fmla="val 50000" name="adj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wrap="none">
              <a:normAutofit fontScale="7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altLang="en-US" b="1" lang="zh-CN" sz="1400">
                  <a:solidFill>
                    <a:schemeClr val="bg1"/>
                  </a:solidFill>
                  <a:ea charset="-122" panose="020b0503020204020204" pitchFamily="34" typeface="微软雅黑"/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1D49B2E5-C57A-401D-A9FD-E8B9C11A3D5A}"/>
              </a:ext>
            </a:extLst>
          </p:cNvPr>
          <p:cNvGrpSpPr/>
          <p:nvPr/>
        </p:nvGrpSpPr>
        <p:grpSpPr>
          <a:xfrm>
            <a:off x="7239239" y="1763865"/>
            <a:ext cx="3767559" cy="826114"/>
            <a:chOff x="5871033" y="1810977"/>
            <a:chExt cx="3767559" cy="826114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FB33CCC0-9E7D-4233-8F58-8FC8448BA704}"/>
                </a:ext>
              </a:extLst>
            </p:cNvPr>
            <p:cNvSpPr/>
            <p:nvPr/>
          </p:nvSpPr>
          <p:spPr>
            <a:xfrm>
              <a:off x="5871033" y="2155997"/>
              <a:ext cx="3681352" cy="481094"/>
            </a:xfrm>
            <a:prstGeom prst="rect">
              <a:avLst/>
            </a:prstGeom>
          </p:spPr>
          <p:txBody>
            <a:bodyPr wrap="square">
              <a:normAutofit fontScale="92500" lnSpcReduction="10000"/>
            </a:bodyPr>
            <a:lstStyle/>
            <a:p>
              <a:pPr algn="just">
                <a:lnSpc>
                  <a:spcPct val="130000"/>
                </a:lnSpc>
              </a:pPr>
              <a:r>
                <a:rPr altLang="en-US" lang="zh-CN" sz="1100">
                  <a:ea charset="-122" panose="020b0503020204020204" pitchFamily="34" typeface="微软雅黑"/>
                  <a:cs typeface="+mn-ea"/>
                  <a:sym typeface="+mn-lt"/>
                </a:rPr>
                <a:t>此部分内容作为文字排版占位显示</a:t>
              </a:r>
              <a:br>
                <a:rPr altLang="en-US" lang="zh-CN" sz="1100">
                  <a:ea charset="-122" panose="020b0503020204020204" pitchFamily="34" typeface="微软雅黑"/>
                  <a:cs typeface="+mn-ea"/>
                  <a:sym typeface="+mn-lt"/>
                </a:rPr>
              </a:br>
              <a:r>
                <a:rPr altLang="en-US" lang="zh-CN" sz="1100">
                  <a:ea charset="-122" panose="020b0503020204020204" pitchFamily="34" typeface="微软雅黑"/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AD877DC5-B6D7-4099-A81A-9A1C2B936A64}"/>
                </a:ext>
              </a:extLst>
            </p:cNvPr>
            <p:cNvSpPr/>
            <p:nvPr/>
          </p:nvSpPr>
          <p:spPr>
            <a:xfrm>
              <a:off x="5871033" y="1810977"/>
              <a:ext cx="3767559" cy="349726"/>
            </a:xfrm>
            <a:prstGeom prst="roundRect">
              <a:avLst>
                <a:gd fmla="val 50000" name="adj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wrap="none">
              <a:normAutofit fontScale="7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altLang="en-US" b="1" lang="zh-CN" sz="1400">
                  <a:solidFill>
                    <a:schemeClr val="bg1"/>
                  </a:solidFill>
                  <a:ea charset="-122" panose="020b0503020204020204" pitchFamily="34" typeface="微软雅黑"/>
                  <a:cs typeface="+mn-ea"/>
                  <a:sym typeface="+mn-lt"/>
                </a:rPr>
                <a:t>标题文本预设</a:t>
              </a:r>
            </a:p>
          </p:txBody>
        </p:sp>
      </p:grpSp>
      <p:sp>
        <p:nvSpPr>
          <p:cNvPr id="52" name="Title 6">
            <a:extLst>
              <a:ext uri="{FF2B5EF4-FFF2-40B4-BE49-F238E27FC236}">
                <a16:creationId xmlns:a16="http://schemas.microsoft.com/office/drawing/2014/main" id="{CED3DA70-2694-41FB-A7A9-7D8322B17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6800" y="356628"/>
            <a:ext cx="7518400" cy="471365"/>
          </a:xfrm>
        </p:spPr>
        <p:txBody>
          <a:bodyPr>
            <a:normAutofit fontScale="90000"/>
          </a:bodyPr>
          <a:lstStyle/>
          <a:p>
            <a:pPr algn="ctr"/>
            <a:r>
              <a:rPr altLang="en-US" lang="zh-CN">
                <a:solidFill>
                  <a:schemeClr val="accent1"/>
                </a:solidFill>
                <a:latin typeface="+mn-lt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53" name="Text Placeholder 7">
            <a:extLst>
              <a:ext uri="{FF2B5EF4-FFF2-40B4-BE49-F238E27FC236}">
                <a16:creationId xmlns:a16="http://schemas.microsoft.com/office/drawing/2014/main" id="{A0662328-954F-4F1B-A1DC-DF73AAEB65AD}"/>
              </a:ext>
            </a:extLst>
          </p:cNvPr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zh-CN" lang="en-US" sz="2400">
                <a:solidFill>
                  <a:schemeClr val="accent1"/>
                </a:solidFill>
                <a:ea charset="-122" panose="020b0503020204020204" pitchFamily="34" typeface="微软雅黑"/>
                <a:cs typeface="+mn-ea"/>
                <a:sym typeface="+mn-lt"/>
              </a:rPr>
              <a:t>CLICK TO ADD CAPTION TEXT</a:t>
            </a:r>
          </a:p>
        </p:txBody>
      </p:sp>
    </p:spTree>
    <p:extLst>
      <p:ext uri="{BB962C8B-B14F-4D97-AF65-F5344CB8AC3E}">
        <p14:creationId val="864766739"/>
      </p:ext>
    </p:extLst>
  </p:cSld>
  <p:clrMapOvr>
    <a:masterClrMapping/>
  </p:clrMapOvr>
  <p:transition spd="slow">
    <p:randomBar dir="vert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2" presetSubtype="4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8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12" presetSubtype="4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2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3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1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1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2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2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2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2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2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3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3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3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3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3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4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4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4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4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4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4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5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5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5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5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57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58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id="6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6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6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6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6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6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id="7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7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7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7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7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7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2"/>
      <p:bldP grpId="0" spid="23"/>
      <p:bldP grpId="0" spid="24"/>
      <p:bldP grpId="0" spid="25"/>
      <p:bldP grpId="0" spid="52"/>
      <p:bldP grpId="0" spid="53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" name="Title 6">
            <a:extLst>
              <a:ext uri="{FF2B5EF4-FFF2-40B4-BE49-F238E27FC236}">
                <a16:creationId xmlns:a16="http://schemas.microsoft.com/office/drawing/2014/main" id="{788AAF84-E34A-4B3E-B321-ED6859C24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6800" y="356628"/>
            <a:ext cx="7518400" cy="471365"/>
          </a:xfrm>
        </p:spPr>
        <p:txBody>
          <a:bodyPr>
            <a:normAutofit fontScale="90000"/>
          </a:bodyPr>
          <a:lstStyle/>
          <a:p>
            <a:pPr algn="ctr"/>
            <a:r>
              <a:rPr altLang="en-US" lang="zh-CN">
                <a:solidFill>
                  <a:schemeClr val="accent1"/>
                </a:solidFill>
                <a:latin typeface="+mn-lt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62" name="Text Placeholder 7">
            <a:extLst>
              <a:ext uri="{FF2B5EF4-FFF2-40B4-BE49-F238E27FC236}">
                <a16:creationId xmlns:a16="http://schemas.microsoft.com/office/drawing/2014/main" id="{0A2236CC-89E9-4F57-B132-7F30D81C89CA}"/>
              </a:ext>
            </a:extLst>
          </p:cNvPr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zh-CN" lang="en-US" sz="2400">
                <a:solidFill>
                  <a:schemeClr val="accent1"/>
                </a:solidFill>
                <a:ea charset="-122" panose="020b0503020204020204" pitchFamily="34" typeface="微软雅黑"/>
                <a:cs typeface="+mn-ea"/>
                <a:sym typeface="+mn-lt"/>
              </a:rPr>
              <a:t>CLICK TO ADD CAPTION TEXT</a:t>
            </a:r>
          </a:p>
        </p:txBody>
      </p:sp>
      <p:grpSp>
        <p:nvGrpSpPr>
          <p:cNvPr id="92" name="组合 91">
            <a:extLst>
              <a:ext uri="{FF2B5EF4-FFF2-40B4-BE49-F238E27FC236}">
                <a16:creationId xmlns:a16="http://schemas.microsoft.com/office/drawing/2014/main" id="{40C02C3D-D770-4321-8B35-1A570F12B573}"/>
              </a:ext>
            </a:extLst>
          </p:cNvPr>
          <p:cNvGrpSpPr/>
          <p:nvPr/>
        </p:nvGrpSpPr>
        <p:grpSpPr>
          <a:xfrm>
            <a:off x="4033411" y="2517176"/>
            <a:ext cx="4332066" cy="3760633"/>
            <a:chExt cx="6684956" cy="5803158"/>
          </a:xfrm>
        </p:grpSpPr>
        <p:sp>
          <p:nvSpPr>
            <p:cNvPr id="112" name="任意多边形: 形状 111">
              <a:extLst>
                <a:ext uri="{FF2B5EF4-FFF2-40B4-BE49-F238E27FC236}">
                  <a16:creationId xmlns:a16="http://schemas.microsoft.com/office/drawing/2014/main" id="{55585CFE-6778-4535-858D-F868A40F9E94}"/>
                </a:ext>
              </a:extLst>
            </p:cNvPr>
            <p:cNvSpPr/>
            <p:nvPr/>
          </p:nvSpPr>
          <p:spPr>
            <a:xfrm>
              <a:off x="2805398" y="2946400"/>
              <a:ext cx="594023" cy="285675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444" w="21338">
                  <a:moveTo>
                    <a:pt x="19859" y="0"/>
                  </a:moveTo>
                  <a:cubicBezTo>
                    <a:pt x="19039" y="-1"/>
                    <a:pt x="18371" y="137"/>
                    <a:pt x="18367" y="309"/>
                  </a:cubicBezTo>
                  <a:lnTo>
                    <a:pt x="18273" y="20473"/>
                  </a:lnTo>
                  <a:cubicBezTo>
                    <a:pt x="15690" y="20750"/>
                    <a:pt x="12745" y="20845"/>
                    <a:pt x="9883" y="20743"/>
                  </a:cubicBezTo>
                  <a:cubicBezTo>
                    <a:pt x="7338" y="20651"/>
                    <a:pt x="4912" y="20396"/>
                    <a:pt x="3658" y="19928"/>
                  </a:cubicBezTo>
                  <a:cubicBezTo>
                    <a:pt x="2811" y="19611"/>
                    <a:pt x="2640" y="19235"/>
                    <a:pt x="3187" y="18891"/>
                  </a:cubicBezTo>
                  <a:cubicBezTo>
                    <a:pt x="3074" y="18818"/>
                    <a:pt x="2835" y="18757"/>
                    <a:pt x="2515" y="18720"/>
                  </a:cubicBezTo>
                  <a:cubicBezTo>
                    <a:pt x="1646" y="18619"/>
                    <a:pt x="584" y="18701"/>
                    <a:pt x="229" y="18891"/>
                  </a:cubicBezTo>
                  <a:cubicBezTo>
                    <a:pt x="-262" y="19313"/>
                    <a:pt x="42" y="19759"/>
                    <a:pt x="1076" y="20136"/>
                  </a:cubicBezTo>
                  <a:cubicBezTo>
                    <a:pt x="2476" y="20646"/>
                    <a:pt x="4960" y="20959"/>
                    <a:pt x="7584" y="21172"/>
                  </a:cubicBezTo>
                  <a:cubicBezTo>
                    <a:pt x="11806" y="21516"/>
                    <a:pt x="16630" y="21599"/>
                    <a:pt x="20168" y="21029"/>
                  </a:cubicBezTo>
                  <a:cubicBezTo>
                    <a:pt x="20468" y="20981"/>
                    <a:pt x="20751" y="20928"/>
                    <a:pt x="21015" y="20872"/>
                  </a:cubicBezTo>
                  <a:lnTo>
                    <a:pt x="21338" y="309"/>
                  </a:lnTo>
                  <a:cubicBezTo>
                    <a:pt x="21335" y="138"/>
                    <a:pt x="20674" y="0"/>
                    <a:pt x="19859" y="0"/>
                  </a:cubicBezTo>
                  <a:close/>
                </a:path>
              </a:pathLst>
            </a:custGeom>
            <a:solidFill>
              <a:srgbClr val="F9BB0F"/>
            </a:solidFill>
            <a:ln cap="flat" w="12700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113" name="矩形: 圆角 112">
              <a:extLst>
                <a:ext uri="{FF2B5EF4-FFF2-40B4-BE49-F238E27FC236}">
                  <a16:creationId xmlns:a16="http://schemas.microsoft.com/office/drawing/2014/main" id="{C4A9AA77-926B-431E-8ABC-EB5043B5E339}"/>
                </a:ext>
              </a:extLst>
            </p:cNvPr>
            <p:cNvSpPr/>
            <p:nvPr/>
          </p:nvSpPr>
          <p:spPr>
            <a:xfrm>
              <a:off x="3306274" y="0"/>
              <a:ext cx="82423" cy="172204"/>
            </a:xfrm>
            <a:prstGeom prst="roundRect">
              <a:avLst>
                <a:gd fmla="val 50000" name="adj"/>
              </a:avLst>
            </a:prstGeom>
            <a:solidFill>
              <a:srgbClr val="E8E9ED"/>
            </a:solidFill>
            <a:ln cap="flat" w="6350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114" name="任意多边形: 形状 113">
              <a:extLst>
                <a:ext uri="{FF2B5EF4-FFF2-40B4-BE49-F238E27FC236}">
                  <a16:creationId xmlns:a16="http://schemas.microsoft.com/office/drawing/2014/main" id="{F77EAA68-C0F1-4002-9DBD-43E1626A2077}"/>
                </a:ext>
              </a:extLst>
            </p:cNvPr>
            <p:cNvSpPr/>
            <p:nvPr/>
          </p:nvSpPr>
          <p:spPr>
            <a:xfrm>
              <a:off x="3344690" y="150110"/>
              <a:ext cx="3340266" cy="297748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0" y="0"/>
                  </a:moveTo>
                  <a:cubicBezTo>
                    <a:pt x="0" y="10800"/>
                    <a:pt x="0" y="16200"/>
                    <a:pt x="0" y="18900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1185" y="19661"/>
                    <a:pt x="3149" y="18406"/>
                    <a:pt x="5383" y="18406"/>
                  </a:cubicBezTo>
                  <a:cubicBezTo>
                    <a:pt x="7651" y="18406"/>
                    <a:pt x="9615" y="19661"/>
                    <a:pt x="10800" y="21600"/>
                  </a:cubicBezTo>
                  <a:cubicBezTo>
                    <a:pt x="12320" y="20414"/>
                    <a:pt x="14135" y="19727"/>
                    <a:pt x="16098" y="19697"/>
                  </a:cubicBezTo>
                  <a:cubicBezTo>
                    <a:pt x="18119" y="19666"/>
                    <a:pt x="20023" y="20355"/>
                    <a:pt x="21600" y="21562"/>
                  </a:cubicBezTo>
                  <a:cubicBezTo>
                    <a:pt x="20974" y="15496"/>
                    <a:pt x="18358" y="10106"/>
                    <a:pt x="14507" y="6232"/>
                  </a:cubicBezTo>
                  <a:cubicBezTo>
                    <a:pt x="10656" y="2358"/>
                    <a:pt x="5569" y="0"/>
                    <a:pt x="0" y="0"/>
                  </a:cubicBez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 cap="flat" w="12700">
              <a:solidFill>
                <a:schemeClr val="bg1"/>
              </a:solidFill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115" name="任意多边形: 形状 114">
              <a:extLst>
                <a:ext uri="{FF2B5EF4-FFF2-40B4-BE49-F238E27FC236}">
                  <a16:creationId xmlns:a16="http://schemas.microsoft.com/office/drawing/2014/main" id="{A6CAAB3A-01B7-47CE-9ACC-3E7B9972D282}"/>
                </a:ext>
              </a:extLst>
            </p:cNvPr>
            <p:cNvSpPr/>
            <p:nvPr/>
          </p:nvSpPr>
          <p:spPr>
            <a:xfrm>
              <a:off x="0" y="150110"/>
              <a:ext cx="3344691" cy="297748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21600" y="0"/>
                  </a:moveTo>
                  <a:lnTo>
                    <a:pt x="21600" y="0"/>
                  </a:lnTo>
                  <a:cubicBezTo>
                    <a:pt x="16023" y="0"/>
                    <a:pt x="10935" y="2358"/>
                    <a:pt x="7086" y="6237"/>
                  </a:cubicBezTo>
                  <a:cubicBezTo>
                    <a:pt x="3237" y="10115"/>
                    <a:pt x="625" y="15515"/>
                    <a:pt x="0" y="21600"/>
                  </a:cubicBezTo>
                  <a:cubicBezTo>
                    <a:pt x="1591" y="20653"/>
                    <a:pt x="3392" y="20120"/>
                    <a:pt x="5268" y="20094"/>
                  </a:cubicBezTo>
                  <a:cubicBezTo>
                    <a:pt x="7242" y="20068"/>
                    <a:pt x="9145" y="20605"/>
                    <a:pt x="10817" y="21600"/>
                  </a:cubicBezTo>
                  <a:cubicBezTo>
                    <a:pt x="12318" y="20515"/>
                    <a:pt x="14068" y="19878"/>
                    <a:pt x="15932" y="19824"/>
                  </a:cubicBezTo>
                  <a:cubicBezTo>
                    <a:pt x="17983" y="19765"/>
                    <a:pt x="19951" y="20410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 cap="flat" w="12700">
              <a:solidFill>
                <a:schemeClr val="bg1"/>
              </a:solidFill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116" name="任意多边形: 形状 115">
              <a:extLst>
                <a:ext uri="{FF2B5EF4-FFF2-40B4-BE49-F238E27FC236}">
                  <a16:creationId xmlns:a16="http://schemas.microsoft.com/office/drawing/2014/main" id="{FECDD964-7FAB-46D2-B7F8-CECAC033DB35}"/>
                </a:ext>
              </a:extLst>
            </p:cNvPr>
            <p:cNvSpPr/>
            <p:nvPr/>
          </p:nvSpPr>
          <p:spPr>
            <a:xfrm>
              <a:off x="1667919" y="150110"/>
              <a:ext cx="1670134" cy="296642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0626" y="19918"/>
                  </a:moveTo>
                  <a:cubicBezTo>
                    <a:pt x="14583" y="19893"/>
                    <a:pt x="18370" y="20488"/>
                    <a:pt x="21600" y="21562"/>
                  </a:cubicBezTo>
                  <a:cubicBezTo>
                    <a:pt x="21600" y="10781"/>
                    <a:pt x="21600" y="5390"/>
                    <a:pt x="21600" y="2695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1566" y="0"/>
                    <a:pt x="21549" y="0"/>
                    <a:pt x="21532" y="0"/>
                  </a:cubicBezTo>
                  <a:cubicBezTo>
                    <a:pt x="21515" y="0"/>
                    <a:pt x="21498" y="0"/>
                    <a:pt x="21465" y="0"/>
                  </a:cubicBezTo>
                  <a:cubicBezTo>
                    <a:pt x="15912" y="38"/>
                    <a:pt x="10868" y="2404"/>
                    <a:pt x="7050" y="6273"/>
                  </a:cubicBezTo>
                  <a:cubicBezTo>
                    <a:pt x="3233" y="10142"/>
                    <a:pt x="643" y="15513"/>
                    <a:pt x="0" y="21562"/>
                  </a:cubicBezTo>
                  <a:cubicBezTo>
                    <a:pt x="0" y="21581"/>
                    <a:pt x="0" y="21590"/>
                    <a:pt x="0" y="21595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68" y="21543"/>
                    <a:pt x="118" y="21514"/>
                    <a:pt x="169" y="21505"/>
                  </a:cubicBezTo>
                  <a:cubicBezTo>
                    <a:pt x="220" y="21495"/>
                    <a:pt x="271" y="21505"/>
                    <a:pt x="339" y="21524"/>
                  </a:cubicBezTo>
                  <a:cubicBezTo>
                    <a:pt x="3403" y="20510"/>
                    <a:pt x="6920" y="19941"/>
                    <a:pt x="10626" y="19918"/>
                  </a:cubicBez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 cap="flat" w="12700">
              <a:solidFill>
                <a:schemeClr val="bg1"/>
              </a:solidFill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117" name="任意多边形: 形状 116">
              <a:extLst>
                <a:ext uri="{FF2B5EF4-FFF2-40B4-BE49-F238E27FC236}">
                  <a16:creationId xmlns:a16="http://schemas.microsoft.com/office/drawing/2014/main" id="{B482C128-E143-4F97-8DFB-9495EAA1B2BC}"/>
                </a:ext>
              </a:extLst>
            </p:cNvPr>
            <p:cNvSpPr/>
            <p:nvPr/>
          </p:nvSpPr>
          <p:spPr>
            <a:xfrm>
              <a:off x="3338053" y="150110"/>
              <a:ext cx="1670134" cy="297748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0" y="21600"/>
                  </a:moveTo>
                  <a:cubicBezTo>
                    <a:pt x="34" y="21505"/>
                    <a:pt x="85" y="21438"/>
                    <a:pt x="144" y="21396"/>
                  </a:cubicBezTo>
                  <a:cubicBezTo>
                    <a:pt x="203" y="21353"/>
                    <a:pt x="271" y="21334"/>
                    <a:pt x="339" y="21334"/>
                  </a:cubicBezTo>
                  <a:cubicBezTo>
                    <a:pt x="3480" y="20275"/>
                    <a:pt x="7145" y="19697"/>
                    <a:pt x="11005" y="19729"/>
                  </a:cubicBezTo>
                  <a:cubicBezTo>
                    <a:pt x="14804" y="19760"/>
                    <a:pt x="18323" y="20370"/>
                    <a:pt x="21397" y="21410"/>
                  </a:cubicBezTo>
                  <a:cubicBezTo>
                    <a:pt x="21431" y="21429"/>
                    <a:pt x="21465" y="21448"/>
                    <a:pt x="21498" y="21476"/>
                  </a:cubicBezTo>
                  <a:cubicBezTo>
                    <a:pt x="21532" y="21505"/>
                    <a:pt x="21566" y="21543"/>
                    <a:pt x="21600" y="21600"/>
                  </a:cubicBezTo>
                  <a:lnTo>
                    <a:pt x="21600" y="21600"/>
                  </a:lnTo>
                  <a:cubicBezTo>
                    <a:pt x="20957" y="15515"/>
                    <a:pt x="18350" y="10115"/>
                    <a:pt x="14507" y="6237"/>
                  </a:cubicBezTo>
                  <a:cubicBezTo>
                    <a:pt x="10665" y="2358"/>
                    <a:pt x="5586" y="0"/>
                    <a:pt x="0" y="0"/>
                  </a:cubicBezTo>
                  <a:lnTo>
                    <a:pt x="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 cap="flat" w="12700">
              <a:solidFill>
                <a:schemeClr val="bg1"/>
              </a:solidFill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</p:grpSp>
      <p:grpSp>
        <p:nvGrpSpPr>
          <p:cNvPr id="93" name="组合 92">
            <a:extLst>
              <a:ext uri="{FF2B5EF4-FFF2-40B4-BE49-F238E27FC236}">
                <a16:creationId xmlns:a16="http://schemas.microsoft.com/office/drawing/2014/main" id="{69AA4446-4131-43E0-B2CB-8C16BA4F4599}"/>
              </a:ext>
            </a:extLst>
          </p:cNvPr>
          <p:cNvGrpSpPr/>
          <p:nvPr/>
        </p:nvGrpSpPr>
        <p:grpSpPr>
          <a:xfrm>
            <a:off x="3755740" y="1028700"/>
            <a:ext cx="4584272" cy="2419583"/>
            <a:chOff x="3755740" y="1028700"/>
            <a:chExt cx="4584272" cy="2419583"/>
          </a:xfrm>
        </p:grpSpPr>
        <p:sp>
          <p:nvSpPr>
            <p:cNvPr id="94" name="直接连接符 93">
              <a:extLst>
                <a:ext uri="{FF2B5EF4-FFF2-40B4-BE49-F238E27FC236}">
                  <a16:creationId xmlns:a16="http://schemas.microsoft.com/office/drawing/2014/main" id="{79EF826F-8CF5-457B-B2BE-4D95414B3424}"/>
                </a:ext>
              </a:extLst>
            </p:cNvPr>
            <p:cNvSpPr/>
            <p:nvPr/>
          </p:nvSpPr>
          <p:spPr>
            <a:xfrm flipV="1">
              <a:off x="3755740" y="2238561"/>
              <a:ext cx="1" cy="1120543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46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0"/>
                      <a:lumOff val="100000"/>
                    </a:schemeClr>
                  </a:gs>
                </a:gsLst>
                <a:lin ang="16200000" scaled="1"/>
              </a:gradFill>
              <a:miter lim="400000"/>
            </a:ln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95" name="直接连接符 94">
              <a:extLst>
                <a:ext uri="{FF2B5EF4-FFF2-40B4-BE49-F238E27FC236}">
                  <a16:creationId xmlns:a16="http://schemas.microsoft.com/office/drawing/2014/main" id="{0782B0D4-9E39-4435-9A22-A44B281BA011}"/>
                </a:ext>
              </a:extLst>
            </p:cNvPr>
            <p:cNvSpPr/>
            <p:nvPr/>
          </p:nvSpPr>
          <p:spPr>
            <a:xfrm flipV="1">
              <a:off x="4039303" y="2238561"/>
              <a:ext cx="1" cy="1120543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46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0"/>
                      <a:lumOff val="100000"/>
                    </a:schemeClr>
                  </a:gs>
                </a:gsLst>
                <a:lin ang="16200000" scaled="1"/>
              </a:gradFill>
              <a:miter lim="400000"/>
            </a:ln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96" name="直接连接符 95">
              <a:extLst>
                <a:ext uri="{FF2B5EF4-FFF2-40B4-BE49-F238E27FC236}">
                  <a16:creationId xmlns:a16="http://schemas.microsoft.com/office/drawing/2014/main" id="{44272F04-3A9D-4491-968F-49B17AE6866E}"/>
                </a:ext>
              </a:extLst>
            </p:cNvPr>
            <p:cNvSpPr/>
            <p:nvPr/>
          </p:nvSpPr>
          <p:spPr>
            <a:xfrm flipV="1">
              <a:off x="4535538" y="1884107"/>
              <a:ext cx="1" cy="1120543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46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0"/>
                      <a:lumOff val="100000"/>
                    </a:schemeClr>
                  </a:gs>
                </a:gsLst>
                <a:lin ang="16200000" scaled="1"/>
              </a:gradFill>
              <a:miter lim="400000"/>
            </a:ln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97" name="直接连接符 96">
              <a:extLst>
                <a:ext uri="{FF2B5EF4-FFF2-40B4-BE49-F238E27FC236}">
                  <a16:creationId xmlns:a16="http://schemas.microsoft.com/office/drawing/2014/main" id="{41C3F629-EF4F-433A-8B5A-032820F6E1E1}"/>
                </a:ext>
              </a:extLst>
            </p:cNvPr>
            <p:cNvSpPr/>
            <p:nvPr/>
          </p:nvSpPr>
          <p:spPr>
            <a:xfrm flipV="1">
              <a:off x="5197186" y="1624174"/>
              <a:ext cx="1" cy="1120544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46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0"/>
                      <a:lumOff val="100000"/>
                    </a:schemeClr>
                  </a:gs>
                </a:gsLst>
                <a:lin ang="16200000" scaled="1"/>
              </a:gradFill>
              <a:miter lim="400000"/>
            </a:ln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98" name="直接连接符 97">
              <a:extLst>
                <a:ext uri="{FF2B5EF4-FFF2-40B4-BE49-F238E27FC236}">
                  <a16:creationId xmlns:a16="http://schemas.microsoft.com/office/drawing/2014/main" id="{21DE1AD5-FBD4-47E2-93D6-8F180D3CDA23}"/>
                </a:ext>
              </a:extLst>
            </p:cNvPr>
            <p:cNvSpPr/>
            <p:nvPr/>
          </p:nvSpPr>
          <p:spPr>
            <a:xfrm flipV="1">
              <a:off x="5693421" y="1028700"/>
              <a:ext cx="1" cy="1120543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46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0"/>
                      <a:lumOff val="100000"/>
                    </a:schemeClr>
                  </a:gs>
                </a:gsLst>
                <a:lin ang="16200000" scaled="1"/>
              </a:gradFill>
              <a:miter lim="400000"/>
            </a:ln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99" name="直接连接符 98">
              <a:extLst>
                <a:ext uri="{FF2B5EF4-FFF2-40B4-BE49-F238E27FC236}">
                  <a16:creationId xmlns:a16="http://schemas.microsoft.com/office/drawing/2014/main" id="{0C03142F-F569-4A8C-B3A9-61518FB56C92}"/>
                </a:ext>
              </a:extLst>
            </p:cNvPr>
            <p:cNvSpPr/>
            <p:nvPr/>
          </p:nvSpPr>
          <p:spPr>
            <a:xfrm flipV="1">
              <a:off x="6355070" y="1028700"/>
              <a:ext cx="1" cy="1120543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46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0"/>
                      <a:lumOff val="100000"/>
                    </a:schemeClr>
                  </a:gs>
                </a:gsLst>
                <a:lin ang="16200000" scaled="1"/>
              </a:gradFill>
              <a:miter lim="400000"/>
            </a:ln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100" name="直接连接符 99">
              <a:extLst>
                <a:ext uri="{FF2B5EF4-FFF2-40B4-BE49-F238E27FC236}">
                  <a16:creationId xmlns:a16="http://schemas.microsoft.com/office/drawing/2014/main" id="{00994991-54AD-4131-80C9-1EFC0E944920}"/>
                </a:ext>
              </a:extLst>
            </p:cNvPr>
            <p:cNvSpPr/>
            <p:nvPr/>
          </p:nvSpPr>
          <p:spPr>
            <a:xfrm flipV="1">
              <a:off x="6851305" y="1265004"/>
              <a:ext cx="1" cy="1120543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46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0"/>
                      <a:lumOff val="100000"/>
                    </a:schemeClr>
                  </a:gs>
                </a:gsLst>
                <a:lin ang="16200000" scaled="1"/>
              </a:gradFill>
              <a:miter lim="400000"/>
            </a:ln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101" name="直接连接符 100">
              <a:extLst>
                <a:ext uri="{FF2B5EF4-FFF2-40B4-BE49-F238E27FC236}">
                  <a16:creationId xmlns:a16="http://schemas.microsoft.com/office/drawing/2014/main" id="{E481DDFE-D3EA-4575-AEF9-83D2262B268B}"/>
                </a:ext>
              </a:extLst>
            </p:cNvPr>
            <p:cNvSpPr/>
            <p:nvPr/>
          </p:nvSpPr>
          <p:spPr>
            <a:xfrm flipV="1">
              <a:off x="7347541" y="1624174"/>
              <a:ext cx="1" cy="1120544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46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0"/>
                      <a:lumOff val="100000"/>
                    </a:schemeClr>
                  </a:gs>
                </a:gsLst>
                <a:lin ang="16200000" scaled="1"/>
              </a:gradFill>
              <a:miter lim="400000"/>
            </a:ln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102" name="直接连接符 101">
              <a:extLst>
                <a:ext uri="{FF2B5EF4-FFF2-40B4-BE49-F238E27FC236}">
                  <a16:creationId xmlns:a16="http://schemas.microsoft.com/office/drawing/2014/main" id="{5F68369C-BEAE-4D44-B8EC-EF8A36C80472}"/>
                </a:ext>
              </a:extLst>
            </p:cNvPr>
            <p:cNvSpPr/>
            <p:nvPr/>
          </p:nvSpPr>
          <p:spPr>
            <a:xfrm flipV="1">
              <a:off x="7843775" y="1884107"/>
              <a:ext cx="1" cy="1120543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46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0"/>
                      <a:lumOff val="100000"/>
                    </a:schemeClr>
                  </a:gs>
                </a:gsLst>
                <a:lin ang="16200000" scaled="1"/>
              </a:gradFill>
              <a:miter lim="400000"/>
            </a:ln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103" name="直接连接符 102">
              <a:extLst>
                <a:ext uri="{FF2B5EF4-FFF2-40B4-BE49-F238E27FC236}">
                  <a16:creationId xmlns:a16="http://schemas.microsoft.com/office/drawing/2014/main" id="{1A7CB06E-C4DC-4A2A-B962-1BD7FA3FEE14}"/>
                </a:ext>
              </a:extLst>
            </p:cNvPr>
            <p:cNvSpPr/>
            <p:nvPr/>
          </p:nvSpPr>
          <p:spPr>
            <a:xfrm flipV="1">
              <a:off x="8009188" y="2238561"/>
              <a:ext cx="1" cy="1120543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46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0"/>
                      <a:lumOff val="100000"/>
                    </a:schemeClr>
                  </a:gs>
                </a:gsLst>
                <a:lin ang="16200000" scaled="1"/>
              </a:gradFill>
              <a:miter lim="400000"/>
            </a:ln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104" name="直接连接符 103">
              <a:extLst>
                <a:ext uri="{FF2B5EF4-FFF2-40B4-BE49-F238E27FC236}">
                  <a16:creationId xmlns:a16="http://schemas.microsoft.com/office/drawing/2014/main" id="{7393360E-CD5E-41DA-85A6-0460E29AC554}"/>
                </a:ext>
              </a:extLst>
            </p:cNvPr>
            <p:cNvSpPr/>
            <p:nvPr/>
          </p:nvSpPr>
          <p:spPr>
            <a:xfrm flipV="1">
              <a:off x="7595658" y="1999471"/>
              <a:ext cx="1" cy="576102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46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0"/>
                      <a:lumOff val="100000"/>
                    </a:schemeClr>
                  </a:gs>
                </a:gsLst>
                <a:lin ang="16200000" scaled="1"/>
              </a:gradFill>
              <a:miter lim="400000"/>
            </a:ln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105" name="直接连接符 104">
              <a:extLst>
                <a:ext uri="{FF2B5EF4-FFF2-40B4-BE49-F238E27FC236}">
                  <a16:creationId xmlns:a16="http://schemas.microsoft.com/office/drawing/2014/main" id="{1D592F26-7F3C-4360-BFD8-CFDCD794B856}"/>
                </a:ext>
              </a:extLst>
            </p:cNvPr>
            <p:cNvSpPr/>
            <p:nvPr/>
          </p:nvSpPr>
          <p:spPr>
            <a:xfrm flipV="1">
              <a:off x="7182128" y="1753351"/>
              <a:ext cx="1" cy="576102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46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0"/>
                      <a:lumOff val="100000"/>
                    </a:schemeClr>
                  </a:gs>
                </a:gsLst>
                <a:lin ang="16200000" scaled="1"/>
              </a:gradFill>
              <a:miter lim="400000"/>
            </a:ln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106" name="直接连接符 105">
              <a:extLst>
                <a:ext uri="{FF2B5EF4-FFF2-40B4-BE49-F238E27FC236}">
                  <a16:creationId xmlns:a16="http://schemas.microsoft.com/office/drawing/2014/main" id="{406FF5C1-014B-449A-BF28-A4EC5B95CBEA}"/>
                </a:ext>
              </a:extLst>
            </p:cNvPr>
            <p:cNvSpPr/>
            <p:nvPr/>
          </p:nvSpPr>
          <p:spPr>
            <a:xfrm flipV="1">
              <a:off x="6685893" y="1537224"/>
              <a:ext cx="1" cy="576102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46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0"/>
                      <a:lumOff val="100000"/>
                    </a:schemeClr>
                  </a:gs>
                </a:gsLst>
                <a:lin ang="16200000" scaled="1"/>
              </a:gradFill>
              <a:miter lim="400000"/>
            </a:ln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107" name="直接连接符 106">
              <a:extLst>
                <a:ext uri="{FF2B5EF4-FFF2-40B4-BE49-F238E27FC236}">
                  <a16:creationId xmlns:a16="http://schemas.microsoft.com/office/drawing/2014/main" id="{1B228784-7EA9-4D94-9D14-F8D319E3E4D2}"/>
                </a:ext>
              </a:extLst>
            </p:cNvPr>
            <p:cNvSpPr/>
            <p:nvPr/>
          </p:nvSpPr>
          <p:spPr>
            <a:xfrm flipV="1">
              <a:off x="6021159" y="1459872"/>
              <a:ext cx="1" cy="576102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46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0"/>
                      <a:lumOff val="100000"/>
                    </a:schemeClr>
                  </a:gs>
                </a:gsLst>
                <a:lin ang="16200000" scaled="1"/>
              </a:gradFill>
              <a:miter lim="400000"/>
            </a:ln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108" name="直接连接符 107">
              <a:extLst>
                <a:ext uri="{FF2B5EF4-FFF2-40B4-BE49-F238E27FC236}">
                  <a16:creationId xmlns:a16="http://schemas.microsoft.com/office/drawing/2014/main" id="{4F6DE198-AE2B-44EC-BF9A-FCB797288E88}"/>
                </a:ext>
              </a:extLst>
            </p:cNvPr>
            <p:cNvSpPr/>
            <p:nvPr/>
          </p:nvSpPr>
          <p:spPr>
            <a:xfrm flipV="1">
              <a:off x="5445304" y="1753351"/>
              <a:ext cx="1" cy="576102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46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0"/>
                      <a:lumOff val="100000"/>
                    </a:schemeClr>
                  </a:gs>
                </a:gsLst>
                <a:lin ang="16200000" scaled="1"/>
              </a:gradFill>
              <a:miter lim="400000"/>
            </a:ln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109" name="直接连接符 108">
              <a:extLst>
                <a:ext uri="{FF2B5EF4-FFF2-40B4-BE49-F238E27FC236}">
                  <a16:creationId xmlns:a16="http://schemas.microsoft.com/office/drawing/2014/main" id="{3019B4BF-FCE4-4674-B124-F554659809B3}"/>
                </a:ext>
              </a:extLst>
            </p:cNvPr>
            <p:cNvSpPr/>
            <p:nvPr/>
          </p:nvSpPr>
          <p:spPr>
            <a:xfrm flipV="1">
              <a:off x="4869449" y="1816639"/>
              <a:ext cx="1" cy="576102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46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0"/>
                      <a:lumOff val="100000"/>
                    </a:schemeClr>
                  </a:gs>
                </a:gsLst>
                <a:lin ang="16200000" scaled="1"/>
              </a:gradFill>
              <a:miter lim="400000"/>
            </a:ln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110" name="直接连接符 109">
              <a:extLst>
                <a:ext uri="{FF2B5EF4-FFF2-40B4-BE49-F238E27FC236}">
                  <a16:creationId xmlns:a16="http://schemas.microsoft.com/office/drawing/2014/main" id="{9DA4798C-E97A-4B49-B9AB-513FF64E01B2}"/>
                </a:ext>
              </a:extLst>
            </p:cNvPr>
            <p:cNvSpPr/>
            <p:nvPr/>
          </p:nvSpPr>
          <p:spPr>
            <a:xfrm flipV="1">
              <a:off x="4287421" y="1816639"/>
              <a:ext cx="1" cy="576102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46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0"/>
                      <a:lumOff val="100000"/>
                    </a:schemeClr>
                  </a:gs>
                </a:gsLst>
                <a:lin ang="16200000" scaled="1"/>
              </a:gradFill>
              <a:miter lim="400000"/>
            </a:ln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111" name="直接连接符 110">
              <a:extLst>
                <a:ext uri="{FF2B5EF4-FFF2-40B4-BE49-F238E27FC236}">
                  <a16:creationId xmlns:a16="http://schemas.microsoft.com/office/drawing/2014/main" id="{F2E8995F-03C5-4378-A567-E63322E62FBC}"/>
                </a:ext>
              </a:extLst>
            </p:cNvPr>
            <p:cNvSpPr/>
            <p:nvPr/>
          </p:nvSpPr>
          <p:spPr>
            <a:xfrm flipV="1">
              <a:off x="8340011" y="2454709"/>
              <a:ext cx="1" cy="993574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46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0"/>
                      <a:lumOff val="100000"/>
                    </a:schemeClr>
                  </a:gs>
                </a:gsLst>
                <a:lin ang="16200000" scaled="1"/>
              </a:gradFill>
              <a:miter lim="400000"/>
            </a:ln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</p:grpSp>
      <p:grpSp>
        <p:nvGrpSpPr>
          <p:cNvPr id="74" name="组合 73">
            <a:extLst>
              <a:ext uri="{FF2B5EF4-FFF2-40B4-BE49-F238E27FC236}">
                <a16:creationId xmlns:a16="http://schemas.microsoft.com/office/drawing/2014/main" id="{C6564E0F-FE3D-460A-99DE-F375EAEE86AF}"/>
              </a:ext>
            </a:extLst>
          </p:cNvPr>
          <p:cNvGrpSpPr/>
          <p:nvPr/>
        </p:nvGrpSpPr>
        <p:grpSpPr>
          <a:xfrm>
            <a:off x="8170814" y="2624665"/>
            <a:ext cx="2749722" cy="2139516"/>
            <a:chOff x="8170814" y="1912116"/>
            <a:chExt cx="2749722" cy="2139516"/>
          </a:xfrm>
        </p:grpSpPr>
        <p:grpSp>
          <p:nvGrpSpPr>
            <p:cNvPr id="84" name="组合 83">
              <a:extLst>
                <a:ext uri="{FF2B5EF4-FFF2-40B4-BE49-F238E27FC236}">
                  <a16:creationId xmlns:a16="http://schemas.microsoft.com/office/drawing/2014/main" id="{AC9C02EE-7007-4781-A8C7-7D59347441F3}"/>
                </a:ext>
              </a:extLst>
            </p:cNvPr>
            <p:cNvGrpSpPr/>
            <p:nvPr/>
          </p:nvGrpSpPr>
          <p:grpSpPr>
            <a:xfrm>
              <a:off x="8170814" y="1912116"/>
              <a:ext cx="2611177" cy="2139516"/>
              <a:chOff x="1193500" y="1491637"/>
              <a:chExt cx="3761195" cy="2139516"/>
            </a:xfrm>
          </p:grpSpPr>
          <p:grpSp>
            <p:nvGrpSpPr>
              <p:cNvPr id="86" name="组合 85">
                <a:extLst>
                  <a:ext uri="{FF2B5EF4-FFF2-40B4-BE49-F238E27FC236}">
                    <a16:creationId xmlns:a16="http://schemas.microsoft.com/office/drawing/2014/main" id="{6EAD7128-A2E4-41E4-B5B8-018F0EDB65A4}"/>
                  </a:ext>
                </a:extLst>
              </p:cNvPr>
              <p:cNvGrpSpPr/>
              <p:nvPr/>
            </p:nvGrpSpPr>
            <p:grpSpPr>
              <a:xfrm>
                <a:off x="1193500" y="1491637"/>
                <a:ext cx="3761195" cy="815608"/>
                <a:chOff x="1317257" y="1824875"/>
                <a:chExt cx="3761195" cy="815608"/>
              </a:xfrm>
            </p:grpSpPr>
            <p:sp>
              <p:nvSpPr>
                <p:cNvPr id="90" name="文本框 52">
                  <a:extLst>
                    <a:ext uri="{FF2B5EF4-FFF2-40B4-BE49-F238E27FC236}">
                      <a16:creationId xmlns:a16="http://schemas.microsoft.com/office/drawing/2014/main" id="{0A7A24F5-587C-4950-B6D7-1C55CE7D5276}"/>
                    </a:ext>
                  </a:extLst>
                </p:cNvPr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bIns="0" lIns="0" rIns="0" tIns="0" wrap="square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altLang="en-US" lang="zh-CN" sz="1000">
                      <a:ea charset="-122" panose="020b0503020204020204" pitchFamily="34" typeface="微软雅黑"/>
                      <a:cs typeface="+mn-ea"/>
                      <a:sym typeface="+mn-lt"/>
                    </a:rPr>
                    <a:t>此部分内容作为文字排版占位显示</a:t>
                  </a:r>
                  <a:br>
                    <a:rPr altLang="en-US" lang="zh-CN" sz="1000">
                      <a:ea charset="-122" panose="020b0503020204020204" pitchFamily="34" typeface="微软雅黑"/>
                      <a:cs typeface="+mn-ea"/>
                      <a:sym typeface="+mn-lt"/>
                    </a:rPr>
                  </a:br>
                  <a:r>
                    <a:rPr altLang="en-US" lang="zh-CN" sz="1000">
                      <a:ea charset="-122" panose="020b0503020204020204" pitchFamily="34" typeface="微软雅黑"/>
                      <a:cs typeface="+mn-ea"/>
                      <a:sym typeface="+mn-lt"/>
                    </a:rPr>
                    <a:t>（建议使用主题字体）</a:t>
                  </a:r>
                </a:p>
              </p:txBody>
            </p:sp>
            <p:sp>
              <p:nvSpPr>
                <p:cNvPr id="91" name="矩形 90">
                  <a:extLst>
                    <a:ext uri="{FF2B5EF4-FFF2-40B4-BE49-F238E27FC236}">
                      <a16:creationId xmlns:a16="http://schemas.microsoft.com/office/drawing/2014/main" id="{DF88DD6D-5A5F-45B0-974D-FBF980AF5652}"/>
                    </a:ext>
                  </a:extLst>
                </p:cNvPr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bIns="0" lIns="0" rIns="0" tIns="0" wrap="none">
                  <a:normAutofit/>
                </a:bodyPr>
                <a:lstStyle/>
                <a:p>
                  <a:pPr algn="r"/>
                  <a:r>
                    <a:rPr altLang="en-US" b="1" lang="zh-CN" sz="1600">
                      <a:solidFill>
                        <a:schemeClr val="accent1"/>
                      </a:solidFill>
                      <a:ea charset="-122" panose="020b0503020204020204" pitchFamily="34" typeface="微软雅黑"/>
                      <a:cs typeface="+mn-ea"/>
                      <a:sym typeface="+mn-lt"/>
                    </a:rPr>
                    <a:t>标题文本预设</a:t>
                  </a:r>
                </a:p>
              </p:txBody>
            </p:sp>
          </p:grpSp>
          <p:grpSp>
            <p:nvGrpSpPr>
              <p:cNvPr id="87" name="组合 86">
                <a:extLst>
                  <a:ext uri="{FF2B5EF4-FFF2-40B4-BE49-F238E27FC236}">
                    <a16:creationId xmlns:a16="http://schemas.microsoft.com/office/drawing/2014/main" id="{29FF3E87-CBCC-4BE7-A7EC-6C6B93AAD465}"/>
                  </a:ext>
                </a:extLst>
              </p:cNvPr>
              <p:cNvGrpSpPr/>
              <p:nvPr/>
            </p:nvGrpSpPr>
            <p:grpSpPr>
              <a:xfrm>
                <a:off x="1193500" y="2815545"/>
                <a:ext cx="3761195" cy="815608"/>
                <a:chOff x="1317257" y="1824875"/>
                <a:chExt cx="3761195" cy="815608"/>
              </a:xfrm>
            </p:grpSpPr>
            <p:sp>
              <p:nvSpPr>
                <p:cNvPr id="88" name="文本框 50">
                  <a:extLst>
                    <a:ext uri="{FF2B5EF4-FFF2-40B4-BE49-F238E27FC236}">
                      <a16:creationId xmlns:a16="http://schemas.microsoft.com/office/drawing/2014/main" id="{184EFEDD-3789-4796-93DA-5A5A221C1E63}"/>
                    </a:ext>
                  </a:extLst>
                </p:cNvPr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bIns="0" lIns="0" rIns="0" tIns="0" wrap="square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altLang="en-US" lang="zh-CN" sz="1000">
                      <a:ea charset="-122" panose="020b0503020204020204" pitchFamily="34" typeface="微软雅黑"/>
                      <a:cs typeface="+mn-ea"/>
                      <a:sym typeface="+mn-lt"/>
                    </a:rPr>
                    <a:t>此部分内容作为文字排版占位显示</a:t>
                  </a:r>
                  <a:br>
                    <a:rPr altLang="en-US" lang="zh-CN" sz="1000">
                      <a:ea charset="-122" panose="020b0503020204020204" pitchFamily="34" typeface="微软雅黑"/>
                      <a:cs typeface="+mn-ea"/>
                      <a:sym typeface="+mn-lt"/>
                    </a:rPr>
                  </a:br>
                  <a:r>
                    <a:rPr altLang="en-US" lang="zh-CN" sz="1000">
                      <a:ea charset="-122" panose="020b0503020204020204" pitchFamily="34" typeface="微软雅黑"/>
                      <a:cs typeface="+mn-ea"/>
                      <a:sym typeface="+mn-lt"/>
                    </a:rPr>
                    <a:t>（建议使用主题字体）</a:t>
                  </a:r>
                </a:p>
              </p:txBody>
            </p:sp>
            <p:sp>
              <p:nvSpPr>
                <p:cNvPr id="89" name="矩形 88">
                  <a:extLst>
                    <a:ext uri="{FF2B5EF4-FFF2-40B4-BE49-F238E27FC236}">
                      <a16:creationId xmlns:a16="http://schemas.microsoft.com/office/drawing/2014/main" id="{00875CDE-A1BB-40CA-9343-C99D7AB625A8}"/>
                    </a:ext>
                  </a:extLst>
                </p:cNvPr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bIns="0" lIns="0" rIns="0" tIns="0" wrap="none">
                  <a:normAutofit/>
                </a:bodyPr>
                <a:lstStyle/>
                <a:p>
                  <a:pPr algn="r"/>
                  <a:r>
                    <a:rPr altLang="en-US" b="1" lang="zh-CN" sz="1600">
                      <a:solidFill>
                        <a:schemeClr val="accent2"/>
                      </a:solidFill>
                      <a:ea charset="-122" panose="020b0503020204020204" pitchFamily="34" typeface="微软雅黑"/>
                      <a:cs typeface="+mn-ea"/>
                      <a:sym typeface="+mn-lt"/>
                    </a:rPr>
                    <a:t>标题文本预设</a:t>
                  </a:r>
                </a:p>
              </p:txBody>
            </p:sp>
          </p:grpSp>
        </p:grpSp>
        <p:cxnSp>
          <p:nvCxnSpPr>
            <p:cNvPr id="85" name="直接连接符 84">
              <a:extLst>
                <a:ext uri="{FF2B5EF4-FFF2-40B4-BE49-F238E27FC236}">
                  <a16:creationId xmlns:a16="http://schemas.microsoft.com/office/drawing/2014/main" id="{38148F7E-FA0C-4C9B-89D5-97CD86EDDC5A}"/>
                </a:ext>
              </a:extLst>
            </p:cNvPr>
            <p:cNvCxnSpPr/>
            <p:nvPr/>
          </p:nvCxnSpPr>
          <p:spPr>
            <a:xfrm>
              <a:off x="8472264" y="2924944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组合 74">
            <a:extLst>
              <a:ext uri="{FF2B5EF4-FFF2-40B4-BE49-F238E27FC236}">
                <a16:creationId xmlns:a16="http://schemas.microsoft.com/office/drawing/2014/main" id="{D3AE5CDA-22D1-4620-BEE6-7C05ED971E53}"/>
              </a:ext>
            </a:extLst>
          </p:cNvPr>
          <p:cNvGrpSpPr/>
          <p:nvPr/>
        </p:nvGrpSpPr>
        <p:grpSpPr>
          <a:xfrm>
            <a:off x="1307468" y="2624665"/>
            <a:ext cx="2713719" cy="2139516"/>
            <a:chOff x="1307468" y="1697288"/>
            <a:chExt cx="2713719" cy="2139516"/>
          </a:xfrm>
        </p:grpSpPr>
        <p:grpSp>
          <p:nvGrpSpPr>
            <p:cNvPr id="76" name="组合 75">
              <a:extLst>
                <a:ext uri="{FF2B5EF4-FFF2-40B4-BE49-F238E27FC236}">
                  <a16:creationId xmlns:a16="http://schemas.microsoft.com/office/drawing/2014/main" id="{0D18D146-8E2E-4D9E-B4CE-ADB72B6E43D0}"/>
                </a:ext>
              </a:extLst>
            </p:cNvPr>
            <p:cNvGrpSpPr/>
            <p:nvPr/>
          </p:nvGrpSpPr>
          <p:grpSpPr>
            <a:xfrm>
              <a:off x="1410010" y="1697288"/>
              <a:ext cx="2611177" cy="2139516"/>
              <a:chOff x="1193500" y="1491637"/>
              <a:chExt cx="3761195" cy="2139516"/>
            </a:xfrm>
          </p:grpSpPr>
          <p:grpSp>
            <p:nvGrpSpPr>
              <p:cNvPr id="78" name="组合 77">
                <a:extLst>
                  <a:ext uri="{FF2B5EF4-FFF2-40B4-BE49-F238E27FC236}">
                    <a16:creationId xmlns:a16="http://schemas.microsoft.com/office/drawing/2014/main" id="{0A19DD5D-CE0D-43DF-B521-D38EA8B30F38}"/>
                  </a:ext>
                </a:extLst>
              </p:cNvPr>
              <p:cNvGrpSpPr/>
              <p:nvPr/>
            </p:nvGrpSpPr>
            <p:grpSpPr>
              <a:xfrm>
                <a:off x="1193500" y="1491637"/>
                <a:ext cx="3761195" cy="815608"/>
                <a:chOff x="1317257" y="1824875"/>
                <a:chExt cx="3761195" cy="815608"/>
              </a:xfrm>
            </p:grpSpPr>
            <p:sp>
              <p:nvSpPr>
                <p:cNvPr id="82" name="文本框 44">
                  <a:extLst>
                    <a:ext uri="{FF2B5EF4-FFF2-40B4-BE49-F238E27FC236}">
                      <a16:creationId xmlns:a16="http://schemas.microsoft.com/office/drawing/2014/main" id="{D7FD9991-8354-45F0-8BB9-3B5FB332762E}"/>
                    </a:ext>
                  </a:extLst>
                </p:cNvPr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bIns="0" lIns="0" rIns="0" tIns="0" wrap="square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altLang="en-US" lang="zh-CN" sz="1000">
                      <a:ea charset="-122" panose="020b0503020204020204" pitchFamily="34" typeface="微软雅黑"/>
                      <a:cs typeface="+mn-ea"/>
                      <a:sym typeface="+mn-lt"/>
                    </a:rPr>
                    <a:t>此部分内容作为文字排版占位显示</a:t>
                  </a:r>
                  <a:br>
                    <a:rPr altLang="en-US" lang="zh-CN" sz="1000">
                      <a:ea charset="-122" panose="020b0503020204020204" pitchFamily="34" typeface="微软雅黑"/>
                      <a:cs typeface="+mn-ea"/>
                      <a:sym typeface="+mn-lt"/>
                    </a:rPr>
                  </a:br>
                  <a:r>
                    <a:rPr altLang="en-US" lang="zh-CN" sz="1000">
                      <a:ea charset="-122" panose="020b0503020204020204" pitchFamily="34" typeface="微软雅黑"/>
                      <a:cs typeface="+mn-ea"/>
                      <a:sym typeface="+mn-lt"/>
                    </a:rPr>
                    <a:t>（建议使用主题字体）</a:t>
                  </a:r>
                </a:p>
              </p:txBody>
            </p:sp>
            <p:sp>
              <p:nvSpPr>
                <p:cNvPr id="83" name="矩形 82">
                  <a:extLst>
                    <a:ext uri="{FF2B5EF4-FFF2-40B4-BE49-F238E27FC236}">
                      <a16:creationId xmlns:a16="http://schemas.microsoft.com/office/drawing/2014/main" id="{35F1CC3D-E2F6-4582-AA83-8BD63792F61B}"/>
                    </a:ext>
                  </a:extLst>
                </p:cNvPr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bIns="0" lIns="0" rIns="0" tIns="0" wrap="none">
                  <a:normAutofit/>
                </a:bodyPr>
                <a:lstStyle/>
                <a:p>
                  <a:r>
                    <a:rPr altLang="en-US" b="1" lang="zh-CN" sz="1600">
                      <a:solidFill>
                        <a:schemeClr val="accent1"/>
                      </a:solidFill>
                      <a:ea charset="-122" panose="020b0503020204020204" pitchFamily="34" typeface="微软雅黑"/>
                      <a:cs typeface="+mn-ea"/>
                      <a:sym typeface="+mn-lt"/>
                    </a:rPr>
                    <a:t>标题文本预设</a:t>
                  </a:r>
                </a:p>
              </p:txBody>
            </p:sp>
          </p:grpSp>
          <p:grpSp>
            <p:nvGrpSpPr>
              <p:cNvPr id="79" name="组合 78">
                <a:extLst>
                  <a:ext uri="{FF2B5EF4-FFF2-40B4-BE49-F238E27FC236}">
                    <a16:creationId xmlns:a16="http://schemas.microsoft.com/office/drawing/2014/main" id="{42D5F2C8-8B78-4E8D-9DDA-D0EDB2CBF21D}"/>
                  </a:ext>
                </a:extLst>
              </p:cNvPr>
              <p:cNvGrpSpPr/>
              <p:nvPr/>
            </p:nvGrpSpPr>
            <p:grpSpPr>
              <a:xfrm>
                <a:off x="1193500" y="2815545"/>
                <a:ext cx="3761195" cy="815608"/>
                <a:chOff x="1317257" y="1824875"/>
                <a:chExt cx="3761195" cy="815608"/>
              </a:xfrm>
            </p:grpSpPr>
            <p:sp>
              <p:nvSpPr>
                <p:cNvPr id="80" name="文本框 42">
                  <a:extLst>
                    <a:ext uri="{FF2B5EF4-FFF2-40B4-BE49-F238E27FC236}">
                      <a16:creationId xmlns:a16="http://schemas.microsoft.com/office/drawing/2014/main" id="{D58C86BB-06A8-4A19-86A6-9B3F02C236CB}"/>
                    </a:ext>
                  </a:extLst>
                </p:cNvPr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bIns="0" lIns="0" rIns="0" tIns="0" wrap="square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altLang="en-US" lang="zh-CN" sz="1000">
                      <a:ea charset="-122" panose="020b0503020204020204" pitchFamily="34" typeface="微软雅黑"/>
                      <a:cs typeface="+mn-ea"/>
                      <a:sym typeface="+mn-lt"/>
                    </a:rPr>
                    <a:t>此部分内容作为文字排版占位显示</a:t>
                  </a:r>
                  <a:br>
                    <a:rPr altLang="en-US" lang="zh-CN" sz="1000">
                      <a:ea charset="-122" panose="020b0503020204020204" pitchFamily="34" typeface="微软雅黑"/>
                      <a:cs typeface="+mn-ea"/>
                      <a:sym typeface="+mn-lt"/>
                    </a:rPr>
                  </a:br>
                  <a:r>
                    <a:rPr altLang="en-US" lang="zh-CN" sz="1000">
                      <a:ea charset="-122" panose="020b0503020204020204" pitchFamily="34" typeface="微软雅黑"/>
                      <a:cs typeface="+mn-ea"/>
                      <a:sym typeface="+mn-lt"/>
                    </a:rPr>
                    <a:t>（建议使用主题字体）</a:t>
                  </a:r>
                </a:p>
              </p:txBody>
            </p:sp>
            <p:sp>
              <p:nvSpPr>
                <p:cNvPr id="81" name="矩形 80">
                  <a:extLst>
                    <a:ext uri="{FF2B5EF4-FFF2-40B4-BE49-F238E27FC236}">
                      <a16:creationId xmlns:a16="http://schemas.microsoft.com/office/drawing/2014/main" id="{CB50B2B0-31F0-467B-B74B-DE4A96DB32DD}"/>
                    </a:ext>
                  </a:extLst>
                </p:cNvPr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bIns="0" lIns="0" rIns="0" tIns="0" wrap="none">
                  <a:normAutofit/>
                </a:bodyPr>
                <a:lstStyle/>
                <a:p>
                  <a:r>
                    <a:rPr altLang="en-US" b="1" lang="zh-CN" sz="1600">
                      <a:solidFill>
                        <a:schemeClr val="accent2"/>
                      </a:solidFill>
                      <a:ea charset="-122" panose="020b0503020204020204" pitchFamily="34" typeface="微软雅黑"/>
                      <a:cs typeface="+mn-ea"/>
                      <a:sym typeface="+mn-lt"/>
                    </a:rPr>
                    <a:t>标题文本预设</a:t>
                  </a:r>
                </a:p>
              </p:txBody>
            </p:sp>
          </p:grpSp>
        </p:grpSp>
        <p:cxnSp>
          <p:nvCxnSpPr>
            <p:cNvPr id="77" name="直接连接符 76">
              <a:extLst>
                <a:ext uri="{FF2B5EF4-FFF2-40B4-BE49-F238E27FC236}">
                  <a16:creationId xmlns:a16="http://schemas.microsoft.com/office/drawing/2014/main" id="{2A842006-D046-4E65-8365-29838BC6FE5C}"/>
                </a:ext>
              </a:extLst>
            </p:cNvPr>
            <p:cNvCxnSpPr/>
            <p:nvPr/>
          </p:nvCxnSpPr>
          <p:spPr>
            <a:xfrm>
              <a:off x="1307468" y="2710116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文本框 55">
            <a:extLst>
              <a:ext uri="{FF2B5EF4-FFF2-40B4-BE49-F238E27FC236}">
                <a16:creationId xmlns:a16="http://schemas.microsoft.com/office/drawing/2014/main" id="{AE1F97D5-9C97-4BCF-8404-0B95407DE351}"/>
              </a:ext>
            </a:extLst>
          </p:cNvPr>
          <p:cNvSpPr txBox="1"/>
          <p:nvPr/>
        </p:nvSpPr>
        <p:spPr>
          <a:xfrm>
            <a:off x="2857609" y="4919846"/>
            <a:ext cx="3163550" cy="242645"/>
          </a:xfrm>
          <a:prstGeom prst="rect">
            <a:avLst/>
          </a:prstGeom>
        </p:spPr>
        <p:txBody>
          <a:bodyPr anchor="ctr" anchorCtr="0" bIns="0" lIns="0" rIns="0" tIns="0" wrap="none">
            <a:noAutofit/>
          </a:bodyPr>
          <a:lstStyle/>
          <a:p>
            <a:pPr algn="r" indent="0" marL="0">
              <a:lnSpc>
                <a:spcPct val="120000"/>
              </a:lnSpc>
              <a:buNone/>
            </a:pPr>
            <a:r>
              <a:rPr altLang="en-US" b="1" lang="zh-CN" sz="1400">
                <a:ea charset="-122" panose="020b0503020204020204" pitchFamily="34" typeface="微软雅黑"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67" name="文本框 56">
            <a:extLst>
              <a:ext uri="{FF2B5EF4-FFF2-40B4-BE49-F238E27FC236}">
                <a16:creationId xmlns:a16="http://schemas.microsoft.com/office/drawing/2014/main" id="{730755D6-1814-47BD-A3EE-BD56B1FBCE68}"/>
              </a:ext>
            </a:extLst>
          </p:cNvPr>
          <p:cNvSpPr txBox="1"/>
          <p:nvPr/>
        </p:nvSpPr>
        <p:spPr>
          <a:xfrm>
            <a:off x="2869911" y="5162491"/>
            <a:ext cx="3151248" cy="741030"/>
          </a:xfrm>
          <a:prstGeom prst="rect">
            <a:avLst/>
          </a:prstGeom>
          <a:noFill/>
        </p:spPr>
        <p:txBody>
          <a:bodyPr bIns="72000" lIns="72000" rIns="72000" tIns="72000" wrap="square">
            <a:normAutofit lnSpcReduction="10000"/>
          </a:bodyPr>
          <a:lstStyle/>
          <a:p>
            <a:pPr algn="r">
              <a:lnSpc>
                <a:spcPct val="120000"/>
              </a:lnSpc>
            </a:pPr>
            <a:r>
              <a:rPr altLang="en-US" lang="zh-CN" sz="1100">
                <a:ea charset="-122" panose="020b0503020204020204" pitchFamily="34" typeface="微软雅黑"/>
                <a:cs typeface="+mn-ea"/>
                <a:sym typeface="+mn-lt"/>
              </a:rPr>
              <a:t>此部分内容作为文字排版占位显示，</a:t>
            </a:r>
            <a:br>
              <a:rPr altLang="en-US" lang="zh-CN" sz="1100">
                <a:ea charset="-122" panose="020b0503020204020204" pitchFamily="34" typeface="微软雅黑"/>
                <a:cs typeface="+mn-ea"/>
                <a:sym typeface="+mn-lt"/>
              </a:rPr>
            </a:br>
            <a:r>
              <a:rPr altLang="en-US" lang="zh-CN" sz="1100">
                <a:ea charset="-122" panose="020b0503020204020204" pitchFamily="34" typeface="微软雅黑"/>
                <a:cs typeface="+mn-ea"/>
                <a:sym typeface="+mn-lt"/>
              </a:rPr>
              <a:t>建议使用主题字体，已保持全文档文本格式的统一</a:t>
            </a:r>
          </a:p>
        </p:txBody>
      </p:sp>
      <p:sp>
        <p:nvSpPr>
          <p:cNvPr id="68" name="文本框 58">
            <a:extLst>
              <a:ext uri="{FF2B5EF4-FFF2-40B4-BE49-F238E27FC236}">
                <a16:creationId xmlns:a16="http://schemas.microsoft.com/office/drawing/2014/main" id="{1445BC0C-079C-4E8F-BD49-AD65C317AA19}"/>
              </a:ext>
            </a:extLst>
          </p:cNvPr>
          <p:cNvSpPr txBox="1"/>
          <p:nvPr/>
        </p:nvSpPr>
        <p:spPr>
          <a:xfrm>
            <a:off x="6377633" y="4919846"/>
            <a:ext cx="3163550" cy="242645"/>
          </a:xfrm>
          <a:prstGeom prst="rect">
            <a:avLst/>
          </a:prstGeom>
        </p:spPr>
        <p:txBody>
          <a:bodyPr anchor="ctr" anchorCtr="0" bIns="0" lIns="0" rIns="0" tIns="0" wrap="none">
            <a:noAutofit/>
          </a:bodyPr>
          <a:lstStyle/>
          <a:p>
            <a:pPr indent="0" marL="0">
              <a:lnSpc>
                <a:spcPct val="120000"/>
              </a:lnSpc>
              <a:buNone/>
            </a:pPr>
            <a:r>
              <a:rPr altLang="en-US" b="1" lang="zh-CN" sz="1400">
                <a:ea charset="-122" panose="020b0503020204020204" pitchFamily="34" typeface="微软雅黑"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69" name="文本框 59">
            <a:extLst>
              <a:ext uri="{FF2B5EF4-FFF2-40B4-BE49-F238E27FC236}">
                <a16:creationId xmlns:a16="http://schemas.microsoft.com/office/drawing/2014/main" id="{1D1BD171-8B49-4E8F-9E7D-E42A4A1CC5B8}"/>
              </a:ext>
            </a:extLst>
          </p:cNvPr>
          <p:cNvSpPr txBox="1"/>
          <p:nvPr/>
        </p:nvSpPr>
        <p:spPr>
          <a:xfrm>
            <a:off x="6389935" y="5162491"/>
            <a:ext cx="3151248" cy="741030"/>
          </a:xfrm>
          <a:prstGeom prst="rect">
            <a:avLst/>
          </a:prstGeom>
          <a:noFill/>
        </p:spPr>
        <p:txBody>
          <a:bodyPr bIns="72000" lIns="72000" rIns="72000" tIns="72000" wrap="square"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altLang="en-US" lang="zh-CN" sz="1100">
                <a:ea charset="-122" panose="020b0503020204020204" pitchFamily="34" typeface="微软雅黑"/>
                <a:cs typeface="+mn-ea"/>
                <a:sym typeface="+mn-lt"/>
              </a:rPr>
              <a:t>此部分内容作为文字排版占位显示，</a:t>
            </a:r>
            <a:br>
              <a:rPr altLang="en-US" lang="zh-CN" sz="1100">
                <a:ea charset="-122" panose="020b0503020204020204" pitchFamily="34" typeface="微软雅黑"/>
                <a:cs typeface="+mn-ea"/>
                <a:sym typeface="+mn-lt"/>
              </a:rPr>
            </a:br>
            <a:r>
              <a:rPr altLang="en-US" lang="zh-CN" sz="1100">
                <a:ea charset="-122" panose="020b0503020204020204" pitchFamily="34" typeface="微软雅黑"/>
                <a:cs typeface="+mn-ea"/>
                <a:sym typeface="+mn-lt"/>
              </a:rPr>
              <a:t>建议使用主题字体，已保持全文档文本格式的统一</a:t>
            </a:r>
          </a:p>
        </p:txBody>
      </p:sp>
      <p:sp>
        <p:nvSpPr>
          <p:cNvPr id="70" name="任意多边形: 形状 69">
            <a:extLst>
              <a:ext uri="{FF2B5EF4-FFF2-40B4-BE49-F238E27FC236}">
                <a16:creationId xmlns:a16="http://schemas.microsoft.com/office/drawing/2014/main" id="{4B90F4D6-EADF-4936-98CD-BFF0A8BBAC24}"/>
              </a:ext>
            </a:extLst>
          </p:cNvPr>
          <p:cNvSpPr/>
          <p:nvPr/>
        </p:nvSpPr>
        <p:spPr>
          <a:xfrm>
            <a:off x="4398856" y="3718640"/>
            <a:ext cx="538904" cy="399749"/>
          </a:xfrm>
          <a:custGeom>
            <a:gdLst>
              <a:gd fmla="*/ 9246 w 338138" name="connsiteX0"/>
              <a:gd fmla="*/ 217487 h 250825" name="connsiteY0"/>
              <a:gd fmla="*/ 328892 w 338138" name="connsiteX1"/>
              <a:gd fmla="*/ 217487 h 250825" name="connsiteY1"/>
              <a:gd fmla="*/ 338138 w 338138" name="connsiteX2"/>
              <a:gd fmla="*/ 226822 h 250825" name="connsiteY2"/>
              <a:gd fmla="*/ 314363 w 338138" name="connsiteX3"/>
              <a:gd fmla="*/ 250825 h 250825" name="connsiteY3"/>
              <a:gd fmla="*/ 23775 w 338138" name="connsiteX4"/>
              <a:gd fmla="*/ 250825 h 250825" name="connsiteY4"/>
              <a:gd fmla="*/ 0 w 338138" name="connsiteX5"/>
              <a:gd fmla="*/ 226822 h 250825" name="connsiteY5"/>
              <a:gd fmla="*/ 9246 w 338138" name="connsiteX6"/>
              <a:gd fmla="*/ 217487 h 250825" name="connsiteY6"/>
              <a:gd fmla="*/ 100182 w 338138" name="connsiteX7"/>
              <a:gd fmla="*/ 100012 h 250825" name="connsiteY7"/>
              <a:gd fmla="*/ 123655 w 338138" name="connsiteX8"/>
              <a:gd fmla="*/ 100012 h 250825" name="connsiteY8"/>
              <a:gd fmla="*/ 130175 w 338138" name="connsiteX9"/>
              <a:gd fmla="*/ 106705 h 250825" name="connsiteY9"/>
              <a:gd fmla="*/ 130175 w 338138" name="connsiteX10"/>
              <a:gd fmla="*/ 161583 h 250825" name="connsiteY10"/>
              <a:gd fmla="*/ 123655 w 338138" name="connsiteX11"/>
              <a:gd fmla="*/ 168275 h 250825" name="connsiteY11"/>
              <a:gd fmla="*/ 100182 w 338138" name="connsiteX12"/>
              <a:gd fmla="*/ 168275 h 250825" name="connsiteY12"/>
              <a:gd fmla="*/ 93662 w 338138" name="connsiteX13"/>
              <a:gd fmla="*/ 161583 h 250825" name="connsiteY13"/>
              <a:gd fmla="*/ 93662 w 338138" name="connsiteX14"/>
              <a:gd fmla="*/ 106705 h 250825" name="connsiteY14"/>
              <a:gd fmla="*/ 100182 w 338138" name="connsiteX15"/>
              <a:gd fmla="*/ 100012 h 250825" name="connsiteY15"/>
              <a:gd fmla="*/ 157332 w 338138" name="connsiteX16"/>
              <a:gd fmla="*/ 77787 h 250825" name="connsiteY16"/>
              <a:gd fmla="*/ 180805 w 338138" name="connsiteX17"/>
              <a:gd fmla="*/ 77787 h 250825" name="connsiteY17"/>
              <a:gd fmla="*/ 187325 w 338138" name="connsiteX18"/>
              <a:gd fmla="*/ 84441 h 250825" name="connsiteY18"/>
              <a:gd fmla="*/ 187325 w 338138" name="connsiteX19"/>
              <a:gd fmla="*/ 161622 h 250825" name="connsiteY19"/>
              <a:gd fmla="*/ 180805 w 338138" name="connsiteX20"/>
              <a:gd fmla="*/ 168275 h 250825" name="connsiteY20"/>
              <a:gd fmla="*/ 157332 w 338138" name="connsiteX21"/>
              <a:gd fmla="*/ 168275 h 250825" name="connsiteY21"/>
              <a:gd fmla="*/ 150812 w 338138" name="connsiteX22"/>
              <a:gd fmla="*/ 161622 h 250825" name="connsiteY22"/>
              <a:gd fmla="*/ 150812 w 338138" name="connsiteX23"/>
              <a:gd fmla="*/ 84441 h 250825" name="connsiteY23"/>
              <a:gd fmla="*/ 157332 w 338138" name="connsiteX24"/>
              <a:gd fmla="*/ 77787 h 250825" name="connsiteY24"/>
              <a:gd fmla="*/ 216070 w 338138" name="connsiteX25"/>
              <a:gd fmla="*/ 49212 h 250825" name="connsiteY25"/>
              <a:gd fmla="*/ 239543 w 338138" name="connsiteX26"/>
              <a:gd fmla="*/ 49212 h 250825" name="connsiteY26"/>
              <a:gd fmla="*/ 246063 w 338138" name="connsiteX27"/>
              <a:gd fmla="*/ 55827 h 250825" name="connsiteY27"/>
              <a:gd fmla="*/ 246063 w 338138" name="connsiteX28"/>
              <a:gd fmla="*/ 161661 h 250825" name="connsiteY28"/>
              <a:gd fmla="*/ 239543 w 338138" name="connsiteX29"/>
              <a:gd fmla="*/ 168275 h 250825" name="connsiteY29"/>
              <a:gd fmla="*/ 216070 w 338138" name="connsiteX30"/>
              <a:gd fmla="*/ 168275 h 250825" name="connsiteY30"/>
              <a:gd fmla="*/ 209550 w 338138" name="connsiteX31"/>
              <a:gd fmla="*/ 161661 h 250825" name="connsiteY31"/>
              <a:gd fmla="*/ 209550 w 338138" name="connsiteX32"/>
              <a:gd fmla="*/ 55827 h 250825" name="connsiteY32"/>
              <a:gd fmla="*/ 216070 w 338138" name="connsiteX33"/>
              <a:gd fmla="*/ 49212 h 250825" name="connsiteY33"/>
              <a:gd fmla="*/ 53428 w 338138" name="connsiteX34"/>
              <a:gd fmla="*/ 22225 h 250825" name="connsiteY34"/>
              <a:gd fmla="*/ 50800 w 338138" name="connsiteX35"/>
              <a:gd fmla="*/ 24858 h 250825" name="connsiteY35"/>
              <a:gd fmla="*/ 50800 w 338138" name="connsiteX36"/>
              <a:gd fmla="*/ 182834 h 250825" name="connsiteY36"/>
              <a:gd fmla="*/ 53428 w 338138" name="connsiteX37"/>
              <a:gd fmla="*/ 184150 h 250825" name="connsiteY37"/>
              <a:gd fmla="*/ 284710 w 338138" name="connsiteX38"/>
              <a:gd fmla="*/ 184150 h 250825" name="connsiteY38"/>
              <a:gd fmla="*/ 287338 w 338138" name="connsiteX39"/>
              <a:gd fmla="*/ 182834 h 250825" name="connsiteY39"/>
              <a:gd fmla="*/ 287338 w 338138" name="connsiteX40"/>
              <a:gd fmla="*/ 24858 h 250825" name="connsiteY40"/>
              <a:gd fmla="*/ 284710 w 338138" name="connsiteX41"/>
              <a:gd fmla="*/ 22225 h 250825" name="connsiteY41"/>
              <a:gd fmla="*/ 53428 w 338138" name="connsiteX42"/>
              <a:gd fmla="*/ 22225 h 250825" name="connsiteY42"/>
              <a:gd fmla="*/ 53663 w 338138" name="connsiteX43"/>
              <a:gd fmla="*/ 0 h 250825" name="connsiteY43"/>
              <a:gd fmla="*/ 286062 w 338138" name="connsiteX44"/>
              <a:gd fmla="*/ 0 h 250825" name="connsiteY44"/>
              <a:gd fmla="*/ 311150 w 338138" name="connsiteX45"/>
              <a:gd fmla="*/ 25008 h 250825" name="connsiteY45"/>
              <a:gd fmla="*/ 311150 w 338138" name="connsiteX46"/>
              <a:gd fmla="*/ 182955 h 250825" name="connsiteY46"/>
              <a:gd fmla="*/ 286062 w 338138" name="connsiteX47"/>
              <a:gd fmla="*/ 207963 h 250825" name="connsiteY47"/>
              <a:gd fmla="*/ 53663 w 338138" name="connsiteX48"/>
              <a:gd fmla="*/ 207963 h 250825" name="connsiteY48"/>
              <a:gd fmla="*/ 28575 w 338138" name="connsiteX49"/>
              <a:gd fmla="*/ 182955 h 250825" name="connsiteY49"/>
              <a:gd fmla="*/ 28575 w 338138" name="connsiteX50"/>
              <a:gd fmla="*/ 25008 h 250825" name="connsiteY50"/>
              <a:gd fmla="*/ 53663 w 338138" name="connsiteX51"/>
              <a:gd fmla="*/ 0 h 250825" name="connsiteY5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b="b" l="l" r="r" t="t"/>
            <a:pathLst>
              <a:path h="250825" w="338138">
                <a:moveTo>
                  <a:pt x="9246" y="217487"/>
                </a:moveTo>
                <a:cubicBezTo>
                  <a:pt x="9246" y="217487"/>
                  <a:pt x="9246" y="217487"/>
                  <a:pt x="328892" y="217487"/>
                </a:cubicBezTo>
                <a:cubicBezTo>
                  <a:pt x="334176" y="217487"/>
                  <a:pt x="338138" y="221488"/>
                  <a:pt x="338138" y="226822"/>
                </a:cubicBezTo>
                <a:cubicBezTo>
                  <a:pt x="338138" y="240157"/>
                  <a:pt x="327571" y="250825"/>
                  <a:pt x="314363" y="250825"/>
                </a:cubicBezTo>
                <a:cubicBezTo>
                  <a:pt x="314363" y="250825"/>
                  <a:pt x="314363" y="250825"/>
                  <a:pt x="23775" y="250825"/>
                </a:cubicBezTo>
                <a:cubicBezTo>
                  <a:pt x="10567" y="250825"/>
                  <a:pt x="0" y="240157"/>
                  <a:pt x="0" y="226822"/>
                </a:cubicBezTo>
                <a:cubicBezTo>
                  <a:pt x="0" y="221488"/>
                  <a:pt x="3962" y="217487"/>
                  <a:pt x="9246" y="217487"/>
                </a:cubicBezTo>
                <a:close/>
                <a:moveTo>
                  <a:pt x="100182" y="100012"/>
                </a:moveTo>
                <a:cubicBezTo>
                  <a:pt x="100182" y="100012"/>
                  <a:pt x="100182" y="100012"/>
                  <a:pt x="123655" y="100012"/>
                </a:cubicBezTo>
                <a:cubicBezTo>
                  <a:pt x="127567" y="100012"/>
                  <a:pt x="130175" y="102689"/>
                  <a:pt x="130175" y="106705"/>
                </a:cubicBezTo>
                <a:cubicBezTo>
                  <a:pt x="130175" y="106705"/>
                  <a:pt x="130175" y="106705"/>
                  <a:pt x="130175" y="161583"/>
                </a:cubicBezTo>
                <a:cubicBezTo>
                  <a:pt x="130175" y="165598"/>
                  <a:pt x="127567" y="168275"/>
                  <a:pt x="123655" y="168275"/>
                </a:cubicBezTo>
                <a:cubicBezTo>
                  <a:pt x="123655" y="168275"/>
                  <a:pt x="123655" y="168275"/>
                  <a:pt x="100182" y="168275"/>
                </a:cubicBezTo>
                <a:cubicBezTo>
                  <a:pt x="96270" y="168275"/>
                  <a:pt x="93662" y="165598"/>
                  <a:pt x="93662" y="161583"/>
                </a:cubicBezTo>
                <a:cubicBezTo>
                  <a:pt x="93662" y="161583"/>
                  <a:pt x="93662" y="161583"/>
                  <a:pt x="93662" y="106705"/>
                </a:cubicBezTo>
                <a:cubicBezTo>
                  <a:pt x="93662" y="102689"/>
                  <a:pt x="96270" y="100012"/>
                  <a:pt x="100182" y="100012"/>
                </a:cubicBezTo>
                <a:close/>
                <a:moveTo>
                  <a:pt x="157332" y="77787"/>
                </a:moveTo>
                <a:cubicBezTo>
                  <a:pt x="157332" y="77787"/>
                  <a:pt x="157332" y="77787"/>
                  <a:pt x="180805" y="77787"/>
                </a:cubicBezTo>
                <a:cubicBezTo>
                  <a:pt x="184717" y="77787"/>
                  <a:pt x="187325" y="81779"/>
                  <a:pt x="187325" y="84441"/>
                </a:cubicBezTo>
                <a:cubicBezTo>
                  <a:pt x="187325" y="84441"/>
                  <a:pt x="187325" y="84441"/>
                  <a:pt x="187325" y="161622"/>
                </a:cubicBezTo>
                <a:cubicBezTo>
                  <a:pt x="187325" y="165614"/>
                  <a:pt x="184717" y="168275"/>
                  <a:pt x="180805" y="168275"/>
                </a:cubicBezTo>
                <a:cubicBezTo>
                  <a:pt x="180805" y="168275"/>
                  <a:pt x="180805" y="168275"/>
                  <a:pt x="157332" y="168275"/>
                </a:cubicBezTo>
                <a:cubicBezTo>
                  <a:pt x="153420" y="168275"/>
                  <a:pt x="150812" y="165614"/>
                  <a:pt x="150812" y="161622"/>
                </a:cubicBezTo>
                <a:cubicBezTo>
                  <a:pt x="150812" y="161622"/>
                  <a:pt x="150812" y="161622"/>
                  <a:pt x="150812" y="84441"/>
                </a:cubicBezTo>
                <a:cubicBezTo>
                  <a:pt x="150812" y="81779"/>
                  <a:pt x="153420" y="77787"/>
                  <a:pt x="157332" y="77787"/>
                </a:cubicBezTo>
                <a:close/>
                <a:moveTo>
                  <a:pt x="216070" y="49212"/>
                </a:moveTo>
                <a:cubicBezTo>
                  <a:pt x="216070" y="49212"/>
                  <a:pt x="216070" y="49212"/>
                  <a:pt x="239543" y="49212"/>
                </a:cubicBezTo>
                <a:cubicBezTo>
                  <a:pt x="243455" y="49212"/>
                  <a:pt x="246063" y="51858"/>
                  <a:pt x="246063" y="55827"/>
                </a:cubicBezTo>
                <a:cubicBezTo>
                  <a:pt x="246063" y="55827"/>
                  <a:pt x="246063" y="55827"/>
                  <a:pt x="246063" y="161661"/>
                </a:cubicBezTo>
                <a:cubicBezTo>
                  <a:pt x="246063" y="165629"/>
                  <a:pt x="243455" y="168275"/>
                  <a:pt x="239543" y="168275"/>
                </a:cubicBezTo>
                <a:cubicBezTo>
                  <a:pt x="239543" y="168275"/>
                  <a:pt x="239543" y="168275"/>
                  <a:pt x="216070" y="168275"/>
                </a:cubicBezTo>
                <a:cubicBezTo>
                  <a:pt x="212158" y="168275"/>
                  <a:pt x="209550" y="165629"/>
                  <a:pt x="209550" y="161661"/>
                </a:cubicBezTo>
                <a:cubicBezTo>
                  <a:pt x="209550" y="161661"/>
                  <a:pt x="209550" y="161661"/>
                  <a:pt x="209550" y="55827"/>
                </a:cubicBezTo>
                <a:cubicBezTo>
                  <a:pt x="209550" y="51858"/>
                  <a:pt x="212158" y="49212"/>
                  <a:pt x="216070" y="49212"/>
                </a:cubicBezTo>
                <a:close/>
                <a:moveTo>
                  <a:pt x="53428" y="22225"/>
                </a:moveTo>
                <a:cubicBezTo>
                  <a:pt x="52114" y="22225"/>
                  <a:pt x="50800" y="23541"/>
                  <a:pt x="50800" y="24858"/>
                </a:cubicBezTo>
                <a:lnTo>
                  <a:pt x="50800" y="182834"/>
                </a:lnTo>
                <a:cubicBezTo>
                  <a:pt x="50800" y="184150"/>
                  <a:pt x="52114" y="184150"/>
                  <a:pt x="53428" y="184150"/>
                </a:cubicBezTo>
                <a:cubicBezTo>
                  <a:pt x="53428" y="184150"/>
                  <a:pt x="53428" y="184150"/>
                  <a:pt x="284710" y="184150"/>
                </a:cubicBezTo>
                <a:cubicBezTo>
                  <a:pt x="286024" y="184150"/>
                  <a:pt x="287338" y="184150"/>
                  <a:pt x="287338" y="182834"/>
                </a:cubicBezTo>
                <a:cubicBezTo>
                  <a:pt x="287338" y="182834"/>
                  <a:pt x="287338" y="182834"/>
                  <a:pt x="287338" y="24858"/>
                </a:cubicBezTo>
                <a:cubicBezTo>
                  <a:pt x="287338" y="23541"/>
                  <a:pt x="286024" y="22225"/>
                  <a:pt x="284710" y="22225"/>
                </a:cubicBezTo>
                <a:cubicBezTo>
                  <a:pt x="284710" y="22225"/>
                  <a:pt x="284710" y="22225"/>
                  <a:pt x="53428" y="22225"/>
                </a:cubicBezTo>
                <a:close/>
                <a:moveTo>
                  <a:pt x="53663" y="0"/>
                </a:moveTo>
                <a:cubicBezTo>
                  <a:pt x="53663" y="0"/>
                  <a:pt x="53663" y="0"/>
                  <a:pt x="286062" y="0"/>
                </a:cubicBezTo>
                <a:cubicBezTo>
                  <a:pt x="300587" y="0"/>
                  <a:pt x="311150" y="10530"/>
                  <a:pt x="311150" y="25008"/>
                </a:cubicBezTo>
                <a:cubicBezTo>
                  <a:pt x="311150" y="25008"/>
                  <a:pt x="311150" y="25008"/>
                  <a:pt x="311150" y="182955"/>
                </a:cubicBezTo>
                <a:cubicBezTo>
                  <a:pt x="311150" y="196117"/>
                  <a:pt x="300587" y="207963"/>
                  <a:pt x="286062" y="207963"/>
                </a:cubicBezTo>
                <a:cubicBezTo>
                  <a:pt x="286062" y="207963"/>
                  <a:pt x="286062" y="207963"/>
                  <a:pt x="53663" y="207963"/>
                </a:cubicBezTo>
                <a:cubicBezTo>
                  <a:pt x="39138" y="207963"/>
                  <a:pt x="28575" y="196117"/>
                  <a:pt x="28575" y="182955"/>
                </a:cubicBezTo>
                <a:cubicBezTo>
                  <a:pt x="28575" y="182955"/>
                  <a:pt x="28575" y="182955"/>
                  <a:pt x="28575" y="25008"/>
                </a:cubicBezTo>
                <a:cubicBezTo>
                  <a:pt x="28575" y="10530"/>
                  <a:pt x="39138" y="0"/>
                  <a:pt x="5366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71" name="任意多边形: 形状 70">
            <a:extLst>
              <a:ext uri="{FF2B5EF4-FFF2-40B4-BE49-F238E27FC236}">
                <a16:creationId xmlns:a16="http://schemas.microsoft.com/office/drawing/2014/main" id="{75A847EF-A3FF-4EB2-830D-E2CA4CCC3C85}"/>
              </a:ext>
            </a:extLst>
          </p:cNvPr>
          <p:cNvSpPr/>
          <p:nvPr/>
        </p:nvSpPr>
        <p:spPr>
          <a:xfrm>
            <a:off x="5404696" y="3759281"/>
            <a:ext cx="538904" cy="399749"/>
          </a:xfrm>
          <a:custGeom>
            <a:gdLst>
              <a:gd fmla="*/ 9246 w 338138" name="connsiteX0"/>
              <a:gd fmla="*/ 217487 h 250825" name="connsiteY0"/>
              <a:gd fmla="*/ 328892 w 338138" name="connsiteX1"/>
              <a:gd fmla="*/ 217487 h 250825" name="connsiteY1"/>
              <a:gd fmla="*/ 338138 w 338138" name="connsiteX2"/>
              <a:gd fmla="*/ 226822 h 250825" name="connsiteY2"/>
              <a:gd fmla="*/ 314363 w 338138" name="connsiteX3"/>
              <a:gd fmla="*/ 250825 h 250825" name="connsiteY3"/>
              <a:gd fmla="*/ 23775 w 338138" name="connsiteX4"/>
              <a:gd fmla="*/ 250825 h 250825" name="connsiteY4"/>
              <a:gd fmla="*/ 0 w 338138" name="connsiteX5"/>
              <a:gd fmla="*/ 226822 h 250825" name="connsiteY5"/>
              <a:gd fmla="*/ 9246 w 338138" name="connsiteX6"/>
              <a:gd fmla="*/ 217487 h 250825" name="connsiteY6"/>
              <a:gd fmla="*/ 100182 w 338138" name="connsiteX7"/>
              <a:gd fmla="*/ 100012 h 250825" name="connsiteY7"/>
              <a:gd fmla="*/ 123655 w 338138" name="connsiteX8"/>
              <a:gd fmla="*/ 100012 h 250825" name="connsiteY8"/>
              <a:gd fmla="*/ 130175 w 338138" name="connsiteX9"/>
              <a:gd fmla="*/ 106705 h 250825" name="connsiteY9"/>
              <a:gd fmla="*/ 130175 w 338138" name="connsiteX10"/>
              <a:gd fmla="*/ 161583 h 250825" name="connsiteY10"/>
              <a:gd fmla="*/ 123655 w 338138" name="connsiteX11"/>
              <a:gd fmla="*/ 168275 h 250825" name="connsiteY11"/>
              <a:gd fmla="*/ 100182 w 338138" name="connsiteX12"/>
              <a:gd fmla="*/ 168275 h 250825" name="connsiteY12"/>
              <a:gd fmla="*/ 93662 w 338138" name="connsiteX13"/>
              <a:gd fmla="*/ 161583 h 250825" name="connsiteY13"/>
              <a:gd fmla="*/ 93662 w 338138" name="connsiteX14"/>
              <a:gd fmla="*/ 106705 h 250825" name="connsiteY14"/>
              <a:gd fmla="*/ 100182 w 338138" name="connsiteX15"/>
              <a:gd fmla="*/ 100012 h 250825" name="connsiteY15"/>
              <a:gd fmla="*/ 157332 w 338138" name="connsiteX16"/>
              <a:gd fmla="*/ 77787 h 250825" name="connsiteY16"/>
              <a:gd fmla="*/ 180805 w 338138" name="connsiteX17"/>
              <a:gd fmla="*/ 77787 h 250825" name="connsiteY17"/>
              <a:gd fmla="*/ 187325 w 338138" name="connsiteX18"/>
              <a:gd fmla="*/ 84441 h 250825" name="connsiteY18"/>
              <a:gd fmla="*/ 187325 w 338138" name="connsiteX19"/>
              <a:gd fmla="*/ 161622 h 250825" name="connsiteY19"/>
              <a:gd fmla="*/ 180805 w 338138" name="connsiteX20"/>
              <a:gd fmla="*/ 168275 h 250825" name="connsiteY20"/>
              <a:gd fmla="*/ 157332 w 338138" name="connsiteX21"/>
              <a:gd fmla="*/ 168275 h 250825" name="connsiteY21"/>
              <a:gd fmla="*/ 150812 w 338138" name="connsiteX22"/>
              <a:gd fmla="*/ 161622 h 250825" name="connsiteY22"/>
              <a:gd fmla="*/ 150812 w 338138" name="connsiteX23"/>
              <a:gd fmla="*/ 84441 h 250825" name="connsiteY23"/>
              <a:gd fmla="*/ 157332 w 338138" name="connsiteX24"/>
              <a:gd fmla="*/ 77787 h 250825" name="connsiteY24"/>
              <a:gd fmla="*/ 216070 w 338138" name="connsiteX25"/>
              <a:gd fmla="*/ 49212 h 250825" name="connsiteY25"/>
              <a:gd fmla="*/ 239543 w 338138" name="connsiteX26"/>
              <a:gd fmla="*/ 49212 h 250825" name="connsiteY26"/>
              <a:gd fmla="*/ 246063 w 338138" name="connsiteX27"/>
              <a:gd fmla="*/ 55827 h 250825" name="connsiteY27"/>
              <a:gd fmla="*/ 246063 w 338138" name="connsiteX28"/>
              <a:gd fmla="*/ 161661 h 250825" name="connsiteY28"/>
              <a:gd fmla="*/ 239543 w 338138" name="connsiteX29"/>
              <a:gd fmla="*/ 168275 h 250825" name="connsiteY29"/>
              <a:gd fmla="*/ 216070 w 338138" name="connsiteX30"/>
              <a:gd fmla="*/ 168275 h 250825" name="connsiteY30"/>
              <a:gd fmla="*/ 209550 w 338138" name="connsiteX31"/>
              <a:gd fmla="*/ 161661 h 250825" name="connsiteY31"/>
              <a:gd fmla="*/ 209550 w 338138" name="connsiteX32"/>
              <a:gd fmla="*/ 55827 h 250825" name="connsiteY32"/>
              <a:gd fmla="*/ 216070 w 338138" name="connsiteX33"/>
              <a:gd fmla="*/ 49212 h 250825" name="connsiteY33"/>
              <a:gd fmla="*/ 53428 w 338138" name="connsiteX34"/>
              <a:gd fmla="*/ 22225 h 250825" name="connsiteY34"/>
              <a:gd fmla="*/ 50800 w 338138" name="connsiteX35"/>
              <a:gd fmla="*/ 24858 h 250825" name="connsiteY35"/>
              <a:gd fmla="*/ 50800 w 338138" name="connsiteX36"/>
              <a:gd fmla="*/ 182834 h 250825" name="connsiteY36"/>
              <a:gd fmla="*/ 53428 w 338138" name="connsiteX37"/>
              <a:gd fmla="*/ 184150 h 250825" name="connsiteY37"/>
              <a:gd fmla="*/ 284710 w 338138" name="connsiteX38"/>
              <a:gd fmla="*/ 184150 h 250825" name="connsiteY38"/>
              <a:gd fmla="*/ 287338 w 338138" name="connsiteX39"/>
              <a:gd fmla="*/ 182834 h 250825" name="connsiteY39"/>
              <a:gd fmla="*/ 287338 w 338138" name="connsiteX40"/>
              <a:gd fmla="*/ 24858 h 250825" name="connsiteY40"/>
              <a:gd fmla="*/ 284710 w 338138" name="connsiteX41"/>
              <a:gd fmla="*/ 22225 h 250825" name="connsiteY41"/>
              <a:gd fmla="*/ 53428 w 338138" name="connsiteX42"/>
              <a:gd fmla="*/ 22225 h 250825" name="connsiteY42"/>
              <a:gd fmla="*/ 53663 w 338138" name="connsiteX43"/>
              <a:gd fmla="*/ 0 h 250825" name="connsiteY43"/>
              <a:gd fmla="*/ 286062 w 338138" name="connsiteX44"/>
              <a:gd fmla="*/ 0 h 250825" name="connsiteY44"/>
              <a:gd fmla="*/ 311150 w 338138" name="connsiteX45"/>
              <a:gd fmla="*/ 25008 h 250825" name="connsiteY45"/>
              <a:gd fmla="*/ 311150 w 338138" name="connsiteX46"/>
              <a:gd fmla="*/ 182955 h 250825" name="connsiteY46"/>
              <a:gd fmla="*/ 286062 w 338138" name="connsiteX47"/>
              <a:gd fmla="*/ 207963 h 250825" name="connsiteY47"/>
              <a:gd fmla="*/ 53663 w 338138" name="connsiteX48"/>
              <a:gd fmla="*/ 207963 h 250825" name="connsiteY48"/>
              <a:gd fmla="*/ 28575 w 338138" name="connsiteX49"/>
              <a:gd fmla="*/ 182955 h 250825" name="connsiteY49"/>
              <a:gd fmla="*/ 28575 w 338138" name="connsiteX50"/>
              <a:gd fmla="*/ 25008 h 250825" name="connsiteY50"/>
              <a:gd fmla="*/ 53663 w 338138" name="connsiteX51"/>
              <a:gd fmla="*/ 0 h 250825" name="connsiteY5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b="b" l="l" r="r" t="t"/>
            <a:pathLst>
              <a:path h="250825" w="338138">
                <a:moveTo>
                  <a:pt x="9246" y="217487"/>
                </a:moveTo>
                <a:cubicBezTo>
                  <a:pt x="9246" y="217487"/>
                  <a:pt x="9246" y="217487"/>
                  <a:pt x="328892" y="217487"/>
                </a:cubicBezTo>
                <a:cubicBezTo>
                  <a:pt x="334176" y="217487"/>
                  <a:pt x="338138" y="221488"/>
                  <a:pt x="338138" y="226822"/>
                </a:cubicBezTo>
                <a:cubicBezTo>
                  <a:pt x="338138" y="240157"/>
                  <a:pt x="327571" y="250825"/>
                  <a:pt x="314363" y="250825"/>
                </a:cubicBezTo>
                <a:cubicBezTo>
                  <a:pt x="314363" y="250825"/>
                  <a:pt x="314363" y="250825"/>
                  <a:pt x="23775" y="250825"/>
                </a:cubicBezTo>
                <a:cubicBezTo>
                  <a:pt x="10567" y="250825"/>
                  <a:pt x="0" y="240157"/>
                  <a:pt x="0" y="226822"/>
                </a:cubicBezTo>
                <a:cubicBezTo>
                  <a:pt x="0" y="221488"/>
                  <a:pt x="3962" y="217487"/>
                  <a:pt x="9246" y="217487"/>
                </a:cubicBezTo>
                <a:close/>
                <a:moveTo>
                  <a:pt x="100182" y="100012"/>
                </a:moveTo>
                <a:cubicBezTo>
                  <a:pt x="100182" y="100012"/>
                  <a:pt x="100182" y="100012"/>
                  <a:pt x="123655" y="100012"/>
                </a:cubicBezTo>
                <a:cubicBezTo>
                  <a:pt x="127567" y="100012"/>
                  <a:pt x="130175" y="102689"/>
                  <a:pt x="130175" y="106705"/>
                </a:cubicBezTo>
                <a:cubicBezTo>
                  <a:pt x="130175" y="106705"/>
                  <a:pt x="130175" y="106705"/>
                  <a:pt x="130175" y="161583"/>
                </a:cubicBezTo>
                <a:cubicBezTo>
                  <a:pt x="130175" y="165598"/>
                  <a:pt x="127567" y="168275"/>
                  <a:pt x="123655" y="168275"/>
                </a:cubicBezTo>
                <a:cubicBezTo>
                  <a:pt x="123655" y="168275"/>
                  <a:pt x="123655" y="168275"/>
                  <a:pt x="100182" y="168275"/>
                </a:cubicBezTo>
                <a:cubicBezTo>
                  <a:pt x="96270" y="168275"/>
                  <a:pt x="93662" y="165598"/>
                  <a:pt x="93662" y="161583"/>
                </a:cubicBezTo>
                <a:cubicBezTo>
                  <a:pt x="93662" y="161583"/>
                  <a:pt x="93662" y="161583"/>
                  <a:pt x="93662" y="106705"/>
                </a:cubicBezTo>
                <a:cubicBezTo>
                  <a:pt x="93662" y="102689"/>
                  <a:pt x="96270" y="100012"/>
                  <a:pt x="100182" y="100012"/>
                </a:cubicBezTo>
                <a:close/>
                <a:moveTo>
                  <a:pt x="157332" y="77787"/>
                </a:moveTo>
                <a:cubicBezTo>
                  <a:pt x="157332" y="77787"/>
                  <a:pt x="157332" y="77787"/>
                  <a:pt x="180805" y="77787"/>
                </a:cubicBezTo>
                <a:cubicBezTo>
                  <a:pt x="184717" y="77787"/>
                  <a:pt x="187325" y="81779"/>
                  <a:pt x="187325" y="84441"/>
                </a:cubicBezTo>
                <a:cubicBezTo>
                  <a:pt x="187325" y="84441"/>
                  <a:pt x="187325" y="84441"/>
                  <a:pt x="187325" y="161622"/>
                </a:cubicBezTo>
                <a:cubicBezTo>
                  <a:pt x="187325" y="165614"/>
                  <a:pt x="184717" y="168275"/>
                  <a:pt x="180805" y="168275"/>
                </a:cubicBezTo>
                <a:cubicBezTo>
                  <a:pt x="180805" y="168275"/>
                  <a:pt x="180805" y="168275"/>
                  <a:pt x="157332" y="168275"/>
                </a:cubicBezTo>
                <a:cubicBezTo>
                  <a:pt x="153420" y="168275"/>
                  <a:pt x="150812" y="165614"/>
                  <a:pt x="150812" y="161622"/>
                </a:cubicBezTo>
                <a:cubicBezTo>
                  <a:pt x="150812" y="161622"/>
                  <a:pt x="150812" y="161622"/>
                  <a:pt x="150812" y="84441"/>
                </a:cubicBezTo>
                <a:cubicBezTo>
                  <a:pt x="150812" y="81779"/>
                  <a:pt x="153420" y="77787"/>
                  <a:pt x="157332" y="77787"/>
                </a:cubicBezTo>
                <a:close/>
                <a:moveTo>
                  <a:pt x="216070" y="49212"/>
                </a:moveTo>
                <a:cubicBezTo>
                  <a:pt x="216070" y="49212"/>
                  <a:pt x="216070" y="49212"/>
                  <a:pt x="239543" y="49212"/>
                </a:cubicBezTo>
                <a:cubicBezTo>
                  <a:pt x="243455" y="49212"/>
                  <a:pt x="246063" y="51858"/>
                  <a:pt x="246063" y="55827"/>
                </a:cubicBezTo>
                <a:cubicBezTo>
                  <a:pt x="246063" y="55827"/>
                  <a:pt x="246063" y="55827"/>
                  <a:pt x="246063" y="161661"/>
                </a:cubicBezTo>
                <a:cubicBezTo>
                  <a:pt x="246063" y="165629"/>
                  <a:pt x="243455" y="168275"/>
                  <a:pt x="239543" y="168275"/>
                </a:cubicBezTo>
                <a:cubicBezTo>
                  <a:pt x="239543" y="168275"/>
                  <a:pt x="239543" y="168275"/>
                  <a:pt x="216070" y="168275"/>
                </a:cubicBezTo>
                <a:cubicBezTo>
                  <a:pt x="212158" y="168275"/>
                  <a:pt x="209550" y="165629"/>
                  <a:pt x="209550" y="161661"/>
                </a:cubicBezTo>
                <a:cubicBezTo>
                  <a:pt x="209550" y="161661"/>
                  <a:pt x="209550" y="161661"/>
                  <a:pt x="209550" y="55827"/>
                </a:cubicBezTo>
                <a:cubicBezTo>
                  <a:pt x="209550" y="51858"/>
                  <a:pt x="212158" y="49212"/>
                  <a:pt x="216070" y="49212"/>
                </a:cubicBezTo>
                <a:close/>
                <a:moveTo>
                  <a:pt x="53428" y="22225"/>
                </a:moveTo>
                <a:cubicBezTo>
                  <a:pt x="52114" y="22225"/>
                  <a:pt x="50800" y="23541"/>
                  <a:pt x="50800" y="24858"/>
                </a:cubicBezTo>
                <a:lnTo>
                  <a:pt x="50800" y="182834"/>
                </a:lnTo>
                <a:cubicBezTo>
                  <a:pt x="50800" y="184150"/>
                  <a:pt x="52114" y="184150"/>
                  <a:pt x="53428" y="184150"/>
                </a:cubicBezTo>
                <a:cubicBezTo>
                  <a:pt x="53428" y="184150"/>
                  <a:pt x="53428" y="184150"/>
                  <a:pt x="284710" y="184150"/>
                </a:cubicBezTo>
                <a:cubicBezTo>
                  <a:pt x="286024" y="184150"/>
                  <a:pt x="287338" y="184150"/>
                  <a:pt x="287338" y="182834"/>
                </a:cubicBezTo>
                <a:cubicBezTo>
                  <a:pt x="287338" y="182834"/>
                  <a:pt x="287338" y="182834"/>
                  <a:pt x="287338" y="24858"/>
                </a:cubicBezTo>
                <a:cubicBezTo>
                  <a:pt x="287338" y="23541"/>
                  <a:pt x="286024" y="22225"/>
                  <a:pt x="284710" y="22225"/>
                </a:cubicBezTo>
                <a:cubicBezTo>
                  <a:pt x="284710" y="22225"/>
                  <a:pt x="284710" y="22225"/>
                  <a:pt x="53428" y="22225"/>
                </a:cubicBezTo>
                <a:close/>
                <a:moveTo>
                  <a:pt x="53663" y="0"/>
                </a:moveTo>
                <a:cubicBezTo>
                  <a:pt x="53663" y="0"/>
                  <a:pt x="53663" y="0"/>
                  <a:pt x="286062" y="0"/>
                </a:cubicBezTo>
                <a:cubicBezTo>
                  <a:pt x="300587" y="0"/>
                  <a:pt x="311150" y="10530"/>
                  <a:pt x="311150" y="25008"/>
                </a:cubicBezTo>
                <a:cubicBezTo>
                  <a:pt x="311150" y="25008"/>
                  <a:pt x="311150" y="25008"/>
                  <a:pt x="311150" y="182955"/>
                </a:cubicBezTo>
                <a:cubicBezTo>
                  <a:pt x="311150" y="196117"/>
                  <a:pt x="300587" y="207963"/>
                  <a:pt x="286062" y="207963"/>
                </a:cubicBezTo>
                <a:cubicBezTo>
                  <a:pt x="286062" y="207963"/>
                  <a:pt x="286062" y="207963"/>
                  <a:pt x="53663" y="207963"/>
                </a:cubicBezTo>
                <a:cubicBezTo>
                  <a:pt x="39138" y="207963"/>
                  <a:pt x="28575" y="196117"/>
                  <a:pt x="28575" y="182955"/>
                </a:cubicBezTo>
                <a:cubicBezTo>
                  <a:pt x="28575" y="182955"/>
                  <a:pt x="28575" y="182955"/>
                  <a:pt x="28575" y="25008"/>
                </a:cubicBezTo>
                <a:cubicBezTo>
                  <a:pt x="28575" y="10530"/>
                  <a:pt x="39138" y="0"/>
                  <a:pt x="5366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72" name="任意多边形: 形状 71">
            <a:extLst>
              <a:ext uri="{FF2B5EF4-FFF2-40B4-BE49-F238E27FC236}">
                <a16:creationId xmlns:a16="http://schemas.microsoft.com/office/drawing/2014/main" id="{AFB5BC59-2A2A-4A1C-89F5-0381CA7B0CB0}"/>
              </a:ext>
            </a:extLst>
          </p:cNvPr>
          <p:cNvSpPr/>
          <p:nvPr/>
        </p:nvSpPr>
        <p:spPr>
          <a:xfrm>
            <a:off x="6416441" y="3759281"/>
            <a:ext cx="538904" cy="399749"/>
          </a:xfrm>
          <a:custGeom>
            <a:gdLst>
              <a:gd fmla="*/ 9246 w 338138" name="connsiteX0"/>
              <a:gd fmla="*/ 217487 h 250825" name="connsiteY0"/>
              <a:gd fmla="*/ 328892 w 338138" name="connsiteX1"/>
              <a:gd fmla="*/ 217487 h 250825" name="connsiteY1"/>
              <a:gd fmla="*/ 338138 w 338138" name="connsiteX2"/>
              <a:gd fmla="*/ 226822 h 250825" name="connsiteY2"/>
              <a:gd fmla="*/ 314363 w 338138" name="connsiteX3"/>
              <a:gd fmla="*/ 250825 h 250825" name="connsiteY3"/>
              <a:gd fmla="*/ 23775 w 338138" name="connsiteX4"/>
              <a:gd fmla="*/ 250825 h 250825" name="connsiteY4"/>
              <a:gd fmla="*/ 0 w 338138" name="connsiteX5"/>
              <a:gd fmla="*/ 226822 h 250825" name="connsiteY5"/>
              <a:gd fmla="*/ 9246 w 338138" name="connsiteX6"/>
              <a:gd fmla="*/ 217487 h 250825" name="connsiteY6"/>
              <a:gd fmla="*/ 100182 w 338138" name="connsiteX7"/>
              <a:gd fmla="*/ 100012 h 250825" name="connsiteY7"/>
              <a:gd fmla="*/ 123655 w 338138" name="connsiteX8"/>
              <a:gd fmla="*/ 100012 h 250825" name="connsiteY8"/>
              <a:gd fmla="*/ 130175 w 338138" name="connsiteX9"/>
              <a:gd fmla="*/ 106705 h 250825" name="connsiteY9"/>
              <a:gd fmla="*/ 130175 w 338138" name="connsiteX10"/>
              <a:gd fmla="*/ 161583 h 250825" name="connsiteY10"/>
              <a:gd fmla="*/ 123655 w 338138" name="connsiteX11"/>
              <a:gd fmla="*/ 168275 h 250825" name="connsiteY11"/>
              <a:gd fmla="*/ 100182 w 338138" name="connsiteX12"/>
              <a:gd fmla="*/ 168275 h 250825" name="connsiteY12"/>
              <a:gd fmla="*/ 93662 w 338138" name="connsiteX13"/>
              <a:gd fmla="*/ 161583 h 250825" name="connsiteY13"/>
              <a:gd fmla="*/ 93662 w 338138" name="connsiteX14"/>
              <a:gd fmla="*/ 106705 h 250825" name="connsiteY14"/>
              <a:gd fmla="*/ 100182 w 338138" name="connsiteX15"/>
              <a:gd fmla="*/ 100012 h 250825" name="connsiteY15"/>
              <a:gd fmla="*/ 157332 w 338138" name="connsiteX16"/>
              <a:gd fmla="*/ 77787 h 250825" name="connsiteY16"/>
              <a:gd fmla="*/ 180805 w 338138" name="connsiteX17"/>
              <a:gd fmla="*/ 77787 h 250825" name="connsiteY17"/>
              <a:gd fmla="*/ 187325 w 338138" name="connsiteX18"/>
              <a:gd fmla="*/ 84441 h 250825" name="connsiteY18"/>
              <a:gd fmla="*/ 187325 w 338138" name="connsiteX19"/>
              <a:gd fmla="*/ 161622 h 250825" name="connsiteY19"/>
              <a:gd fmla="*/ 180805 w 338138" name="connsiteX20"/>
              <a:gd fmla="*/ 168275 h 250825" name="connsiteY20"/>
              <a:gd fmla="*/ 157332 w 338138" name="connsiteX21"/>
              <a:gd fmla="*/ 168275 h 250825" name="connsiteY21"/>
              <a:gd fmla="*/ 150812 w 338138" name="connsiteX22"/>
              <a:gd fmla="*/ 161622 h 250825" name="connsiteY22"/>
              <a:gd fmla="*/ 150812 w 338138" name="connsiteX23"/>
              <a:gd fmla="*/ 84441 h 250825" name="connsiteY23"/>
              <a:gd fmla="*/ 157332 w 338138" name="connsiteX24"/>
              <a:gd fmla="*/ 77787 h 250825" name="connsiteY24"/>
              <a:gd fmla="*/ 216070 w 338138" name="connsiteX25"/>
              <a:gd fmla="*/ 49212 h 250825" name="connsiteY25"/>
              <a:gd fmla="*/ 239543 w 338138" name="connsiteX26"/>
              <a:gd fmla="*/ 49212 h 250825" name="connsiteY26"/>
              <a:gd fmla="*/ 246063 w 338138" name="connsiteX27"/>
              <a:gd fmla="*/ 55827 h 250825" name="connsiteY27"/>
              <a:gd fmla="*/ 246063 w 338138" name="connsiteX28"/>
              <a:gd fmla="*/ 161661 h 250825" name="connsiteY28"/>
              <a:gd fmla="*/ 239543 w 338138" name="connsiteX29"/>
              <a:gd fmla="*/ 168275 h 250825" name="connsiteY29"/>
              <a:gd fmla="*/ 216070 w 338138" name="connsiteX30"/>
              <a:gd fmla="*/ 168275 h 250825" name="connsiteY30"/>
              <a:gd fmla="*/ 209550 w 338138" name="connsiteX31"/>
              <a:gd fmla="*/ 161661 h 250825" name="connsiteY31"/>
              <a:gd fmla="*/ 209550 w 338138" name="connsiteX32"/>
              <a:gd fmla="*/ 55827 h 250825" name="connsiteY32"/>
              <a:gd fmla="*/ 216070 w 338138" name="connsiteX33"/>
              <a:gd fmla="*/ 49212 h 250825" name="connsiteY33"/>
              <a:gd fmla="*/ 53428 w 338138" name="connsiteX34"/>
              <a:gd fmla="*/ 22225 h 250825" name="connsiteY34"/>
              <a:gd fmla="*/ 50800 w 338138" name="connsiteX35"/>
              <a:gd fmla="*/ 24858 h 250825" name="connsiteY35"/>
              <a:gd fmla="*/ 50800 w 338138" name="connsiteX36"/>
              <a:gd fmla="*/ 182834 h 250825" name="connsiteY36"/>
              <a:gd fmla="*/ 53428 w 338138" name="connsiteX37"/>
              <a:gd fmla="*/ 184150 h 250825" name="connsiteY37"/>
              <a:gd fmla="*/ 284710 w 338138" name="connsiteX38"/>
              <a:gd fmla="*/ 184150 h 250825" name="connsiteY38"/>
              <a:gd fmla="*/ 287338 w 338138" name="connsiteX39"/>
              <a:gd fmla="*/ 182834 h 250825" name="connsiteY39"/>
              <a:gd fmla="*/ 287338 w 338138" name="connsiteX40"/>
              <a:gd fmla="*/ 24858 h 250825" name="connsiteY40"/>
              <a:gd fmla="*/ 284710 w 338138" name="connsiteX41"/>
              <a:gd fmla="*/ 22225 h 250825" name="connsiteY41"/>
              <a:gd fmla="*/ 53428 w 338138" name="connsiteX42"/>
              <a:gd fmla="*/ 22225 h 250825" name="connsiteY42"/>
              <a:gd fmla="*/ 53663 w 338138" name="connsiteX43"/>
              <a:gd fmla="*/ 0 h 250825" name="connsiteY43"/>
              <a:gd fmla="*/ 286062 w 338138" name="connsiteX44"/>
              <a:gd fmla="*/ 0 h 250825" name="connsiteY44"/>
              <a:gd fmla="*/ 311150 w 338138" name="connsiteX45"/>
              <a:gd fmla="*/ 25008 h 250825" name="connsiteY45"/>
              <a:gd fmla="*/ 311150 w 338138" name="connsiteX46"/>
              <a:gd fmla="*/ 182955 h 250825" name="connsiteY46"/>
              <a:gd fmla="*/ 286062 w 338138" name="connsiteX47"/>
              <a:gd fmla="*/ 207963 h 250825" name="connsiteY47"/>
              <a:gd fmla="*/ 53663 w 338138" name="connsiteX48"/>
              <a:gd fmla="*/ 207963 h 250825" name="connsiteY48"/>
              <a:gd fmla="*/ 28575 w 338138" name="connsiteX49"/>
              <a:gd fmla="*/ 182955 h 250825" name="connsiteY49"/>
              <a:gd fmla="*/ 28575 w 338138" name="connsiteX50"/>
              <a:gd fmla="*/ 25008 h 250825" name="connsiteY50"/>
              <a:gd fmla="*/ 53663 w 338138" name="connsiteX51"/>
              <a:gd fmla="*/ 0 h 250825" name="connsiteY5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b="b" l="l" r="r" t="t"/>
            <a:pathLst>
              <a:path h="250825" w="338138">
                <a:moveTo>
                  <a:pt x="9246" y="217487"/>
                </a:moveTo>
                <a:cubicBezTo>
                  <a:pt x="9246" y="217487"/>
                  <a:pt x="9246" y="217487"/>
                  <a:pt x="328892" y="217487"/>
                </a:cubicBezTo>
                <a:cubicBezTo>
                  <a:pt x="334176" y="217487"/>
                  <a:pt x="338138" y="221488"/>
                  <a:pt x="338138" y="226822"/>
                </a:cubicBezTo>
                <a:cubicBezTo>
                  <a:pt x="338138" y="240157"/>
                  <a:pt x="327571" y="250825"/>
                  <a:pt x="314363" y="250825"/>
                </a:cubicBezTo>
                <a:cubicBezTo>
                  <a:pt x="314363" y="250825"/>
                  <a:pt x="314363" y="250825"/>
                  <a:pt x="23775" y="250825"/>
                </a:cubicBezTo>
                <a:cubicBezTo>
                  <a:pt x="10567" y="250825"/>
                  <a:pt x="0" y="240157"/>
                  <a:pt x="0" y="226822"/>
                </a:cubicBezTo>
                <a:cubicBezTo>
                  <a:pt x="0" y="221488"/>
                  <a:pt x="3962" y="217487"/>
                  <a:pt x="9246" y="217487"/>
                </a:cubicBezTo>
                <a:close/>
                <a:moveTo>
                  <a:pt x="100182" y="100012"/>
                </a:moveTo>
                <a:cubicBezTo>
                  <a:pt x="100182" y="100012"/>
                  <a:pt x="100182" y="100012"/>
                  <a:pt x="123655" y="100012"/>
                </a:cubicBezTo>
                <a:cubicBezTo>
                  <a:pt x="127567" y="100012"/>
                  <a:pt x="130175" y="102689"/>
                  <a:pt x="130175" y="106705"/>
                </a:cubicBezTo>
                <a:cubicBezTo>
                  <a:pt x="130175" y="106705"/>
                  <a:pt x="130175" y="106705"/>
                  <a:pt x="130175" y="161583"/>
                </a:cubicBezTo>
                <a:cubicBezTo>
                  <a:pt x="130175" y="165598"/>
                  <a:pt x="127567" y="168275"/>
                  <a:pt x="123655" y="168275"/>
                </a:cubicBezTo>
                <a:cubicBezTo>
                  <a:pt x="123655" y="168275"/>
                  <a:pt x="123655" y="168275"/>
                  <a:pt x="100182" y="168275"/>
                </a:cubicBezTo>
                <a:cubicBezTo>
                  <a:pt x="96270" y="168275"/>
                  <a:pt x="93662" y="165598"/>
                  <a:pt x="93662" y="161583"/>
                </a:cubicBezTo>
                <a:cubicBezTo>
                  <a:pt x="93662" y="161583"/>
                  <a:pt x="93662" y="161583"/>
                  <a:pt x="93662" y="106705"/>
                </a:cubicBezTo>
                <a:cubicBezTo>
                  <a:pt x="93662" y="102689"/>
                  <a:pt x="96270" y="100012"/>
                  <a:pt x="100182" y="100012"/>
                </a:cubicBezTo>
                <a:close/>
                <a:moveTo>
                  <a:pt x="157332" y="77787"/>
                </a:moveTo>
                <a:cubicBezTo>
                  <a:pt x="157332" y="77787"/>
                  <a:pt x="157332" y="77787"/>
                  <a:pt x="180805" y="77787"/>
                </a:cubicBezTo>
                <a:cubicBezTo>
                  <a:pt x="184717" y="77787"/>
                  <a:pt x="187325" y="81779"/>
                  <a:pt x="187325" y="84441"/>
                </a:cubicBezTo>
                <a:cubicBezTo>
                  <a:pt x="187325" y="84441"/>
                  <a:pt x="187325" y="84441"/>
                  <a:pt x="187325" y="161622"/>
                </a:cubicBezTo>
                <a:cubicBezTo>
                  <a:pt x="187325" y="165614"/>
                  <a:pt x="184717" y="168275"/>
                  <a:pt x="180805" y="168275"/>
                </a:cubicBezTo>
                <a:cubicBezTo>
                  <a:pt x="180805" y="168275"/>
                  <a:pt x="180805" y="168275"/>
                  <a:pt x="157332" y="168275"/>
                </a:cubicBezTo>
                <a:cubicBezTo>
                  <a:pt x="153420" y="168275"/>
                  <a:pt x="150812" y="165614"/>
                  <a:pt x="150812" y="161622"/>
                </a:cubicBezTo>
                <a:cubicBezTo>
                  <a:pt x="150812" y="161622"/>
                  <a:pt x="150812" y="161622"/>
                  <a:pt x="150812" y="84441"/>
                </a:cubicBezTo>
                <a:cubicBezTo>
                  <a:pt x="150812" y="81779"/>
                  <a:pt x="153420" y="77787"/>
                  <a:pt x="157332" y="77787"/>
                </a:cubicBezTo>
                <a:close/>
                <a:moveTo>
                  <a:pt x="216070" y="49212"/>
                </a:moveTo>
                <a:cubicBezTo>
                  <a:pt x="216070" y="49212"/>
                  <a:pt x="216070" y="49212"/>
                  <a:pt x="239543" y="49212"/>
                </a:cubicBezTo>
                <a:cubicBezTo>
                  <a:pt x="243455" y="49212"/>
                  <a:pt x="246063" y="51858"/>
                  <a:pt x="246063" y="55827"/>
                </a:cubicBezTo>
                <a:cubicBezTo>
                  <a:pt x="246063" y="55827"/>
                  <a:pt x="246063" y="55827"/>
                  <a:pt x="246063" y="161661"/>
                </a:cubicBezTo>
                <a:cubicBezTo>
                  <a:pt x="246063" y="165629"/>
                  <a:pt x="243455" y="168275"/>
                  <a:pt x="239543" y="168275"/>
                </a:cubicBezTo>
                <a:cubicBezTo>
                  <a:pt x="239543" y="168275"/>
                  <a:pt x="239543" y="168275"/>
                  <a:pt x="216070" y="168275"/>
                </a:cubicBezTo>
                <a:cubicBezTo>
                  <a:pt x="212158" y="168275"/>
                  <a:pt x="209550" y="165629"/>
                  <a:pt x="209550" y="161661"/>
                </a:cubicBezTo>
                <a:cubicBezTo>
                  <a:pt x="209550" y="161661"/>
                  <a:pt x="209550" y="161661"/>
                  <a:pt x="209550" y="55827"/>
                </a:cubicBezTo>
                <a:cubicBezTo>
                  <a:pt x="209550" y="51858"/>
                  <a:pt x="212158" y="49212"/>
                  <a:pt x="216070" y="49212"/>
                </a:cubicBezTo>
                <a:close/>
                <a:moveTo>
                  <a:pt x="53428" y="22225"/>
                </a:moveTo>
                <a:cubicBezTo>
                  <a:pt x="52114" y="22225"/>
                  <a:pt x="50800" y="23541"/>
                  <a:pt x="50800" y="24858"/>
                </a:cubicBezTo>
                <a:lnTo>
                  <a:pt x="50800" y="182834"/>
                </a:lnTo>
                <a:cubicBezTo>
                  <a:pt x="50800" y="184150"/>
                  <a:pt x="52114" y="184150"/>
                  <a:pt x="53428" y="184150"/>
                </a:cubicBezTo>
                <a:cubicBezTo>
                  <a:pt x="53428" y="184150"/>
                  <a:pt x="53428" y="184150"/>
                  <a:pt x="284710" y="184150"/>
                </a:cubicBezTo>
                <a:cubicBezTo>
                  <a:pt x="286024" y="184150"/>
                  <a:pt x="287338" y="184150"/>
                  <a:pt x="287338" y="182834"/>
                </a:cubicBezTo>
                <a:cubicBezTo>
                  <a:pt x="287338" y="182834"/>
                  <a:pt x="287338" y="182834"/>
                  <a:pt x="287338" y="24858"/>
                </a:cubicBezTo>
                <a:cubicBezTo>
                  <a:pt x="287338" y="23541"/>
                  <a:pt x="286024" y="22225"/>
                  <a:pt x="284710" y="22225"/>
                </a:cubicBezTo>
                <a:cubicBezTo>
                  <a:pt x="284710" y="22225"/>
                  <a:pt x="284710" y="22225"/>
                  <a:pt x="53428" y="22225"/>
                </a:cubicBezTo>
                <a:close/>
                <a:moveTo>
                  <a:pt x="53663" y="0"/>
                </a:moveTo>
                <a:cubicBezTo>
                  <a:pt x="53663" y="0"/>
                  <a:pt x="53663" y="0"/>
                  <a:pt x="286062" y="0"/>
                </a:cubicBezTo>
                <a:cubicBezTo>
                  <a:pt x="300587" y="0"/>
                  <a:pt x="311150" y="10530"/>
                  <a:pt x="311150" y="25008"/>
                </a:cubicBezTo>
                <a:cubicBezTo>
                  <a:pt x="311150" y="25008"/>
                  <a:pt x="311150" y="25008"/>
                  <a:pt x="311150" y="182955"/>
                </a:cubicBezTo>
                <a:cubicBezTo>
                  <a:pt x="311150" y="196117"/>
                  <a:pt x="300587" y="207963"/>
                  <a:pt x="286062" y="207963"/>
                </a:cubicBezTo>
                <a:cubicBezTo>
                  <a:pt x="286062" y="207963"/>
                  <a:pt x="286062" y="207963"/>
                  <a:pt x="53663" y="207963"/>
                </a:cubicBezTo>
                <a:cubicBezTo>
                  <a:pt x="39138" y="207963"/>
                  <a:pt x="28575" y="196117"/>
                  <a:pt x="28575" y="182955"/>
                </a:cubicBezTo>
                <a:cubicBezTo>
                  <a:pt x="28575" y="182955"/>
                  <a:pt x="28575" y="182955"/>
                  <a:pt x="28575" y="25008"/>
                </a:cubicBezTo>
                <a:cubicBezTo>
                  <a:pt x="28575" y="10530"/>
                  <a:pt x="39138" y="0"/>
                  <a:pt x="5366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73" name="任意多边形: 形状 72">
            <a:extLst>
              <a:ext uri="{FF2B5EF4-FFF2-40B4-BE49-F238E27FC236}">
                <a16:creationId xmlns:a16="http://schemas.microsoft.com/office/drawing/2014/main" id="{ED511B00-7682-44A8-842E-FC477FE98D72}"/>
              </a:ext>
            </a:extLst>
          </p:cNvPr>
          <p:cNvSpPr/>
          <p:nvPr/>
        </p:nvSpPr>
        <p:spPr>
          <a:xfrm>
            <a:off x="7455394" y="3718640"/>
            <a:ext cx="538904" cy="399749"/>
          </a:xfrm>
          <a:custGeom>
            <a:gdLst>
              <a:gd fmla="*/ 9246 w 338138" name="connsiteX0"/>
              <a:gd fmla="*/ 217487 h 250825" name="connsiteY0"/>
              <a:gd fmla="*/ 328892 w 338138" name="connsiteX1"/>
              <a:gd fmla="*/ 217487 h 250825" name="connsiteY1"/>
              <a:gd fmla="*/ 338138 w 338138" name="connsiteX2"/>
              <a:gd fmla="*/ 226822 h 250825" name="connsiteY2"/>
              <a:gd fmla="*/ 314363 w 338138" name="connsiteX3"/>
              <a:gd fmla="*/ 250825 h 250825" name="connsiteY3"/>
              <a:gd fmla="*/ 23775 w 338138" name="connsiteX4"/>
              <a:gd fmla="*/ 250825 h 250825" name="connsiteY4"/>
              <a:gd fmla="*/ 0 w 338138" name="connsiteX5"/>
              <a:gd fmla="*/ 226822 h 250825" name="connsiteY5"/>
              <a:gd fmla="*/ 9246 w 338138" name="connsiteX6"/>
              <a:gd fmla="*/ 217487 h 250825" name="connsiteY6"/>
              <a:gd fmla="*/ 100182 w 338138" name="connsiteX7"/>
              <a:gd fmla="*/ 100012 h 250825" name="connsiteY7"/>
              <a:gd fmla="*/ 123655 w 338138" name="connsiteX8"/>
              <a:gd fmla="*/ 100012 h 250825" name="connsiteY8"/>
              <a:gd fmla="*/ 130175 w 338138" name="connsiteX9"/>
              <a:gd fmla="*/ 106705 h 250825" name="connsiteY9"/>
              <a:gd fmla="*/ 130175 w 338138" name="connsiteX10"/>
              <a:gd fmla="*/ 161583 h 250825" name="connsiteY10"/>
              <a:gd fmla="*/ 123655 w 338138" name="connsiteX11"/>
              <a:gd fmla="*/ 168275 h 250825" name="connsiteY11"/>
              <a:gd fmla="*/ 100182 w 338138" name="connsiteX12"/>
              <a:gd fmla="*/ 168275 h 250825" name="connsiteY12"/>
              <a:gd fmla="*/ 93662 w 338138" name="connsiteX13"/>
              <a:gd fmla="*/ 161583 h 250825" name="connsiteY13"/>
              <a:gd fmla="*/ 93662 w 338138" name="connsiteX14"/>
              <a:gd fmla="*/ 106705 h 250825" name="connsiteY14"/>
              <a:gd fmla="*/ 100182 w 338138" name="connsiteX15"/>
              <a:gd fmla="*/ 100012 h 250825" name="connsiteY15"/>
              <a:gd fmla="*/ 157332 w 338138" name="connsiteX16"/>
              <a:gd fmla="*/ 77787 h 250825" name="connsiteY16"/>
              <a:gd fmla="*/ 180805 w 338138" name="connsiteX17"/>
              <a:gd fmla="*/ 77787 h 250825" name="connsiteY17"/>
              <a:gd fmla="*/ 187325 w 338138" name="connsiteX18"/>
              <a:gd fmla="*/ 84441 h 250825" name="connsiteY18"/>
              <a:gd fmla="*/ 187325 w 338138" name="connsiteX19"/>
              <a:gd fmla="*/ 161622 h 250825" name="connsiteY19"/>
              <a:gd fmla="*/ 180805 w 338138" name="connsiteX20"/>
              <a:gd fmla="*/ 168275 h 250825" name="connsiteY20"/>
              <a:gd fmla="*/ 157332 w 338138" name="connsiteX21"/>
              <a:gd fmla="*/ 168275 h 250825" name="connsiteY21"/>
              <a:gd fmla="*/ 150812 w 338138" name="connsiteX22"/>
              <a:gd fmla="*/ 161622 h 250825" name="connsiteY22"/>
              <a:gd fmla="*/ 150812 w 338138" name="connsiteX23"/>
              <a:gd fmla="*/ 84441 h 250825" name="connsiteY23"/>
              <a:gd fmla="*/ 157332 w 338138" name="connsiteX24"/>
              <a:gd fmla="*/ 77787 h 250825" name="connsiteY24"/>
              <a:gd fmla="*/ 216070 w 338138" name="connsiteX25"/>
              <a:gd fmla="*/ 49212 h 250825" name="connsiteY25"/>
              <a:gd fmla="*/ 239543 w 338138" name="connsiteX26"/>
              <a:gd fmla="*/ 49212 h 250825" name="connsiteY26"/>
              <a:gd fmla="*/ 246063 w 338138" name="connsiteX27"/>
              <a:gd fmla="*/ 55827 h 250825" name="connsiteY27"/>
              <a:gd fmla="*/ 246063 w 338138" name="connsiteX28"/>
              <a:gd fmla="*/ 161661 h 250825" name="connsiteY28"/>
              <a:gd fmla="*/ 239543 w 338138" name="connsiteX29"/>
              <a:gd fmla="*/ 168275 h 250825" name="connsiteY29"/>
              <a:gd fmla="*/ 216070 w 338138" name="connsiteX30"/>
              <a:gd fmla="*/ 168275 h 250825" name="connsiteY30"/>
              <a:gd fmla="*/ 209550 w 338138" name="connsiteX31"/>
              <a:gd fmla="*/ 161661 h 250825" name="connsiteY31"/>
              <a:gd fmla="*/ 209550 w 338138" name="connsiteX32"/>
              <a:gd fmla="*/ 55827 h 250825" name="connsiteY32"/>
              <a:gd fmla="*/ 216070 w 338138" name="connsiteX33"/>
              <a:gd fmla="*/ 49212 h 250825" name="connsiteY33"/>
              <a:gd fmla="*/ 53428 w 338138" name="connsiteX34"/>
              <a:gd fmla="*/ 22225 h 250825" name="connsiteY34"/>
              <a:gd fmla="*/ 50800 w 338138" name="connsiteX35"/>
              <a:gd fmla="*/ 24858 h 250825" name="connsiteY35"/>
              <a:gd fmla="*/ 50800 w 338138" name="connsiteX36"/>
              <a:gd fmla="*/ 182834 h 250825" name="connsiteY36"/>
              <a:gd fmla="*/ 53428 w 338138" name="connsiteX37"/>
              <a:gd fmla="*/ 184150 h 250825" name="connsiteY37"/>
              <a:gd fmla="*/ 284710 w 338138" name="connsiteX38"/>
              <a:gd fmla="*/ 184150 h 250825" name="connsiteY38"/>
              <a:gd fmla="*/ 287338 w 338138" name="connsiteX39"/>
              <a:gd fmla="*/ 182834 h 250825" name="connsiteY39"/>
              <a:gd fmla="*/ 287338 w 338138" name="connsiteX40"/>
              <a:gd fmla="*/ 24858 h 250825" name="connsiteY40"/>
              <a:gd fmla="*/ 284710 w 338138" name="connsiteX41"/>
              <a:gd fmla="*/ 22225 h 250825" name="connsiteY41"/>
              <a:gd fmla="*/ 53428 w 338138" name="connsiteX42"/>
              <a:gd fmla="*/ 22225 h 250825" name="connsiteY42"/>
              <a:gd fmla="*/ 53663 w 338138" name="connsiteX43"/>
              <a:gd fmla="*/ 0 h 250825" name="connsiteY43"/>
              <a:gd fmla="*/ 286062 w 338138" name="connsiteX44"/>
              <a:gd fmla="*/ 0 h 250825" name="connsiteY44"/>
              <a:gd fmla="*/ 311150 w 338138" name="connsiteX45"/>
              <a:gd fmla="*/ 25008 h 250825" name="connsiteY45"/>
              <a:gd fmla="*/ 311150 w 338138" name="connsiteX46"/>
              <a:gd fmla="*/ 182955 h 250825" name="connsiteY46"/>
              <a:gd fmla="*/ 286062 w 338138" name="connsiteX47"/>
              <a:gd fmla="*/ 207963 h 250825" name="connsiteY47"/>
              <a:gd fmla="*/ 53663 w 338138" name="connsiteX48"/>
              <a:gd fmla="*/ 207963 h 250825" name="connsiteY48"/>
              <a:gd fmla="*/ 28575 w 338138" name="connsiteX49"/>
              <a:gd fmla="*/ 182955 h 250825" name="connsiteY49"/>
              <a:gd fmla="*/ 28575 w 338138" name="connsiteX50"/>
              <a:gd fmla="*/ 25008 h 250825" name="connsiteY50"/>
              <a:gd fmla="*/ 53663 w 338138" name="connsiteX51"/>
              <a:gd fmla="*/ 0 h 250825" name="connsiteY5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b="b" l="l" r="r" t="t"/>
            <a:pathLst>
              <a:path h="250825" w="338138">
                <a:moveTo>
                  <a:pt x="9246" y="217487"/>
                </a:moveTo>
                <a:cubicBezTo>
                  <a:pt x="9246" y="217487"/>
                  <a:pt x="9246" y="217487"/>
                  <a:pt x="328892" y="217487"/>
                </a:cubicBezTo>
                <a:cubicBezTo>
                  <a:pt x="334176" y="217487"/>
                  <a:pt x="338138" y="221488"/>
                  <a:pt x="338138" y="226822"/>
                </a:cubicBezTo>
                <a:cubicBezTo>
                  <a:pt x="338138" y="240157"/>
                  <a:pt x="327571" y="250825"/>
                  <a:pt x="314363" y="250825"/>
                </a:cubicBezTo>
                <a:cubicBezTo>
                  <a:pt x="314363" y="250825"/>
                  <a:pt x="314363" y="250825"/>
                  <a:pt x="23775" y="250825"/>
                </a:cubicBezTo>
                <a:cubicBezTo>
                  <a:pt x="10567" y="250825"/>
                  <a:pt x="0" y="240157"/>
                  <a:pt x="0" y="226822"/>
                </a:cubicBezTo>
                <a:cubicBezTo>
                  <a:pt x="0" y="221488"/>
                  <a:pt x="3962" y="217487"/>
                  <a:pt x="9246" y="217487"/>
                </a:cubicBezTo>
                <a:close/>
                <a:moveTo>
                  <a:pt x="100182" y="100012"/>
                </a:moveTo>
                <a:cubicBezTo>
                  <a:pt x="100182" y="100012"/>
                  <a:pt x="100182" y="100012"/>
                  <a:pt x="123655" y="100012"/>
                </a:cubicBezTo>
                <a:cubicBezTo>
                  <a:pt x="127567" y="100012"/>
                  <a:pt x="130175" y="102689"/>
                  <a:pt x="130175" y="106705"/>
                </a:cubicBezTo>
                <a:cubicBezTo>
                  <a:pt x="130175" y="106705"/>
                  <a:pt x="130175" y="106705"/>
                  <a:pt x="130175" y="161583"/>
                </a:cubicBezTo>
                <a:cubicBezTo>
                  <a:pt x="130175" y="165598"/>
                  <a:pt x="127567" y="168275"/>
                  <a:pt x="123655" y="168275"/>
                </a:cubicBezTo>
                <a:cubicBezTo>
                  <a:pt x="123655" y="168275"/>
                  <a:pt x="123655" y="168275"/>
                  <a:pt x="100182" y="168275"/>
                </a:cubicBezTo>
                <a:cubicBezTo>
                  <a:pt x="96270" y="168275"/>
                  <a:pt x="93662" y="165598"/>
                  <a:pt x="93662" y="161583"/>
                </a:cubicBezTo>
                <a:cubicBezTo>
                  <a:pt x="93662" y="161583"/>
                  <a:pt x="93662" y="161583"/>
                  <a:pt x="93662" y="106705"/>
                </a:cubicBezTo>
                <a:cubicBezTo>
                  <a:pt x="93662" y="102689"/>
                  <a:pt x="96270" y="100012"/>
                  <a:pt x="100182" y="100012"/>
                </a:cubicBezTo>
                <a:close/>
                <a:moveTo>
                  <a:pt x="157332" y="77787"/>
                </a:moveTo>
                <a:cubicBezTo>
                  <a:pt x="157332" y="77787"/>
                  <a:pt x="157332" y="77787"/>
                  <a:pt x="180805" y="77787"/>
                </a:cubicBezTo>
                <a:cubicBezTo>
                  <a:pt x="184717" y="77787"/>
                  <a:pt x="187325" y="81779"/>
                  <a:pt x="187325" y="84441"/>
                </a:cubicBezTo>
                <a:cubicBezTo>
                  <a:pt x="187325" y="84441"/>
                  <a:pt x="187325" y="84441"/>
                  <a:pt x="187325" y="161622"/>
                </a:cubicBezTo>
                <a:cubicBezTo>
                  <a:pt x="187325" y="165614"/>
                  <a:pt x="184717" y="168275"/>
                  <a:pt x="180805" y="168275"/>
                </a:cubicBezTo>
                <a:cubicBezTo>
                  <a:pt x="180805" y="168275"/>
                  <a:pt x="180805" y="168275"/>
                  <a:pt x="157332" y="168275"/>
                </a:cubicBezTo>
                <a:cubicBezTo>
                  <a:pt x="153420" y="168275"/>
                  <a:pt x="150812" y="165614"/>
                  <a:pt x="150812" y="161622"/>
                </a:cubicBezTo>
                <a:cubicBezTo>
                  <a:pt x="150812" y="161622"/>
                  <a:pt x="150812" y="161622"/>
                  <a:pt x="150812" y="84441"/>
                </a:cubicBezTo>
                <a:cubicBezTo>
                  <a:pt x="150812" y="81779"/>
                  <a:pt x="153420" y="77787"/>
                  <a:pt x="157332" y="77787"/>
                </a:cubicBezTo>
                <a:close/>
                <a:moveTo>
                  <a:pt x="216070" y="49212"/>
                </a:moveTo>
                <a:cubicBezTo>
                  <a:pt x="216070" y="49212"/>
                  <a:pt x="216070" y="49212"/>
                  <a:pt x="239543" y="49212"/>
                </a:cubicBezTo>
                <a:cubicBezTo>
                  <a:pt x="243455" y="49212"/>
                  <a:pt x="246063" y="51858"/>
                  <a:pt x="246063" y="55827"/>
                </a:cubicBezTo>
                <a:cubicBezTo>
                  <a:pt x="246063" y="55827"/>
                  <a:pt x="246063" y="55827"/>
                  <a:pt x="246063" y="161661"/>
                </a:cubicBezTo>
                <a:cubicBezTo>
                  <a:pt x="246063" y="165629"/>
                  <a:pt x="243455" y="168275"/>
                  <a:pt x="239543" y="168275"/>
                </a:cubicBezTo>
                <a:cubicBezTo>
                  <a:pt x="239543" y="168275"/>
                  <a:pt x="239543" y="168275"/>
                  <a:pt x="216070" y="168275"/>
                </a:cubicBezTo>
                <a:cubicBezTo>
                  <a:pt x="212158" y="168275"/>
                  <a:pt x="209550" y="165629"/>
                  <a:pt x="209550" y="161661"/>
                </a:cubicBezTo>
                <a:cubicBezTo>
                  <a:pt x="209550" y="161661"/>
                  <a:pt x="209550" y="161661"/>
                  <a:pt x="209550" y="55827"/>
                </a:cubicBezTo>
                <a:cubicBezTo>
                  <a:pt x="209550" y="51858"/>
                  <a:pt x="212158" y="49212"/>
                  <a:pt x="216070" y="49212"/>
                </a:cubicBezTo>
                <a:close/>
                <a:moveTo>
                  <a:pt x="53428" y="22225"/>
                </a:moveTo>
                <a:cubicBezTo>
                  <a:pt x="52114" y="22225"/>
                  <a:pt x="50800" y="23541"/>
                  <a:pt x="50800" y="24858"/>
                </a:cubicBezTo>
                <a:lnTo>
                  <a:pt x="50800" y="182834"/>
                </a:lnTo>
                <a:cubicBezTo>
                  <a:pt x="50800" y="184150"/>
                  <a:pt x="52114" y="184150"/>
                  <a:pt x="53428" y="184150"/>
                </a:cubicBezTo>
                <a:cubicBezTo>
                  <a:pt x="53428" y="184150"/>
                  <a:pt x="53428" y="184150"/>
                  <a:pt x="284710" y="184150"/>
                </a:cubicBezTo>
                <a:cubicBezTo>
                  <a:pt x="286024" y="184150"/>
                  <a:pt x="287338" y="184150"/>
                  <a:pt x="287338" y="182834"/>
                </a:cubicBezTo>
                <a:cubicBezTo>
                  <a:pt x="287338" y="182834"/>
                  <a:pt x="287338" y="182834"/>
                  <a:pt x="287338" y="24858"/>
                </a:cubicBezTo>
                <a:cubicBezTo>
                  <a:pt x="287338" y="23541"/>
                  <a:pt x="286024" y="22225"/>
                  <a:pt x="284710" y="22225"/>
                </a:cubicBezTo>
                <a:cubicBezTo>
                  <a:pt x="284710" y="22225"/>
                  <a:pt x="284710" y="22225"/>
                  <a:pt x="53428" y="22225"/>
                </a:cubicBezTo>
                <a:close/>
                <a:moveTo>
                  <a:pt x="53663" y="0"/>
                </a:moveTo>
                <a:cubicBezTo>
                  <a:pt x="53663" y="0"/>
                  <a:pt x="53663" y="0"/>
                  <a:pt x="286062" y="0"/>
                </a:cubicBezTo>
                <a:cubicBezTo>
                  <a:pt x="300587" y="0"/>
                  <a:pt x="311150" y="10530"/>
                  <a:pt x="311150" y="25008"/>
                </a:cubicBezTo>
                <a:cubicBezTo>
                  <a:pt x="311150" y="25008"/>
                  <a:pt x="311150" y="25008"/>
                  <a:pt x="311150" y="182955"/>
                </a:cubicBezTo>
                <a:cubicBezTo>
                  <a:pt x="311150" y="196117"/>
                  <a:pt x="300587" y="207963"/>
                  <a:pt x="286062" y="207963"/>
                </a:cubicBezTo>
                <a:cubicBezTo>
                  <a:pt x="286062" y="207963"/>
                  <a:pt x="286062" y="207963"/>
                  <a:pt x="53663" y="207963"/>
                </a:cubicBezTo>
                <a:cubicBezTo>
                  <a:pt x="39138" y="207963"/>
                  <a:pt x="28575" y="196117"/>
                  <a:pt x="28575" y="182955"/>
                </a:cubicBezTo>
                <a:cubicBezTo>
                  <a:pt x="28575" y="182955"/>
                  <a:pt x="28575" y="182955"/>
                  <a:pt x="28575" y="25008"/>
                </a:cubicBezTo>
                <a:cubicBezTo>
                  <a:pt x="28575" y="10530"/>
                  <a:pt x="39138" y="0"/>
                  <a:pt x="5366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charset="-122" panose="020b0503020204020204" pitchFamily="34" typeface="微软雅黑"/>
              <a:cs typeface="+mn-ea"/>
              <a:sym typeface="+mn-lt"/>
            </a:endParaRPr>
          </a:p>
        </p:txBody>
      </p:sp>
    </p:spTree>
    <p:extLst>
      <p:ext uri="{BB962C8B-B14F-4D97-AF65-F5344CB8AC3E}">
        <p14:creationId val="4133992002"/>
      </p:ext>
    </p:extLst>
  </p:cSld>
  <p:clrMapOvr>
    <a:masterClrMapping/>
  </p:clrMapOvr>
  <p:transition spd="slow">
    <p:randomBar dir="vert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2" presetSubtype="4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8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12" presetSubtype="4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2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3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5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5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1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6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7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6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3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7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9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8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3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4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5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1"/>
      <p:bldP grpId="0" spid="62"/>
      <p:bldP grpId="0" spid="66"/>
      <p:bldP grpId="0" spid="67"/>
      <p:bldP grpId="0" spid="68"/>
      <p:bldP grpId="0" spid="69"/>
      <p:bldP grpId="0" spid="70"/>
      <p:bldP grpId="0" spid="71"/>
      <p:bldP grpId="0" spid="72"/>
      <p:bldP grpId="0" spid="73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606B49C1-4557-4C22-9BB8-0F67CF9E503C}"/>
              </a:ext>
            </a:extLst>
          </p:cNvPr>
          <p:cNvGrpSpPr/>
          <p:nvPr/>
        </p:nvGrpSpPr>
        <p:grpSpPr>
          <a:xfrm rot="5400000">
            <a:off x="5049491" y="2689017"/>
            <a:ext cx="2060540" cy="2060540"/>
            <a:chOff x="5049491" y="2689017"/>
            <a:chExt cx="2060540" cy="2060540"/>
          </a:xfrm>
        </p:grpSpPr>
        <p:sp>
          <p:nvSpPr>
            <p:cNvPr id="19" name="弧形 18">
              <a:extLst>
                <a:ext uri="{FF2B5EF4-FFF2-40B4-BE49-F238E27FC236}">
                  <a16:creationId xmlns:a16="http://schemas.microsoft.com/office/drawing/2014/main" id="{27947F9B-0F27-4255-8007-FAFE04C42994}"/>
                </a:ext>
              </a:extLst>
            </p:cNvPr>
            <p:cNvSpPr/>
            <p:nvPr/>
          </p:nvSpPr>
          <p:spPr>
            <a:xfrm>
              <a:off x="5049491" y="2689017"/>
              <a:ext cx="2060540" cy="2060540"/>
            </a:xfrm>
            <a:prstGeom prst="arc">
              <a:avLst>
                <a:gd fmla="val 7846411" name="adj1"/>
                <a:gd fmla="val 7144191" name="adj2"/>
              </a:avLst>
            </a:prstGeom>
            <a:solidFill>
              <a:schemeClr val="bg1"/>
            </a:solidFill>
            <a:ln w="19050">
              <a:solidFill>
                <a:schemeClr val="bg1">
                  <a:lumMod val="75000"/>
                </a:schemeClr>
              </a:solidFill>
              <a:headEnd len="med" type="oval" w="med"/>
              <a:tailEnd len="med" type="oval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20" name="弧形 19">
              <a:extLst>
                <a:ext uri="{FF2B5EF4-FFF2-40B4-BE49-F238E27FC236}">
                  <a16:creationId xmlns:a16="http://schemas.microsoft.com/office/drawing/2014/main" id="{91E0B4DF-7EA4-4DED-BD2F-16BFC8F12EF6}"/>
                </a:ext>
              </a:extLst>
            </p:cNvPr>
            <p:cNvSpPr/>
            <p:nvPr/>
          </p:nvSpPr>
          <p:spPr>
            <a:xfrm>
              <a:off x="5049491" y="2689017"/>
              <a:ext cx="2060540" cy="2060540"/>
            </a:xfrm>
            <a:prstGeom prst="arc">
              <a:avLst>
                <a:gd fmla="val 7829154" name="adj1"/>
                <a:gd fmla="val 18569970" name="adj2"/>
              </a:avLst>
            </a:prstGeom>
            <a:ln w="57150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lin ang="5400000" scaled="1"/>
              </a:gradFill>
              <a:headEnd len="med" type="none" w="med"/>
              <a:tailEnd len="med" type="none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</p:grpSp>
      <p:sp>
        <p:nvSpPr>
          <p:cNvPr id="5" name="任意多边形 29">
            <a:extLst>
              <a:ext uri="{FF2B5EF4-FFF2-40B4-BE49-F238E27FC236}">
                <a16:creationId xmlns:a16="http://schemas.microsoft.com/office/drawing/2014/main" id="{1C70501E-1A24-46AE-A896-8AA33F89011C}"/>
              </a:ext>
            </a:extLst>
          </p:cNvPr>
          <p:cNvSpPr/>
          <p:nvPr/>
        </p:nvSpPr>
        <p:spPr bwMode="auto">
          <a:xfrm>
            <a:off x="5703911" y="3177893"/>
            <a:ext cx="751701" cy="774140"/>
          </a:xfrm>
          <a:custGeom>
            <a:gdLst>
              <a:gd fmla="*/ 140277 w 319088" name="connsiteX0"/>
              <a:gd fmla="*/ 225425 h 328613" name="connsiteY0"/>
              <a:gd fmla="*/ 101311 w 319088" name="connsiteX1"/>
              <a:gd fmla="*/ 229351 h 328613" name="connsiteY1"/>
              <a:gd fmla="*/ 100012 w 319088" name="connsiteX2"/>
              <a:gd fmla="*/ 230660 h 328613" name="connsiteY2"/>
              <a:gd fmla="*/ 100012 w 319088" name="connsiteX3"/>
              <a:gd fmla="*/ 319646 h 328613" name="connsiteY3"/>
              <a:gd fmla="*/ 100012 w 319088" name="connsiteX4"/>
              <a:gd fmla="*/ 322263 h 328613" name="connsiteY4"/>
              <a:gd fmla="*/ 101311 w 319088" name="connsiteX5"/>
              <a:gd fmla="*/ 322263 h 328613" name="connsiteY5"/>
              <a:gd fmla="*/ 102610 w 319088" name="connsiteX6"/>
              <a:gd fmla="*/ 322263 h 328613" name="connsiteY6"/>
              <a:gd fmla="*/ 140277 w 319088" name="connsiteX7"/>
              <a:gd fmla="*/ 311794 h 328613" name="connsiteY7"/>
              <a:gd fmla="*/ 142875 w 319088" name="connsiteX8"/>
              <a:gd fmla="*/ 310485 h 328613" name="connsiteY8"/>
              <a:gd fmla="*/ 142875 w 319088" name="connsiteX9"/>
              <a:gd fmla="*/ 228042 h 328613" name="connsiteY9"/>
              <a:gd fmla="*/ 141576 w 319088" name="connsiteX10"/>
              <a:gd fmla="*/ 226734 h 328613" name="connsiteY10"/>
              <a:gd fmla="*/ 140277 w 319088" name="connsiteX11"/>
              <a:gd fmla="*/ 225425 h 328613" name="connsiteY11"/>
              <a:gd fmla="*/ 49212 w 319088" name="connsiteX12"/>
              <a:gd fmla="*/ 223838 h 328613" name="connsiteY12"/>
              <a:gd fmla="*/ 49212 w 319088" name="connsiteX13"/>
              <a:gd fmla="*/ 226378 h 328613" name="connsiteY13"/>
              <a:gd fmla="*/ 49212 w 319088" name="connsiteX14"/>
              <a:gd fmla="*/ 263208 h 328613" name="connsiteY14"/>
              <a:gd fmla="*/ 50497 w 319088" name="connsiteX15"/>
              <a:gd fmla="*/ 265748 h 328613" name="connsiteY15"/>
              <a:gd fmla="*/ 74915 w 319088" name="connsiteX16"/>
              <a:gd fmla="*/ 274638 h 328613" name="connsiteY16"/>
              <a:gd fmla="*/ 76200 w 319088" name="connsiteX17"/>
              <a:gd fmla="*/ 273368 h 328613" name="connsiteY17"/>
              <a:gd fmla="*/ 76200 w 319088" name="connsiteX18"/>
              <a:gd fmla="*/ 272098 h 328613" name="connsiteY18"/>
              <a:gd fmla="*/ 76200 w 319088" name="connsiteX19"/>
              <a:gd fmla="*/ 230188 h 328613" name="connsiteY19"/>
              <a:gd fmla="*/ 74915 w 319088" name="connsiteX20"/>
              <a:gd fmla="*/ 228918 h 328613" name="connsiteY20"/>
              <a:gd fmla="*/ 50497 w 319088" name="connsiteX21"/>
              <a:gd fmla="*/ 223838 h 328613" name="connsiteY21"/>
              <a:gd fmla="*/ 49212 w 319088" name="connsiteX22"/>
              <a:gd fmla="*/ 223838 h 328613" name="connsiteY22"/>
              <a:gd fmla="*/ 189206 w 319088" name="connsiteX23"/>
              <a:gd fmla="*/ 222250 h 328613" name="connsiteY23"/>
              <a:gd fmla="*/ 156868 w 319088" name="connsiteX24"/>
              <a:gd fmla="*/ 224848 h 328613" name="connsiteY24"/>
              <a:gd fmla="*/ 155575 w 319088" name="connsiteX25"/>
              <a:gd fmla="*/ 226147 h 328613" name="connsiteY25"/>
              <a:gd fmla="*/ 155575 w 319088" name="connsiteX26"/>
              <a:gd fmla="*/ 305377 h 328613" name="connsiteY26"/>
              <a:gd fmla="*/ 156868 w 319088" name="connsiteX27"/>
              <a:gd fmla="*/ 307975 h 328613" name="connsiteY27"/>
              <a:gd fmla="*/ 158162 w 319088" name="connsiteX28"/>
              <a:gd fmla="*/ 307975 h 328613" name="connsiteY28"/>
              <a:gd fmla="*/ 189206 w 319088" name="connsiteX29"/>
              <a:gd fmla="*/ 300182 h 328613" name="connsiteY29"/>
              <a:gd fmla="*/ 190500 w 319088" name="connsiteX30"/>
              <a:gd fmla="*/ 297584 h 328613" name="connsiteY30"/>
              <a:gd fmla="*/ 190500 w 319088" name="connsiteX31"/>
              <a:gd fmla="*/ 223549 h 328613" name="connsiteY31"/>
              <a:gd fmla="*/ 190500 w 319088" name="connsiteX32"/>
              <a:gd fmla="*/ 222250 h 328613" name="connsiteY32"/>
              <a:gd fmla="*/ 189206 w 319088" name="connsiteX33"/>
              <a:gd fmla="*/ 222250 h 328613" name="connsiteY33"/>
              <a:gd fmla="*/ 12700 w 319088" name="connsiteX34"/>
              <a:gd fmla="*/ 217488 h 328613" name="connsiteY34"/>
              <a:gd fmla="*/ 12700 w 319088" name="connsiteX35"/>
              <a:gd fmla="*/ 218778 h 328613" name="connsiteY35"/>
              <a:gd fmla="*/ 12700 w 319088" name="connsiteX36"/>
              <a:gd fmla="*/ 251024 h 328613" name="connsiteY36"/>
              <a:gd fmla="*/ 13970 w 319088" name="connsiteX37"/>
              <a:gd fmla="*/ 252314 h 328613" name="connsiteY37"/>
              <a:gd fmla="*/ 29210 w 319088" name="connsiteX38"/>
              <a:gd fmla="*/ 258763 h 328613" name="connsiteY38"/>
              <a:gd fmla="*/ 30480 w 319088" name="connsiteX39"/>
              <a:gd fmla="*/ 258763 h 328613" name="connsiteY39"/>
              <a:gd fmla="*/ 31750 w 319088" name="connsiteX40"/>
              <a:gd fmla="*/ 258763 h 328613" name="connsiteY40"/>
              <a:gd fmla="*/ 31750 w 319088" name="connsiteX41"/>
              <a:gd fmla="*/ 257473 h 328613" name="connsiteY41"/>
              <a:gd fmla="*/ 31750 w 319088" name="connsiteX42"/>
              <a:gd fmla="*/ 222647 h 328613" name="connsiteY42"/>
              <a:gd fmla="*/ 30480 w 319088" name="connsiteX43"/>
              <a:gd fmla="*/ 220068 h 328613" name="connsiteY43"/>
              <a:gd fmla="*/ 13970 w 319088" name="connsiteX44"/>
              <a:gd fmla="*/ 217488 h 328613" name="connsiteY44"/>
              <a:gd fmla="*/ 12700 w 319088" name="connsiteX45"/>
              <a:gd fmla="*/ 217488 h 328613" name="connsiteY45"/>
              <a:gd fmla="*/ 280105 w 319088" name="connsiteX46"/>
              <a:gd fmla="*/ 214313 h 328613" name="connsiteY46"/>
              <a:gd fmla="*/ 261584 w 319088" name="connsiteX47"/>
              <a:gd fmla="*/ 215595 h 328613" name="connsiteY47"/>
              <a:gd fmla="*/ 260350 w 319088" name="connsiteX48"/>
              <a:gd fmla="*/ 216877 h 328613" name="connsiteY48"/>
              <a:gd fmla="*/ 260350 w 319088" name="connsiteX49"/>
              <a:gd fmla="*/ 278424 h 328613" name="connsiteY49"/>
              <a:gd fmla="*/ 260350 w 319088" name="connsiteX50"/>
              <a:gd fmla="*/ 279706 h 328613" name="connsiteY50"/>
              <a:gd fmla="*/ 261584 w 319088" name="connsiteX51"/>
              <a:gd fmla="*/ 280988 h 328613" name="connsiteY51"/>
              <a:gd fmla="*/ 262819 w 319088" name="connsiteX52"/>
              <a:gd fmla="*/ 280988 h 328613" name="connsiteY52"/>
              <a:gd fmla="*/ 280105 w 319088" name="connsiteX53"/>
              <a:gd fmla="*/ 275859 h 328613" name="connsiteY53"/>
              <a:gd fmla="*/ 282575 w 319088" name="connsiteX54"/>
              <a:gd fmla="*/ 273295 h 328613" name="connsiteY54"/>
              <a:gd fmla="*/ 282575 w 319088" name="connsiteX55"/>
              <a:gd fmla="*/ 215595 h 328613" name="connsiteY55"/>
              <a:gd fmla="*/ 281340 w 319088" name="connsiteX56"/>
              <a:gd fmla="*/ 214313 h 328613" name="connsiteY56"/>
              <a:gd fmla="*/ 280105 w 319088" name="connsiteX57"/>
              <a:gd fmla="*/ 214313 h 328613" name="connsiteY57"/>
              <a:gd fmla="*/ 306983 w 319088" name="connsiteX58"/>
              <a:gd fmla="*/ 211138 h 328613" name="connsiteY58"/>
              <a:gd fmla="*/ 290215 w 319088" name="connsiteX59"/>
              <a:gd fmla="*/ 212428 h 328613" name="connsiteY59"/>
              <a:gd fmla="*/ 288925 w 319088" name="connsiteX60"/>
              <a:gd fmla="*/ 215008 h 328613" name="connsiteY60"/>
              <a:gd fmla="*/ 288925 w 319088" name="connsiteX61"/>
              <a:gd fmla="*/ 271761 h 328613" name="connsiteY61"/>
              <a:gd fmla="*/ 288925 w 319088" name="connsiteX62"/>
              <a:gd fmla="*/ 273051 h 328613" name="connsiteY62"/>
              <a:gd fmla="*/ 290215 w 319088" name="connsiteX63"/>
              <a:gd fmla="*/ 273051 h 328613" name="connsiteY63"/>
              <a:gd fmla="*/ 308273 w 319088" name="connsiteX64"/>
              <a:gd fmla="*/ 269181 h 328613" name="connsiteY64"/>
              <a:gd fmla="*/ 309563 w 319088" name="connsiteX65"/>
              <a:gd fmla="*/ 266602 h 328613" name="connsiteY65"/>
              <a:gd fmla="*/ 308273 w 319088" name="connsiteX66"/>
              <a:gd fmla="*/ 212428 h 328613" name="connsiteY66"/>
              <a:gd fmla="*/ 308273 w 319088" name="connsiteX67"/>
              <a:gd fmla="*/ 211138 h 328613" name="connsiteY67"/>
              <a:gd fmla="*/ 306983 w 319088" name="connsiteX68"/>
              <a:gd fmla="*/ 211138 h 328613" name="connsiteY68"/>
              <a:gd fmla="*/ 290195 w 319088" name="connsiteX69"/>
              <a:gd fmla="*/ 169863 h 328613" name="connsiteY69"/>
              <a:gd fmla="*/ 288925 w 319088" name="connsiteX70"/>
              <a:gd fmla="*/ 171196 h 328613" name="connsiteY70"/>
              <a:gd fmla="*/ 288925 w 319088" name="connsiteX71"/>
              <a:gd fmla="*/ 172530 h 328613" name="connsiteY71"/>
              <a:gd fmla="*/ 288925 w 319088" name="connsiteX72"/>
              <a:gd fmla="*/ 201867 h 328613" name="connsiteY72"/>
              <a:gd fmla="*/ 288925 w 319088" name="connsiteX73"/>
              <a:gd fmla="*/ 203201 h 328613" name="connsiteY73"/>
              <a:gd fmla="*/ 290195 w 319088" name="connsiteX74"/>
              <a:gd fmla="*/ 203201 h 328613" name="connsiteY74"/>
              <a:gd fmla="*/ 306705 w 319088" name="connsiteX75"/>
              <a:gd fmla="*/ 201867 h 328613" name="connsiteY75"/>
              <a:gd fmla="*/ 307975 w 319088" name="connsiteX76"/>
              <a:gd fmla="*/ 200534 h 328613" name="connsiteY76"/>
              <a:gd fmla="*/ 307975 w 319088" name="connsiteX77"/>
              <a:gd fmla="*/ 172530 h 328613" name="connsiteY77"/>
              <a:gd fmla="*/ 306705 w 319088" name="connsiteX78"/>
              <a:gd fmla="*/ 171196 h 328613" name="connsiteY78"/>
              <a:gd fmla="*/ 290195 w 319088" name="connsiteX79"/>
              <a:gd fmla="*/ 169863 h 328613" name="connsiteY79"/>
              <a:gd fmla="*/ 261584 w 319088" name="connsiteX80"/>
              <a:gd fmla="*/ 168275 h 328613" name="connsiteY80"/>
              <a:gd fmla="*/ 260350 w 319088" name="connsiteX81"/>
              <a:gd fmla="*/ 169568 h 328613" name="connsiteY81"/>
              <a:gd fmla="*/ 260350 w 319088" name="connsiteX82"/>
              <a:gd fmla="*/ 170862 h 328613" name="connsiteY82"/>
              <a:gd fmla="*/ 260350 w 319088" name="connsiteX83"/>
              <a:gd fmla="*/ 201906 h 328613" name="connsiteY83"/>
              <a:gd fmla="*/ 260350 w 319088" name="connsiteX84"/>
              <a:gd fmla="*/ 203200 h 328613" name="connsiteY84"/>
              <a:gd fmla="*/ 261584 w 319088" name="connsiteX85"/>
              <a:gd fmla="*/ 203200 h 328613" name="connsiteY85"/>
              <a:gd fmla="*/ 280105 w 319088" name="connsiteX86"/>
              <a:gd fmla="*/ 201906 h 328613" name="connsiteY86"/>
              <a:gd fmla="*/ 282575 w 319088" name="connsiteX87"/>
              <a:gd fmla="*/ 200613 h 328613" name="connsiteY87"/>
              <a:gd fmla="*/ 282575 w 319088" name="connsiteX88"/>
              <a:gd fmla="*/ 170862 h 328613" name="connsiteY88"/>
              <a:gd fmla="*/ 280105 w 319088" name="connsiteX89"/>
              <a:gd fmla="*/ 169568 h 328613" name="connsiteY89"/>
              <a:gd fmla="*/ 261584 w 319088" name="connsiteX90"/>
              <a:gd fmla="*/ 168275 h 328613" name="connsiteY90"/>
              <a:gd fmla="*/ 214024 w 319088" name="connsiteX91"/>
              <a:gd fmla="*/ 168275 h 328613" name="connsiteY91"/>
              <a:gd fmla="*/ 212725 w 319088" name="connsiteX92"/>
              <a:gd fmla="*/ 169567 h 328613" name="connsiteY92"/>
              <a:gd fmla="*/ 212725 w 319088" name="connsiteX93"/>
              <a:gd fmla="*/ 222546 h 328613" name="connsiteY93"/>
              <a:gd fmla="*/ 214024 w 319088" name="connsiteX94"/>
              <a:gd fmla="*/ 223838 h 328613" name="connsiteY94"/>
              <a:gd fmla="*/ 215322 w 319088" name="connsiteX95"/>
              <a:gd fmla="*/ 223838 h 328613" name="connsiteY95"/>
              <a:gd fmla="*/ 240001 w 319088" name="connsiteX96"/>
              <a:gd fmla="*/ 221254 h 328613" name="connsiteY96"/>
              <a:gd fmla="*/ 241300 w 319088" name="connsiteX97"/>
              <a:gd fmla="*/ 219962 h 328613" name="connsiteY97"/>
              <a:gd fmla="*/ 241300 w 319088" name="connsiteX98"/>
              <a:gd fmla="*/ 170859 h 328613" name="connsiteY98"/>
              <a:gd fmla="*/ 240001 w 319088" name="connsiteX99"/>
              <a:gd fmla="*/ 169567 h 328613" name="connsiteY99"/>
              <a:gd fmla="*/ 215322 w 319088" name="connsiteX100"/>
              <a:gd fmla="*/ 168275 h 328613" name="connsiteY100"/>
              <a:gd fmla="*/ 214024 w 319088" name="connsiteX101"/>
              <a:gd fmla="*/ 168275 h 328613" name="connsiteY101"/>
              <a:gd fmla="*/ 30480 w 319088" name="connsiteX102"/>
              <a:gd fmla="*/ 168275 h 328613" name="connsiteY102"/>
              <a:gd fmla="*/ 13970 w 319088" name="connsiteX103"/>
              <a:gd fmla="*/ 169545 h 328613" name="connsiteY103"/>
              <a:gd fmla="*/ 12700 w 319088" name="connsiteX104"/>
              <a:gd fmla="*/ 170815 h 328613" name="connsiteY104"/>
              <a:gd fmla="*/ 12700 w 319088" name="connsiteX105"/>
              <a:gd fmla="*/ 202565 h 328613" name="connsiteY105"/>
              <a:gd fmla="*/ 13970 w 319088" name="connsiteX106"/>
              <a:gd fmla="*/ 203835 h 328613" name="connsiteY106"/>
              <a:gd fmla="*/ 30480 w 319088" name="connsiteX107"/>
              <a:gd fmla="*/ 206375 h 328613" name="connsiteY107"/>
              <a:gd fmla="*/ 31750 w 319088" name="connsiteX108"/>
              <a:gd fmla="*/ 205105 h 328613" name="connsiteY108"/>
              <a:gd fmla="*/ 31750 w 319088" name="connsiteX109"/>
              <a:gd fmla="*/ 203835 h 328613" name="connsiteY109"/>
              <a:gd fmla="*/ 31750 w 319088" name="connsiteX110"/>
              <a:gd fmla="*/ 169545 h 328613" name="connsiteY110"/>
              <a:gd fmla="*/ 31750 w 319088" name="connsiteX111"/>
              <a:gd fmla="*/ 168275 h 328613" name="connsiteY111"/>
              <a:gd fmla="*/ 30480 w 319088" name="connsiteX112"/>
              <a:gd fmla="*/ 168275 h 328613" name="connsiteY112"/>
              <a:gd fmla="*/ 158162 w 319088" name="connsiteX113"/>
              <a:gd fmla="*/ 165100 h 328613" name="connsiteY113"/>
              <a:gd fmla="*/ 156868 w 319088" name="connsiteX114"/>
              <a:gd fmla="*/ 166407 h 328613" name="connsiteY114"/>
              <a:gd fmla="*/ 155575 w 319088" name="connsiteX115"/>
              <a:gd fmla="*/ 167715 h 328613" name="connsiteY115"/>
              <a:gd fmla="*/ 155575 w 319088" name="connsiteX116"/>
              <a:gd fmla="*/ 206935 h 328613" name="connsiteY116"/>
              <a:gd fmla="*/ 156868 w 319088" name="connsiteX117"/>
              <a:gd fmla="*/ 208243 h 328613" name="connsiteY117"/>
              <a:gd fmla="*/ 158162 w 319088" name="connsiteX118"/>
              <a:gd fmla="*/ 209550 h 328613" name="connsiteY118"/>
              <a:gd fmla="*/ 189206 w 319088" name="connsiteX119"/>
              <a:gd fmla="*/ 208243 h 328613" name="connsiteY119"/>
              <a:gd fmla="*/ 190500 w 319088" name="connsiteX120"/>
              <a:gd fmla="*/ 205628 h 328613" name="connsiteY120"/>
              <a:gd fmla="*/ 190500 w 319088" name="connsiteX121"/>
              <a:gd fmla="*/ 169022 h 328613" name="connsiteY121"/>
              <a:gd fmla="*/ 189206 w 319088" name="connsiteX122"/>
              <a:gd fmla="*/ 166407 h 328613" name="connsiteY122"/>
              <a:gd fmla="*/ 158162 w 319088" name="connsiteX123"/>
              <a:gd fmla="*/ 165100 h 328613" name="connsiteY123"/>
              <a:gd fmla="*/ 100012 w 319088" name="connsiteX124"/>
              <a:gd fmla="*/ 163513 h 328613" name="connsiteY124"/>
              <a:gd fmla="*/ 100012 w 319088" name="connsiteX125"/>
              <a:gd fmla="*/ 164800 h 328613" name="connsiteY125"/>
              <a:gd fmla="*/ 100012 w 319088" name="connsiteX126"/>
              <a:gd fmla="*/ 208564 h 328613" name="connsiteY126"/>
              <a:gd fmla="*/ 100012 w 319088" name="connsiteX127"/>
              <a:gd fmla="*/ 209851 h 328613" name="connsiteY127"/>
              <a:gd fmla="*/ 101311 w 319088" name="connsiteX128"/>
              <a:gd fmla="*/ 211138 h 328613" name="connsiteY128"/>
              <a:gd fmla="*/ 140277 w 319088" name="connsiteX129"/>
              <a:gd fmla="*/ 208564 h 328613" name="connsiteY129"/>
              <a:gd fmla="*/ 142875 w 319088" name="connsiteX130"/>
              <a:gd fmla="*/ 207276 h 328613" name="connsiteY130"/>
              <a:gd fmla="*/ 142875 w 319088" name="connsiteX131"/>
              <a:gd fmla="*/ 166087 h 328613" name="connsiteY131"/>
              <a:gd fmla="*/ 140277 w 319088" name="connsiteX132"/>
              <a:gd fmla="*/ 164800 h 328613" name="connsiteY132"/>
              <a:gd fmla="*/ 101311 w 319088" name="connsiteX133"/>
              <a:gd fmla="*/ 163513 h 328613" name="connsiteY133"/>
              <a:gd fmla="*/ 100012 w 319088" name="connsiteX134"/>
              <a:gd fmla="*/ 163513 h 328613" name="connsiteY134"/>
              <a:gd fmla="*/ 74915 w 319088" name="connsiteX135"/>
              <a:gd fmla="*/ 163513 h 328613" name="connsiteY135"/>
              <a:gd fmla="*/ 50497 w 319088" name="connsiteX136"/>
              <a:gd fmla="*/ 166159 h 328613" name="connsiteY136"/>
              <a:gd fmla="*/ 49212 w 319088" name="connsiteX137"/>
              <a:gd fmla="*/ 167482 h 328613" name="connsiteY137"/>
              <a:gd fmla="*/ 49212 w 319088" name="connsiteX138"/>
              <a:gd fmla="*/ 207169 h 328613" name="connsiteY138"/>
              <a:gd fmla="*/ 50497 w 319088" name="connsiteX139"/>
              <a:gd fmla="*/ 208492 h 328613" name="connsiteY139"/>
              <a:gd fmla="*/ 74915 w 319088" name="connsiteX140"/>
              <a:gd fmla="*/ 211138 h 328613" name="connsiteY140"/>
              <a:gd fmla="*/ 76200 w 319088" name="connsiteX141"/>
              <a:gd fmla="*/ 211138 h 328613" name="connsiteY141"/>
              <a:gd fmla="*/ 76200 w 319088" name="connsiteX142"/>
              <a:gd fmla="*/ 209815 h 328613" name="connsiteY142"/>
              <a:gd fmla="*/ 76200 w 319088" name="connsiteX143"/>
              <a:gd fmla="*/ 164836 h 328613" name="connsiteY143"/>
              <a:gd fmla="*/ 76200 w 319088" name="connsiteX144"/>
              <a:gd fmla="*/ 163513 h 328613" name="connsiteY144"/>
              <a:gd fmla="*/ 74915 w 319088" name="connsiteX145"/>
              <a:gd fmla="*/ 163513 h 328613" name="connsiteY145"/>
              <a:gd fmla="*/ 288925 w 319088" name="connsiteX146"/>
              <a:gd fmla="*/ 127000 h 328613" name="connsiteY146"/>
              <a:gd fmla="*/ 288925 w 319088" name="connsiteX147"/>
              <a:gd fmla="*/ 129687 h 328613" name="connsiteY147"/>
              <a:gd fmla="*/ 288925 w 319088" name="connsiteX148"/>
              <a:gd fmla="*/ 159238 h 328613" name="connsiteY148"/>
              <a:gd fmla="*/ 290195 w 319088" name="connsiteX149"/>
              <a:gd fmla="*/ 160582 h 328613" name="connsiteY149"/>
              <a:gd fmla="*/ 306705 w 319088" name="connsiteX150"/>
              <a:gd fmla="*/ 161925 h 328613" name="connsiteY150"/>
              <a:gd fmla="*/ 307975 w 319088" name="connsiteX151"/>
              <a:gd fmla="*/ 161925 h 328613" name="connsiteY151"/>
              <a:gd fmla="*/ 307975 w 319088" name="connsiteX152"/>
              <a:gd fmla="*/ 160582 h 328613" name="connsiteY152"/>
              <a:gd fmla="*/ 307975 w 319088" name="connsiteX153"/>
              <a:gd fmla="*/ 132373 h 328613" name="connsiteY153"/>
              <a:gd fmla="*/ 306705 w 319088" name="connsiteX154"/>
              <a:gd fmla="*/ 129687 h 328613" name="connsiteY154"/>
              <a:gd fmla="*/ 290195 w 319088" name="connsiteX155"/>
              <a:gd fmla="*/ 127000 h 328613" name="connsiteY155"/>
              <a:gd fmla="*/ 288925 w 319088" name="connsiteX156"/>
              <a:gd fmla="*/ 127000 h 328613" name="connsiteY156"/>
              <a:gd fmla="*/ 260350 w 319088" name="connsiteX157"/>
              <a:gd fmla="*/ 123542 h 328613" name="connsiteY157"/>
              <a:gd fmla="*/ 260350 w 319088" name="connsiteX158"/>
              <a:gd fmla="*/ 124846 h 328613" name="connsiteY158"/>
              <a:gd fmla="*/ 260350 w 319088" name="connsiteX159"/>
              <a:gd fmla="*/ 156143 h 328613" name="connsiteY159"/>
              <a:gd fmla="*/ 261584 w 319088" name="connsiteX160"/>
              <a:gd fmla="*/ 157447 h 328613" name="connsiteY160"/>
              <a:gd fmla="*/ 280105 w 319088" name="connsiteX161"/>
              <a:gd fmla="*/ 158751 h 328613" name="connsiteY161"/>
              <a:gd fmla="*/ 281340 w 319088" name="connsiteX162"/>
              <a:gd fmla="*/ 158751 h 328613" name="connsiteY162"/>
              <a:gd fmla="*/ 282575 w 319088" name="connsiteX163"/>
              <a:gd fmla="*/ 157447 h 328613" name="connsiteY163"/>
              <a:gd fmla="*/ 282575 w 319088" name="connsiteX164"/>
              <a:gd fmla="*/ 127454 h 328613" name="connsiteY164"/>
              <a:gd fmla="*/ 280105 w 319088" name="connsiteX165"/>
              <a:gd fmla="*/ 126150 h 328613" name="connsiteY165"/>
              <a:gd fmla="*/ 261584 w 319088" name="connsiteX166"/>
              <a:gd fmla="*/ 123542 h 328613" name="connsiteY166"/>
              <a:gd fmla="*/ 260350 w 319088" name="connsiteX167"/>
              <a:gd fmla="*/ 123542 h 328613" name="connsiteY167"/>
              <a:gd fmla="*/ 29210 w 319088" name="connsiteX168"/>
              <a:gd fmla="*/ 115590 h 328613" name="connsiteY168"/>
              <a:gd fmla="*/ 13970 w 319088" name="connsiteX169"/>
              <a:gd fmla="*/ 120749 h 328613" name="connsiteY169"/>
              <a:gd fmla="*/ 12700 w 319088" name="connsiteX170"/>
              <a:gd fmla="*/ 122039 h 328613" name="connsiteY170"/>
              <a:gd fmla="*/ 12700 w 319088" name="connsiteX171"/>
              <a:gd fmla="*/ 154285 h 328613" name="connsiteY171"/>
              <a:gd fmla="*/ 12700 w 319088" name="connsiteX172"/>
              <a:gd fmla="*/ 155575 h 328613" name="connsiteY172"/>
              <a:gd fmla="*/ 13970 w 319088" name="connsiteX173"/>
              <a:gd fmla="*/ 155575 h 328613" name="connsiteY173"/>
              <a:gd fmla="*/ 30480 w 319088" name="connsiteX174"/>
              <a:gd fmla="*/ 152995 h 328613" name="connsiteY174"/>
              <a:gd fmla="*/ 31750 w 319088" name="connsiteX175"/>
              <a:gd fmla="*/ 151705 h 328613" name="connsiteY175"/>
              <a:gd fmla="*/ 31750 w 319088" name="connsiteX176"/>
              <a:gd fmla="*/ 116880 h 328613" name="connsiteY176"/>
              <a:gd fmla="*/ 31750 w 319088" name="connsiteX177"/>
              <a:gd fmla="*/ 115590 h 328613" name="connsiteY177"/>
              <a:gd fmla="*/ 29210 w 319088" name="connsiteX178"/>
              <a:gd fmla="*/ 115590 h 328613" name="connsiteY178"/>
              <a:gd fmla="*/ 158162 w 319088" name="connsiteX179"/>
              <a:gd fmla="*/ 104775 h 328613" name="connsiteY179"/>
              <a:gd fmla="*/ 156868 w 319088" name="connsiteX180"/>
              <a:gd fmla="*/ 106098 h 328613" name="connsiteY180"/>
              <a:gd fmla="*/ 155575 w 319088" name="connsiteX181"/>
              <a:gd fmla="*/ 107421 h 328613" name="connsiteY181"/>
              <a:gd fmla="*/ 155575 w 319088" name="connsiteX182"/>
              <a:gd fmla="*/ 147108 h 328613" name="connsiteY182"/>
              <a:gd fmla="*/ 156868 w 319088" name="connsiteX183"/>
              <a:gd fmla="*/ 149754 h 328613" name="connsiteY183"/>
              <a:gd fmla="*/ 189206 w 319088" name="connsiteX184"/>
              <a:gd fmla="*/ 152400 h 328613" name="connsiteY184"/>
              <a:gd fmla="*/ 190500 w 319088" name="connsiteX185"/>
              <a:gd fmla="*/ 151077 h 328613" name="connsiteY185"/>
              <a:gd fmla="*/ 190500 w 319088" name="connsiteX186"/>
              <a:gd fmla="*/ 149754 h 328613" name="connsiteY186"/>
              <a:gd fmla="*/ 190500 w 319088" name="connsiteX187"/>
              <a:gd fmla="*/ 112712 h 328613" name="connsiteY187"/>
              <a:gd fmla="*/ 189206 w 319088" name="connsiteX188"/>
              <a:gd fmla="*/ 110067 h 328613" name="connsiteY188"/>
              <a:gd fmla="*/ 158162 w 319088" name="connsiteX189"/>
              <a:gd fmla="*/ 104775 h 328613" name="connsiteY189"/>
              <a:gd fmla="*/ 74915 w 319088" name="connsiteX190"/>
              <a:gd fmla="*/ 99735 h 328613" name="connsiteY190"/>
              <a:gd fmla="*/ 50497 w 319088" name="connsiteX191"/>
              <a:gd fmla="*/ 107593 h 328613" name="connsiteY191"/>
              <a:gd fmla="*/ 49212 w 319088" name="connsiteX192"/>
              <a:gd fmla="*/ 110212 h 328613" name="connsiteY192"/>
              <a:gd fmla="*/ 49212 w 319088" name="connsiteX193"/>
              <a:gd fmla="*/ 148194 h 328613" name="connsiteY193"/>
              <a:gd fmla="*/ 49212 w 319088" name="connsiteX194"/>
              <a:gd fmla="*/ 149503 h 328613" name="connsiteY194"/>
              <a:gd fmla="*/ 50497 w 319088" name="connsiteX195"/>
              <a:gd fmla="*/ 150813 h 328613" name="connsiteY195"/>
              <a:gd fmla="*/ 74915 w 319088" name="connsiteX196"/>
              <a:gd fmla="*/ 145574 h 328613" name="connsiteY196"/>
              <a:gd fmla="*/ 76200 w 319088" name="connsiteX197"/>
              <a:gd fmla="*/ 144264 h 328613" name="connsiteY197"/>
              <a:gd fmla="*/ 76200 w 319088" name="connsiteX198"/>
              <a:gd fmla="*/ 101044 h 328613" name="connsiteY198"/>
              <a:gd fmla="*/ 76200 w 319088" name="connsiteX199"/>
              <a:gd fmla="*/ 99735 h 328613" name="connsiteY199"/>
              <a:gd fmla="*/ 74915 w 319088" name="connsiteX200"/>
              <a:gd fmla="*/ 99735 h 328613" name="connsiteY200"/>
              <a:gd fmla="*/ 215322 w 319088" name="connsiteX201"/>
              <a:gd fmla="*/ 98425 h 328613" name="connsiteY201"/>
              <a:gd fmla="*/ 214024 w 319088" name="connsiteX202"/>
              <a:gd fmla="*/ 99695 h 328613" name="connsiteY202"/>
              <a:gd fmla="*/ 212725 w 319088" name="connsiteX203"/>
              <a:gd fmla="*/ 100965 h 328613" name="connsiteY203"/>
              <a:gd fmla="*/ 212725 w 319088" name="connsiteX204"/>
              <a:gd fmla="*/ 151765 h 328613" name="connsiteY204"/>
              <a:gd fmla="*/ 215322 w 319088" name="connsiteX205"/>
              <a:gd fmla="*/ 153035 h 328613" name="connsiteY205"/>
              <a:gd fmla="*/ 238702 w 319088" name="connsiteX206"/>
              <a:gd fmla="*/ 155575 h 328613" name="connsiteY206"/>
              <a:gd fmla="*/ 240001 w 319088" name="connsiteX207"/>
              <a:gd fmla="*/ 155575 h 328613" name="connsiteY207"/>
              <a:gd fmla="*/ 241300 w 319088" name="connsiteX208"/>
              <a:gd fmla="*/ 155575 h 328613" name="connsiteY208"/>
              <a:gd fmla="*/ 241300 w 319088" name="connsiteX209"/>
              <a:gd fmla="*/ 153035 h 328613" name="connsiteY209"/>
              <a:gd fmla="*/ 241300 w 319088" name="connsiteX210"/>
              <a:gd fmla="*/ 106045 h 328613" name="connsiteY210"/>
              <a:gd fmla="*/ 240001 w 319088" name="connsiteX211"/>
              <a:gd fmla="*/ 103505 h 328613" name="connsiteY211"/>
              <a:gd fmla="*/ 215322 w 319088" name="connsiteX212"/>
              <a:gd fmla="*/ 98425 h 328613" name="connsiteY212"/>
              <a:gd fmla="*/ 101311 w 319088" name="connsiteX213"/>
              <a:gd fmla="*/ 96838 h 328613" name="connsiteY213"/>
              <a:gd fmla="*/ 100012 w 319088" name="connsiteX214"/>
              <a:gd fmla="*/ 98108 h 328613" name="connsiteY214"/>
              <a:gd fmla="*/ 100012 w 319088" name="connsiteX215"/>
              <a:gd fmla="*/ 99378 h 328613" name="connsiteY215"/>
              <a:gd fmla="*/ 100012 w 319088" name="connsiteX216"/>
              <a:gd fmla="*/ 142558 h 328613" name="connsiteY216"/>
              <a:gd fmla="*/ 101311 w 319088" name="connsiteX217"/>
              <a:gd fmla="*/ 143828 h 328613" name="connsiteY217"/>
              <a:gd fmla="*/ 140277 w 319088" name="connsiteX218"/>
              <a:gd fmla="*/ 147638 h 328613" name="connsiteY218"/>
              <a:gd fmla="*/ 141576 w 319088" name="connsiteX219"/>
              <a:gd fmla="*/ 146368 h 328613" name="connsiteY219"/>
              <a:gd fmla="*/ 142875 w 319088" name="connsiteX220"/>
              <a:gd fmla="*/ 145098 h 328613" name="connsiteY220"/>
              <a:gd fmla="*/ 142875 w 319088" name="connsiteX221"/>
              <a:gd fmla="*/ 105728 h 328613" name="connsiteY221"/>
              <a:gd fmla="*/ 140277 w 319088" name="connsiteX222"/>
              <a:gd fmla="*/ 103188 h 328613" name="connsiteY222"/>
              <a:gd fmla="*/ 101311 w 319088" name="connsiteX223"/>
              <a:gd fmla="*/ 96838 h 328613" name="connsiteY223"/>
              <a:gd fmla="*/ 288925 w 319088" name="connsiteX224"/>
              <a:gd fmla="*/ 84138 h 328613" name="connsiteY224"/>
              <a:gd fmla="*/ 288925 w 319088" name="connsiteX225"/>
              <a:gd fmla="*/ 85442 h 328613" name="connsiteY225"/>
              <a:gd fmla="*/ 288925 w 319088" name="connsiteX226"/>
              <a:gd fmla="*/ 115435 h 328613" name="connsiteY226"/>
              <a:gd fmla="*/ 290195 w 319088" name="connsiteX227"/>
              <a:gd fmla="*/ 116739 h 328613" name="connsiteY227"/>
              <a:gd fmla="*/ 305435 w 319088" name="connsiteX228"/>
              <a:gd fmla="*/ 120651 h 328613" name="connsiteY228"/>
              <a:gd fmla="*/ 306705 w 319088" name="connsiteX229"/>
              <a:gd fmla="*/ 120651 h 328613" name="connsiteY229"/>
              <a:gd fmla="*/ 307975 w 319088" name="connsiteX230"/>
              <a:gd fmla="*/ 119347 h 328613" name="connsiteY230"/>
              <a:gd fmla="*/ 307975 w 319088" name="connsiteX231"/>
              <a:gd fmla="*/ 118043 h 328613" name="connsiteY231"/>
              <a:gd fmla="*/ 307975 w 319088" name="connsiteX232"/>
              <a:gd fmla="*/ 90658 h 328613" name="connsiteY232"/>
              <a:gd fmla="*/ 306705 w 319088" name="connsiteX233"/>
              <a:gd fmla="*/ 89354 h 328613" name="connsiteY233"/>
              <a:gd fmla="*/ 290195 w 319088" name="connsiteX234"/>
              <a:gd fmla="*/ 84138 h 328613" name="connsiteY234"/>
              <a:gd fmla="*/ 288925 w 319088" name="connsiteX235"/>
              <a:gd fmla="*/ 84138 h 328613" name="connsiteY235"/>
              <a:gd fmla="*/ 260350 w 319088" name="connsiteX236"/>
              <a:gd fmla="*/ 77788 h 328613" name="connsiteY236"/>
              <a:gd fmla="*/ 260350 w 319088" name="connsiteX237"/>
              <a:gd fmla="*/ 79058 h 328613" name="connsiteY237"/>
              <a:gd fmla="*/ 260350 w 319088" name="connsiteX238"/>
              <a:gd fmla="*/ 109538 h 328613" name="connsiteY238"/>
              <a:gd fmla="*/ 261584 w 319088" name="connsiteX239"/>
              <a:gd fmla="*/ 110808 h 328613" name="connsiteY239"/>
              <a:gd fmla="*/ 280105 w 319088" name="connsiteX240"/>
              <a:gd fmla="*/ 115888 h 328613" name="connsiteY240"/>
              <a:gd fmla="*/ 281340 w 319088" name="connsiteX241"/>
              <a:gd fmla="*/ 114618 h 328613" name="connsiteY241"/>
              <a:gd fmla="*/ 282575 w 319088" name="connsiteX242"/>
              <a:gd fmla="*/ 113348 h 328613" name="connsiteY242"/>
              <a:gd fmla="*/ 282575 w 319088" name="connsiteX243"/>
              <a:gd fmla="*/ 85408 h 328613" name="connsiteY243"/>
              <a:gd fmla="*/ 281340 w 319088" name="connsiteX244"/>
              <a:gd fmla="*/ 82868 h 328613" name="connsiteY244"/>
              <a:gd fmla="*/ 262819 w 319088" name="connsiteX245"/>
              <a:gd fmla="*/ 77788 h 328613" name="connsiteY245"/>
              <a:gd fmla="*/ 260350 w 319088" name="connsiteX246"/>
              <a:gd fmla="*/ 77788 h 328613" name="connsiteY246"/>
              <a:gd fmla="*/ 29210 w 319088" name="connsiteX247"/>
              <a:gd fmla="*/ 63500 h 328613" name="connsiteY247"/>
              <a:gd fmla="*/ 12700 w 319088" name="connsiteX248"/>
              <a:gd fmla="*/ 73731 h 328613" name="connsiteY248"/>
              <a:gd fmla="*/ 12700 w 319088" name="connsiteX249"/>
              <a:gd fmla="*/ 75009 h 328613" name="connsiteY249"/>
              <a:gd fmla="*/ 12700 w 319088" name="connsiteX250"/>
              <a:gd fmla="*/ 106980 h 328613" name="connsiteY250"/>
              <a:gd fmla="*/ 12700 w 319088" name="connsiteX251"/>
              <a:gd fmla="*/ 108259 h 328613" name="connsiteY251"/>
              <a:gd fmla="*/ 13970 w 319088" name="connsiteX252"/>
              <a:gd fmla="*/ 109538 h 328613" name="connsiteY252"/>
              <a:gd fmla="*/ 15240 w 319088" name="connsiteX253"/>
              <a:gd fmla="*/ 108259 h 328613" name="connsiteY253"/>
              <a:gd fmla="*/ 31750 w 319088" name="connsiteX254"/>
              <a:gd fmla="*/ 101865 h 328613" name="connsiteY254"/>
              <a:gd fmla="*/ 31750 w 319088" name="connsiteX255"/>
              <a:gd fmla="*/ 99307 h 328613" name="connsiteY255"/>
              <a:gd fmla="*/ 31750 w 319088" name="connsiteX256"/>
              <a:gd fmla="*/ 66058 h 328613" name="connsiteY256"/>
              <a:gd fmla="*/ 31750 w 319088" name="connsiteX257"/>
              <a:gd fmla="*/ 63500 h 328613" name="connsiteY257"/>
              <a:gd fmla="*/ 29210 w 319088" name="connsiteX258"/>
              <a:gd fmla="*/ 63500 h 328613" name="connsiteY258"/>
              <a:gd fmla="*/ 156868 w 319088" name="connsiteX259"/>
              <a:gd fmla="*/ 47625 h 328613" name="connsiteY259"/>
              <a:gd fmla="*/ 155575 w 319088" name="connsiteX260"/>
              <a:gd fmla="*/ 48920 h 328613" name="connsiteY260"/>
              <a:gd fmla="*/ 155575 w 319088" name="connsiteX261"/>
              <a:gd fmla="*/ 89067 h 328613" name="connsiteY261"/>
              <a:gd fmla="*/ 156868 w 319088" name="connsiteX262"/>
              <a:gd fmla="*/ 90363 h 328613" name="connsiteY262"/>
              <a:gd fmla="*/ 187913 w 319088" name="connsiteX263"/>
              <a:gd fmla="*/ 96838 h 328613" name="connsiteY263"/>
              <a:gd fmla="*/ 189206 w 319088" name="connsiteX264"/>
              <a:gd fmla="*/ 96838 h 328613" name="connsiteY264"/>
              <a:gd fmla="*/ 190500 w 319088" name="connsiteX265"/>
              <a:gd fmla="*/ 96838 h 328613" name="connsiteY265"/>
              <a:gd fmla="*/ 190500 w 319088" name="connsiteX266"/>
              <a:gd fmla="*/ 95543 h 328613" name="connsiteY266"/>
              <a:gd fmla="*/ 190500 w 319088" name="connsiteX267"/>
              <a:gd fmla="*/ 57986 h 328613" name="connsiteY267"/>
              <a:gd fmla="*/ 189206 w 319088" name="connsiteX268"/>
              <a:gd fmla="*/ 56691 h 328613" name="connsiteY268"/>
              <a:gd fmla="*/ 158162 w 319088" name="connsiteX269"/>
              <a:gd fmla="*/ 47625 h 328613" name="connsiteY269"/>
              <a:gd fmla="*/ 156868 w 319088" name="connsiteX270"/>
              <a:gd fmla="*/ 47625 h 328613" name="connsiteY270"/>
              <a:gd fmla="*/ 73629 w 319088" name="connsiteX271"/>
              <a:gd fmla="*/ 34925 h 328613" name="connsiteY271"/>
              <a:gd fmla="*/ 49212 w 319088" name="connsiteX272"/>
              <a:gd fmla="*/ 50511 h 328613" name="connsiteY272"/>
              <a:gd fmla="*/ 49212 w 319088" name="connsiteX273"/>
              <a:gd fmla="*/ 51810 h 328613" name="connsiteY273"/>
              <a:gd fmla="*/ 49212 w 319088" name="connsiteX274"/>
              <a:gd fmla="*/ 90776 h 328613" name="connsiteY274"/>
              <a:gd fmla="*/ 49212 w 319088" name="connsiteX275"/>
              <a:gd fmla="*/ 92075 h 328613" name="connsiteY275"/>
              <a:gd fmla="*/ 50497 w 319088" name="connsiteX276"/>
              <a:gd fmla="*/ 92075 h 328613" name="connsiteY276"/>
              <a:gd fmla="*/ 51782 w 319088" name="connsiteX277"/>
              <a:gd fmla="*/ 92075 h 328613" name="connsiteY277"/>
              <a:gd fmla="*/ 76200 w 319088" name="connsiteX278"/>
              <a:gd fmla="*/ 81684 h 328613" name="connsiteY278"/>
              <a:gd fmla="*/ 76200 w 319088" name="connsiteX279"/>
              <a:gd fmla="*/ 79086 h 328613" name="connsiteY279"/>
              <a:gd fmla="*/ 76200 w 319088" name="connsiteX280"/>
              <a:gd fmla="*/ 36224 h 328613" name="connsiteY280"/>
              <a:gd fmla="*/ 76200 w 319088" name="connsiteX281"/>
              <a:gd fmla="*/ 34925 h 328613" name="connsiteY281"/>
              <a:gd fmla="*/ 73629 w 319088" name="connsiteX282"/>
              <a:gd fmla="*/ 34925 h 328613" name="connsiteY282"/>
              <a:gd fmla="*/ 100012 w 319088" name="connsiteX283"/>
              <a:gd fmla="*/ 30163 h 328613" name="connsiteY283"/>
              <a:gd fmla="*/ 100012 w 319088" name="connsiteX284"/>
              <a:gd fmla="*/ 32747 h 328613" name="connsiteY284"/>
              <a:gd fmla="*/ 100012 w 319088" name="connsiteX285"/>
              <a:gd fmla="*/ 76681 h 328613" name="connsiteY285"/>
              <a:gd fmla="*/ 101311 w 319088" name="connsiteX286"/>
              <a:gd fmla="*/ 77973 h 328613" name="connsiteY286"/>
              <a:gd fmla="*/ 140277 w 319088" name="connsiteX287"/>
              <a:gd fmla="*/ 85726 h 328613" name="connsiteY287"/>
              <a:gd fmla="*/ 141576 w 319088" name="connsiteX288"/>
              <a:gd fmla="*/ 85726 h 328613" name="connsiteY288"/>
              <a:gd fmla="*/ 142875 w 319088" name="connsiteX289"/>
              <a:gd fmla="*/ 84434 h 328613" name="connsiteY289"/>
              <a:gd fmla="*/ 142875 w 319088" name="connsiteX290"/>
              <a:gd fmla="*/ 43085 h 328613" name="connsiteY290"/>
              <a:gd fmla="*/ 141576 w 319088" name="connsiteX291"/>
              <a:gd fmla="*/ 41792 h 328613" name="connsiteY291"/>
              <a:gd fmla="*/ 102610 w 319088" name="connsiteX292"/>
              <a:gd fmla="*/ 30163 h 328613" name="connsiteY292"/>
              <a:gd fmla="*/ 100012 w 319088" name="connsiteX293"/>
              <a:gd fmla="*/ 30163 h 328613" name="connsiteY293"/>
              <a:gd fmla="*/ 87846 w 319088" name="connsiteX294"/>
              <a:gd fmla="*/ 0 h 328613" name="connsiteY294"/>
              <a:gd fmla="*/ 90430 w 319088" name="connsiteX295"/>
              <a:gd fmla="*/ 0 h 328613" name="connsiteY295"/>
              <a:gd fmla="*/ 204113 w 319088" name="connsiteX296"/>
              <a:gd fmla="*/ 37667 h 328613" name="connsiteY296"/>
              <a:gd fmla="*/ 207988 w 319088" name="connsiteX297"/>
              <a:gd fmla="*/ 42863 h 328613" name="connsiteY297"/>
              <a:gd fmla="*/ 207988 w 319088" name="connsiteX298"/>
              <a:gd fmla="*/ 70139 h 328613" name="connsiteY298"/>
              <a:gd fmla="*/ 248036 w 319088" name="connsiteX299"/>
              <a:gd fmla="*/ 54552 h 328613" name="connsiteY299"/>
              <a:gd fmla="*/ 250619 w 319088" name="connsiteX300"/>
              <a:gd fmla="*/ 53253 h 328613" name="connsiteY300"/>
              <a:gd fmla="*/ 251911 w 319088" name="connsiteX301"/>
              <a:gd fmla="*/ 53253 h 328613" name="connsiteY301"/>
              <a:gd fmla="*/ 315213 w 319088" name="connsiteX302"/>
              <a:gd fmla="*/ 74035 h 328613" name="connsiteY302"/>
              <a:gd fmla="*/ 319088 w 319088" name="connsiteX303"/>
              <a:gd fmla="*/ 80530 h 328613" name="connsiteY303"/>
              <a:gd fmla="*/ 319088 w 319088" name="connsiteX304"/>
              <a:gd fmla="*/ 266267 h 328613" name="connsiteY304"/>
              <a:gd fmla="*/ 315213 w 319088" name="connsiteX305"/>
              <a:gd fmla="*/ 271463 h 328613" name="connsiteY305"/>
              <a:gd fmla="*/ 251911 w 319088" name="connsiteX306"/>
              <a:gd fmla="*/ 287049 h 328613" name="connsiteY306"/>
              <a:gd fmla="*/ 204113 w 319088" name="connsiteX307"/>
              <a:gd fmla="*/ 300038 h 328613" name="connsiteY307"/>
              <a:gd fmla="*/ 89138 w 319088" name="connsiteX308"/>
              <a:gd fmla="*/ 328613 h 328613" name="connsiteY308"/>
              <a:gd fmla="*/ 87846 w 319088" name="connsiteX309"/>
              <a:gd fmla="*/ 328613 h 328613" name="connsiteY309"/>
              <a:gd fmla="*/ 85262 w 319088" name="connsiteX310"/>
              <a:gd fmla="*/ 328613 h 328613" name="connsiteY310"/>
              <a:gd fmla="*/ 2583 w 319088" name="connsiteX311"/>
              <a:gd fmla="*/ 281854 h 328613" name="connsiteY311"/>
              <a:gd fmla="*/ 0 w 319088" name="connsiteX312"/>
              <a:gd fmla="*/ 277957 h 328613" name="connsiteY312"/>
              <a:gd fmla="*/ 0 w 319088" name="connsiteX313"/>
              <a:gd fmla="*/ 64943 h 328613" name="connsiteY313"/>
              <a:gd fmla="*/ 1292 w 319088" name="connsiteX314"/>
              <a:gd fmla="*/ 61047 h 328613" name="connsiteY314"/>
              <a:gd fmla="*/ 85262 w 319088" name="connsiteX315"/>
              <a:gd fmla="*/ 1299 h 328613" name="connsiteY315"/>
              <a:gd fmla="*/ 87846 w 319088" name="connsiteX316"/>
              <a:gd fmla="*/ 0 h 328613" name="connsiteY31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</a:cxnLst>
            <a:rect b="b" l="l" r="r" t="t"/>
            <a:pathLst>
              <a:path h="328613" w="319088">
                <a:moveTo>
                  <a:pt x="140277" y="225425"/>
                </a:moveTo>
                <a:cubicBezTo>
                  <a:pt x="140277" y="225425"/>
                  <a:pt x="140277" y="225425"/>
                  <a:pt x="101311" y="229351"/>
                </a:cubicBezTo>
                <a:cubicBezTo>
                  <a:pt x="100012" y="229351"/>
                  <a:pt x="100012" y="229351"/>
                  <a:pt x="100012" y="230660"/>
                </a:cubicBezTo>
                <a:cubicBezTo>
                  <a:pt x="100012" y="230660"/>
                  <a:pt x="100012" y="230660"/>
                  <a:pt x="100012" y="319646"/>
                </a:cubicBezTo>
                <a:cubicBezTo>
                  <a:pt x="100012" y="320954"/>
                  <a:pt x="100012" y="320954"/>
                  <a:pt x="100012" y="322263"/>
                </a:cubicBezTo>
                <a:cubicBezTo>
                  <a:pt x="101311" y="322263"/>
                  <a:pt x="101311" y="322263"/>
                  <a:pt x="101311" y="322263"/>
                </a:cubicBezTo>
                <a:cubicBezTo>
                  <a:pt x="101311" y="322263"/>
                  <a:pt x="101311" y="322263"/>
                  <a:pt x="102610" y="322263"/>
                </a:cubicBezTo>
                <a:cubicBezTo>
                  <a:pt x="102610" y="322263"/>
                  <a:pt x="102610" y="322263"/>
                  <a:pt x="140277" y="311794"/>
                </a:cubicBezTo>
                <a:cubicBezTo>
                  <a:pt x="141576" y="311794"/>
                  <a:pt x="142875" y="311794"/>
                  <a:pt x="142875" y="310485"/>
                </a:cubicBezTo>
                <a:lnTo>
                  <a:pt x="142875" y="228042"/>
                </a:lnTo>
                <a:cubicBezTo>
                  <a:pt x="142875" y="226734"/>
                  <a:pt x="141576" y="226734"/>
                  <a:pt x="141576" y="226734"/>
                </a:cubicBezTo>
                <a:cubicBezTo>
                  <a:pt x="141576" y="225425"/>
                  <a:pt x="140277" y="225425"/>
                  <a:pt x="140277" y="225425"/>
                </a:cubicBezTo>
                <a:close/>
                <a:moveTo>
                  <a:pt x="49212" y="223838"/>
                </a:moveTo>
                <a:cubicBezTo>
                  <a:pt x="49212" y="225108"/>
                  <a:pt x="49212" y="225108"/>
                  <a:pt x="49212" y="226378"/>
                </a:cubicBezTo>
                <a:cubicBezTo>
                  <a:pt x="49212" y="226378"/>
                  <a:pt x="49212" y="226378"/>
                  <a:pt x="49212" y="263208"/>
                </a:cubicBezTo>
                <a:cubicBezTo>
                  <a:pt x="49212" y="264478"/>
                  <a:pt x="49212" y="264478"/>
                  <a:pt x="50497" y="265748"/>
                </a:cubicBezTo>
                <a:cubicBezTo>
                  <a:pt x="50497" y="265748"/>
                  <a:pt x="50497" y="265748"/>
                  <a:pt x="74915" y="274638"/>
                </a:cubicBezTo>
                <a:cubicBezTo>
                  <a:pt x="74915" y="274638"/>
                  <a:pt x="76200" y="274638"/>
                  <a:pt x="76200" y="273368"/>
                </a:cubicBezTo>
                <a:cubicBezTo>
                  <a:pt x="76200" y="273368"/>
                  <a:pt x="76200" y="273368"/>
                  <a:pt x="76200" y="272098"/>
                </a:cubicBezTo>
                <a:lnTo>
                  <a:pt x="76200" y="230188"/>
                </a:lnTo>
                <a:cubicBezTo>
                  <a:pt x="76200" y="228918"/>
                  <a:pt x="76200" y="228918"/>
                  <a:pt x="74915" y="228918"/>
                </a:cubicBezTo>
                <a:cubicBezTo>
                  <a:pt x="74915" y="228918"/>
                  <a:pt x="74915" y="228918"/>
                  <a:pt x="50497" y="223838"/>
                </a:cubicBezTo>
                <a:cubicBezTo>
                  <a:pt x="50497" y="223838"/>
                  <a:pt x="50497" y="223838"/>
                  <a:pt x="49212" y="223838"/>
                </a:cubicBezTo>
                <a:close/>
                <a:moveTo>
                  <a:pt x="189206" y="222250"/>
                </a:moveTo>
                <a:cubicBezTo>
                  <a:pt x="189206" y="222250"/>
                  <a:pt x="189206" y="222250"/>
                  <a:pt x="156868" y="224848"/>
                </a:cubicBezTo>
                <a:cubicBezTo>
                  <a:pt x="156868" y="224848"/>
                  <a:pt x="155575" y="226147"/>
                  <a:pt x="155575" y="226147"/>
                </a:cubicBezTo>
                <a:cubicBezTo>
                  <a:pt x="155575" y="226147"/>
                  <a:pt x="155575" y="226147"/>
                  <a:pt x="155575" y="305377"/>
                </a:cubicBezTo>
                <a:cubicBezTo>
                  <a:pt x="155575" y="306676"/>
                  <a:pt x="155575" y="306676"/>
                  <a:pt x="156868" y="307975"/>
                </a:cubicBezTo>
                <a:cubicBezTo>
                  <a:pt x="156868" y="307975"/>
                  <a:pt x="156868" y="307975"/>
                  <a:pt x="158162" y="307975"/>
                </a:cubicBezTo>
                <a:cubicBezTo>
                  <a:pt x="158162" y="307975"/>
                  <a:pt x="158162" y="307975"/>
                  <a:pt x="189206" y="300182"/>
                </a:cubicBezTo>
                <a:cubicBezTo>
                  <a:pt x="190500" y="300182"/>
                  <a:pt x="190500" y="298883"/>
                  <a:pt x="190500" y="297584"/>
                </a:cubicBezTo>
                <a:lnTo>
                  <a:pt x="190500" y="223549"/>
                </a:lnTo>
                <a:cubicBezTo>
                  <a:pt x="190500" y="223549"/>
                  <a:pt x="190500" y="223549"/>
                  <a:pt x="190500" y="222250"/>
                </a:cubicBezTo>
                <a:cubicBezTo>
                  <a:pt x="189206" y="222250"/>
                  <a:pt x="189206" y="222250"/>
                  <a:pt x="189206" y="222250"/>
                </a:cubicBezTo>
                <a:close/>
                <a:moveTo>
                  <a:pt x="12700" y="217488"/>
                </a:moveTo>
                <a:cubicBezTo>
                  <a:pt x="12700" y="217488"/>
                  <a:pt x="12700" y="218778"/>
                  <a:pt x="12700" y="218778"/>
                </a:cubicBezTo>
                <a:cubicBezTo>
                  <a:pt x="12700" y="218778"/>
                  <a:pt x="12700" y="218778"/>
                  <a:pt x="12700" y="251024"/>
                </a:cubicBezTo>
                <a:cubicBezTo>
                  <a:pt x="12700" y="252314"/>
                  <a:pt x="12700" y="252314"/>
                  <a:pt x="13970" y="252314"/>
                </a:cubicBezTo>
                <a:cubicBezTo>
                  <a:pt x="13970" y="252314"/>
                  <a:pt x="13970" y="252314"/>
                  <a:pt x="29210" y="258763"/>
                </a:cubicBezTo>
                <a:cubicBezTo>
                  <a:pt x="30480" y="258763"/>
                  <a:pt x="30480" y="258763"/>
                  <a:pt x="30480" y="258763"/>
                </a:cubicBezTo>
                <a:cubicBezTo>
                  <a:pt x="30480" y="258763"/>
                  <a:pt x="31750" y="258763"/>
                  <a:pt x="31750" y="258763"/>
                </a:cubicBezTo>
                <a:cubicBezTo>
                  <a:pt x="31750" y="258763"/>
                  <a:pt x="31750" y="257473"/>
                  <a:pt x="31750" y="257473"/>
                </a:cubicBezTo>
                <a:lnTo>
                  <a:pt x="31750" y="222647"/>
                </a:lnTo>
                <a:cubicBezTo>
                  <a:pt x="31750" y="221358"/>
                  <a:pt x="31750" y="220068"/>
                  <a:pt x="30480" y="220068"/>
                </a:cubicBezTo>
                <a:cubicBezTo>
                  <a:pt x="30480" y="220068"/>
                  <a:pt x="30480" y="220068"/>
                  <a:pt x="13970" y="217488"/>
                </a:cubicBezTo>
                <a:cubicBezTo>
                  <a:pt x="13970" y="217488"/>
                  <a:pt x="13970" y="217488"/>
                  <a:pt x="12700" y="217488"/>
                </a:cubicBezTo>
                <a:close/>
                <a:moveTo>
                  <a:pt x="280105" y="214313"/>
                </a:moveTo>
                <a:cubicBezTo>
                  <a:pt x="280105" y="214313"/>
                  <a:pt x="280105" y="214313"/>
                  <a:pt x="261584" y="215595"/>
                </a:cubicBezTo>
                <a:cubicBezTo>
                  <a:pt x="260350" y="215595"/>
                  <a:pt x="260350" y="216877"/>
                  <a:pt x="260350" y="216877"/>
                </a:cubicBezTo>
                <a:cubicBezTo>
                  <a:pt x="260350" y="216877"/>
                  <a:pt x="260350" y="216877"/>
                  <a:pt x="260350" y="278424"/>
                </a:cubicBezTo>
                <a:cubicBezTo>
                  <a:pt x="260350" y="279706"/>
                  <a:pt x="260350" y="279706"/>
                  <a:pt x="260350" y="279706"/>
                </a:cubicBezTo>
                <a:cubicBezTo>
                  <a:pt x="261584" y="279706"/>
                  <a:pt x="261584" y="280988"/>
                  <a:pt x="261584" y="280988"/>
                </a:cubicBezTo>
                <a:cubicBezTo>
                  <a:pt x="261584" y="280988"/>
                  <a:pt x="261584" y="280988"/>
                  <a:pt x="262819" y="280988"/>
                </a:cubicBezTo>
                <a:cubicBezTo>
                  <a:pt x="262819" y="280988"/>
                  <a:pt x="262819" y="280988"/>
                  <a:pt x="280105" y="275859"/>
                </a:cubicBezTo>
                <a:cubicBezTo>
                  <a:pt x="281340" y="275859"/>
                  <a:pt x="282575" y="274577"/>
                  <a:pt x="282575" y="273295"/>
                </a:cubicBezTo>
                <a:lnTo>
                  <a:pt x="282575" y="215595"/>
                </a:lnTo>
                <a:cubicBezTo>
                  <a:pt x="282575" y="215595"/>
                  <a:pt x="281340" y="214313"/>
                  <a:pt x="281340" y="214313"/>
                </a:cubicBezTo>
                <a:cubicBezTo>
                  <a:pt x="281340" y="214313"/>
                  <a:pt x="280105" y="214313"/>
                  <a:pt x="280105" y="214313"/>
                </a:cubicBezTo>
                <a:close/>
                <a:moveTo>
                  <a:pt x="306983" y="211138"/>
                </a:moveTo>
                <a:cubicBezTo>
                  <a:pt x="306983" y="211138"/>
                  <a:pt x="306983" y="211138"/>
                  <a:pt x="290215" y="212428"/>
                </a:cubicBezTo>
                <a:cubicBezTo>
                  <a:pt x="288925" y="212428"/>
                  <a:pt x="288925" y="213718"/>
                  <a:pt x="288925" y="215008"/>
                </a:cubicBezTo>
                <a:cubicBezTo>
                  <a:pt x="288925" y="215008"/>
                  <a:pt x="288925" y="215008"/>
                  <a:pt x="288925" y="271761"/>
                </a:cubicBezTo>
                <a:cubicBezTo>
                  <a:pt x="288925" y="271761"/>
                  <a:pt x="288925" y="273051"/>
                  <a:pt x="288925" y="273051"/>
                </a:cubicBezTo>
                <a:cubicBezTo>
                  <a:pt x="288925" y="273051"/>
                  <a:pt x="290215" y="273051"/>
                  <a:pt x="290215" y="273051"/>
                </a:cubicBezTo>
                <a:cubicBezTo>
                  <a:pt x="290215" y="273051"/>
                  <a:pt x="290215" y="273051"/>
                  <a:pt x="308273" y="269181"/>
                </a:cubicBezTo>
                <a:cubicBezTo>
                  <a:pt x="308273" y="269181"/>
                  <a:pt x="309563" y="267892"/>
                  <a:pt x="309563" y="266602"/>
                </a:cubicBezTo>
                <a:cubicBezTo>
                  <a:pt x="309563" y="266602"/>
                  <a:pt x="309563" y="266602"/>
                  <a:pt x="308273" y="212428"/>
                </a:cubicBezTo>
                <a:cubicBezTo>
                  <a:pt x="308273" y="212428"/>
                  <a:pt x="308273" y="212428"/>
                  <a:pt x="308273" y="211138"/>
                </a:cubicBezTo>
                <a:cubicBezTo>
                  <a:pt x="306983" y="211138"/>
                  <a:pt x="306983" y="211138"/>
                  <a:pt x="306983" y="211138"/>
                </a:cubicBezTo>
                <a:close/>
                <a:moveTo>
                  <a:pt x="290195" y="169863"/>
                </a:moveTo>
                <a:cubicBezTo>
                  <a:pt x="290195" y="169863"/>
                  <a:pt x="288925" y="169863"/>
                  <a:pt x="288925" y="171196"/>
                </a:cubicBezTo>
                <a:cubicBezTo>
                  <a:pt x="288925" y="171196"/>
                  <a:pt x="288925" y="171196"/>
                  <a:pt x="288925" y="172530"/>
                </a:cubicBezTo>
                <a:lnTo>
                  <a:pt x="288925" y="201867"/>
                </a:lnTo>
                <a:cubicBezTo>
                  <a:pt x="288925" y="201867"/>
                  <a:pt x="288925" y="201867"/>
                  <a:pt x="288925" y="203201"/>
                </a:cubicBezTo>
                <a:cubicBezTo>
                  <a:pt x="288925" y="203201"/>
                  <a:pt x="290195" y="203201"/>
                  <a:pt x="290195" y="203201"/>
                </a:cubicBezTo>
                <a:cubicBezTo>
                  <a:pt x="290195" y="203201"/>
                  <a:pt x="290195" y="203201"/>
                  <a:pt x="306705" y="201867"/>
                </a:cubicBezTo>
                <a:cubicBezTo>
                  <a:pt x="307975" y="201867"/>
                  <a:pt x="307975" y="201867"/>
                  <a:pt x="307975" y="200534"/>
                </a:cubicBezTo>
                <a:cubicBezTo>
                  <a:pt x="307975" y="200534"/>
                  <a:pt x="307975" y="200534"/>
                  <a:pt x="307975" y="172530"/>
                </a:cubicBezTo>
                <a:cubicBezTo>
                  <a:pt x="307975" y="171196"/>
                  <a:pt x="307975" y="171196"/>
                  <a:pt x="306705" y="171196"/>
                </a:cubicBezTo>
                <a:cubicBezTo>
                  <a:pt x="306705" y="171196"/>
                  <a:pt x="306705" y="171196"/>
                  <a:pt x="290195" y="169863"/>
                </a:cubicBezTo>
                <a:close/>
                <a:moveTo>
                  <a:pt x="261584" y="168275"/>
                </a:moveTo>
                <a:cubicBezTo>
                  <a:pt x="261584" y="168275"/>
                  <a:pt x="260350" y="168275"/>
                  <a:pt x="260350" y="169568"/>
                </a:cubicBezTo>
                <a:cubicBezTo>
                  <a:pt x="260350" y="169568"/>
                  <a:pt x="260350" y="169568"/>
                  <a:pt x="260350" y="170862"/>
                </a:cubicBezTo>
                <a:cubicBezTo>
                  <a:pt x="260350" y="170862"/>
                  <a:pt x="260350" y="170862"/>
                  <a:pt x="260350" y="201906"/>
                </a:cubicBezTo>
                <a:cubicBezTo>
                  <a:pt x="260350" y="201906"/>
                  <a:pt x="260350" y="201906"/>
                  <a:pt x="260350" y="203200"/>
                </a:cubicBezTo>
                <a:cubicBezTo>
                  <a:pt x="260350" y="203200"/>
                  <a:pt x="261584" y="203200"/>
                  <a:pt x="261584" y="203200"/>
                </a:cubicBezTo>
                <a:cubicBezTo>
                  <a:pt x="261584" y="203200"/>
                  <a:pt x="261584" y="203200"/>
                  <a:pt x="280105" y="201906"/>
                </a:cubicBezTo>
                <a:cubicBezTo>
                  <a:pt x="281340" y="201906"/>
                  <a:pt x="282575" y="201906"/>
                  <a:pt x="282575" y="200613"/>
                </a:cubicBezTo>
                <a:lnTo>
                  <a:pt x="282575" y="170862"/>
                </a:lnTo>
                <a:cubicBezTo>
                  <a:pt x="282575" y="170862"/>
                  <a:pt x="281340" y="169568"/>
                  <a:pt x="280105" y="169568"/>
                </a:cubicBezTo>
                <a:cubicBezTo>
                  <a:pt x="280105" y="169568"/>
                  <a:pt x="280105" y="169568"/>
                  <a:pt x="261584" y="168275"/>
                </a:cubicBezTo>
                <a:close/>
                <a:moveTo>
                  <a:pt x="214024" y="168275"/>
                </a:moveTo>
                <a:cubicBezTo>
                  <a:pt x="214024" y="169567"/>
                  <a:pt x="212725" y="169567"/>
                  <a:pt x="212725" y="169567"/>
                </a:cubicBezTo>
                <a:cubicBezTo>
                  <a:pt x="212725" y="169567"/>
                  <a:pt x="212725" y="169567"/>
                  <a:pt x="212725" y="222546"/>
                </a:cubicBezTo>
                <a:cubicBezTo>
                  <a:pt x="212725" y="222546"/>
                  <a:pt x="214024" y="222546"/>
                  <a:pt x="214024" y="223838"/>
                </a:cubicBezTo>
                <a:cubicBezTo>
                  <a:pt x="214024" y="223838"/>
                  <a:pt x="214024" y="223838"/>
                  <a:pt x="215322" y="223838"/>
                </a:cubicBezTo>
                <a:cubicBezTo>
                  <a:pt x="215322" y="223838"/>
                  <a:pt x="215322" y="223838"/>
                  <a:pt x="240001" y="221254"/>
                </a:cubicBezTo>
                <a:cubicBezTo>
                  <a:pt x="240001" y="221254"/>
                  <a:pt x="241300" y="221254"/>
                  <a:pt x="241300" y="219962"/>
                </a:cubicBezTo>
                <a:lnTo>
                  <a:pt x="241300" y="170859"/>
                </a:lnTo>
                <a:cubicBezTo>
                  <a:pt x="241300" y="169567"/>
                  <a:pt x="240001" y="169567"/>
                  <a:pt x="240001" y="169567"/>
                </a:cubicBezTo>
                <a:cubicBezTo>
                  <a:pt x="240001" y="169567"/>
                  <a:pt x="240001" y="169567"/>
                  <a:pt x="215322" y="168275"/>
                </a:cubicBezTo>
                <a:cubicBezTo>
                  <a:pt x="214024" y="168275"/>
                  <a:pt x="214024" y="168275"/>
                  <a:pt x="214024" y="168275"/>
                </a:cubicBezTo>
                <a:close/>
                <a:moveTo>
                  <a:pt x="30480" y="168275"/>
                </a:moveTo>
                <a:cubicBezTo>
                  <a:pt x="30480" y="168275"/>
                  <a:pt x="30480" y="168275"/>
                  <a:pt x="13970" y="169545"/>
                </a:cubicBezTo>
                <a:cubicBezTo>
                  <a:pt x="12700" y="169545"/>
                  <a:pt x="12700" y="170815"/>
                  <a:pt x="12700" y="170815"/>
                </a:cubicBezTo>
                <a:cubicBezTo>
                  <a:pt x="12700" y="170815"/>
                  <a:pt x="12700" y="170815"/>
                  <a:pt x="12700" y="202565"/>
                </a:cubicBezTo>
                <a:cubicBezTo>
                  <a:pt x="12700" y="203835"/>
                  <a:pt x="12700" y="203835"/>
                  <a:pt x="13970" y="203835"/>
                </a:cubicBezTo>
                <a:cubicBezTo>
                  <a:pt x="13970" y="203835"/>
                  <a:pt x="13970" y="203835"/>
                  <a:pt x="30480" y="206375"/>
                </a:cubicBezTo>
                <a:cubicBezTo>
                  <a:pt x="30480" y="206375"/>
                  <a:pt x="31750" y="206375"/>
                  <a:pt x="31750" y="205105"/>
                </a:cubicBezTo>
                <a:cubicBezTo>
                  <a:pt x="31750" y="205105"/>
                  <a:pt x="31750" y="205105"/>
                  <a:pt x="31750" y="203835"/>
                </a:cubicBezTo>
                <a:lnTo>
                  <a:pt x="31750" y="169545"/>
                </a:lnTo>
                <a:cubicBezTo>
                  <a:pt x="31750" y="169545"/>
                  <a:pt x="31750" y="169545"/>
                  <a:pt x="31750" y="168275"/>
                </a:cubicBezTo>
                <a:cubicBezTo>
                  <a:pt x="31750" y="168275"/>
                  <a:pt x="30480" y="168275"/>
                  <a:pt x="30480" y="168275"/>
                </a:cubicBezTo>
                <a:close/>
                <a:moveTo>
                  <a:pt x="158162" y="165100"/>
                </a:moveTo>
                <a:cubicBezTo>
                  <a:pt x="156868" y="165100"/>
                  <a:pt x="156868" y="165100"/>
                  <a:pt x="156868" y="166407"/>
                </a:cubicBezTo>
                <a:cubicBezTo>
                  <a:pt x="155575" y="166407"/>
                  <a:pt x="155575" y="166407"/>
                  <a:pt x="155575" y="167715"/>
                </a:cubicBezTo>
                <a:cubicBezTo>
                  <a:pt x="155575" y="167715"/>
                  <a:pt x="155575" y="167715"/>
                  <a:pt x="155575" y="206935"/>
                </a:cubicBezTo>
                <a:cubicBezTo>
                  <a:pt x="155575" y="208243"/>
                  <a:pt x="155575" y="208243"/>
                  <a:pt x="156868" y="208243"/>
                </a:cubicBezTo>
                <a:cubicBezTo>
                  <a:pt x="156868" y="208243"/>
                  <a:pt x="156868" y="209550"/>
                  <a:pt x="158162" y="209550"/>
                </a:cubicBezTo>
                <a:cubicBezTo>
                  <a:pt x="158162" y="209550"/>
                  <a:pt x="158162" y="209550"/>
                  <a:pt x="189206" y="208243"/>
                </a:cubicBezTo>
                <a:cubicBezTo>
                  <a:pt x="190500" y="208243"/>
                  <a:pt x="190500" y="206935"/>
                  <a:pt x="190500" y="205628"/>
                </a:cubicBezTo>
                <a:lnTo>
                  <a:pt x="190500" y="169022"/>
                </a:lnTo>
                <a:cubicBezTo>
                  <a:pt x="190500" y="167715"/>
                  <a:pt x="189206" y="166407"/>
                  <a:pt x="189206" y="166407"/>
                </a:cubicBezTo>
                <a:cubicBezTo>
                  <a:pt x="189206" y="166407"/>
                  <a:pt x="189206" y="166407"/>
                  <a:pt x="158162" y="165100"/>
                </a:cubicBezTo>
                <a:close/>
                <a:moveTo>
                  <a:pt x="100012" y="163513"/>
                </a:moveTo>
                <a:cubicBezTo>
                  <a:pt x="100012" y="163513"/>
                  <a:pt x="100012" y="164800"/>
                  <a:pt x="100012" y="164800"/>
                </a:cubicBezTo>
                <a:cubicBezTo>
                  <a:pt x="100012" y="164800"/>
                  <a:pt x="100012" y="164800"/>
                  <a:pt x="100012" y="208564"/>
                </a:cubicBezTo>
                <a:cubicBezTo>
                  <a:pt x="100012" y="209851"/>
                  <a:pt x="100012" y="209851"/>
                  <a:pt x="100012" y="209851"/>
                </a:cubicBezTo>
                <a:cubicBezTo>
                  <a:pt x="100012" y="209851"/>
                  <a:pt x="101311" y="211138"/>
                  <a:pt x="101311" y="211138"/>
                </a:cubicBezTo>
                <a:cubicBezTo>
                  <a:pt x="101311" y="211138"/>
                  <a:pt x="101311" y="211138"/>
                  <a:pt x="140277" y="208564"/>
                </a:cubicBezTo>
                <a:cubicBezTo>
                  <a:pt x="141576" y="208564"/>
                  <a:pt x="142875" y="208564"/>
                  <a:pt x="142875" y="207276"/>
                </a:cubicBezTo>
                <a:lnTo>
                  <a:pt x="142875" y="166087"/>
                </a:lnTo>
                <a:cubicBezTo>
                  <a:pt x="142875" y="164800"/>
                  <a:pt x="141576" y="164800"/>
                  <a:pt x="140277" y="164800"/>
                </a:cubicBezTo>
                <a:cubicBezTo>
                  <a:pt x="140277" y="164800"/>
                  <a:pt x="140277" y="164800"/>
                  <a:pt x="101311" y="163513"/>
                </a:cubicBezTo>
                <a:cubicBezTo>
                  <a:pt x="101311" y="163513"/>
                  <a:pt x="100012" y="163513"/>
                  <a:pt x="100012" y="163513"/>
                </a:cubicBezTo>
                <a:close/>
                <a:moveTo>
                  <a:pt x="74915" y="163513"/>
                </a:moveTo>
                <a:cubicBezTo>
                  <a:pt x="74915" y="163513"/>
                  <a:pt x="74915" y="163513"/>
                  <a:pt x="50497" y="166159"/>
                </a:cubicBezTo>
                <a:cubicBezTo>
                  <a:pt x="49212" y="166159"/>
                  <a:pt x="49212" y="166159"/>
                  <a:pt x="49212" y="167482"/>
                </a:cubicBezTo>
                <a:cubicBezTo>
                  <a:pt x="49212" y="167482"/>
                  <a:pt x="49212" y="167482"/>
                  <a:pt x="49212" y="207169"/>
                </a:cubicBezTo>
                <a:cubicBezTo>
                  <a:pt x="49212" y="207169"/>
                  <a:pt x="49212" y="208492"/>
                  <a:pt x="50497" y="208492"/>
                </a:cubicBezTo>
                <a:cubicBezTo>
                  <a:pt x="50497" y="208492"/>
                  <a:pt x="50497" y="208492"/>
                  <a:pt x="74915" y="211138"/>
                </a:cubicBezTo>
                <a:cubicBezTo>
                  <a:pt x="74915" y="211138"/>
                  <a:pt x="76200" y="211138"/>
                  <a:pt x="76200" y="211138"/>
                </a:cubicBezTo>
                <a:cubicBezTo>
                  <a:pt x="76200" y="209815"/>
                  <a:pt x="76200" y="209815"/>
                  <a:pt x="76200" y="209815"/>
                </a:cubicBezTo>
                <a:lnTo>
                  <a:pt x="76200" y="164836"/>
                </a:lnTo>
                <a:cubicBezTo>
                  <a:pt x="76200" y="164836"/>
                  <a:pt x="76200" y="164836"/>
                  <a:pt x="76200" y="163513"/>
                </a:cubicBezTo>
                <a:cubicBezTo>
                  <a:pt x="76200" y="163513"/>
                  <a:pt x="74915" y="163513"/>
                  <a:pt x="74915" y="163513"/>
                </a:cubicBezTo>
                <a:close/>
                <a:moveTo>
                  <a:pt x="288925" y="127000"/>
                </a:moveTo>
                <a:cubicBezTo>
                  <a:pt x="288925" y="128343"/>
                  <a:pt x="288925" y="128343"/>
                  <a:pt x="288925" y="129687"/>
                </a:cubicBezTo>
                <a:lnTo>
                  <a:pt x="288925" y="159238"/>
                </a:lnTo>
                <a:cubicBezTo>
                  <a:pt x="288925" y="159238"/>
                  <a:pt x="288925" y="160582"/>
                  <a:pt x="290195" y="160582"/>
                </a:cubicBezTo>
                <a:cubicBezTo>
                  <a:pt x="290195" y="160582"/>
                  <a:pt x="290195" y="160582"/>
                  <a:pt x="306705" y="161925"/>
                </a:cubicBezTo>
                <a:cubicBezTo>
                  <a:pt x="306705" y="161925"/>
                  <a:pt x="307975" y="161925"/>
                  <a:pt x="307975" y="161925"/>
                </a:cubicBezTo>
                <a:cubicBezTo>
                  <a:pt x="307975" y="160582"/>
                  <a:pt x="307975" y="160582"/>
                  <a:pt x="307975" y="160582"/>
                </a:cubicBezTo>
                <a:cubicBezTo>
                  <a:pt x="307975" y="160582"/>
                  <a:pt x="307975" y="160582"/>
                  <a:pt x="307975" y="132373"/>
                </a:cubicBezTo>
                <a:cubicBezTo>
                  <a:pt x="307975" y="131030"/>
                  <a:pt x="307975" y="129687"/>
                  <a:pt x="306705" y="129687"/>
                </a:cubicBezTo>
                <a:cubicBezTo>
                  <a:pt x="306705" y="129687"/>
                  <a:pt x="306705" y="129687"/>
                  <a:pt x="290195" y="127000"/>
                </a:cubicBezTo>
                <a:cubicBezTo>
                  <a:pt x="290195" y="127000"/>
                  <a:pt x="288925" y="127000"/>
                  <a:pt x="288925" y="127000"/>
                </a:cubicBezTo>
                <a:close/>
                <a:moveTo>
                  <a:pt x="260350" y="123542"/>
                </a:moveTo>
                <a:cubicBezTo>
                  <a:pt x="260350" y="123542"/>
                  <a:pt x="260350" y="124846"/>
                  <a:pt x="260350" y="124846"/>
                </a:cubicBezTo>
                <a:cubicBezTo>
                  <a:pt x="260350" y="124846"/>
                  <a:pt x="260350" y="124846"/>
                  <a:pt x="260350" y="156143"/>
                </a:cubicBezTo>
                <a:cubicBezTo>
                  <a:pt x="260350" y="157447"/>
                  <a:pt x="260350" y="157447"/>
                  <a:pt x="261584" y="157447"/>
                </a:cubicBezTo>
                <a:cubicBezTo>
                  <a:pt x="261584" y="157447"/>
                  <a:pt x="261584" y="157447"/>
                  <a:pt x="280105" y="158751"/>
                </a:cubicBezTo>
                <a:cubicBezTo>
                  <a:pt x="280105" y="158751"/>
                  <a:pt x="281340" y="158751"/>
                  <a:pt x="281340" y="158751"/>
                </a:cubicBezTo>
                <a:cubicBezTo>
                  <a:pt x="281340" y="158751"/>
                  <a:pt x="282575" y="157447"/>
                  <a:pt x="282575" y="157447"/>
                </a:cubicBezTo>
                <a:lnTo>
                  <a:pt x="282575" y="127454"/>
                </a:lnTo>
                <a:cubicBezTo>
                  <a:pt x="282575" y="127454"/>
                  <a:pt x="281340" y="126150"/>
                  <a:pt x="280105" y="126150"/>
                </a:cubicBezTo>
                <a:cubicBezTo>
                  <a:pt x="280105" y="126150"/>
                  <a:pt x="280105" y="126150"/>
                  <a:pt x="261584" y="123542"/>
                </a:cubicBezTo>
                <a:cubicBezTo>
                  <a:pt x="261584" y="122238"/>
                  <a:pt x="261584" y="123542"/>
                  <a:pt x="260350" y="123542"/>
                </a:cubicBezTo>
                <a:close/>
                <a:moveTo>
                  <a:pt x="29210" y="115590"/>
                </a:moveTo>
                <a:cubicBezTo>
                  <a:pt x="29210" y="115590"/>
                  <a:pt x="29210" y="115590"/>
                  <a:pt x="13970" y="120749"/>
                </a:cubicBezTo>
                <a:cubicBezTo>
                  <a:pt x="12700" y="120749"/>
                  <a:pt x="12700" y="122039"/>
                  <a:pt x="12700" y="122039"/>
                </a:cubicBezTo>
                <a:cubicBezTo>
                  <a:pt x="12700" y="122039"/>
                  <a:pt x="12700" y="122039"/>
                  <a:pt x="12700" y="154285"/>
                </a:cubicBezTo>
                <a:cubicBezTo>
                  <a:pt x="12700" y="154285"/>
                  <a:pt x="12700" y="155575"/>
                  <a:pt x="12700" y="155575"/>
                </a:cubicBezTo>
                <a:cubicBezTo>
                  <a:pt x="13970" y="155575"/>
                  <a:pt x="13970" y="155575"/>
                  <a:pt x="13970" y="155575"/>
                </a:cubicBezTo>
                <a:cubicBezTo>
                  <a:pt x="13970" y="155575"/>
                  <a:pt x="13970" y="155575"/>
                  <a:pt x="30480" y="152995"/>
                </a:cubicBezTo>
                <a:cubicBezTo>
                  <a:pt x="31750" y="152995"/>
                  <a:pt x="31750" y="152995"/>
                  <a:pt x="31750" y="151705"/>
                </a:cubicBezTo>
                <a:lnTo>
                  <a:pt x="31750" y="116880"/>
                </a:lnTo>
                <a:cubicBezTo>
                  <a:pt x="31750" y="115590"/>
                  <a:pt x="31750" y="115590"/>
                  <a:pt x="31750" y="115590"/>
                </a:cubicBezTo>
                <a:cubicBezTo>
                  <a:pt x="30480" y="114300"/>
                  <a:pt x="30480" y="114300"/>
                  <a:pt x="29210" y="115590"/>
                </a:cubicBezTo>
                <a:close/>
                <a:moveTo>
                  <a:pt x="158162" y="104775"/>
                </a:moveTo>
                <a:cubicBezTo>
                  <a:pt x="156868" y="104775"/>
                  <a:pt x="156868" y="104775"/>
                  <a:pt x="156868" y="106098"/>
                </a:cubicBezTo>
                <a:cubicBezTo>
                  <a:pt x="155575" y="106098"/>
                  <a:pt x="155575" y="106098"/>
                  <a:pt x="155575" y="107421"/>
                </a:cubicBezTo>
                <a:cubicBezTo>
                  <a:pt x="155575" y="107421"/>
                  <a:pt x="155575" y="107421"/>
                  <a:pt x="155575" y="147108"/>
                </a:cubicBezTo>
                <a:cubicBezTo>
                  <a:pt x="155575" y="148431"/>
                  <a:pt x="156868" y="149754"/>
                  <a:pt x="156868" y="149754"/>
                </a:cubicBezTo>
                <a:cubicBezTo>
                  <a:pt x="156868" y="149754"/>
                  <a:pt x="156868" y="149754"/>
                  <a:pt x="189206" y="152400"/>
                </a:cubicBezTo>
                <a:cubicBezTo>
                  <a:pt x="189206" y="152400"/>
                  <a:pt x="189206" y="152400"/>
                  <a:pt x="190500" y="151077"/>
                </a:cubicBezTo>
                <a:cubicBezTo>
                  <a:pt x="190500" y="151077"/>
                  <a:pt x="190500" y="151077"/>
                  <a:pt x="190500" y="149754"/>
                </a:cubicBezTo>
                <a:lnTo>
                  <a:pt x="190500" y="112712"/>
                </a:lnTo>
                <a:cubicBezTo>
                  <a:pt x="190500" y="111390"/>
                  <a:pt x="190500" y="110067"/>
                  <a:pt x="189206" y="110067"/>
                </a:cubicBezTo>
                <a:cubicBezTo>
                  <a:pt x="189206" y="110067"/>
                  <a:pt x="189206" y="110067"/>
                  <a:pt x="158162" y="104775"/>
                </a:cubicBezTo>
                <a:close/>
                <a:moveTo>
                  <a:pt x="74915" y="99735"/>
                </a:moveTo>
                <a:cubicBezTo>
                  <a:pt x="74915" y="99735"/>
                  <a:pt x="74915" y="99735"/>
                  <a:pt x="50497" y="107593"/>
                </a:cubicBezTo>
                <a:cubicBezTo>
                  <a:pt x="49212" y="107593"/>
                  <a:pt x="49212" y="108903"/>
                  <a:pt x="49212" y="110212"/>
                </a:cubicBezTo>
                <a:cubicBezTo>
                  <a:pt x="49212" y="110212"/>
                  <a:pt x="49212" y="110212"/>
                  <a:pt x="49212" y="148194"/>
                </a:cubicBezTo>
                <a:cubicBezTo>
                  <a:pt x="49212" y="149503"/>
                  <a:pt x="49212" y="149503"/>
                  <a:pt x="49212" y="149503"/>
                </a:cubicBezTo>
                <a:cubicBezTo>
                  <a:pt x="50497" y="150813"/>
                  <a:pt x="50497" y="150813"/>
                  <a:pt x="50497" y="150813"/>
                </a:cubicBezTo>
                <a:cubicBezTo>
                  <a:pt x="50497" y="150813"/>
                  <a:pt x="50497" y="150813"/>
                  <a:pt x="74915" y="145574"/>
                </a:cubicBezTo>
                <a:cubicBezTo>
                  <a:pt x="76200" y="145574"/>
                  <a:pt x="76200" y="145574"/>
                  <a:pt x="76200" y="144264"/>
                </a:cubicBezTo>
                <a:cubicBezTo>
                  <a:pt x="76200" y="144264"/>
                  <a:pt x="76200" y="144264"/>
                  <a:pt x="76200" y="101044"/>
                </a:cubicBezTo>
                <a:cubicBezTo>
                  <a:pt x="76200" y="99735"/>
                  <a:pt x="76200" y="99735"/>
                  <a:pt x="76200" y="99735"/>
                </a:cubicBezTo>
                <a:cubicBezTo>
                  <a:pt x="74915" y="98425"/>
                  <a:pt x="74915" y="98425"/>
                  <a:pt x="74915" y="99735"/>
                </a:cubicBezTo>
                <a:close/>
                <a:moveTo>
                  <a:pt x="215322" y="98425"/>
                </a:moveTo>
                <a:cubicBezTo>
                  <a:pt x="215322" y="98425"/>
                  <a:pt x="214024" y="98425"/>
                  <a:pt x="214024" y="99695"/>
                </a:cubicBezTo>
                <a:cubicBezTo>
                  <a:pt x="214024" y="99695"/>
                  <a:pt x="212725" y="99695"/>
                  <a:pt x="212725" y="100965"/>
                </a:cubicBezTo>
                <a:cubicBezTo>
                  <a:pt x="212725" y="100965"/>
                  <a:pt x="212725" y="100965"/>
                  <a:pt x="212725" y="151765"/>
                </a:cubicBezTo>
                <a:cubicBezTo>
                  <a:pt x="212725" y="153035"/>
                  <a:pt x="214024" y="153035"/>
                  <a:pt x="215322" y="153035"/>
                </a:cubicBezTo>
                <a:cubicBezTo>
                  <a:pt x="215322" y="153035"/>
                  <a:pt x="215322" y="153035"/>
                  <a:pt x="238702" y="155575"/>
                </a:cubicBezTo>
                <a:cubicBezTo>
                  <a:pt x="238702" y="155575"/>
                  <a:pt x="238702" y="155575"/>
                  <a:pt x="240001" y="155575"/>
                </a:cubicBezTo>
                <a:cubicBezTo>
                  <a:pt x="240001" y="155575"/>
                  <a:pt x="240001" y="155575"/>
                  <a:pt x="241300" y="155575"/>
                </a:cubicBezTo>
                <a:cubicBezTo>
                  <a:pt x="241300" y="154305"/>
                  <a:pt x="241300" y="154305"/>
                  <a:pt x="241300" y="153035"/>
                </a:cubicBezTo>
                <a:lnTo>
                  <a:pt x="241300" y="106045"/>
                </a:lnTo>
                <a:cubicBezTo>
                  <a:pt x="241300" y="104775"/>
                  <a:pt x="241300" y="103505"/>
                  <a:pt x="240001" y="103505"/>
                </a:cubicBezTo>
                <a:cubicBezTo>
                  <a:pt x="240001" y="103505"/>
                  <a:pt x="240001" y="103505"/>
                  <a:pt x="215322" y="98425"/>
                </a:cubicBezTo>
                <a:close/>
                <a:moveTo>
                  <a:pt x="101311" y="96838"/>
                </a:moveTo>
                <a:cubicBezTo>
                  <a:pt x="101311" y="96838"/>
                  <a:pt x="101311" y="96838"/>
                  <a:pt x="100012" y="98108"/>
                </a:cubicBezTo>
                <a:cubicBezTo>
                  <a:pt x="100012" y="98108"/>
                  <a:pt x="100012" y="98108"/>
                  <a:pt x="100012" y="99378"/>
                </a:cubicBezTo>
                <a:cubicBezTo>
                  <a:pt x="100012" y="99378"/>
                  <a:pt x="100012" y="99378"/>
                  <a:pt x="100012" y="142558"/>
                </a:cubicBezTo>
                <a:cubicBezTo>
                  <a:pt x="100012" y="143828"/>
                  <a:pt x="100012" y="143828"/>
                  <a:pt x="101311" y="143828"/>
                </a:cubicBezTo>
                <a:cubicBezTo>
                  <a:pt x="101311" y="143828"/>
                  <a:pt x="101311" y="143828"/>
                  <a:pt x="140277" y="147638"/>
                </a:cubicBezTo>
                <a:cubicBezTo>
                  <a:pt x="141576" y="147638"/>
                  <a:pt x="141576" y="147638"/>
                  <a:pt x="141576" y="146368"/>
                </a:cubicBezTo>
                <a:cubicBezTo>
                  <a:pt x="141576" y="146368"/>
                  <a:pt x="142875" y="146368"/>
                  <a:pt x="142875" y="145098"/>
                </a:cubicBezTo>
                <a:lnTo>
                  <a:pt x="142875" y="105728"/>
                </a:lnTo>
                <a:cubicBezTo>
                  <a:pt x="142875" y="104458"/>
                  <a:pt x="141576" y="103188"/>
                  <a:pt x="140277" y="103188"/>
                </a:cubicBezTo>
                <a:cubicBezTo>
                  <a:pt x="140277" y="103188"/>
                  <a:pt x="140277" y="103188"/>
                  <a:pt x="101311" y="96838"/>
                </a:cubicBezTo>
                <a:close/>
                <a:moveTo>
                  <a:pt x="288925" y="84138"/>
                </a:moveTo>
                <a:cubicBezTo>
                  <a:pt x="288925" y="85442"/>
                  <a:pt x="288925" y="85442"/>
                  <a:pt x="288925" y="85442"/>
                </a:cubicBezTo>
                <a:lnTo>
                  <a:pt x="288925" y="115435"/>
                </a:lnTo>
                <a:cubicBezTo>
                  <a:pt x="288925" y="115435"/>
                  <a:pt x="288925" y="116739"/>
                  <a:pt x="290195" y="116739"/>
                </a:cubicBezTo>
                <a:cubicBezTo>
                  <a:pt x="290195" y="116739"/>
                  <a:pt x="290195" y="116739"/>
                  <a:pt x="305435" y="120651"/>
                </a:cubicBezTo>
                <a:cubicBezTo>
                  <a:pt x="306705" y="120651"/>
                  <a:pt x="306705" y="120651"/>
                  <a:pt x="306705" y="120651"/>
                </a:cubicBezTo>
                <a:cubicBezTo>
                  <a:pt x="306705" y="120651"/>
                  <a:pt x="306705" y="119347"/>
                  <a:pt x="307975" y="119347"/>
                </a:cubicBezTo>
                <a:cubicBezTo>
                  <a:pt x="307975" y="119347"/>
                  <a:pt x="307975" y="119347"/>
                  <a:pt x="307975" y="118043"/>
                </a:cubicBezTo>
                <a:cubicBezTo>
                  <a:pt x="307975" y="118043"/>
                  <a:pt x="307975" y="118043"/>
                  <a:pt x="307975" y="90658"/>
                </a:cubicBezTo>
                <a:cubicBezTo>
                  <a:pt x="307975" y="90658"/>
                  <a:pt x="307975" y="89354"/>
                  <a:pt x="306705" y="89354"/>
                </a:cubicBezTo>
                <a:cubicBezTo>
                  <a:pt x="306705" y="89354"/>
                  <a:pt x="306705" y="89354"/>
                  <a:pt x="290195" y="84138"/>
                </a:cubicBezTo>
                <a:cubicBezTo>
                  <a:pt x="290195" y="84138"/>
                  <a:pt x="288925" y="84138"/>
                  <a:pt x="288925" y="84138"/>
                </a:cubicBezTo>
                <a:close/>
                <a:moveTo>
                  <a:pt x="260350" y="77788"/>
                </a:moveTo>
                <a:cubicBezTo>
                  <a:pt x="260350" y="77788"/>
                  <a:pt x="260350" y="79058"/>
                  <a:pt x="260350" y="79058"/>
                </a:cubicBezTo>
                <a:cubicBezTo>
                  <a:pt x="260350" y="79058"/>
                  <a:pt x="260350" y="79058"/>
                  <a:pt x="260350" y="109538"/>
                </a:cubicBezTo>
                <a:cubicBezTo>
                  <a:pt x="260350" y="110808"/>
                  <a:pt x="260350" y="110808"/>
                  <a:pt x="261584" y="110808"/>
                </a:cubicBezTo>
                <a:cubicBezTo>
                  <a:pt x="261584" y="110808"/>
                  <a:pt x="261584" y="110808"/>
                  <a:pt x="280105" y="115888"/>
                </a:cubicBezTo>
                <a:cubicBezTo>
                  <a:pt x="280105" y="115888"/>
                  <a:pt x="281340" y="114618"/>
                  <a:pt x="281340" y="114618"/>
                </a:cubicBezTo>
                <a:cubicBezTo>
                  <a:pt x="281340" y="114618"/>
                  <a:pt x="282575" y="114618"/>
                  <a:pt x="282575" y="113348"/>
                </a:cubicBezTo>
                <a:cubicBezTo>
                  <a:pt x="282575" y="113348"/>
                  <a:pt x="282575" y="113348"/>
                  <a:pt x="282575" y="85408"/>
                </a:cubicBezTo>
                <a:cubicBezTo>
                  <a:pt x="282575" y="84138"/>
                  <a:pt x="281340" y="82868"/>
                  <a:pt x="281340" y="82868"/>
                </a:cubicBezTo>
                <a:cubicBezTo>
                  <a:pt x="281340" y="82868"/>
                  <a:pt x="281340" y="82868"/>
                  <a:pt x="262819" y="77788"/>
                </a:cubicBezTo>
                <a:cubicBezTo>
                  <a:pt x="261584" y="77788"/>
                  <a:pt x="261584" y="77788"/>
                  <a:pt x="260350" y="77788"/>
                </a:cubicBezTo>
                <a:close/>
                <a:moveTo>
                  <a:pt x="29210" y="63500"/>
                </a:moveTo>
                <a:cubicBezTo>
                  <a:pt x="29210" y="63500"/>
                  <a:pt x="29210" y="63500"/>
                  <a:pt x="12700" y="73731"/>
                </a:cubicBezTo>
                <a:cubicBezTo>
                  <a:pt x="12700" y="73731"/>
                  <a:pt x="12700" y="75009"/>
                  <a:pt x="12700" y="75009"/>
                </a:cubicBezTo>
                <a:cubicBezTo>
                  <a:pt x="12700" y="75009"/>
                  <a:pt x="12700" y="75009"/>
                  <a:pt x="12700" y="106980"/>
                </a:cubicBezTo>
                <a:cubicBezTo>
                  <a:pt x="12700" y="108259"/>
                  <a:pt x="12700" y="108259"/>
                  <a:pt x="12700" y="108259"/>
                </a:cubicBezTo>
                <a:cubicBezTo>
                  <a:pt x="13970" y="108259"/>
                  <a:pt x="13970" y="109538"/>
                  <a:pt x="13970" y="109538"/>
                </a:cubicBezTo>
                <a:cubicBezTo>
                  <a:pt x="13970" y="109538"/>
                  <a:pt x="15240" y="108259"/>
                  <a:pt x="15240" y="108259"/>
                </a:cubicBezTo>
                <a:cubicBezTo>
                  <a:pt x="15240" y="108259"/>
                  <a:pt x="15240" y="108259"/>
                  <a:pt x="31750" y="101865"/>
                </a:cubicBezTo>
                <a:cubicBezTo>
                  <a:pt x="31750" y="101865"/>
                  <a:pt x="31750" y="100586"/>
                  <a:pt x="31750" y="99307"/>
                </a:cubicBezTo>
                <a:lnTo>
                  <a:pt x="31750" y="66058"/>
                </a:lnTo>
                <a:cubicBezTo>
                  <a:pt x="31750" y="64779"/>
                  <a:pt x="31750" y="64779"/>
                  <a:pt x="31750" y="63500"/>
                </a:cubicBezTo>
                <a:cubicBezTo>
                  <a:pt x="30480" y="63500"/>
                  <a:pt x="30480" y="63500"/>
                  <a:pt x="29210" y="63500"/>
                </a:cubicBezTo>
                <a:close/>
                <a:moveTo>
                  <a:pt x="156868" y="47625"/>
                </a:moveTo>
                <a:cubicBezTo>
                  <a:pt x="155575" y="47625"/>
                  <a:pt x="155575" y="48920"/>
                  <a:pt x="155575" y="48920"/>
                </a:cubicBezTo>
                <a:cubicBezTo>
                  <a:pt x="155575" y="48920"/>
                  <a:pt x="155575" y="48920"/>
                  <a:pt x="155575" y="89067"/>
                </a:cubicBezTo>
                <a:cubicBezTo>
                  <a:pt x="155575" y="89067"/>
                  <a:pt x="156868" y="90363"/>
                  <a:pt x="156868" y="90363"/>
                </a:cubicBezTo>
                <a:cubicBezTo>
                  <a:pt x="156868" y="90363"/>
                  <a:pt x="156868" y="90363"/>
                  <a:pt x="187913" y="96838"/>
                </a:cubicBezTo>
                <a:cubicBezTo>
                  <a:pt x="187913" y="96838"/>
                  <a:pt x="189206" y="96838"/>
                  <a:pt x="189206" y="96838"/>
                </a:cubicBezTo>
                <a:cubicBezTo>
                  <a:pt x="189206" y="96838"/>
                  <a:pt x="189206" y="96838"/>
                  <a:pt x="190500" y="96838"/>
                </a:cubicBezTo>
                <a:cubicBezTo>
                  <a:pt x="190500" y="95543"/>
                  <a:pt x="190500" y="95543"/>
                  <a:pt x="190500" y="95543"/>
                </a:cubicBezTo>
                <a:cubicBezTo>
                  <a:pt x="190500" y="95543"/>
                  <a:pt x="190500" y="95543"/>
                  <a:pt x="190500" y="57986"/>
                </a:cubicBezTo>
                <a:cubicBezTo>
                  <a:pt x="190500" y="56691"/>
                  <a:pt x="190500" y="56691"/>
                  <a:pt x="189206" y="56691"/>
                </a:cubicBezTo>
                <a:cubicBezTo>
                  <a:pt x="189206" y="56691"/>
                  <a:pt x="189206" y="56691"/>
                  <a:pt x="158162" y="47625"/>
                </a:cubicBezTo>
                <a:cubicBezTo>
                  <a:pt x="156868" y="47625"/>
                  <a:pt x="156868" y="47625"/>
                  <a:pt x="156868" y="47625"/>
                </a:cubicBezTo>
                <a:close/>
                <a:moveTo>
                  <a:pt x="73629" y="34925"/>
                </a:moveTo>
                <a:cubicBezTo>
                  <a:pt x="73629" y="34925"/>
                  <a:pt x="73629" y="34925"/>
                  <a:pt x="49212" y="50511"/>
                </a:cubicBezTo>
                <a:cubicBezTo>
                  <a:pt x="49212" y="50511"/>
                  <a:pt x="49212" y="50511"/>
                  <a:pt x="49212" y="51810"/>
                </a:cubicBezTo>
                <a:cubicBezTo>
                  <a:pt x="49212" y="51810"/>
                  <a:pt x="49212" y="51810"/>
                  <a:pt x="49212" y="90776"/>
                </a:cubicBezTo>
                <a:cubicBezTo>
                  <a:pt x="49212" y="90776"/>
                  <a:pt x="49212" y="92075"/>
                  <a:pt x="49212" y="92075"/>
                </a:cubicBezTo>
                <a:cubicBezTo>
                  <a:pt x="50497" y="92075"/>
                  <a:pt x="50497" y="92075"/>
                  <a:pt x="50497" y="92075"/>
                </a:cubicBezTo>
                <a:cubicBezTo>
                  <a:pt x="50497" y="92075"/>
                  <a:pt x="51782" y="92075"/>
                  <a:pt x="51782" y="92075"/>
                </a:cubicBezTo>
                <a:cubicBezTo>
                  <a:pt x="51782" y="92075"/>
                  <a:pt x="51782" y="92075"/>
                  <a:pt x="76200" y="81684"/>
                </a:cubicBezTo>
                <a:cubicBezTo>
                  <a:pt x="76200" y="80385"/>
                  <a:pt x="76200" y="80385"/>
                  <a:pt x="76200" y="79086"/>
                </a:cubicBezTo>
                <a:lnTo>
                  <a:pt x="76200" y="36224"/>
                </a:lnTo>
                <a:cubicBezTo>
                  <a:pt x="76200" y="36224"/>
                  <a:pt x="76200" y="34925"/>
                  <a:pt x="76200" y="34925"/>
                </a:cubicBezTo>
                <a:cubicBezTo>
                  <a:pt x="74915" y="34925"/>
                  <a:pt x="74915" y="34925"/>
                  <a:pt x="73629" y="34925"/>
                </a:cubicBezTo>
                <a:close/>
                <a:moveTo>
                  <a:pt x="100012" y="30163"/>
                </a:moveTo>
                <a:cubicBezTo>
                  <a:pt x="100012" y="31455"/>
                  <a:pt x="100012" y="31455"/>
                  <a:pt x="100012" y="32747"/>
                </a:cubicBezTo>
                <a:cubicBezTo>
                  <a:pt x="100012" y="32747"/>
                  <a:pt x="100012" y="32747"/>
                  <a:pt x="100012" y="76681"/>
                </a:cubicBezTo>
                <a:cubicBezTo>
                  <a:pt x="100012" y="76681"/>
                  <a:pt x="100012" y="77973"/>
                  <a:pt x="101311" y="77973"/>
                </a:cubicBezTo>
                <a:cubicBezTo>
                  <a:pt x="101311" y="77973"/>
                  <a:pt x="101311" y="77973"/>
                  <a:pt x="140277" y="85726"/>
                </a:cubicBezTo>
                <a:cubicBezTo>
                  <a:pt x="140277" y="85726"/>
                  <a:pt x="141576" y="85726"/>
                  <a:pt x="141576" y="85726"/>
                </a:cubicBezTo>
                <a:cubicBezTo>
                  <a:pt x="141576" y="85726"/>
                  <a:pt x="142875" y="84434"/>
                  <a:pt x="142875" y="84434"/>
                </a:cubicBezTo>
                <a:lnTo>
                  <a:pt x="142875" y="43085"/>
                </a:lnTo>
                <a:cubicBezTo>
                  <a:pt x="142875" y="43085"/>
                  <a:pt x="141576" y="41792"/>
                  <a:pt x="141576" y="41792"/>
                </a:cubicBezTo>
                <a:cubicBezTo>
                  <a:pt x="141576" y="41792"/>
                  <a:pt x="141576" y="41792"/>
                  <a:pt x="102610" y="30163"/>
                </a:cubicBezTo>
                <a:cubicBezTo>
                  <a:pt x="101311" y="30163"/>
                  <a:pt x="101311" y="30163"/>
                  <a:pt x="100012" y="30163"/>
                </a:cubicBezTo>
                <a:close/>
                <a:moveTo>
                  <a:pt x="87846" y="0"/>
                </a:moveTo>
                <a:cubicBezTo>
                  <a:pt x="89138" y="0"/>
                  <a:pt x="90430" y="0"/>
                  <a:pt x="90430" y="0"/>
                </a:cubicBezTo>
                <a:cubicBezTo>
                  <a:pt x="90430" y="0"/>
                  <a:pt x="90430" y="0"/>
                  <a:pt x="204113" y="37667"/>
                </a:cubicBezTo>
                <a:cubicBezTo>
                  <a:pt x="206696" y="38966"/>
                  <a:pt x="207988" y="40265"/>
                  <a:pt x="207988" y="42863"/>
                </a:cubicBezTo>
                <a:cubicBezTo>
                  <a:pt x="207988" y="42863"/>
                  <a:pt x="207988" y="42863"/>
                  <a:pt x="207988" y="70139"/>
                </a:cubicBezTo>
                <a:cubicBezTo>
                  <a:pt x="207988" y="70139"/>
                  <a:pt x="207988" y="70139"/>
                  <a:pt x="248036" y="54552"/>
                </a:cubicBezTo>
                <a:cubicBezTo>
                  <a:pt x="248036" y="54552"/>
                  <a:pt x="249328" y="53253"/>
                  <a:pt x="250619" y="53253"/>
                </a:cubicBezTo>
                <a:cubicBezTo>
                  <a:pt x="251911" y="53253"/>
                  <a:pt x="251911" y="53253"/>
                  <a:pt x="251911" y="53253"/>
                </a:cubicBezTo>
                <a:cubicBezTo>
                  <a:pt x="251911" y="53253"/>
                  <a:pt x="251911" y="53253"/>
                  <a:pt x="315213" y="74035"/>
                </a:cubicBezTo>
                <a:cubicBezTo>
                  <a:pt x="317796" y="75334"/>
                  <a:pt x="319088" y="77932"/>
                  <a:pt x="319088" y="80530"/>
                </a:cubicBezTo>
                <a:cubicBezTo>
                  <a:pt x="319088" y="80530"/>
                  <a:pt x="319088" y="80530"/>
                  <a:pt x="319088" y="266267"/>
                </a:cubicBezTo>
                <a:cubicBezTo>
                  <a:pt x="319088" y="268865"/>
                  <a:pt x="317796" y="271463"/>
                  <a:pt x="315213" y="271463"/>
                </a:cubicBezTo>
                <a:cubicBezTo>
                  <a:pt x="315213" y="271463"/>
                  <a:pt x="315213" y="271463"/>
                  <a:pt x="251911" y="287049"/>
                </a:cubicBezTo>
                <a:cubicBezTo>
                  <a:pt x="251911" y="287049"/>
                  <a:pt x="251911" y="287049"/>
                  <a:pt x="204113" y="300038"/>
                </a:cubicBezTo>
                <a:cubicBezTo>
                  <a:pt x="204113" y="300038"/>
                  <a:pt x="204113" y="300038"/>
                  <a:pt x="89138" y="328613"/>
                </a:cubicBezTo>
                <a:cubicBezTo>
                  <a:pt x="89138" y="328613"/>
                  <a:pt x="89138" y="328613"/>
                  <a:pt x="87846" y="328613"/>
                </a:cubicBezTo>
                <a:cubicBezTo>
                  <a:pt x="86554" y="328613"/>
                  <a:pt x="85262" y="328613"/>
                  <a:pt x="85262" y="328613"/>
                </a:cubicBezTo>
                <a:cubicBezTo>
                  <a:pt x="85262" y="328613"/>
                  <a:pt x="85262" y="328613"/>
                  <a:pt x="2583" y="281854"/>
                </a:cubicBezTo>
                <a:cubicBezTo>
                  <a:pt x="0" y="281854"/>
                  <a:pt x="0" y="279256"/>
                  <a:pt x="0" y="277957"/>
                </a:cubicBezTo>
                <a:cubicBezTo>
                  <a:pt x="0" y="277957"/>
                  <a:pt x="0" y="277957"/>
                  <a:pt x="0" y="64943"/>
                </a:cubicBezTo>
                <a:cubicBezTo>
                  <a:pt x="0" y="63644"/>
                  <a:pt x="0" y="62346"/>
                  <a:pt x="1292" y="61047"/>
                </a:cubicBezTo>
                <a:cubicBezTo>
                  <a:pt x="1292" y="61047"/>
                  <a:pt x="1292" y="61047"/>
                  <a:pt x="85262" y="1299"/>
                </a:cubicBezTo>
                <a:cubicBezTo>
                  <a:pt x="85262" y="1299"/>
                  <a:pt x="86554" y="0"/>
                  <a:pt x="87846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b="-30000" l="50000" r="50000" t="130000"/>
            </a:path>
          </a:gradFill>
          <a:ln>
            <a:noFill/>
          </a:ln>
          <a:extLst/>
        </p:spPr>
        <p:txBody>
          <a:bodyPr anchor="ctr"/>
          <a:lstStyle/>
          <a:p>
            <a:pPr algn="ctr"/>
            <a:endParaRPr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6" name="六边形 5">
            <a:extLst>
              <a:ext uri="{FF2B5EF4-FFF2-40B4-BE49-F238E27FC236}">
                <a16:creationId xmlns:a16="http://schemas.microsoft.com/office/drawing/2014/main" id="{61A30836-6FE3-4270-8E14-C86F22E9AF20}"/>
              </a:ext>
            </a:extLst>
          </p:cNvPr>
          <p:cNvSpPr/>
          <p:nvPr/>
        </p:nvSpPr>
        <p:spPr>
          <a:xfrm>
            <a:off x="3411626" y="2333314"/>
            <a:ext cx="949340" cy="818397"/>
          </a:xfrm>
          <a:prstGeom prst="hexagon">
            <a:avLst/>
          </a:prstGeom>
          <a:solidFill>
            <a:schemeClr val="accent1"/>
          </a:solidFill>
          <a:ln w="12700">
            <a:noFill/>
            <a:headEnd len="med" type="oval" w="med"/>
            <a:tailEnd len="med" type="oval" w="med"/>
          </a:ln>
          <a:effectLst>
            <a:outerShdw algn="bl" blurRad="76200" dir="18900000" kx="-1200000" rotWithShape="0" sy="2300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wrap="none">
            <a:normAutofit/>
          </a:bodyPr>
          <a:lstStyle/>
          <a:p>
            <a:pPr algn="ctr"/>
            <a:r>
              <a:rPr altLang="en-US" lang="zh-CN" sz="1400">
                <a:solidFill>
                  <a:schemeClr val="bg1"/>
                </a:solidFill>
                <a:ea charset="-122" panose="020b0503020204020204" pitchFamily="34" typeface="微软雅黑"/>
                <a:cs typeface="+mn-ea"/>
                <a:sym typeface="+mn-lt"/>
              </a:rPr>
              <a:t>关键词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52E7074-6EF2-4875-9E02-D9BEB1FAC67A}"/>
              </a:ext>
            </a:extLst>
          </p:cNvPr>
          <p:cNvSpPr/>
          <p:nvPr/>
        </p:nvSpPr>
        <p:spPr>
          <a:xfrm>
            <a:off x="5200722" y="3978375"/>
            <a:ext cx="1758077" cy="338554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ctr"/>
            <a:r>
              <a:rPr altLang="en-US" b="1" lang="zh-CN" sz="1600">
                <a:solidFill>
                  <a:schemeClr val="accent1"/>
                </a:solidFill>
                <a:ea charset="-122" panose="020b0503020204020204" pitchFamily="34" typeface="微软雅黑"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8" name="六边形 7">
            <a:extLst>
              <a:ext uri="{FF2B5EF4-FFF2-40B4-BE49-F238E27FC236}">
                <a16:creationId xmlns:a16="http://schemas.microsoft.com/office/drawing/2014/main" id="{6095B67B-92B7-4CCF-84F2-C44538DDD9E2}"/>
              </a:ext>
            </a:extLst>
          </p:cNvPr>
          <p:cNvSpPr/>
          <p:nvPr/>
        </p:nvSpPr>
        <p:spPr>
          <a:xfrm>
            <a:off x="3411626" y="4486206"/>
            <a:ext cx="949340" cy="818397"/>
          </a:xfrm>
          <a:prstGeom prst="hexagon">
            <a:avLst/>
          </a:prstGeom>
          <a:solidFill>
            <a:schemeClr val="accent3"/>
          </a:solidFill>
          <a:ln w="12700">
            <a:noFill/>
            <a:headEnd len="med" type="oval" w="med"/>
            <a:tailEnd len="med" type="oval" w="med"/>
          </a:ln>
          <a:effectLst>
            <a:outerShdw algn="bl" blurRad="76200" dir="18900000" kx="-1200000" rotWithShape="0" sy="2300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wrap="none">
            <a:normAutofit/>
          </a:bodyPr>
          <a:lstStyle/>
          <a:p>
            <a:pPr algn="ctr"/>
            <a:r>
              <a:rPr altLang="en-US" lang="zh-CN" sz="1400">
                <a:solidFill>
                  <a:schemeClr val="bg1"/>
                </a:solidFill>
                <a:ea charset="-122" panose="020b0503020204020204" pitchFamily="34" typeface="微软雅黑"/>
                <a:cs typeface="+mn-ea"/>
                <a:sym typeface="+mn-lt"/>
              </a:rPr>
              <a:t>关键词</a:t>
            </a:r>
          </a:p>
        </p:txBody>
      </p:sp>
      <p:sp>
        <p:nvSpPr>
          <p:cNvPr id="9" name="六边形 8">
            <a:extLst>
              <a:ext uri="{FF2B5EF4-FFF2-40B4-BE49-F238E27FC236}">
                <a16:creationId xmlns:a16="http://schemas.microsoft.com/office/drawing/2014/main" id="{49073A55-359A-4F87-A668-DC0B9C4D4512}"/>
              </a:ext>
            </a:extLst>
          </p:cNvPr>
          <p:cNvSpPr/>
          <p:nvPr/>
        </p:nvSpPr>
        <p:spPr>
          <a:xfrm>
            <a:off x="7798551" y="2333314"/>
            <a:ext cx="949340" cy="818397"/>
          </a:xfrm>
          <a:prstGeom prst="hexagon">
            <a:avLst/>
          </a:prstGeom>
          <a:solidFill>
            <a:schemeClr val="accent3"/>
          </a:solidFill>
          <a:ln w="12700">
            <a:noFill/>
            <a:headEnd len="med" type="oval" w="med"/>
            <a:tailEnd len="med" type="oval" w="med"/>
          </a:ln>
          <a:effectLst>
            <a:outerShdw algn="bl" blurRad="76200" dir="18900000" kx="-1200000" rotWithShape="0" sy="2300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wrap="none">
            <a:normAutofit/>
          </a:bodyPr>
          <a:lstStyle/>
          <a:p>
            <a:pPr algn="ctr"/>
            <a:r>
              <a:rPr altLang="en-US" lang="zh-CN" sz="1400">
                <a:solidFill>
                  <a:schemeClr val="bg1"/>
                </a:solidFill>
                <a:ea charset="-122" panose="020b0503020204020204" pitchFamily="34" typeface="微软雅黑"/>
                <a:cs typeface="+mn-ea"/>
                <a:sym typeface="+mn-lt"/>
              </a:rPr>
              <a:t>关键词</a:t>
            </a:r>
          </a:p>
        </p:txBody>
      </p:sp>
      <p:sp>
        <p:nvSpPr>
          <p:cNvPr id="10" name="六边形 9">
            <a:extLst>
              <a:ext uri="{FF2B5EF4-FFF2-40B4-BE49-F238E27FC236}">
                <a16:creationId xmlns:a16="http://schemas.microsoft.com/office/drawing/2014/main" id="{5C9B15FF-3AB2-4EAA-8C42-E08D229276D6}"/>
              </a:ext>
            </a:extLst>
          </p:cNvPr>
          <p:cNvSpPr/>
          <p:nvPr/>
        </p:nvSpPr>
        <p:spPr>
          <a:xfrm>
            <a:off x="7798551" y="4486206"/>
            <a:ext cx="949340" cy="818397"/>
          </a:xfrm>
          <a:prstGeom prst="hexagon">
            <a:avLst/>
          </a:prstGeom>
          <a:solidFill>
            <a:schemeClr val="accent1"/>
          </a:solidFill>
          <a:ln w="12700">
            <a:noFill/>
            <a:headEnd len="med" type="oval" w="med"/>
            <a:tailEnd len="med" type="oval" w="med"/>
          </a:ln>
          <a:effectLst>
            <a:outerShdw algn="bl" blurRad="76200" dir="18900000" kx="-1200000" rotWithShape="0" sy="2300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wrap="none">
            <a:normAutofit/>
          </a:bodyPr>
          <a:lstStyle/>
          <a:p>
            <a:pPr algn="ctr"/>
            <a:r>
              <a:rPr altLang="en-US" lang="zh-CN" sz="1400">
                <a:solidFill>
                  <a:schemeClr val="bg1"/>
                </a:solidFill>
                <a:ea charset="-122" panose="020b0503020204020204" pitchFamily="34" typeface="微软雅黑"/>
                <a:cs typeface="+mn-ea"/>
                <a:sym typeface="+mn-lt"/>
              </a:rPr>
              <a:t>关键词</a:t>
            </a:r>
          </a:p>
        </p:txBody>
      </p:sp>
      <p:sp>
        <p:nvSpPr>
          <p:cNvPr id="11" name="文本框 18">
            <a:extLst>
              <a:ext uri="{FF2B5EF4-FFF2-40B4-BE49-F238E27FC236}">
                <a16:creationId xmlns:a16="http://schemas.microsoft.com/office/drawing/2014/main" id="{AA725302-4947-4CE6-99E8-24810023347A}"/>
              </a:ext>
            </a:extLst>
          </p:cNvPr>
          <p:cNvSpPr txBox="1"/>
          <p:nvPr/>
        </p:nvSpPr>
        <p:spPr>
          <a:xfrm>
            <a:off x="1717792" y="2265458"/>
            <a:ext cx="1415772" cy="338554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r"/>
            <a:r>
              <a:rPr altLang="en-US" b="1" lang="zh-CN" sz="1600">
                <a:ea charset="-122" panose="020b0503020204020204" pitchFamily="34" typeface="微软雅黑"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1C8E8990-67DC-476E-B3C4-582B4C88DF63}"/>
              </a:ext>
            </a:extLst>
          </p:cNvPr>
          <p:cNvSpPr/>
          <p:nvPr/>
        </p:nvSpPr>
        <p:spPr>
          <a:xfrm>
            <a:off x="737124" y="2711242"/>
            <a:ext cx="2404101" cy="498598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algn="r">
              <a:lnSpc>
                <a:spcPct val="120000"/>
              </a:lnSpc>
              <a:buClr>
                <a:srgbClr val="E24848"/>
              </a:buClr>
            </a:pPr>
            <a:r>
              <a:rPr altLang="en-US" lang="zh-CN" noProof="1" sz="1100">
                <a:ea charset="-122" panose="020b0503020204020204" pitchFamily="34" typeface="微软雅黑"/>
                <a:cs typeface="+mn-ea"/>
                <a:sym typeface="+mn-lt"/>
              </a:rPr>
              <a:t>此部分内容作为文字排版占位显示</a:t>
            </a:r>
            <a:br>
              <a:rPr altLang="en-US" lang="zh-CN" noProof="1" sz="1100">
                <a:ea charset="-122" panose="020b0503020204020204" pitchFamily="34" typeface="微软雅黑"/>
                <a:cs typeface="+mn-ea"/>
                <a:sym typeface="+mn-lt"/>
              </a:rPr>
            </a:br>
            <a:r>
              <a:rPr altLang="en-US" lang="zh-CN" noProof="1" sz="1100">
                <a:ea charset="-122" panose="020b0503020204020204" pitchFamily="34" typeface="微软雅黑"/>
                <a:cs typeface="+mn-ea"/>
                <a:sym typeface="+mn-lt"/>
              </a:rPr>
              <a:t>（建议使用主题字体）</a:t>
            </a:r>
          </a:p>
        </p:txBody>
      </p:sp>
      <p:sp>
        <p:nvSpPr>
          <p:cNvPr id="13" name="文本框 21">
            <a:extLst>
              <a:ext uri="{FF2B5EF4-FFF2-40B4-BE49-F238E27FC236}">
                <a16:creationId xmlns:a16="http://schemas.microsoft.com/office/drawing/2014/main" id="{745398AB-D445-4F1E-828C-E40B8604366A}"/>
              </a:ext>
            </a:extLst>
          </p:cNvPr>
          <p:cNvSpPr txBox="1"/>
          <p:nvPr/>
        </p:nvSpPr>
        <p:spPr>
          <a:xfrm>
            <a:off x="1774257" y="4441535"/>
            <a:ext cx="1415772" cy="338554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r"/>
            <a:r>
              <a:rPr altLang="en-US" b="1" lang="zh-CN" sz="1600">
                <a:ea charset="-122" panose="020b0503020204020204" pitchFamily="34" typeface="微软雅黑"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115F6EF0-9C3C-46B6-BC9C-4B8C3C8B1E1D}"/>
              </a:ext>
            </a:extLst>
          </p:cNvPr>
          <p:cNvSpPr/>
          <p:nvPr/>
        </p:nvSpPr>
        <p:spPr>
          <a:xfrm>
            <a:off x="737124" y="4918343"/>
            <a:ext cx="2404101" cy="498598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algn="r">
              <a:lnSpc>
                <a:spcPct val="120000"/>
              </a:lnSpc>
              <a:buClr>
                <a:srgbClr val="E24848"/>
              </a:buClr>
            </a:pPr>
            <a:r>
              <a:rPr altLang="en-US" lang="zh-CN" noProof="1" sz="1100">
                <a:ea charset="-122" panose="020b0503020204020204" pitchFamily="34" typeface="微软雅黑"/>
                <a:cs typeface="+mn-ea"/>
                <a:sym typeface="+mn-lt"/>
              </a:rPr>
              <a:t>此部分内容作为文字排版占位显示</a:t>
            </a:r>
            <a:br>
              <a:rPr altLang="en-US" lang="zh-CN" noProof="1" sz="1100">
                <a:ea charset="-122" panose="020b0503020204020204" pitchFamily="34" typeface="微软雅黑"/>
                <a:cs typeface="+mn-ea"/>
                <a:sym typeface="+mn-lt"/>
              </a:rPr>
            </a:br>
            <a:r>
              <a:rPr altLang="en-US" lang="zh-CN" noProof="1" sz="1100">
                <a:ea charset="-122" panose="020b0503020204020204" pitchFamily="34" typeface="微软雅黑"/>
                <a:cs typeface="+mn-ea"/>
                <a:sym typeface="+mn-lt"/>
              </a:rPr>
              <a:t>（建议使用主题字体）</a:t>
            </a:r>
          </a:p>
        </p:txBody>
      </p:sp>
      <p:sp>
        <p:nvSpPr>
          <p:cNvPr id="15" name="文本框 24">
            <a:extLst>
              <a:ext uri="{FF2B5EF4-FFF2-40B4-BE49-F238E27FC236}">
                <a16:creationId xmlns:a16="http://schemas.microsoft.com/office/drawing/2014/main" id="{E080E5A3-723D-4322-A2F9-62ABED8824C6}"/>
              </a:ext>
            </a:extLst>
          </p:cNvPr>
          <p:cNvSpPr txBox="1"/>
          <p:nvPr/>
        </p:nvSpPr>
        <p:spPr>
          <a:xfrm>
            <a:off x="9050777" y="2265458"/>
            <a:ext cx="1415772" cy="338554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altLang="en-US" b="1" lang="zh-CN" sz="1600">
                <a:ea charset="-122" panose="020b0503020204020204" pitchFamily="34" typeface="微软雅黑"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EA485B55-DF11-4482-9D81-BA6877AF1E13}"/>
              </a:ext>
            </a:extLst>
          </p:cNvPr>
          <p:cNvSpPr/>
          <p:nvPr/>
        </p:nvSpPr>
        <p:spPr>
          <a:xfrm>
            <a:off x="9050776" y="2711242"/>
            <a:ext cx="2404101" cy="498598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>
              <a:lnSpc>
                <a:spcPct val="120000"/>
              </a:lnSpc>
              <a:buClr>
                <a:srgbClr val="E24848"/>
              </a:buClr>
            </a:pPr>
            <a:r>
              <a:rPr altLang="en-US" lang="zh-CN" noProof="1" sz="1100">
                <a:ea charset="-122" panose="020b0503020204020204" pitchFamily="34" typeface="微软雅黑"/>
                <a:cs typeface="+mn-ea"/>
                <a:sym typeface="+mn-lt"/>
              </a:rPr>
              <a:t>此部分内容作为文字排版占位显示</a:t>
            </a:r>
            <a:br>
              <a:rPr altLang="en-US" lang="zh-CN" noProof="1" sz="1100">
                <a:ea charset="-122" panose="020b0503020204020204" pitchFamily="34" typeface="微软雅黑"/>
                <a:cs typeface="+mn-ea"/>
                <a:sym typeface="+mn-lt"/>
              </a:rPr>
            </a:br>
            <a:r>
              <a:rPr altLang="en-US" lang="zh-CN" noProof="1" sz="1100">
                <a:ea charset="-122" panose="020b0503020204020204" pitchFamily="34" typeface="微软雅黑"/>
                <a:cs typeface="+mn-ea"/>
                <a:sym typeface="+mn-lt"/>
              </a:rPr>
              <a:t>（建议使用主题字体）</a:t>
            </a:r>
          </a:p>
        </p:txBody>
      </p:sp>
      <p:sp>
        <p:nvSpPr>
          <p:cNvPr id="17" name="文本框 27">
            <a:extLst>
              <a:ext uri="{FF2B5EF4-FFF2-40B4-BE49-F238E27FC236}">
                <a16:creationId xmlns:a16="http://schemas.microsoft.com/office/drawing/2014/main" id="{3F478330-C3A7-46F8-ABD9-F0E9F9027DE0}"/>
              </a:ext>
            </a:extLst>
          </p:cNvPr>
          <p:cNvSpPr txBox="1"/>
          <p:nvPr/>
        </p:nvSpPr>
        <p:spPr>
          <a:xfrm>
            <a:off x="9050775" y="4441535"/>
            <a:ext cx="1415772" cy="338554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altLang="en-US" b="1" lang="zh-CN" sz="1600">
                <a:ea charset="-122" panose="020b0503020204020204" pitchFamily="34" typeface="微软雅黑"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554C5624-0B95-4FFD-BA8D-85899E6AC4AB}"/>
              </a:ext>
            </a:extLst>
          </p:cNvPr>
          <p:cNvSpPr/>
          <p:nvPr/>
        </p:nvSpPr>
        <p:spPr>
          <a:xfrm>
            <a:off x="9050776" y="4918343"/>
            <a:ext cx="2404101" cy="481094"/>
          </a:xfrm>
          <a:prstGeom prst="rect">
            <a:avLst/>
          </a:prstGeom>
        </p:spPr>
        <p:txBody>
          <a:bodyPr wrap="square">
            <a:normAutofit fontScale="92500" lnSpcReduction="10000"/>
          </a:bodyPr>
          <a:lstStyle/>
          <a:p>
            <a:pPr>
              <a:lnSpc>
                <a:spcPct val="130000"/>
              </a:lnSpc>
              <a:buClr>
                <a:srgbClr val="E24848"/>
              </a:buClr>
            </a:pPr>
            <a:r>
              <a:rPr altLang="en-US" lang="zh-CN" noProof="1" sz="1100">
                <a:ea charset="-122" panose="020b0503020204020204" pitchFamily="34" typeface="微软雅黑"/>
                <a:cs typeface="+mn-ea"/>
                <a:sym typeface="+mn-lt"/>
              </a:rPr>
              <a:t>此部分内容作为文字排版占位显示</a:t>
            </a:r>
            <a:br>
              <a:rPr altLang="en-US" lang="zh-CN" noProof="1" sz="1100">
                <a:ea charset="-122" panose="020b0503020204020204" pitchFamily="34" typeface="微软雅黑"/>
                <a:cs typeface="+mn-ea"/>
                <a:sym typeface="+mn-lt"/>
              </a:rPr>
            </a:br>
            <a:r>
              <a:rPr altLang="en-US" lang="zh-CN" noProof="1" sz="1100">
                <a:ea charset="-122" panose="020b0503020204020204" pitchFamily="34" typeface="微软雅黑"/>
                <a:cs typeface="+mn-ea"/>
                <a:sym typeface="+mn-lt"/>
              </a:rPr>
              <a:t>（建议使用主题字体）</a:t>
            </a:r>
          </a:p>
        </p:txBody>
      </p:sp>
      <p:sp>
        <p:nvSpPr>
          <p:cNvPr id="21" name="Title 6">
            <a:extLst>
              <a:ext uri="{FF2B5EF4-FFF2-40B4-BE49-F238E27FC236}">
                <a16:creationId xmlns:a16="http://schemas.microsoft.com/office/drawing/2014/main" id="{3193ED40-F9D0-44A2-B311-5F1890978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6800" y="356628"/>
            <a:ext cx="7518400" cy="471365"/>
          </a:xfrm>
        </p:spPr>
        <p:txBody>
          <a:bodyPr>
            <a:normAutofit fontScale="90000"/>
          </a:bodyPr>
          <a:lstStyle/>
          <a:p>
            <a:pPr algn="ctr"/>
            <a:r>
              <a:rPr altLang="en-US" lang="zh-CN">
                <a:solidFill>
                  <a:schemeClr val="accent1"/>
                </a:solidFill>
                <a:latin typeface="+mn-lt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4F81D041-145A-4C49-9DC1-7F01C3764B0B}"/>
              </a:ext>
            </a:extLst>
          </p:cNvPr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zh-CN" lang="en-US" sz="2400">
                <a:solidFill>
                  <a:schemeClr val="accent1"/>
                </a:solidFill>
                <a:ea charset="-122" panose="020b0503020204020204" pitchFamily="34" typeface="微软雅黑"/>
                <a:cs typeface="+mn-ea"/>
                <a:sym typeface="+mn-lt"/>
              </a:rPr>
              <a:t>CLICK TO ADD CAPTION TEXT</a:t>
            </a:r>
          </a:p>
        </p:txBody>
      </p:sp>
    </p:spTree>
    <p:extLst>
      <p:ext uri="{BB962C8B-B14F-4D97-AF65-F5344CB8AC3E}">
        <p14:creationId val="757087573"/>
      </p:ext>
    </p:extLst>
  </p:cSld>
  <p:clrMapOvr>
    <a:masterClrMapping/>
  </p:clrMapOvr>
  <p:transition spd="slow">
    <p:randomBar dir="vert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2" presetSubtype="4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8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12" presetSubtype="4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3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2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2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3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3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3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3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4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4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4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4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4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5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5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5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5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5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5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6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6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6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6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6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7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7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7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7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7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7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7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8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8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8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8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6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8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8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9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9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2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9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9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9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9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8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9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0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0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03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7"/>
      <p:bldP grpId="0" spid="8"/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21"/>
      <p:bldP grpId="0" spid="22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PA_MH_Others_10"/>
          <p:cNvSpPr txBox="1"/>
          <p:nvPr>
            <p:custDataLst>
              <p:tags r:id="rId3"/>
            </p:custDataLst>
          </p:nvPr>
        </p:nvSpPr>
        <p:spPr>
          <a:xfrm>
            <a:off x="1262668" y="863287"/>
            <a:ext cx="1460500" cy="646331"/>
          </a:xfrm>
          <a:prstGeom prst="rect">
            <a:avLst/>
          </a:prstGeom>
          <a:noFill/>
          <a:ln>
            <a:noFill/>
          </a:ln>
        </p:spPr>
        <p:txBody>
          <a:bodyPr anchor="ctr" anchorCtr="0" bIns="0" lIns="0" rIns="0" rtlCol="0" tIns="0" wrap="square">
            <a:noAutofit/>
          </a:bodyPr>
          <a:lstStyle/>
          <a:p>
            <a:pPr algn="ctr"/>
            <a:r>
              <a:rPr altLang="en-US" b="1" lang="zh-CN" sz="4800">
                <a:latin charset="-122" panose="020b0503020204020204" pitchFamily="34" typeface="微软雅黑"/>
                <a:ea charset="-122" panose="020b0503020204020204" pitchFamily="34" typeface="微软雅黑"/>
              </a:rPr>
              <a:t>目录</a:t>
            </a:r>
          </a:p>
        </p:txBody>
      </p:sp>
      <p:sp>
        <p:nvSpPr>
          <p:cNvPr id="40" name="PA_MH_Others_1"/>
          <p:cNvSpPr/>
          <p:nvPr>
            <p:custDataLst>
              <p:tags r:id="rId4"/>
            </p:custDataLst>
          </p:nvPr>
        </p:nvSpPr>
        <p:spPr>
          <a:xfrm>
            <a:off x="3129567" y="2408583"/>
            <a:ext cx="317500" cy="492528"/>
          </a:xfrm>
          <a:custGeom>
            <a:gdLst>
              <a:gd fmla="*/ 203199 w 203199" name="connsiteX0"/>
              <a:gd fmla="*/ 0 h 210018" name="connsiteY0"/>
              <a:gd fmla="*/ 203199 w 203199" name="connsiteX1"/>
              <a:gd fmla="*/ 210018 h 210018" name="connsiteY1"/>
              <a:gd fmla="*/ 0 w 203199" name="connsiteX2"/>
              <a:gd fmla="*/ 210018 h 210018" name="connsiteY2"/>
              <a:gd fmla="*/ 0 w 203199" name="connsiteX3"/>
              <a:gd fmla="*/ 209707 h 210018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10018" w="203199">
                <a:moveTo>
                  <a:pt x="203199" y="0"/>
                </a:moveTo>
                <a:lnTo>
                  <a:pt x="203199" y="210018"/>
                </a:lnTo>
                <a:lnTo>
                  <a:pt x="0" y="210018"/>
                </a:lnTo>
                <a:lnTo>
                  <a:pt x="0" y="209707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0" compatLnSpc="1" forceAA="0" fromWordArt="0" horzOverflow="overflow" lIns="108000" numCol="1" rIns="0" rot="0" rtlCol="0" spcCol="0" spcFirstLastPara="0" tIns="0" vert="horz" vertOverflow="overflow" wrap="square">
            <a:noAutofit/>
          </a:bodyPr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49" name="PA_MH_Others_2"/>
          <p:cNvSpPr/>
          <p:nvPr>
            <p:custDataLst>
              <p:tags r:id="rId5"/>
            </p:custDataLst>
          </p:nvPr>
        </p:nvSpPr>
        <p:spPr>
          <a:xfrm>
            <a:off x="3129567" y="3260901"/>
            <a:ext cx="317500" cy="492528"/>
          </a:xfrm>
          <a:custGeom>
            <a:gdLst>
              <a:gd fmla="*/ 203199 w 203199" name="connsiteX0"/>
              <a:gd fmla="*/ 0 h 210018" name="connsiteY0"/>
              <a:gd fmla="*/ 203199 w 203199" name="connsiteX1"/>
              <a:gd fmla="*/ 210018 h 210018" name="connsiteY1"/>
              <a:gd fmla="*/ 0 w 203199" name="connsiteX2"/>
              <a:gd fmla="*/ 210018 h 210018" name="connsiteY2"/>
              <a:gd fmla="*/ 0 w 203199" name="connsiteX3"/>
              <a:gd fmla="*/ 209707 h 210018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10018" w="203199">
                <a:moveTo>
                  <a:pt x="203199" y="0"/>
                </a:moveTo>
                <a:lnTo>
                  <a:pt x="203199" y="210018"/>
                </a:lnTo>
                <a:lnTo>
                  <a:pt x="0" y="210018"/>
                </a:lnTo>
                <a:lnTo>
                  <a:pt x="0" y="209707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0" compatLnSpc="1" forceAA="0" fromWordArt="0" horzOverflow="overflow" lIns="108000" numCol="1" rIns="0" rot="0" rtlCol="0" spcCol="0" spcFirstLastPara="0" tIns="0" vert="horz" vertOverflow="overflow" wrap="square">
            <a:noAutofit/>
          </a:bodyPr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61" name="PA_MH_Others_3"/>
          <p:cNvSpPr/>
          <p:nvPr>
            <p:custDataLst>
              <p:tags r:id="rId6"/>
            </p:custDataLst>
          </p:nvPr>
        </p:nvSpPr>
        <p:spPr>
          <a:xfrm>
            <a:off x="3129567" y="4113221"/>
            <a:ext cx="317500" cy="492528"/>
          </a:xfrm>
          <a:custGeom>
            <a:gdLst>
              <a:gd fmla="*/ 203199 w 203199" name="connsiteX0"/>
              <a:gd fmla="*/ 0 h 210018" name="connsiteY0"/>
              <a:gd fmla="*/ 203199 w 203199" name="connsiteX1"/>
              <a:gd fmla="*/ 210018 h 210018" name="connsiteY1"/>
              <a:gd fmla="*/ 0 w 203199" name="connsiteX2"/>
              <a:gd fmla="*/ 210018 h 210018" name="connsiteY2"/>
              <a:gd fmla="*/ 0 w 203199" name="connsiteX3"/>
              <a:gd fmla="*/ 209707 h 210018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10018" w="203199">
                <a:moveTo>
                  <a:pt x="203199" y="0"/>
                </a:moveTo>
                <a:lnTo>
                  <a:pt x="203199" y="210018"/>
                </a:lnTo>
                <a:lnTo>
                  <a:pt x="0" y="210018"/>
                </a:lnTo>
                <a:lnTo>
                  <a:pt x="0" y="209707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0" compatLnSpc="1" forceAA="0" fromWordArt="0" horzOverflow="overflow" lIns="108000" numCol="1" rIns="0" rot="0" rtlCol="0" spcCol="0" spcFirstLastPara="0" tIns="0" vert="horz" vertOverflow="overflow" wrap="square">
            <a:noAutofit/>
          </a:bodyPr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73" name="PA_MH_Others_4"/>
          <p:cNvSpPr/>
          <p:nvPr>
            <p:custDataLst>
              <p:tags r:id="rId7"/>
            </p:custDataLst>
          </p:nvPr>
        </p:nvSpPr>
        <p:spPr>
          <a:xfrm>
            <a:off x="3129567" y="4965540"/>
            <a:ext cx="317500" cy="492528"/>
          </a:xfrm>
          <a:custGeom>
            <a:gdLst>
              <a:gd fmla="*/ 203199 w 203199" name="connsiteX0"/>
              <a:gd fmla="*/ 0 h 210018" name="connsiteY0"/>
              <a:gd fmla="*/ 203199 w 203199" name="connsiteX1"/>
              <a:gd fmla="*/ 210018 h 210018" name="connsiteY1"/>
              <a:gd fmla="*/ 0 w 203199" name="connsiteX2"/>
              <a:gd fmla="*/ 210018 h 210018" name="connsiteY2"/>
              <a:gd fmla="*/ 0 w 203199" name="connsiteX3"/>
              <a:gd fmla="*/ 209707 h 210018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10018" w="203199">
                <a:moveTo>
                  <a:pt x="203199" y="0"/>
                </a:moveTo>
                <a:lnTo>
                  <a:pt x="203199" y="210018"/>
                </a:lnTo>
                <a:lnTo>
                  <a:pt x="0" y="210018"/>
                </a:lnTo>
                <a:lnTo>
                  <a:pt x="0" y="209707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0" compatLnSpc="1" forceAA="0" fromWordArt="0" horzOverflow="overflow" lIns="108000" numCol="1" rIns="0" rot="0" rtlCol="0" spcCol="0" spcFirstLastPara="0" tIns="0" vert="horz" vertOverflow="overflow" wrap="square">
            <a:noAutofit/>
          </a:bodyPr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41" name="PA_MH_Entry_1">
            <a:hlinkClick action="ppaction://hlinksldjump" r:id="rId9"/>
          </p:cNvPr>
          <p:cNvSpPr/>
          <p:nvPr>
            <p:custDataLst>
              <p:tags r:id="rId8"/>
            </p:custDataLst>
          </p:nvPr>
        </p:nvSpPr>
        <p:spPr>
          <a:xfrm>
            <a:off x="3218468" y="2356495"/>
            <a:ext cx="6629400" cy="544613"/>
          </a:xfrm>
          <a:custGeom>
            <a:gdLst>
              <a:gd fmla="*/ 228599 w 6629400" name="connsiteX0"/>
              <a:gd fmla="*/ 126626 h 362857" name="connsiteY0"/>
              <a:gd fmla="*/ 228599 w 6629400" name="connsiteX1"/>
              <a:gd fmla="*/ 362857 h 362857" name="connsiteY1"/>
              <a:gd fmla="*/ 0 w 6629400" name="connsiteX2"/>
              <a:gd fmla="*/ 362857 h 362857" name="connsiteY2"/>
              <a:gd fmla="*/ 0 w 6629400" name="connsiteX3"/>
              <a:gd fmla="*/ 362546 h 362857" name="connsiteY3"/>
              <a:gd fmla="*/ 838200 w 6629400" name="connsiteX4"/>
              <a:gd fmla="*/ 0 h 362857" name="connsiteY4"/>
              <a:gd fmla="*/ 5791200 w 6629400" name="connsiteX5"/>
              <a:gd fmla="*/ 0 h 362857" name="connsiteY5"/>
              <a:gd fmla="*/ 6629400 w 6629400" name="connsiteX6"/>
              <a:gd fmla="*/ 0 h 362857" name="connsiteY6"/>
              <a:gd fmla="*/ 6629400 w 6629400" name="connsiteX7"/>
              <a:gd fmla="*/ 362857 h 362857" name="connsiteY7"/>
              <a:gd fmla="*/ 5791200 w 6629400" name="connsiteX8"/>
              <a:gd fmla="*/ 362857 h 362857" name="connsiteY8"/>
              <a:gd fmla="*/ 838200 w 6629400" name="connsiteX9"/>
              <a:gd fmla="*/ 362857 h 362857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362857" w="6629400">
                <a:moveTo>
                  <a:pt x="228599" y="126626"/>
                </a:moveTo>
                <a:lnTo>
                  <a:pt x="228599" y="362857"/>
                </a:lnTo>
                <a:lnTo>
                  <a:pt x="0" y="362857"/>
                </a:lnTo>
                <a:lnTo>
                  <a:pt x="0" y="362546"/>
                </a:lnTo>
                <a:close/>
                <a:moveTo>
                  <a:pt x="838200" y="0"/>
                </a:moveTo>
                <a:lnTo>
                  <a:pt x="5791200" y="0"/>
                </a:lnTo>
                <a:lnTo>
                  <a:pt x="6629400" y="0"/>
                </a:lnTo>
                <a:lnTo>
                  <a:pt x="6629400" y="362857"/>
                </a:lnTo>
                <a:lnTo>
                  <a:pt x="5791200" y="362857"/>
                </a:lnTo>
                <a:lnTo>
                  <a:pt x="838200" y="362857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0" compatLnSpc="1" forceAA="0" fromWordArt="0" horzOverflow="overflow" lIns="900000" numCol="1" rIns="0" rot="0" rtlCol="0" spcCol="0" spcFirstLastPara="0" tIns="0" vert="horz" vertOverflow="overflow" wrap="square">
            <a:normAutofit/>
          </a:bodyPr>
          <a:lstStyle/>
          <a:p>
            <a:r>
              <a:rPr altLang="en-US" lang="zh-CN" spc="200">
                <a:solidFill>
                  <a:srgbClr val="FFFFFF"/>
                </a:solidFill>
                <a:ea charset="-122" panose="020b0503020204020204" pitchFamily="34" typeface="微软雅黑"/>
              </a:rPr>
              <a:t>这里输入您的标题或复制到此处</a:t>
            </a:r>
          </a:p>
        </p:txBody>
      </p:sp>
      <p:sp>
        <p:nvSpPr>
          <p:cNvPr id="39" name="PA_MH_Number_1">
            <a:hlinkClick action="ppaction://hlinksldjump" r:id="rId9"/>
          </p:cNvPr>
          <p:cNvSpPr/>
          <p:nvPr>
            <p:custDataLst>
              <p:tags r:id="rId10"/>
            </p:custDataLst>
          </p:nvPr>
        </p:nvSpPr>
        <p:spPr>
          <a:xfrm>
            <a:off x="3447068" y="2356494"/>
            <a:ext cx="609601" cy="5446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 wrap="square">
            <a:normAutofit/>
          </a:bodyPr>
          <a:lstStyle/>
          <a:p>
            <a:pPr algn="ctr"/>
            <a:r>
              <a:rPr altLang="zh-CN" lang="en-US" sz="2400">
                <a:solidFill>
                  <a:srgbClr val="B2B2B2"/>
                </a:solidFill>
                <a:ea charset="-122" panose="020b0503020204020204" pitchFamily="34" typeface="微软雅黑"/>
                <a:cs charset="0" panose="02020603050405020304" pitchFamily="18" typeface="Times New Roman"/>
              </a:rPr>
              <a:t>01</a:t>
            </a:r>
          </a:p>
        </p:txBody>
      </p:sp>
      <p:sp>
        <p:nvSpPr>
          <p:cNvPr id="53" name="PA_MH_Entry_2">
            <a:hlinkClick action="ppaction://hlinksldjump" r:id="rId12"/>
          </p:cNvPr>
          <p:cNvSpPr/>
          <p:nvPr>
            <p:custDataLst>
              <p:tags r:id="rId11"/>
            </p:custDataLst>
          </p:nvPr>
        </p:nvSpPr>
        <p:spPr>
          <a:xfrm>
            <a:off x="3218468" y="3208815"/>
            <a:ext cx="6629400" cy="544613"/>
          </a:xfrm>
          <a:custGeom>
            <a:gdLst>
              <a:gd fmla="*/ 228599 w 6629400" name="connsiteX0"/>
              <a:gd fmla="*/ 126626 h 362857" name="connsiteY0"/>
              <a:gd fmla="*/ 228599 w 6629400" name="connsiteX1"/>
              <a:gd fmla="*/ 362857 h 362857" name="connsiteY1"/>
              <a:gd fmla="*/ 0 w 6629400" name="connsiteX2"/>
              <a:gd fmla="*/ 362857 h 362857" name="connsiteY2"/>
              <a:gd fmla="*/ 0 w 6629400" name="connsiteX3"/>
              <a:gd fmla="*/ 362546 h 362857" name="connsiteY3"/>
              <a:gd fmla="*/ 838200 w 6629400" name="connsiteX4"/>
              <a:gd fmla="*/ 0 h 362857" name="connsiteY4"/>
              <a:gd fmla="*/ 5791200 w 6629400" name="connsiteX5"/>
              <a:gd fmla="*/ 0 h 362857" name="connsiteY5"/>
              <a:gd fmla="*/ 6629400 w 6629400" name="connsiteX6"/>
              <a:gd fmla="*/ 0 h 362857" name="connsiteY6"/>
              <a:gd fmla="*/ 6629400 w 6629400" name="connsiteX7"/>
              <a:gd fmla="*/ 362857 h 362857" name="connsiteY7"/>
              <a:gd fmla="*/ 5791200 w 6629400" name="connsiteX8"/>
              <a:gd fmla="*/ 362857 h 362857" name="connsiteY8"/>
              <a:gd fmla="*/ 838200 w 6629400" name="connsiteX9"/>
              <a:gd fmla="*/ 362857 h 362857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362857" w="6629400">
                <a:moveTo>
                  <a:pt x="228599" y="126626"/>
                </a:moveTo>
                <a:lnTo>
                  <a:pt x="228599" y="362857"/>
                </a:lnTo>
                <a:lnTo>
                  <a:pt x="0" y="362857"/>
                </a:lnTo>
                <a:lnTo>
                  <a:pt x="0" y="362546"/>
                </a:lnTo>
                <a:close/>
                <a:moveTo>
                  <a:pt x="838200" y="0"/>
                </a:moveTo>
                <a:lnTo>
                  <a:pt x="5791200" y="0"/>
                </a:lnTo>
                <a:lnTo>
                  <a:pt x="6629400" y="0"/>
                </a:lnTo>
                <a:lnTo>
                  <a:pt x="6629400" y="362857"/>
                </a:lnTo>
                <a:lnTo>
                  <a:pt x="5791200" y="362857"/>
                </a:lnTo>
                <a:lnTo>
                  <a:pt x="838200" y="362857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0" compatLnSpc="1" forceAA="0" fromWordArt="0" horzOverflow="overflow" lIns="900000" numCol="1" rIns="0" rot="0" rtlCol="0" spcCol="0" spcFirstLastPara="0" tIns="0" vert="horz" vertOverflow="overflow" wrap="square">
            <a:normAutofit/>
          </a:bodyPr>
          <a:lstStyle/>
          <a:p>
            <a:r>
              <a:rPr altLang="en-US" lang="zh-CN" spc="200">
                <a:solidFill>
                  <a:srgbClr val="FFFFFF"/>
                </a:solidFill>
                <a:ea charset="-122" panose="020b0503020204020204" pitchFamily="34" typeface="微软雅黑"/>
              </a:rPr>
              <a:t>这里输入您的标题或复制到此处</a:t>
            </a:r>
          </a:p>
        </p:txBody>
      </p:sp>
      <p:sp>
        <p:nvSpPr>
          <p:cNvPr id="57" name="PA_MH_Number_2">
            <a:hlinkClick action="ppaction://hlinksldjump" r:id="rId12"/>
          </p:cNvPr>
          <p:cNvSpPr/>
          <p:nvPr>
            <p:custDataLst>
              <p:tags r:id="rId13"/>
            </p:custDataLst>
          </p:nvPr>
        </p:nvSpPr>
        <p:spPr>
          <a:xfrm>
            <a:off x="3447068" y="3208814"/>
            <a:ext cx="609601" cy="5446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 wrap="square">
            <a:normAutofit/>
          </a:bodyPr>
          <a:lstStyle/>
          <a:p>
            <a:pPr algn="ctr"/>
            <a:r>
              <a:rPr altLang="zh-CN" lang="en-US" sz="2400">
                <a:solidFill>
                  <a:srgbClr val="B2B2B2"/>
                </a:solidFill>
                <a:ea charset="-122" panose="020b0503020204020204" pitchFamily="34" typeface="微软雅黑"/>
                <a:cs charset="0" panose="02020603050405020304" pitchFamily="18" typeface="Times New Roman"/>
              </a:rPr>
              <a:t>02</a:t>
            </a:r>
          </a:p>
        </p:txBody>
      </p:sp>
      <p:sp>
        <p:nvSpPr>
          <p:cNvPr id="65" name="PA_MH_Entry_3">
            <a:hlinkClick action="ppaction://hlinksldjump" r:id="rId15"/>
          </p:cNvPr>
          <p:cNvSpPr/>
          <p:nvPr>
            <p:custDataLst>
              <p:tags r:id="rId14"/>
            </p:custDataLst>
          </p:nvPr>
        </p:nvSpPr>
        <p:spPr>
          <a:xfrm>
            <a:off x="3218468" y="4061135"/>
            <a:ext cx="6629400" cy="544613"/>
          </a:xfrm>
          <a:custGeom>
            <a:gdLst>
              <a:gd fmla="*/ 228599 w 6629400" name="connsiteX0"/>
              <a:gd fmla="*/ 126626 h 362857" name="connsiteY0"/>
              <a:gd fmla="*/ 228599 w 6629400" name="connsiteX1"/>
              <a:gd fmla="*/ 362857 h 362857" name="connsiteY1"/>
              <a:gd fmla="*/ 0 w 6629400" name="connsiteX2"/>
              <a:gd fmla="*/ 362857 h 362857" name="connsiteY2"/>
              <a:gd fmla="*/ 0 w 6629400" name="connsiteX3"/>
              <a:gd fmla="*/ 362546 h 362857" name="connsiteY3"/>
              <a:gd fmla="*/ 838200 w 6629400" name="connsiteX4"/>
              <a:gd fmla="*/ 0 h 362857" name="connsiteY4"/>
              <a:gd fmla="*/ 5791200 w 6629400" name="connsiteX5"/>
              <a:gd fmla="*/ 0 h 362857" name="connsiteY5"/>
              <a:gd fmla="*/ 6629400 w 6629400" name="connsiteX6"/>
              <a:gd fmla="*/ 0 h 362857" name="connsiteY6"/>
              <a:gd fmla="*/ 6629400 w 6629400" name="connsiteX7"/>
              <a:gd fmla="*/ 362857 h 362857" name="connsiteY7"/>
              <a:gd fmla="*/ 5791200 w 6629400" name="connsiteX8"/>
              <a:gd fmla="*/ 362857 h 362857" name="connsiteY8"/>
              <a:gd fmla="*/ 838200 w 6629400" name="connsiteX9"/>
              <a:gd fmla="*/ 362857 h 362857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362857" w="6629400">
                <a:moveTo>
                  <a:pt x="228599" y="126626"/>
                </a:moveTo>
                <a:lnTo>
                  <a:pt x="228599" y="362857"/>
                </a:lnTo>
                <a:lnTo>
                  <a:pt x="0" y="362857"/>
                </a:lnTo>
                <a:lnTo>
                  <a:pt x="0" y="362546"/>
                </a:lnTo>
                <a:close/>
                <a:moveTo>
                  <a:pt x="838200" y="0"/>
                </a:moveTo>
                <a:lnTo>
                  <a:pt x="5791200" y="0"/>
                </a:lnTo>
                <a:lnTo>
                  <a:pt x="6629400" y="0"/>
                </a:lnTo>
                <a:lnTo>
                  <a:pt x="6629400" y="362857"/>
                </a:lnTo>
                <a:lnTo>
                  <a:pt x="5791200" y="362857"/>
                </a:lnTo>
                <a:lnTo>
                  <a:pt x="838200" y="362857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0" compatLnSpc="1" forceAA="0" fromWordArt="0" horzOverflow="overflow" lIns="900000" numCol="1" rIns="0" rot="0" rtlCol="0" spcCol="0" spcFirstLastPara="0" tIns="0" vert="horz" vertOverflow="overflow" wrap="square">
            <a:normAutofit/>
          </a:bodyPr>
          <a:lstStyle/>
          <a:p>
            <a:r>
              <a:rPr altLang="en-US" lang="zh-CN" spc="200">
                <a:solidFill>
                  <a:srgbClr val="FFFFFF"/>
                </a:solidFill>
                <a:ea charset="-122" panose="020b0503020204020204" pitchFamily="34" typeface="微软雅黑"/>
              </a:rPr>
              <a:t>这里输入您的标题或复制到此处</a:t>
            </a:r>
          </a:p>
        </p:txBody>
      </p:sp>
      <p:sp>
        <p:nvSpPr>
          <p:cNvPr id="69" name="PA_MH_Number_3">
            <a:hlinkClick action="ppaction://hlinksldjump" r:id="rId15"/>
          </p:cNvPr>
          <p:cNvSpPr/>
          <p:nvPr>
            <p:custDataLst>
              <p:tags r:id="rId16"/>
            </p:custDataLst>
          </p:nvPr>
        </p:nvSpPr>
        <p:spPr>
          <a:xfrm>
            <a:off x="3447068" y="4061133"/>
            <a:ext cx="609601" cy="5446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 wrap="square">
            <a:normAutofit/>
          </a:bodyPr>
          <a:lstStyle/>
          <a:p>
            <a:pPr algn="ctr"/>
            <a:r>
              <a:rPr altLang="zh-CN" lang="en-US" sz="2400">
                <a:solidFill>
                  <a:srgbClr val="B2B2B2"/>
                </a:solidFill>
                <a:ea charset="-122" panose="020b0503020204020204" pitchFamily="34" typeface="微软雅黑"/>
                <a:cs charset="0" panose="02020603050405020304" pitchFamily="18" typeface="Times New Roman"/>
              </a:rPr>
              <a:t>03</a:t>
            </a:r>
          </a:p>
        </p:txBody>
      </p:sp>
      <p:sp>
        <p:nvSpPr>
          <p:cNvPr id="77" name="PA_MH_Entry_4"/>
          <p:cNvSpPr/>
          <p:nvPr>
            <p:custDataLst>
              <p:tags r:id="rId17"/>
            </p:custDataLst>
          </p:nvPr>
        </p:nvSpPr>
        <p:spPr>
          <a:xfrm>
            <a:off x="3218468" y="4913455"/>
            <a:ext cx="6629400" cy="544613"/>
          </a:xfrm>
          <a:custGeom>
            <a:gdLst>
              <a:gd fmla="*/ 228599 w 6629400" name="connsiteX0"/>
              <a:gd fmla="*/ 126626 h 362857" name="connsiteY0"/>
              <a:gd fmla="*/ 228599 w 6629400" name="connsiteX1"/>
              <a:gd fmla="*/ 362857 h 362857" name="connsiteY1"/>
              <a:gd fmla="*/ 0 w 6629400" name="connsiteX2"/>
              <a:gd fmla="*/ 362857 h 362857" name="connsiteY2"/>
              <a:gd fmla="*/ 0 w 6629400" name="connsiteX3"/>
              <a:gd fmla="*/ 362546 h 362857" name="connsiteY3"/>
              <a:gd fmla="*/ 838200 w 6629400" name="connsiteX4"/>
              <a:gd fmla="*/ 0 h 362857" name="connsiteY4"/>
              <a:gd fmla="*/ 5791200 w 6629400" name="connsiteX5"/>
              <a:gd fmla="*/ 0 h 362857" name="connsiteY5"/>
              <a:gd fmla="*/ 6629400 w 6629400" name="connsiteX6"/>
              <a:gd fmla="*/ 0 h 362857" name="connsiteY6"/>
              <a:gd fmla="*/ 6629400 w 6629400" name="connsiteX7"/>
              <a:gd fmla="*/ 362857 h 362857" name="connsiteY7"/>
              <a:gd fmla="*/ 5791200 w 6629400" name="connsiteX8"/>
              <a:gd fmla="*/ 362857 h 362857" name="connsiteY8"/>
              <a:gd fmla="*/ 838200 w 6629400" name="connsiteX9"/>
              <a:gd fmla="*/ 362857 h 362857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362857" w="6629400">
                <a:moveTo>
                  <a:pt x="228599" y="126626"/>
                </a:moveTo>
                <a:lnTo>
                  <a:pt x="228599" y="362857"/>
                </a:lnTo>
                <a:lnTo>
                  <a:pt x="0" y="362857"/>
                </a:lnTo>
                <a:lnTo>
                  <a:pt x="0" y="362546"/>
                </a:lnTo>
                <a:close/>
                <a:moveTo>
                  <a:pt x="838200" y="0"/>
                </a:moveTo>
                <a:lnTo>
                  <a:pt x="5791200" y="0"/>
                </a:lnTo>
                <a:lnTo>
                  <a:pt x="6629400" y="0"/>
                </a:lnTo>
                <a:lnTo>
                  <a:pt x="6629400" y="362857"/>
                </a:lnTo>
                <a:lnTo>
                  <a:pt x="5791200" y="362857"/>
                </a:lnTo>
                <a:lnTo>
                  <a:pt x="838200" y="36285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0" compatLnSpc="1" forceAA="0" fromWordArt="0" horzOverflow="overflow" lIns="900000" numCol="1" rIns="0" rot="0" rtlCol="0" spcCol="0" spcFirstLastPara="0" tIns="0" vert="horz" vertOverflow="overflow" wrap="square">
            <a:normAutofit/>
          </a:bodyPr>
          <a:lstStyle/>
          <a:p>
            <a:r>
              <a:rPr altLang="en-US" lang="zh-CN" spc="200">
                <a:solidFill>
                  <a:srgbClr val="FFFFFF"/>
                </a:solidFill>
                <a:ea charset="-122" panose="020b0503020204020204" pitchFamily="34" typeface="微软雅黑"/>
              </a:rPr>
              <a:t>这里输入您的标题或复制到此处</a:t>
            </a:r>
          </a:p>
        </p:txBody>
      </p:sp>
      <p:sp>
        <p:nvSpPr>
          <p:cNvPr id="78" name="PA_MH_Number_4"/>
          <p:cNvSpPr/>
          <p:nvPr>
            <p:custDataLst>
              <p:tags r:id="rId18"/>
            </p:custDataLst>
          </p:nvPr>
        </p:nvSpPr>
        <p:spPr>
          <a:xfrm>
            <a:off x="3447068" y="4913453"/>
            <a:ext cx="609601" cy="5446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 wrap="square">
            <a:normAutofit/>
          </a:bodyPr>
          <a:lstStyle/>
          <a:p>
            <a:pPr algn="ctr"/>
            <a:r>
              <a:rPr altLang="zh-CN" lang="en-US" sz="2800">
                <a:solidFill>
                  <a:schemeClr val="tx1"/>
                </a:solidFill>
                <a:ea charset="-122" panose="020b0503020204020204" pitchFamily="34" typeface="微软雅黑"/>
                <a:cs charset="0" panose="02020603050405020304" pitchFamily="18" typeface="Times New Roman"/>
              </a:rPr>
              <a:t>04</a:t>
            </a:r>
          </a:p>
        </p:txBody>
      </p:sp>
    </p:spTree>
    <p:custDataLst>
      <p:tags r:id="rId19"/>
    </p:custDataLst>
    <p:extLst>
      <p:ext uri="{BB962C8B-B14F-4D97-AF65-F5344CB8AC3E}">
        <p14:creationId val="3644284142"/>
      </p:ext>
    </p:extLst>
  </p:cSld>
  <p:clrMapOvr>
    <a:masterClrMapping/>
  </p:clrMapOvr>
  <p:transition spd="slow">
    <p:randomBar dir="vert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2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42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42" presetSubtype="0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42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42" presetSubtype="0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2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42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7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42" presetSubtype="0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2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42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7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42" presetSubtype="0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2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3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42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7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8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9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40"/>
      <p:bldP grpId="0" spid="49"/>
      <p:bldP grpId="0" spid="61"/>
      <p:bldP grpId="0" spid="73"/>
      <p:bldP grpId="0" spid="41"/>
      <p:bldP grpId="0" spid="39"/>
      <p:bldP grpId="0" spid="53"/>
      <p:bldP grpId="0" spid="57"/>
      <p:bldP grpId="0" spid="65"/>
      <p:bldP grpId="0" spid="69"/>
      <p:bldP grpId="0" spid="77"/>
      <p:bldP grpId="0" spid="78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54B27ACE-5299-4E76-83A7-A047FBEFA96C}"/>
              </a:ext>
            </a:extLst>
          </p:cNvPr>
          <p:cNvSpPr/>
          <p:nvPr/>
        </p:nvSpPr>
        <p:spPr bwMode="auto">
          <a:xfrm>
            <a:off x="3863750" y="-39328"/>
            <a:ext cx="974889" cy="972368"/>
          </a:xfrm>
          <a:custGeom>
            <a:gdLst>
              <a:gd fmla="*/ 346 w 346" name="T0"/>
              <a:gd fmla="*/ 346 h 346" name="T1"/>
              <a:gd fmla="*/ 0 w 346" name="T2"/>
              <a:gd fmla="*/ 0 h 346" name="T3"/>
              <a:gd fmla="*/ 84 w 346" name="T4"/>
              <a:gd fmla="*/ 0 h 346" name="T5"/>
              <a:gd fmla="*/ 346 w 346" name="T6"/>
              <a:gd fmla="*/ 262 h 346" name="T7"/>
              <a:gd fmla="*/ 346 w 346" name="T8"/>
              <a:gd fmla="*/ 346 h 346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346" w="346">
                <a:moveTo>
                  <a:pt x="346" y="346"/>
                </a:moveTo>
                <a:cubicBezTo>
                  <a:pt x="157" y="342"/>
                  <a:pt x="4" y="189"/>
                  <a:pt x="0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8" y="143"/>
                  <a:pt x="203" y="258"/>
                  <a:pt x="346" y="262"/>
                </a:cubicBezTo>
                <a:lnTo>
                  <a:pt x="346" y="3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34EC261-2376-4243-AF59-8A925A1518C5}"/>
              </a:ext>
            </a:extLst>
          </p:cNvPr>
          <p:cNvSpPr/>
          <p:nvPr/>
        </p:nvSpPr>
        <p:spPr bwMode="auto">
          <a:xfrm>
            <a:off x="4883978" y="696246"/>
            <a:ext cx="972368" cy="1992599"/>
          </a:xfrm>
          <a:custGeom>
            <a:gdLst>
              <a:gd fmla="*/ 0 w 346" name="T0"/>
              <a:gd fmla="*/ 624 h 708" name="T1"/>
              <a:gd fmla="*/ 262 w 346" name="T2"/>
              <a:gd fmla="*/ 354 h 708" name="T3"/>
              <a:gd fmla="*/ 0 w 346" name="T4"/>
              <a:gd fmla="*/ 84 h 708" name="T5"/>
              <a:gd fmla="*/ 0 w 346" name="T6"/>
              <a:gd fmla="*/ 0 h 708" name="T7"/>
              <a:gd fmla="*/ 346 w 346" name="T8"/>
              <a:gd fmla="*/ 354 h 708" name="T9"/>
              <a:gd fmla="*/ 0 w 346" name="T10"/>
              <a:gd fmla="*/ 708 h 708" name="T11"/>
              <a:gd fmla="*/ 0 w 346" name="T12"/>
              <a:gd fmla="*/ 624 h 708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708" w="346">
                <a:moveTo>
                  <a:pt x="0" y="624"/>
                </a:moveTo>
                <a:cubicBezTo>
                  <a:pt x="145" y="620"/>
                  <a:pt x="262" y="500"/>
                  <a:pt x="262" y="354"/>
                </a:cubicBezTo>
                <a:cubicBezTo>
                  <a:pt x="262" y="208"/>
                  <a:pt x="145" y="88"/>
                  <a:pt x="0" y="84"/>
                </a:cubicBezTo>
                <a:cubicBezTo>
                  <a:pt x="0" y="0"/>
                  <a:pt x="0" y="0"/>
                  <a:pt x="0" y="0"/>
                </a:cubicBezTo>
                <a:cubicBezTo>
                  <a:pt x="191" y="4"/>
                  <a:pt x="346" y="161"/>
                  <a:pt x="346" y="354"/>
                </a:cubicBezTo>
                <a:cubicBezTo>
                  <a:pt x="346" y="547"/>
                  <a:pt x="191" y="704"/>
                  <a:pt x="0" y="708"/>
                </a:cubicBezTo>
                <a:lnTo>
                  <a:pt x="0" y="62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DC73D4A-1136-4A28-82C4-2D97F6DF4A5F}"/>
              </a:ext>
            </a:extLst>
          </p:cNvPr>
          <p:cNvSpPr/>
          <p:nvPr/>
        </p:nvSpPr>
        <p:spPr bwMode="auto">
          <a:xfrm>
            <a:off x="3863752" y="2452049"/>
            <a:ext cx="1992599" cy="1992599"/>
          </a:xfrm>
          <a:custGeom>
            <a:gdLst>
              <a:gd fmla="*/ 354 w 708" name="T0"/>
              <a:gd fmla="*/ 708 h 708" name="T1"/>
              <a:gd fmla="*/ 0 w 708" name="T2"/>
              <a:gd fmla="*/ 354 h 708" name="T3"/>
              <a:gd fmla="*/ 346 w 708" name="T4"/>
              <a:gd fmla="*/ 0 h 708" name="T5"/>
              <a:gd fmla="*/ 346 w 708" name="T6"/>
              <a:gd fmla="*/ 84 h 708" name="T7"/>
              <a:gd fmla="*/ 84 w 708" name="T8"/>
              <a:gd fmla="*/ 354 h 708" name="T9"/>
              <a:gd fmla="*/ 354 w 708" name="T10"/>
              <a:gd fmla="*/ 624 h 708" name="T11"/>
              <a:gd fmla="*/ 624 w 708" name="T12"/>
              <a:gd fmla="*/ 362 h 708" name="T13"/>
              <a:gd fmla="*/ 708 w 708" name="T14"/>
              <a:gd fmla="*/ 362 h 708" name="T15"/>
              <a:gd fmla="*/ 354 w 708" name="T16"/>
              <a:gd fmla="*/ 708 h 708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708" w="708">
                <a:moveTo>
                  <a:pt x="354" y="708"/>
                </a:moveTo>
                <a:cubicBezTo>
                  <a:pt x="158" y="708"/>
                  <a:pt x="0" y="549"/>
                  <a:pt x="0" y="354"/>
                </a:cubicBezTo>
                <a:cubicBezTo>
                  <a:pt x="0" y="161"/>
                  <a:pt x="154" y="4"/>
                  <a:pt x="346" y="0"/>
                </a:cubicBezTo>
                <a:cubicBezTo>
                  <a:pt x="346" y="84"/>
                  <a:pt x="346" y="84"/>
                  <a:pt x="346" y="84"/>
                </a:cubicBezTo>
                <a:cubicBezTo>
                  <a:pt x="200" y="88"/>
                  <a:pt x="84" y="208"/>
                  <a:pt x="84" y="354"/>
                </a:cubicBezTo>
                <a:cubicBezTo>
                  <a:pt x="84" y="503"/>
                  <a:pt x="205" y="624"/>
                  <a:pt x="354" y="624"/>
                </a:cubicBezTo>
                <a:cubicBezTo>
                  <a:pt x="500" y="624"/>
                  <a:pt x="619" y="507"/>
                  <a:pt x="624" y="362"/>
                </a:cubicBezTo>
                <a:cubicBezTo>
                  <a:pt x="708" y="362"/>
                  <a:pt x="708" y="362"/>
                  <a:pt x="708" y="362"/>
                </a:cubicBezTo>
                <a:cubicBezTo>
                  <a:pt x="703" y="554"/>
                  <a:pt x="546" y="708"/>
                  <a:pt x="354" y="708"/>
                </a:cubicBezTo>
                <a:close/>
              </a:path>
            </a:pathLst>
          </a:custGeom>
          <a:solidFill>
            <a:schemeClr val="accent4">
              <a:lumMod val="100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EAE2C50-FB75-4909-B898-2F5A867D9039}"/>
              </a:ext>
            </a:extLst>
          </p:cNvPr>
          <p:cNvSpPr/>
          <p:nvPr/>
        </p:nvSpPr>
        <p:spPr bwMode="auto">
          <a:xfrm>
            <a:off x="6639784" y="5963655"/>
            <a:ext cx="972368" cy="972368"/>
          </a:xfrm>
          <a:custGeom>
            <a:gdLst>
              <a:gd fmla="*/ 262 w 346" name="T0"/>
              <a:gd fmla="*/ 346 h 346" name="T1"/>
              <a:gd fmla="*/ 0 w 346" name="T2"/>
              <a:gd fmla="*/ 84 h 346" name="T3"/>
              <a:gd fmla="*/ 0 w 346" name="T4"/>
              <a:gd fmla="*/ 0 h 346" name="T5"/>
              <a:gd fmla="*/ 346 w 346" name="T6"/>
              <a:gd fmla="*/ 346 h 346" name="T7"/>
              <a:gd fmla="*/ 262 w 346" name="T8"/>
              <a:gd fmla="*/ 346 h 346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346" w="346">
                <a:moveTo>
                  <a:pt x="262" y="346"/>
                </a:moveTo>
                <a:cubicBezTo>
                  <a:pt x="257" y="203"/>
                  <a:pt x="142" y="88"/>
                  <a:pt x="0" y="84"/>
                </a:cubicBezTo>
                <a:cubicBezTo>
                  <a:pt x="0" y="0"/>
                  <a:pt x="0" y="0"/>
                  <a:pt x="0" y="0"/>
                </a:cubicBezTo>
                <a:cubicBezTo>
                  <a:pt x="189" y="4"/>
                  <a:pt x="341" y="157"/>
                  <a:pt x="346" y="346"/>
                </a:cubicBezTo>
                <a:lnTo>
                  <a:pt x="262" y="34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6CD924-6B8E-492E-8FAD-B338AE8975E5}"/>
              </a:ext>
            </a:extLst>
          </p:cNvPr>
          <p:cNvSpPr/>
          <p:nvPr/>
        </p:nvSpPr>
        <p:spPr bwMode="auto">
          <a:xfrm>
            <a:off x="5619553" y="4207855"/>
            <a:ext cx="974889" cy="1992599"/>
          </a:xfrm>
          <a:custGeom>
            <a:gdLst>
              <a:gd fmla="*/ 346 w 346" name="T0"/>
              <a:gd fmla="*/ 708 h 708" name="T1"/>
              <a:gd fmla="*/ 0 w 346" name="T2"/>
              <a:gd fmla="*/ 354 h 708" name="T3"/>
              <a:gd fmla="*/ 346 w 346" name="T4"/>
              <a:gd fmla="*/ 0 h 708" name="T5"/>
              <a:gd fmla="*/ 346 w 346" name="T6"/>
              <a:gd fmla="*/ 84 h 708" name="T7"/>
              <a:gd fmla="*/ 84 w 346" name="T8"/>
              <a:gd fmla="*/ 354 h 708" name="T9"/>
              <a:gd fmla="*/ 346 w 346" name="T10"/>
              <a:gd fmla="*/ 624 h 708" name="T11"/>
              <a:gd fmla="*/ 346 w 346" name="T12"/>
              <a:gd fmla="*/ 708 h 708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708" w="346">
                <a:moveTo>
                  <a:pt x="346" y="708"/>
                </a:moveTo>
                <a:cubicBezTo>
                  <a:pt x="154" y="704"/>
                  <a:pt x="0" y="547"/>
                  <a:pt x="0" y="354"/>
                </a:cubicBezTo>
                <a:cubicBezTo>
                  <a:pt x="0" y="161"/>
                  <a:pt x="154" y="4"/>
                  <a:pt x="346" y="0"/>
                </a:cubicBezTo>
                <a:cubicBezTo>
                  <a:pt x="346" y="84"/>
                  <a:pt x="346" y="84"/>
                  <a:pt x="346" y="84"/>
                </a:cubicBezTo>
                <a:cubicBezTo>
                  <a:pt x="200" y="88"/>
                  <a:pt x="84" y="208"/>
                  <a:pt x="84" y="354"/>
                </a:cubicBezTo>
                <a:cubicBezTo>
                  <a:pt x="84" y="500"/>
                  <a:pt x="200" y="620"/>
                  <a:pt x="346" y="624"/>
                </a:cubicBezTo>
                <a:lnTo>
                  <a:pt x="346" y="70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E5A7D4E-6863-4CB6-AD96-B43D80B756E1}"/>
              </a:ext>
            </a:extLst>
          </p:cNvPr>
          <p:cNvSpPr/>
          <p:nvPr/>
        </p:nvSpPr>
        <p:spPr bwMode="auto">
          <a:xfrm>
            <a:off x="5619555" y="2452049"/>
            <a:ext cx="1992599" cy="1992599"/>
          </a:xfrm>
          <a:custGeom>
            <a:gdLst>
              <a:gd fmla="*/ 362 w 708" name="T0"/>
              <a:gd fmla="*/ 624 h 708" name="T1"/>
              <a:gd fmla="*/ 624 w 708" name="T2"/>
              <a:gd fmla="*/ 354 h 708" name="T3"/>
              <a:gd fmla="*/ 354 w 708" name="T4"/>
              <a:gd fmla="*/ 84 h 708" name="T5"/>
              <a:gd fmla="*/ 84 w 708" name="T6"/>
              <a:gd fmla="*/ 346 h 708" name="T7"/>
              <a:gd fmla="*/ 0 w 708" name="T8"/>
              <a:gd fmla="*/ 346 h 708" name="T9"/>
              <a:gd fmla="*/ 354 w 708" name="T10"/>
              <a:gd fmla="*/ 0 h 708" name="T11"/>
              <a:gd fmla="*/ 708 w 708" name="T12"/>
              <a:gd fmla="*/ 354 h 708" name="T13"/>
              <a:gd fmla="*/ 362 w 708" name="T14"/>
              <a:gd fmla="*/ 708 h 708" name="T15"/>
              <a:gd fmla="*/ 362 w 708" name="T16"/>
              <a:gd fmla="*/ 624 h 708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708" w="708">
                <a:moveTo>
                  <a:pt x="362" y="624"/>
                </a:moveTo>
                <a:cubicBezTo>
                  <a:pt x="507" y="620"/>
                  <a:pt x="624" y="500"/>
                  <a:pt x="624" y="354"/>
                </a:cubicBezTo>
                <a:cubicBezTo>
                  <a:pt x="624" y="205"/>
                  <a:pt x="503" y="84"/>
                  <a:pt x="354" y="84"/>
                </a:cubicBezTo>
                <a:cubicBezTo>
                  <a:pt x="207" y="84"/>
                  <a:pt x="88" y="201"/>
                  <a:pt x="84" y="346"/>
                </a:cubicBezTo>
                <a:cubicBezTo>
                  <a:pt x="0" y="346"/>
                  <a:pt x="0" y="346"/>
                  <a:pt x="0" y="346"/>
                </a:cubicBezTo>
                <a:cubicBezTo>
                  <a:pt x="4" y="154"/>
                  <a:pt x="161" y="0"/>
                  <a:pt x="354" y="0"/>
                </a:cubicBezTo>
                <a:cubicBezTo>
                  <a:pt x="549" y="0"/>
                  <a:pt x="708" y="159"/>
                  <a:pt x="708" y="354"/>
                </a:cubicBezTo>
                <a:cubicBezTo>
                  <a:pt x="708" y="547"/>
                  <a:pt x="553" y="704"/>
                  <a:pt x="362" y="708"/>
                </a:cubicBezTo>
                <a:lnTo>
                  <a:pt x="362" y="624"/>
                </a:lnTo>
                <a:close/>
              </a:path>
            </a:pathLst>
          </a:custGeom>
          <a:solidFill>
            <a:schemeClr val="accent3">
              <a:lumMod val="100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10" name="Oval 10">
            <a:extLst>
              <a:ext uri="{FF2B5EF4-FFF2-40B4-BE49-F238E27FC236}">
                <a16:creationId xmlns:a16="http://schemas.microsoft.com/office/drawing/2014/main" id="{81D15041-C9DB-4D54-A498-C5832C817B0B}"/>
              </a:ext>
            </a:extLst>
          </p:cNvPr>
          <p:cNvSpPr/>
          <p:nvPr/>
        </p:nvSpPr>
        <p:spPr bwMode="auto">
          <a:xfrm>
            <a:off x="4289477" y="1116933"/>
            <a:ext cx="1138627" cy="1138628"/>
          </a:xfrm>
          <a:prstGeom prst="ellipse">
            <a:avLst/>
          </a:prstGeom>
          <a:noFill/>
          <a:ln cap="flat" w="6350">
            <a:solidFill>
              <a:schemeClr val="tx1"/>
            </a:solidFill>
            <a:prstDash val="dash"/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>
              <a:ea charset="-122" panose="020b0503020204020204" pitchFamily="34" typeface="微软雅黑"/>
              <a:cs typeface="+mn-ea"/>
              <a:sym typeface="+mn-lt"/>
            </a:endParaRPr>
          </a:p>
        </p:txBody>
      </p:sp>
      <p:grpSp>
        <p:nvGrpSpPr>
          <p:cNvPr id="11" name="Group 11">
            <a:extLst>
              <a:ext uri="{FF2B5EF4-FFF2-40B4-BE49-F238E27FC236}">
                <a16:creationId xmlns:a16="http://schemas.microsoft.com/office/drawing/2014/main" id="{49A95C2A-0E95-4573-94EA-7CBC663A3876}"/>
              </a:ext>
            </a:extLst>
          </p:cNvPr>
          <p:cNvGrpSpPr/>
          <p:nvPr/>
        </p:nvGrpSpPr>
        <p:grpSpPr>
          <a:xfrm>
            <a:off x="4529337" y="1425399"/>
            <a:ext cx="663958" cy="534275"/>
            <a:chOff x="2895600" y="1625601"/>
            <a:chExt cx="609600" cy="490537"/>
          </a:xfrm>
          <a:solidFill>
            <a:schemeClr val="tx2"/>
          </a:solidFill>
        </p:grpSpPr>
        <p:sp>
          <p:nvSpPr>
            <p:cNvPr id="52" name="Freeform: Shape 14">
              <a:extLst>
                <a:ext uri="{FF2B5EF4-FFF2-40B4-BE49-F238E27FC236}">
                  <a16:creationId xmlns:a16="http://schemas.microsoft.com/office/drawing/2014/main" id="{0291BF86-E131-4C1E-A16A-EED860696F2E}"/>
                </a:ext>
              </a:extLst>
            </p:cNvPr>
            <p:cNvSpPr/>
            <p:nvPr/>
          </p:nvSpPr>
          <p:spPr bwMode="auto">
            <a:xfrm>
              <a:off x="2968625" y="2017713"/>
              <a:ext cx="100013" cy="98425"/>
            </a:xfrm>
            <a:custGeom>
              <a:gdLst>
                <a:gd fmla="*/ 75 w 149" name="T0"/>
                <a:gd fmla="*/ 0 h 148" name="T1"/>
                <a:gd fmla="*/ 0 w 149" name="T2"/>
                <a:gd fmla="*/ 74 h 148" name="T3"/>
                <a:gd fmla="*/ 75 w 149" name="T4"/>
                <a:gd fmla="*/ 148 h 148" name="T5"/>
                <a:gd fmla="*/ 149 w 149" name="T6"/>
                <a:gd fmla="*/ 74 h 148" name="T7"/>
                <a:gd fmla="*/ 75 w 149" name="T8"/>
                <a:gd fmla="*/ 0 h 148" name="T9"/>
                <a:gd fmla="*/ 75 w 149" name="T10"/>
                <a:gd fmla="*/ 106 h 148" name="T11"/>
                <a:gd fmla="*/ 43 w 149" name="T12"/>
                <a:gd fmla="*/ 74 h 148" name="T13"/>
                <a:gd fmla="*/ 75 w 149" name="T14"/>
                <a:gd fmla="*/ 42 h 148" name="T15"/>
                <a:gd fmla="*/ 107 w 149" name="T16"/>
                <a:gd fmla="*/ 74 h 148" name="T17"/>
                <a:gd fmla="*/ 75 w 149" name="T18"/>
                <a:gd fmla="*/ 106 h 148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48" w="149">
                  <a:moveTo>
                    <a:pt x="75" y="0"/>
                  </a:moveTo>
                  <a:cubicBezTo>
                    <a:pt x="34" y="0"/>
                    <a:pt x="0" y="33"/>
                    <a:pt x="0" y="74"/>
                  </a:cubicBezTo>
                  <a:cubicBezTo>
                    <a:pt x="0" y="115"/>
                    <a:pt x="34" y="148"/>
                    <a:pt x="75" y="148"/>
                  </a:cubicBezTo>
                  <a:cubicBezTo>
                    <a:pt x="116" y="148"/>
                    <a:pt x="149" y="115"/>
                    <a:pt x="149" y="74"/>
                  </a:cubicBezTo>
                  <a:cubicBezTo>
                    <a:pt x="149" y="33"/>
                    <a:pt x="116" y="0"/>
                    <a:pt x="75" y="0"/>
                  </a:cubicBezTo>
                  <a:close/>
                  <a:moveTo>
                    <a:pt x="75" y="106"/>
                  </a:moveTo>
                  <a:cubicBezTo>
                    <a:pt x="57" y="106"/>
                    <a:pt x="43" y="92"/>
                    <a:pt x="43" y="74"/>
                  </a:cubicBezTo>
                  <a:cubicBezTo>
                    <a:pt x="43" y="57"/>
                    <a:pt x="57" y="42"/>
                    <a:pt x="75" y="42"/>
                  </a:cubicBezTo>
                  <a:cubicBezTo>
                    <a:pt x="92" y="42"/>
                    <a:pt x="107" y="57"/>
                    <a:pt x="107" y="74"/>
                  </a:cubicBezTo>
                  <a:cubicBezTo>
                    <a:pt x="107" y="92"/>
                    <a:pt x="92" y="106"/>
                    <a:pt x="75" y="1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53" name="Freeform: Shape 15">
              <a:extLst>
                <a:ext uri="{FF2B5EF4-FFF2-40B4-BE49-F238E27FC236}">
                  <a16:creationId xmlns:a16="http://schemas.microsoft.com/office/drawing/2014/main" id="{8720AA04-C533-46AC-88CD-88C53B7CCC15}"/>
                </a:ext>
              </a:extLst>
            </p:cNvPr>
            <p:cNvSpPr/>
            <p:nvPr/>
          </p:nvSpPr>
          <p:spPr bwMode="auto">
            <a:xfrm>
              <a:off x="3233738" y="2017713"/>
              <a:ext cx="100013" cy="98425"/>
            </a:xfrm>
            <a:custGeom>
              <a:gdLst>
                <a:gd fmla="*/ 74 w 148" name="T0"/>
                <a:gd fmla="*/ 0 h 148" name="T1"/>
                <a:gd fmla="*/ 0 w 148" name="T2"/>
                <a:gd fmla="*/ 74 h 148" name="T3"/>
                <a:gd fmla="*/ 74 w 148" name="T4"/>
                <a:gd fmla="*/ 148 h 148" name="T5"/>
                <a:gd fmla="*/ 148 w 148" name="T6"/>
                <a:gd fmla="*/ 74 h 148" name="T7"/>
                <a:gd fmla="*/ 74 w 148" name="T8"/>
                <a:gd fmla="*/ 0 h 148" name="T9"/>
                <a:gd fmla="*/ 74 w 148" name="T10"/>
                <a:gd fmla="*/ 106 h 148" name="T11"/>
                <a:gd fmla="*/ 42 w 148" name="T12"/>
                <a:gd fmla="*/ 74 h 148" name="T13"/>
                <a:gd fmla="*/ 74 w 148" name="T14"/>
                <a:gd fmla="*/ 42 h 148" name="T15"/>
                <a:gd fmla="*/ 106 w 148" name="T16"/>
                <a:gd fmla="*/ 74 h 148" name="T17"/>
                <a:gd fmla="*/ 74 w 148" name="T18"/>
                <a:gd fmla="*/ 106 h 148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48" w="148">
                  <a:moveTo>
                    <a:pt x="74" y="0"/>
                  </a:moveTo>
                  <a:cubicBezTo>
                    <a:pt x="33" y="0"/>
                    <a:pt x="0" y="33"/>
                    <a:pt x="0" y="74"/>
                  </a:cubicBezTo>
                  <a:cubicBezTo>
                    <a:pt x="0" y="115"/>
                    <a:pt x="33" y="148"/>
                    <a:pt x="74" y="148"/>
                  </a:cubicBezTo>
                  <a:cubicBezTo>
                    <a:pt x="115" y="148"/>
                    <a:pt x="148" y="115"/>
                    <a:pt x="148" y="74"/>
                  </a:cubicBezTo>
                  <a:cubicBezTo>
                    <a:pt x="148" y="33"/>
                    <a:pt x="115" y="0"/>
                    <a:pt x="74" y="0"/>
                  </a:cubicBezTo>
                  <a:close/>
                  <a:moveTo>
                    <a:pt x="74" y="106"/>
                  </a:moveTo>
                  <a:cubicBezTo>
                    <a:pt x="56" y="106"/>
                    <a:pt x="42" y="92"/>
                    <a:pt x="42" y="74"/>
                  </a:cubicBezTo>
                  <a:cubicBezTo>
                    <a:pt x="42" y="57"/>
                    <a:pt x="56" y="42"/>
                    <a:pt x="74" y="42"/>
                  </a:cubicBezTo>
                  <a:cubicBezTo>
                    <a:pt x="92" y="42"/>
                    <a:pt x="106" y="57"/>
                    <a:pt x="106" y="74"/>
                  </a:cubicBezTo>
                  <a:cubicBezTo>
                    <a:pt x="106" y="92"/>
                    <a:pt x="92" y="106"/>
                    <a:pt x="74" y="1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54" name="Freeform: Shape 16">
              <a:extLst>
                <a:ext uri="{FF2B5EF4-FFF2-40B4-BE49-F238E27FC236}">
                  <a16:creationId xmlns:a16="http://schemas.microsoft.com/office/drawing/2014/main" id="{8B557454-1285-4CE8-B9FB-818224B7F2B0}"/>
                </a:ext>
              </a:extLst>
            </p:cNvPr>
            <p:cNvSpPr/>
            <p:nvPr/>
          </p:nvSpPr>
          <p:spPr bwMode="auto">
            <a:xfrm>
              <a:off x="2987675" y="1793876"/>
              <a:ext cx="146050" cy="153988"/>
            </a:xfrm>
            <a:custGeom>
              <a:gdLst>
                <a:gd fmla="*/ 81 w 92" name="T0"/>
                <a:gd fmla="*/ 24 h 97" name="T1"/>
                <a:gd fmla="*/ 0 w 92" name="T2"/>
                <a:gd fmla="*/ 0 h 97" name="T3"/>
                <a:gd fmla="*/ 0 w 92" name="T4"/>
                <a:gd fmla="*/ 91 h 97" name="T5"/>
                <a:gd fmla="*/ 92 w 92" name="T6"/>
                <a:gd fmla="*/ 97 h 97" name="T7"/>
                <a:gd fmla="*/ 81 w 92" name="T8"/>
                <a:gd fmla="*/ 24 h 9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7" w="92">
                  <a:moveTo>
                    <a:pt x="81" y="24"/>
                  </a:moveTo>
                  <a:lnTo>
                    <a:pt x="0" y="0"/>
                  </a:lnTo>
                  <a:lnTo>
                    <a:pt x="0" y="91"/>
                  </a:lnTo>
                  <a:lnTo>
                    <a:pt x="92" y="97"/>
                  </a:lnTo>
                  <a:lnTo>
                    <a:pt x="8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55" name="Freeform: Shape 17">
              <a:extLst>
                <a:ext uri="{FF2B5EF4-FFF2-40B4-BE49-F238E27FC236}">
                  <a16:creationId xmlns:a16="http://schemas.microsoft.com/office/drawing/2014/main" id="{7CF937DC-44FF-48FD-BCE6-A0563D9561F4}"/>
                </a:ext>
              </a:extLst>
            </p:cNvPr>
            <p:cNvSpPr/>
            <p:nvPr/>
          </p:nvSpPr>
          <p:spPr bwMode="auto">
            <a:xfrm>
              <a:off x="3141663" y="1847851"/>
              <a:ext cx="103188" cy="100013"/>
            </a:xfrm>
            <a:custGeom>
              <a:gdLst>
                <a:gd fmla="*/ 0 w 65" name="T0"/>
                <a:gd fmla="*/ 35 h 63" name="T1"/>
                <a:gd fmla="*/ 56 w 65" name="T2"/>
                <a:gd fmla="*/ 63 h 63" name="T3"/>
                <a:gd fmla="*/ 65 w 65" name="T4"/>
                <a:gd fmla="*/ 15 h 63" name="T5"/>
                <a:gd fmla="*/ 14 w 65" name="T6"/>
                <a:gd fmla="*/ 0 h 63" name="T7"/>
                <a:gd fmla="*/ 0 w 65" name="T8"/>
                <a:gd fmla="*/ 35 h 6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2" w="65">
                  <a:moveTo>
                    <a:pt x="0" y="35"/>
                  </a:moveTo>
                  <a:lnTo>
                    <a:pt x="56" y="63"/>
                  </a:lnTo>
                  <a:lnTo>
                    <a:pt x="65" y="15"/>
                  </a:lnTo>
                  <a:lnTo>
                    <a:pt x="14" y="0"/>
                  </a:lnTo>
                  <a:lnTo>
                    <a:pt x="0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56" name="Freeform: Shape 18">
              <a:extLst>
                <a:ext uri="{FF2B5EF4-FFF2-40B4-BE49-F238E27FC236}">
                  <a16:creationId xmlns:a16="http://schemas.microsoft.com/office/drawing/2014/main" id="{2E0B3F15-EEDB-48A8-BEE1-25129DC863AD}"/>
                </a:ext>
              </a:extLst>
            </p:cNvPr>
            <p:cNvSpPr/>
            <p:nvPr/>
          </p:nvSpPr>
          <p:spPr bwMode="auto">
            <a:xfrm>
              <a:off x="3173413" y="1698626"/>
              <a:ext cx="165100" cy="192088"/>
            </a:xfrm>
            <a:custGeom>
              <a:gdLst>
                <a:gd fmla="*/ 104 w 104" name="T0"/>
                <a:gd fmla="*/ 76 h 121" name="T1"/>
                <a:gd fmla="*/ 39 w 104" name="T2"/>
                <a:gd fmla="*/ 0 h 121" name="T3"/>
                <a:gd fmla="*/ 0 w 104" name="T4"/>
                <a:gd fmla="*/ 70 h 121" name="T5"/>
                <a:gd fmla="*/ 79 w 104" name="T6"/>
                <a:gd fmla="*/ 121 h 121" name="T7"/>
                <a:gd fmla="*/ 104 w 104" name="T8"/>
                <a:gd fmla="*/ 76 h 12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20" w="104">
                  <a:moveTo>
                    <a:pt x="104" y="76"/>
                  </a:moveTo>
                  <a:lnTo>
                    <a:pt x="39" y="0"/>
                  </a:lnTo>
                  <a:lnTo>
                    <a:pt x="0" y="70"/>
                  </a:lnTo>
                  <a:lnTo>
                    <a:pt x="79" y="121"/>
                  </a:lnTo>
                  <a:lnTo>
                    <a:pt x="104" y="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57" name="Freeform: Shape 19">
              <a:extLst>
                <a:ext uri="{FF2B5EF4-FFF2-40B4-BE49-F238E27FC236}">
                  <a16:creationId xmlns:a16="http://schemas.microsoft.com/office/drawing/2014/main" id="{CED3F0CA-28AC-4E76-943A-4F1D0CEE19A7}"/>
                </a:ext>
              </a:extLst>
            </p:cNvPr>
            <p:cNvSpPr/>
            <p:nvPr/>
          </p:nvSpPr>
          <p:spPr bwMode="auto">
            <a:xfrm>
              <a:off x="3060700" y="1690688"/>
              <a:ext cx="115888" cy="109538"/>
            </a:xfrm>
            <a:custGeom>
              <a:gdLst>
                <a:gd fmla="*/ 73 w 73" name="T0"/>
                <a:gd fmla="*/ 43 h 69" name="T1"/>
                <a:gd fmla="*/ 40 w 73" name="T2"/>
                <a:gd fmla="*/ 0 h 69" name="T3"/>
                <a:gd fmla="*/ 0 w 73" name="T4"/>
                <a:gd fmla="*/ 30 h 69" name="T5"/>
                <a:gd fmla="*/ 22 w 73" name="T6"/>
                <a:gd fmla="*/ 69 h 69" name="T7"/>
                <a:gd fmla="*/ 73 w 73" name="T8"/>
                <a:gd fmla="*/ 43 h 6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9" w="73">
                  <a:moveTo>
                    <a:pt x="73" y="43"/>
                  </a:moveTo>
                  <a:lnTo>
                    <a:pt x="40" y="0"/>
                  </a:lnTo>
                  <a:lnTo>
                    <a:pt x="0" y="30"/>
                  </a:lnTo>
                  <a:lnTo>
                    <a:pt x="22" y="69"/>
                  </a:lnTo>
                  <a:lnTo>
                    <a:pt x="73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58" name="Freeform: Shape 20">
              <a:extLst>
                <a:ext uri="{FF2B5EF4-FFF2-40B4-BE49-F238E27FC236}">
                  <a16:creationId xmlns:a16="http://schemas.microsoft.com/office/drawing/2014/main" id="{8B78CC04-BC3B-428F-B92F-A7DDBA3A23B6}"/>
                </a:ext>
              </a:extLst>
            </p:cNvPr>
            <p:cNvSpPr/>
            <p:nvPr/>
          </p:nvSpPr>
          <p:spPr bwMode="auto">
            <a:xfrm>
              <a:off x="3127375" y="1625601"/>
              <a:ext cx="117475" cy="82550"/>
            </a:xfrm>
            <a:custGeom>
              <a:gdLst>
                <a:gd fmla="*/ 74 w 74" name="T0"/>
                <a:gd fmla="*/ 22 h 52" name="T1"/>
                <a:gd fmla="*/ 49 w 74" name="T2"/>
                <a:gd fmla="*/ 0 h 52" name="T3"/>
                <a:gd fmla="*/ 0 w 74" name="T4"/>
                <a:gd fmla="*/ 13 h 52" name="T5"/>
                <a:gd fmla="*/ 19 w 74" name="T6"/>
                <a:gd fmla="*/ 52 h 52" name="T7"/>
                <a:gd fmla="*/ 74 w 74" name="T8"/>
                <a:gd fmla="*/ 22 h 5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2" w="74">
                  <a:moveTo>
                    <a:pt x="74" y="22"/>
                  </a:moveTo>
                  <a:lnTo>
                    <a:pt x="49" y="0"/>
                  </a:lnTo>
                  <a:lnTo>
                    <a:pt x="0" y="13"/>
                  </a:lnTo>
                  <a:lnTo>
                    <a:pt x="19" y="52"/>
                  </a:lnTo>
                  <a:lnTo>
                    <a:pt x="74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59" name="Freeform: Shape 21">
              <a:extLst>
                <a:ext uri="{FF2B5EF4-FFF2-40B4-BE49-F238E27FC236}">
                  <a16:creationId xmlns:a16="http://schemas.microsoft.com/office/drawing/2014/main" id="{9E47AD34-5C22-4BC9-A074-51D9777523C3}"/>
                </a:ext>
              </a:extLst>
            </p:cNvPr>
            <p:cNvSpPr/>
            <p:nvPr/>
          </p:nvSpPr>
          <p:spPr bwMode="auto">
            <a:xfrm>
              <a:off x="2895600" y="1790701"/>
              <a:ext cx="609600" cy="214313"/>
            </a:xfrm>
            <a:custGeom>
              <a:gdLst>
                <a:gd fmla="*/ 864 w 913" name="T0"/>
                <a:gd fmla="*/ 209 h 321" name="T1"/>
                <a:gd fmla="*/ 844 w 913" name="T2"/>
                <a:gd fmla="*/ 213 h 321" name="T3"/>
                <a:gd fmla="*/ 746 w 913" name="T4"/>
                <a:gd fmla="*/ 129 h 321" name="T5"/>
                <a:gd fmla="*/ 760 w 913" name="T6"/>
                <a:gd fmla="*/ 0 h 321" name="T7"/>
                <a:gd fmla="*/ 663 w 913" name="T8"/>
                <a:gd fmla="*/ 0 h 321" name="T9"/>
                <a:gd fmla="*/ 699 w 913" name="T10"/>
                <a:gd fmla="*/ 40 h 321" name="T11"/>
                <a:gd fmla="*/ 674 w 913" name="T12"/>
                <a:gd fmla="*/ 265 h 321" name="T13"/>
                <a:gd fmla="*/ 86 w 913" name="T14"/>
                <a:gd fmla="*/ 265 h 321" name="T15"/>
                <a:gd fmla="*/ 63 w 913" name="T16"/>
                <a:gd fmla="*/ 56 h 321" name="T17"/>
                <a:gd fmla="*/ 111 w 913" name="T18"/>
                <a:gd fmla="*/ 56 h 321" name="T19"/>
                <a:gd fmla="*/ 111 w 913" name="T20"/>
                <a:gd fmla="*/ 6 h 321" name="T21"/>
                <a:gd fmla="*/ 111 w 913" name="T22"/>
                <a:gd fmla="*/ 0 h 321" name="T23"/>
                <a:gd fmla="*/ 0 w 913" name="T24"/>
                <a:gd fmla="*/ 0 h 321" name="T25"/>
                <a:gd fmla="*/ 35 w 913" name="T26"/>
                <a:gd fmla="*/ 321 h 321" name="T27"/>
                <a:gd fmla="*/ 724 w 913" name="T28"/>
                <a:gd fmla="*/ 321 h 321" name="T29"/>
                <a:gd fmla="*/ 740 w 913" name="T30"/>
                <a:gd fmla="*/ 180 h 321" name="T31"/>
                <a:gd fmla="*/ 817 w 913" name="T32"/>
                <a:gd fmla="*/ 245 h 321" name="T33"/>
                <a:gd fmla="*/ 815 w 913" name="T34"/>
                <a:gd fmla="*/ 258 h 321" name="T35"/>
                <a:gd fmla="*/ 864 w 913" name="T36"/>
                <a:gd fmla="*/ 307 h 321" name="T37"/>
                <a:gd fmla="*/ 913 w 913" name="T38"/>
                <a:gd fmla="*/ 258 h 321" name="T39"/>
                <a:gd fmla="*/ 864 w 913" name="T40"/>
                <a:gd fmla="*/ 209 h 321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321" w="913">
                  <a:moveTo>
                    <a:pt x="864" y="209"/>
                  </a:moveTo>
                  <a:cubicBezTo>
                    <a:pt x="857" y="209"/>
                    <a:pt x="850" y="210"/>
                    <a:pt x="844" y="213"/>
                  </a:cubicBezTo>
                  <a:cubicBezTo>
                    <a:pt x="746" y="129"/>
                    <a:pt x="746" y="129"/>
                    <a:pt x="746" y="129"/>
                  </a:cubicBezTo>
                  <a:cubicBezTo>
                    <a:pt x="760" y="0"/>
                    <a:pt x="760" y="0"/>
                    <a:pt x="760" y="0"/>
                  </a:cubicBezTo>
                  <a:cubicBezTo>
                    <a:pt x="663" y="0"/>
                    <a:pt x="663" y="0"/>
                    <a:pt x="663" y="0"/>
                  </a:cubicBezTo>
                  <a:cubicBezTo>
                    <a:pt x="699" y="40"/>
                    <a:pt x="699" y="40"/>
                    <a:pt x="699" y="40"/>
                  </a:cubicBezTo>
                  <a:cubicBezTo>
                    <a:pt x="674" y="265"/>
                    <a:pt x="674" y="265"/>
                    <a:pt x="674" y="265"/>
                  </a:cubicBezTo>
                  <a:cubicBezTo>
                    <a:pt x="86" y="265"/>
                    <a:pt x="86" y="265"/>
                    <a:pt x="86" y="265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111" y="56"/>
                    <a:pt x="111" y="56"/>
                    <a:pt x="111" y="56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5" y="321"/>
                    <a:pt x="35" y="321"/>
                    <a:pt x="35" y="321"/>
                  </a:cubicBezTo>
                  <a:cubicBezTo>
                    <a:pt x="724" y="321"/>
                    <a:pt x="724" y="321"/>
                    <a:pt x="724" y="321"/>
                  </a:cubicBezTo>
                  <a:cubicBezTo>
                    <a:pt x="740" y="180"/>
                    <a:pt x="740" y="180"/>
                    <a:pt x="740" y="180"/>
                  </a:cubicBezTo>
                  <a:cubicBezTo>
                    <a:pt x="817" y="245"/>
                    <a:pt x="817" y="245"/>
                    <a:pt x="817" y="245"/>
                  </a:cubicBezTo>
                  <a:cubicBezTo>
                    <a:pt x="815" y="249"/>
                    <a:pt x="815" y="254"/>
                    <a:pt x="815" y="258"/>
                  </a:cubicBezTo>
                  <a:cubicBezTo>
                    <a:pt x="815" y="285"/>
                    <a:pt x="837" y="307"/>
                    <a:pt x="864" y="307"/>
                  </a:cubicBezTo>
                  <a:cubicBezTo>
                    <a:pt x="891" y="307"/>
                    <a:pt x="913" y="285"/>
                    <a:pt x="913" y="258"/>
                  </a:cubicBezTo>
                  <a:cubicBezTo>
                    <a:pt x="913" y="231"/>
                    <a:pt x="891" y="209"/>
                    <a:pt x="864" y="2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60" name="Freeform: Shape 22">
              <a:extLst>
                <a:ext uri="{FF2B5EF4-FFF2-40B4-BE49-F238E27FC236}">
                  <a16:creationId xmlns:a16="http://schemas.microsoft.com/office/drawing/2014/main" id="{EE5DBC94-C9E0-4089-A9D9-756C5913BB06}"/>
                </a:ext>
              </a:extLst>
            </p:cNvPr>
            <p:cNvSpPr/>
            <p:nvPr/>
          </p:nvSpPr>
          <p:spPr bwMode="auto">
            <a:xfrm>
              <a:off x="3084513" y="2047876"/>
              <a:ext cx="133350" cy="38100"/>
            </a:xfrm>
            <a:custGeom>
              <a:gdLst>
                <a:gd fmla="*/ 0 w 201" name="T0"/>
                <a:gd fmla="*/ 0 h 56" name="T1"/>
                <a:gd fmla="*/ 4 w 201" name="T2"/>
                <a:gd fmla="*/ 28 h 56" name="T3"/>
                <a:gd fmla="*/ 0 w 201" name="T4"/>
                <a:gd fmla="*/ 56 h 56" name="T5"/>
                <a:gd fmla="*/ 201 w 201" name="T6"/>
                <a:gd fmla="*/ 56 h 56" name="T7"/>
                <a:gd fmla="*/ 197 w 201" name="T8"/>
                <a:gd fmla="*/ 28 h 56" name="T9"/>
                <a:gd fmla="*/ 201 w 201" name="T10"/>
                <a:gd fmla="*/ 0 h 56" name="T11"/>
                <a:gd fmla="*/ 0 w 201" name="T12"/>
                <a:gd fmla="*/ 0 h 5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6" w="201">
                  <a:moveTo>
                    <a:pt x="0" y="0"/>
                  </a:moveTo>
                  <a:cubicBezTo>
                    <a:pt x="3" y="9"/>
                    <a:pt x="4" y="18"/>
                    <a:pt x="4" y="28"/>
                  </a:cubicBezTo>
                  <a:cubicBezTo>
                    <a:pt x="4" y="38"/>
                    <a:pt x="3" y="47"/>
                    <a:pt x="0" y="56"/>
                  </a:cubicBezTo>
                  <a:cubicBezTo>
                    <a:pt x="201" y="56"/>
                    <a:pt x="201" y="56"/>
                    <a:pt x="201" y="56"/>
                  </a:cubicBezTo>
                  <a:cubicBezTo>
                    <a:pt x="198" y="47"/>
                    <a:pt x="197" y="38"/>
                    <a:pt x="197" y="28"/>
                  </a:cubicBezTo>
                  <a:cubicBezTo>
                    <a:pt x="197" y="18"/>
                    <a:pt x="198" y="9"/>
                    <a:pt x="20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</p:grpSp>
      <p:sp>
        <p:nvSpPr>
          <p:cNvPr id="12" name="Freeform: Shape 12">
            <a:extLst>
              <a:ext uri="{FF2B5EF4-FFF2-40B4-BE49-F238E27FC236}">
                <a16:creationId xmlns:a16="http://schemas.microsoft.com/office/drawing/2014/main" id="{918B452A-5600-4289-AAF5-3FBB363155C8}"/>
              </a:ext>
            </a:extLst>
          </p:cNvPr>
          <p:cNvSpPr/>
          <p:nvPr/>
        </p:nvSpPr>
        <p:spPr bwMode="auto">
          <a:xfrm rot="16200000">
            <a:off x="3744380" y="1637338"/>
            <a:ext cx="381000" cy="177800"/>
          </a:xfrm>
          <a:custGeom>
            <a:gdLst>
              <a:gd fmla="*/ 64 w 129" name="T0"/>
              <a:gd fmla="*/ 0 h 60" name="T1"/>
              <a:gd fmla="*/ 0 w 129" name="T2"/>
              <a:gd fmla="*/ 60 h 60" name="T3"/>
              <a:gd fmla="*/ 129 w 129" name="T4"/>
              <a:gd fmla="*/ 60 h 60" name="T5"/>
              <a:gd fmla="*/ 64 w 129" name="T6"/>
              <a:gd fmla="*/ 0 h 6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60" w="129">
                <a:moveTo>
                  <a:pt x="64" y="0"/>
                </a:moveTo>
                <a:cubicBezTo>
                  <a:pt x="56" y="34"/>
                  <a:pt x="31" y="60"/>
                  <a:pt x="0" y="60"/>
                </a:cubicBezTo>
                <a:cubicBezTo>
                  <a:pt x="129" y="60"/>
                  <a:pt x="129" y="60"/>
                  <a:pt x="129" y="60"/>
                </a:cubicBezTo>
                <a:cubicBezTo>
                  <a:pt x="98" y="60"/>
                  <a:pt x="72" y="34"/>
                  <a:pt x="64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13" name="Oval 24">
            <a:extLst>
              <a:ext uri="{FF2B5EF4-FFF2-40B4-BE49-F238E27FC236}">
                <a16:creationId xmlns:a16="http://schemas.microsoft.com/office/drawing/2014/main" id="{488043FB-1837-4343-B0BA-E455E177CC7D}"/>
              </a:ext>
            </a:extLst>
          </p:cNvPr>
          <p:cNvSpPr/>
          <p:nvPr/>
        </p:nvSpPr>
        <p:spPr bwMode="auto">
          <a:xfrm>
            <a:off x="4289476" y="2872738"/>
            <a:ext cx="1138627" cy="1138628"/>
          </a:xfrm>
          <a:prstGeom prst="ellipse">
            <a:avLst/>
          </a:prstGeom>
          <a:noFill/>
          <a:ln cap="flat" w="6350">
            <a:solidFill>
              <a:schemeClr val="tx1"/>
            </a:solidFill>
            <a:prstDash val="dash"/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>
              <a:ea charset="-122" panose="020b0503020204020204" pitchFamily="34" typeface="微软雅黑"/>
              <a:cs typeface="+mn-ea"/>
              <a:sym typeface="+mn-lt"/>
            </a:endParaRPr>
          </a:p>
        </p:txBody>
      </p:sp>
      <p:grpSp>
        <p:nvGrpSpPr>
          <p:cNvPr id="14" name="Group 25">
            <a:extLst>
              <a:ext uri="{FF2B5EF4-FFF2-40B4-BE49-F238E27FC236}">
                <a16:creationId xmlns:a16="http://schemas.microsoft.com/office/drawing/2014/main" id="{180B8C8F-8C7D-48B3-AEC8-F490CC86F9A5}"/>
              </a:ext>
            </a:extLst>
          </p:cNvPr>
          <p:cNvGrpSpPr/>
          <p:nvPr/>
        </p:nvGrpSpPr>
        <p:grpSpPr>
          <a:xfrm>
            <a:off x="4593879" y="3185649"/>
            <a:ext cx="480237" cy="532973"/>
            <a:chOff x="7496175" y="163513"/>
            <a:chExt cx="549275" cy="609600"/>
          </a:xfrm>
          <a:solidFill>
            <a:schemeClr val="tx2"/>
          </a:solidFill>
        </p:grpSpPr>
        <p:sp>
          <p:nvSpPr>
            <p:cNvPr id="47" name="Rectangle 28">
              <a:extLst>
                <a:ext uri="{FF2B5EF4-FFF2-40B4-BE49-F238E27FC236}">
                  <a16:creationId xmlns:a16="http://schemas.microsoft.com/office/drawing/2014/main" id="{1A671CEF-2E4D-46AC-8F52-CC426D29CF96}"/>
                </a:ext>
              </a:extLst>
            </p:cNvPr>
            <p:cNvSpPr/>
            <p:nvPr/>
          </p:nvSpPr>
          <p:spPr bwMode="auto">
            <a:xfrm>
              <a:off x="7869238" y="341313"/>
              <a:ext cx="115888" cy="460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48" name="Rectangle 29">
              <a:extLst>
                <a:ext uri="{FF2B5EF4-FFF2-40B4-BE49-F238E27FC236}">
                  <a16:creationId xmlns:a16="http://schemas.microsoft.com/office/drawing/2014/main" id="{2CFA3462-BDB1-4A05-A28E-92238974B722}"/>
                </a:ext>
              </a:extLst>
            </p:cNvPr>
            <p:cNvSpPr/>
            <p:nvPr/>
          </p:nvSpPr>
          <p:spPr bwMode="auto">
            <a:xfrm>
              <a:off x="7869238" y="274638"/>
              <a:ext cx="115888" cy="20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49" name="Rectangle 30">
              <a:extLst>
                <a:ext uri="{FF2B5EF4-FFF2-40B4-BE49-F238E27FC236}">
                  <a16:creationId xmlns:a16="http://schemas.microsoft.com/office/drawing/2014/main" id="{3CF060FD-F7EF-4EB5-8907-E935BDBB3905}"/>
                </a:ext>
              </a:extLst>
            </p:cNvPr>
            <p:cNvSpPr/>
            <p:nvPr/>
          </p:nvSpPr>
          <p:spPr bwMode="auto">
            <a:xfrm>
              <a:off x="7600950" y="468313"/>
              <a:ext cx="207963" cy="25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50" name="Freeform: Shape 31">
              <a:extLst>
                <a:ext uri="{FF2B5EF4-FFF2-40B4-BE49-F238E27FC236}">
                  <a16:creationId xmlns:a16="http://schemas.microsoft.com/office/drawing/2014/main" id="{8AB1A3BE-C41C-4680-AB34-20AE48A67D6E}"/>
                </a:ext>
              </a:extLst>
            </p:cNvPr>
            <p:cNvSpPr/>
            <p:nvPr/>
          </p:nvSpPr>
          <p:spPr bwMode="auto">
            <a:xfrm>
              <a:off x="7496175" y="163513"/>
              <a:ext cx="549275" cy="609600"/>
            </a:xfrm>
            <a:custGeom>
              <a:gdLst>
                <a:gd fmla="*/ 47 w 822" name="T0"/>
                <a:gd fmla="*/ 0 h 912" name="T1"/>
                <a:gd fmla="*/ 0 w 822" name="T2"/>
                <a:gd fmla="*/ 865 h 912" name="T3"/>
                <a:gd fmla="*/ 775 w 822" name="T4"/>
                <a:gd fmla="*/ 912 h 912" name="T5"/>
                <a:gd fmla="*/ 822 w 822" name="T6"/>
                <a:gd fmla="*/ 47 h 912" name="T7"/>
                <a:gd fmla="*/ 318 w 822" name="T8"/>
                <a:gd fmla="*/ 856 h 912" name="T9"/>
                <a:gd fmla="*/ 239 w 822" name="T10"/>
                <a:gd fmla="*/ 872 h 912" name="T11"/>
                <a:gd fmla="*/ 236 w 822" name="T12"/>
                <a:gd fmla="*/ 788 h 912" name="T13"/>
                <a:gd fmla="*/ 309 w 822" name="T14"/>
                <a:gd fmla="*/ 773 h 912" name="T15"/>
                <a:gd fmla="*/ 318 w 822" name="T16"/>
                <a:gd fmla="*/ 856 h 912" name="T17"/>
                <a:gd fmla="*/ 312 w 822" name="T18"/>
                <a:gd fmla="*/ 734 h 912" name="T19"/>
                <a:gd fmla="*/ 246 w 822" name="T20"/>
                <a:gd fmla="*/ 718 h 912" name="T21"/>
                <a:gd fmla="*/ 271 w 822" name="T22"/>
                <a:gd fmla="*/ 655 h 912" name="T23"/>
                <a:gd fmla="*/ 332 w 822" name="T24"/>
                <a:gd fmla="*/ 670 h 912" name="T25"/>
                <a:gd fmla="*/ 336 w 822" name="T26"/>
                <a:gd fmla="*/ 608 h 912" name="T27"/>
                <a:gd fmla="*/ 275 w 822" name="T28"/>
                <a:gd fmla="*/ 623 h 912" name="T29"/>
                <a:gd fmla="*/ 266 w 822" name="T30"/>
                <a:gd fmla="*/ 574 h 912" name="T31"/>
                <a:gd fmla="*/ 324 w 822" name="T32"/>
                <a:gd fmla="*/ 558 h 912" name="T33"/>
                <a:gd fmla="*/ 336 w 822" name="T34"/>
                <a:gd fmla="*/ 608 h 912" name="T35"/>
                <a:gd fmla="*/ 377 w 822" name="T36"/>
                <a:gd fmla="*/ 872 h 912" name="T37"/>
                <a:gd fmla="*/ 364 w 822" name="T38"/>
                <a:gd fmla="*/ 788 h 912" name="T39"/>
                <a:gd fmla="*/ 436 w 822" name="T40"/>
                <a:gd fmla="*/ 773 h 912" name="T41"/>
                <a:gd fmla="*/ 454 w 822" name="T42"/>
                <a:gd fmla="*/ 856 h 912" name="T43"/>
                <a:gd fmla="*/ 385 w 822" name="T44"/>
                <a:gd fmla="*/ 655 h 912" name="T45"/>
                <a:gd fmla="*/ 448 w 822" name="T46"/>
                <a:gd fmla="*/ 670 h 912" name="T47"/>
                <a:gd fmla="*/ 434 w 822" name="T48"/>
                <a:gd fmla="*/ 734 h 912" name="T49"/>
                <a:gd fmla="*/ 367 w 822" name="T50"/>
                <a:gd fmla="*/ 718 h 912" name="T51"/>
                <a:gd fmla="*/ 385 w 822" name="T52"/>
                <a:gd fmla="*/ 655 h 912" name="T53"/>
                <a:gd fmla="*/ 372 w 822" name="T54"/>
                <a:gd fmla="*/ 574 h 912" name="T55"/>
                <a:gd fmla="*/ 427 w 822" name="T56"/>
                <a:gd fmla="*/ 558 h 912" name="T57"/>
                <a:gd fmla="*/ 445 w 822" name="T58"/>
                <a:gd fmla="*/ 608 h 912" name="T59"/>
                <a:gd fmla="*/ 386 w 822" name="T60"/>
                <a:gd fmla="*/ 623 h 912" name="T61"/>
                <a:gd fmla="*/ 484 w 822" name="T62"/>
                <a:gd fmla="*/ 608 h 912" name="T63"/>
                <a:gd fmla="*/ 497 w 822" name="T64"/>
                <a:gd fmla="*/ 558 h 912" name="T65"/>
                <a:gd fmla="*/ 554 w 822" name="T66"/>
                <a:gd fmla="*/ 574 h 912" name="T67"/>
                <a:gd fmla="*/ 545 w 822" name="T68"/>
                <a:gd fmla="*/ 623 h 912" name="T69"/>
                <a:gd fmla="*/ 484 w 822" name="T70"/>
                <a:gd fmla="*/ 608 h 912" name="T71"/>
                <a:gd fmla="*/ 505 w 822" name="T72"/>
                <a:gd fmla="*/ 655 h 912" name="T73"/>
                <a:gd fmla="*/ 569 w 822" name="T74"/>
                <a:gd fmla="*/ 670 h 912" name="T75"/>
                <a:gd fmla="*/ 563 w 822" name="T76"/>
                <a:gd fmla="*/ 734 h 912" name="T77"/>
                <a:gd fmla="*/ 494 w 822" name="T78"/>
                <a:gd fmla="*/ 718 h 912" name="T79"/>
                <a:gd fmla="*/ 584 w 822" name="T80"/>
                <a:gd fmla="*/ 872 h 912" name="T81"/>
                <a:gd fmla="*/ 504 w 822" name="T82"/>
                <a:gd fmla="*/ 856 h 912" name="T83"/>
                <a:gd fmla="*/ 514 w 822" name="T84"/>
                <a:gd fmla="*/ 773 h 912" name="T85"/>
                <a:gd fmla="*/ 587 w 822" name="T86"/>
                <a:gd fmla="*/ 788 h 912" name="T87"/>
                <a:gd fmla="*/ 584 w 822" name="T88"/>
                <a:gd fmla="*/ 872 h 912" name="T89"/>
                <a:gd fmla="*/ 47 w 822" name="T90"/>
                <a:gd fmla="*/ 534 h 912" name="T91"/>
                <a:gd fmla="*/ 775 w 822" name="T92"/>
                <a:gd fmla="*/ 47 h 912" name="T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b="b" l="0" r="r" t="0"/>
              <a:pathLst>
                <a:path h="912" w="822">
                  <a:moveTo>
                    <a:pt x="775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21" y="0"/>
                    <a:pt x="0" y="21"/>
                    <a:pt x="0" y="47"/>
                  </a:cubicBezTo>
                  <a:cubicBezTo>
                    <a:pt x="0" y="865"/>
                    <a:pt x="0" y="865"/>
                    <a:pt x="0" y="865"/>
                  </a:cubicBezTo>
                  <a:cubicBezTo>
                    <a:pt x="0" y="891"/>
                    <a:pt x="21" y="912"/>
                    <a:pt x="47" y="912"/>
                  </a:cubicBezTo>
                  <a:cubicBezTo>
                    <a:pt x="775" y="912"/>
                    <a:pt x="775" y="912"/>
                    <a:pt x="775" y="912"/>
                  </a:cubicBezTo>
                  <a:cubicBezTo>
                    <a:pt x="801" y="912"/>
                    <a:pt x="822" y="891"/>
                    <a:pt x="822" y="865"/>
                  </a:cubicBezTo>
                  <a:cubicBezTo>
                    <a:pt x="822" y="47"/>
                    <a:pt x="822" y="47"/>
                    <a:pt x="822" y="47"/>
                  </a:cubicBezTo>
                  <a:cubicBezTo>
                    <a:pt x="822" y="21"/>
                    <a:pt x="801" y="0"/>
                    <a:pt x="775" y="0"/>
                  </a:cubicBezTo>
                  <a:close/>
                  <a:moveTo>
                    <a:pt x="318" y="856"/>
                  </a:moveTo>
                  <a:cubicBezTo>
                    <a:pt x="318" y="865"/>
                    <a:pt x="310" y="872"/>
                    <a:pt x="301" y="872"/>
                  </a:cubicBezTo>
                  <a:cubicBezTo>
                    <a:pt x="239" y="872"/>
                    <a:pt x="239" y="872"/>
                    <a:pt x="239" y="872"/>
                  </a:cubicBezTo>
                  <a:cubicBezTo>
                    <a:pt x="230" y="872"/>
                    <a:pt x="224" y="865"/>
                    <a:pt x="225" y="856"/>
                  </a:cubicBezTo>
                  <a:cubicBezTo>
                    <a:pt x="236" y="788"/>
                    <a:pt x="236" y="788"/>
                    <a:pt x="236" y="788"/>
                  </a:cubicBezTo>
                  <a:cubicBezTo>
                    <a:pt x="237" y="780"/>
                    <a:pt x="245" y="773"/>
                    <a:pt x="254" y="773"/>
                  </a:cubicBezTo>
                  <a:cubicBezTo>
                    <a:pt x="309" y="773"/>
                    <a:pt x="309" y="773"/>
                    <a:pt x="309" y="773"/>
                  </a:cubicBezTo>
                  <a:cubicBezTo>
                    <a:pt x="317" y="773"/>
                    <a:pt x="324" y="780"/>
                    <a:pt x="323" y="788"/>
                  </a:cubicBezTo>
                  <a:lnTo>
                    <a:pt x="318" y="856"/>
                  </a:lnTo>
                  <a:close/>
                  <a:moveTo>
                    <a:pt x="328" y="718"/>
                  </a:moveTo>
                  <a:cubicBezTo>
                    <a:pt x="328" y="727"/>
                    <a:pt x="320" y="734"/>
                    <a:pt x="312" y="734"/>
                  </a:cubicBezTo>
                  <a:cubicBezTo>
                    <a:pt x="259" y="734"/>
                    <a:pt x="259" y="734"/>
                    <a:pt x="259" y="734"/>
                  </a:cubicBezTo>
                  <a:cubicBezTo>
                    <a:pt x="251" y="734"/>
                    <a:pt x="245" y="727"/>
                    <a:pt x="246" y="718"/>
                  </a:cubicBezTo>
                  <a:cubicBezTo>
                    <a:pt x="253" y="670"/>
                    <a:pt x="253" y="670"/>
                    <a:pt x="253" y="670"/>
                  </a:cubicBezTo>
                  <a:cubicBezTo>
                    <a:pt x="254" y="662"/>
                    <a:pt x="263" y="655"/>
                    <a:pt x="271" y="655"/>
                  </a:cubicBezTo>
                  <a:cubicBezTo>
                    <a:pt x="317" y="655"/>
                    <a:pt x="317" y="655"/>
                    <a:pt x="317" y="655"/>
                  </a:cubicBezTo>
                  <a:cubicBezTo>
                    <a:pt x="326" y="655"/>
                    <a:pt x="333" y="662"/>
                    <a:pt x="332" y="670"/>
                  </a:cubicBezTo>
                  <a:lnTo>
                    <a:pt x="328" y="718"/>
                  </a:lnTo>
                  <a:close/>
                  <a:moveTo>
                    <a:pt x="336" y="608"/>
                  </a:moveTo>
                  <a:cubicBezTo>
                    <a:pt x="335" y="616"/>
                    <a:pt x="327" y="623"/>
                    <a:pt x="319" y="623"/>
                  </a:cubicBezTo>
                  <a:cubicBezTo>
                    <a:pt x="275" y="623"/>
                    <a:pt x="275" y="623"/>
                    <a:pt x="275" y="623"/>
                  </a:cubicBezTo>
                  <a:cubicBezTo>
                    <a:pt x="266" y="623"/>
                    <a:pt x="260" y="616"/>
                    <a:pt x="261" y="608"/>
                  </a:cubicBezTo>
                  <a:cubicBezTo>
                    <a:pt x="266" y="574"/>
                    <a:pt x="266" y="574"/>
                    <a:pt x="266" y="574"/>
                  </a:cubicBezTo>
                  <a:cubicBezTo>
                    <a:pt x="268" y="565"/>
                    <a:pt x="276" y="558"/>
                    <a:pt x="285" y="558"/>
                  </a:cubicBezTo>
                  <a:cubicBezTo>
                    <a:pt x="324" y="558"/>
                    <a:pt x="324" y="558"/>
                    <a:pt x="324" y="558"/>
                  </a:cubicBezTo>
                  <a:cubicBezTo>
                    <a:pt x="332" y="558"/>
                    <a:pt x="339" y="566"/>
                    <a:pt x="338" y="574"/>
                  </a:cubicBezTo>
                  <a:lnTo>
                    <a:pt x="336" y="608"/>
                  </a:lnTo>
                  <a:close/>
                  <a:moveTo>
                    <a:pt x="439" y="872"/>
                  </a:moveTo>
                  <a:cubicBezTo>
                    <a:pt x="377" y="872"/>
                    <a:pt x="377" y="872"/>
                    <a:pt x="377" y="872"/>
                  </a:cubicBezTo>
                  <a:cubicBezTo>
                    <a:pt x="368" y="872"/>
                    <a:pt x="361" y="865"/>
                    <a:pt x="362" y="856"/>
                  </a:cubicBezTo>
                  <a:cubicBezTo>
                    <a:pt x="364" y="788"/>
                    <a:pt x="364" y="788"/>
                    <a:pt x="364" y="788"/>
                  </a:cubicBezTo>
                  <a:cubicBezTo>
                    <a:pt x="365" y="780"/>
                    <a:pt x="372" y="773"/>
                    <a:pt x="381" y="773"/>
                  </a:cubicBezTo>
                  <a:cubicBezTo>
                    <a:pt x="436" y="773"/>
                    <a:pt x="436" y="773"/>
                    <a:pt x="436" y="773"/>
                  </a:cubicBezTo>
                  <a:cubicBezTo>
                    <a:pt x="444" y="773"/>
                    <a:pt x="452" y="780"/>
                    <a:pt x="452" y="788"/>
                  </a:cubicBezTo>
                  <a:cubicBezTo>
                    <a:pt x="454" y="856"/>
                    <a:pt x="454" y="856"/>
                    <a:pt x="454" y="856"/>
                  </a:cubicBezTo>
                  <a:cubicBezTo>
                    <a:pt x="455" y="865"/>
                    <a:pt x="448" y="872"/>
                    <a:pt x="439" y="872"/>
                  </a:cubicBezTo>
                  <a:close/>
                  <a:moveTo>
                    <a:pt x="385" y="655"/>
                  </a:moveTo>
                  <a:cubicBezTo>
                    <a:pt x="432" y="655"/>
                    <a:pt x="432" y="655"/>
                    <a:pt x="432" y="655"/>
                  </a:cubicBezTo>
                  <a:cubicBezTo>
                    <a:pt x="440" y="655"/>
                    <a:pt x="448" y="662"/>
                    <a:pt x="448" y="670"/>
                  </a:cubicBezTo>
                  <a:cubicBezTo>
                    <a:pt x="450" y="718"/>
                    <a:pt x="450" y="718"/>
                    <a:pt x="450" y="718"/>
                  </a:cubicBezTo>
                  <a:cubicBezTo>
                    <a:pt x="450" y="727"/>
                    <a:pt x="443" y="734"/>
                    <a:pt x="434" y="734"/>
                  </a:cubicBezTo>
                  <a:cubicBezTo>
                    <a:pt x="382" y="734"/>
                    <a:pt x="382" y="734"/>
                    <a:pt x="382" y="734"/>
                  </a:cubicBezTo>
                  <a:cubicBezTo>
                    <a:pt x="374" y="734"/>
                    <a:pt x="367" y="727"/>
                    <a:pt x="367" y="718"/>
                  </a:cubicBezTo>
                  <a:cubicBezTo>
                    <a:pt x="369" y="670"/>
                    <a:pt x="369" y="670"/>
                    <a:pt x="369" y="670"/>
                  </a:cubicBezTo>
                  <a:cubicBezTo>
                    <a:pt x="369" y="662"/>
                    <a:pt x="377" y="655"/>
                    <a:pt x="385" y="655"/>
                  </a:cubicBezTo>
                  <a:close/>
                  <a:moveTo>
                    <a:pt x="370" y="608"/>
                  </a:moveTo>
                  <a:cubicBezTo>
                    <a:pt x="372" y="574"/>
                    <a:pt x="372" y="574"/>
                    <a:pt x="372" y="574"/>
                  </a:cubicBezTo>
                  <a:cubicBezTo>
                    <a:pt x="372" y="566"/>
                    <a:pt x="380" y="558"/>
                    <a:pt x="388" y="558"/>
                  </a:cubicBezTo>
                  <a:cubicBezTo>
                    <a:pt x="427" y="558"/>
                    <a:pt x="427" y="558"/>
                    <a:pt x="427" y="558"/>
                  </a:cubicBezTo>
                  <a:cubicBezTo>
                    <a:pt x="436" y="558"/>
                    <a:pt x="443" y="566"/>
                    <a:pt x="444" y="574"/>
                  </a:cubicBezTo>
                  <a:cubicBezTo>
                    <a:pt x="445" y="608"/>
                    <a:pt x="445" y="608"/>
                    <a:pt x="445" y="608"/>
                  </a:cubicBezTo>
                  <a:cubicBezTo>
                    <a:pt x="445" y="616"/>
                    <a:pt x="438" y="623"/>
                    <a:pt x="430" y="623"/>
                  </a:cubicBezTo>
                  <a:cubicBezTo>
                    <a:pt x="386" y="623"/>
                    <a:pt x="386" y="623"/>
                    <a:pt x="386" y="623"/>
                  </a:cubicBezTo>
                  <a:cubicBezTo>
                    <a:pt x="377" y="623"/>
                    <a:pt x="370" y="616"/>
                    <a:pt x="370" y="608"/>
                  </a:cubicBezTo>
                  <a:close/>
                  <a:moveTo>
                    <a:pt x="484" y="608"/>
                  </a:moveTo>
                  <a:cubicBezTo>
                    <a:pt x="482" y="574"/>
                    <a:pt x="482" y="574"/>
                    <a:pt x="482" y="574"/>
                  </a:cubicBezTo>
                  <a:cubicBezTo>
                    <a:pt x="481" y="566"/>
                    <a:pt x="488" y="558"/>
                    <a:pt x="497" y="558"/>
                  </a:cubicBezTo>
                  <a:cubicBezTo>
                    <a:pt x="536" y="558"/>
                    <a:pt x="536" y="558"/>
                    <a:pt x="536" y="558"/>
                  </a:cubicBezTo>
                  <a:cubicBezTo>
                    <a:pt x="544" y="558"/>
                    <a:pt x="552" y="565"/>
                    <a:pt x="554" y="574"/>
                  </a:cubicBezTo>
                  <a:cubicBezTo>
                    <a:pt x="559" y="608"/>
                    <a:pt x="559" y="608"/>
                    <a:pt x="559" y="608"/>
                  </a:cubicBezTo>
                  <a:cubicBezTo>
                    <a:pt x="560" y="616"/>
                    <a:pt x="554" y="623"/>
                    <a:pt x="545" y="623"/>
                  </a:cubicBezTo>
                  <a:cubicBezTo>
                    <a:pt x="501" y="623"/>
                    <a:pt x="501" y="623"/>
                    <a:pt x="501" y="623"/>
                  </a:cubicBezTo>
                  <a:cubicBezTo>
                    <a:pt x="493" y="623"/>
                    <a:pt x="485" y="616"/>
                    <a:pt x="484" y="608"/>
                  </a:cubicBezTo>
                  <a:close/>
                  <a:moveTo>
                    <a:pt x="490" y="670"/>
                  </a:moveTo>
                  <a:cubicBezTo>
                    <a:pt x="490" y="662"/>
                    <a:pt x="496" y="655"/>
                    <a:pt x="505" y="655"/>
                  </a:cubicBezTo>
                  <a:cubicBezTo>
                    <a:pt x="551" y="655"/>
                    <a:pt x="551" y="655"/>
                    <a:pt x="551" y="655"/>
                  </a:cubicBezTo>
                  <a:cubicBezTo>
                    <a:pt x="560" y="655"/>
                    <a:pt x="568" y="662"/>
                    <a:pt x="569" y="670"/>
                  </a:cubicBezTo>
                  <a:cubicBezTo>
                    <a:pt x="576" y="718"/>
                    <a:pt x="576" y="718"/>
                    <a:pt x="576" y="718"/>
                  </a:cubicBezTo>
                  <a:cubicBezTo>
                    <a:pt x="578" y="727"/>
                    <a:pt x="572" y="734"/>
                    <a:pt x="563" y="734"/>
                  </a:cubicBezTo>
                  <a:cubicBezTo>
                    <a:pt x="511" y="734"/>
                    <a:pt x="511" y="734"/>
                    <a:pt x="511" y="734"/>
                  </a:cubicBezTo>
                  <a:cubicBezTo>
                    <a:pt x="502" y="734"/>
                    <a:pt x="494" y="727"/>
                    <a:pt x="494" y="718"/>
                  </a:cubicBezTo>
                  <a:lnTo>
                    <a:pt x="490" y="670"/>
                  </a:lnTo>
                  <a:close/>
                  <a:moveTo>
                    <a:pt x="584" y="872"/>
                  </a:moveTo>
                  <a:cubicBezTo>
                    <a:pt x="521" y="872"/>
                    <a:pt x="521" y="872"/>
                    <a:pt x="521" y="872"/>
                  </a:cubicBezTo>
                  <a:cubicBezTo>
                    <a:pt x="512" y="872"/>
                    <a:pt x="505" y="865"/>
                    <a:pt x="504" y="856"/>
                  </a:cubicBezTo>
                  <a:cubicBezTo>
                    <a:pt x="499" y="788"/>
                    <a:pt x="499" y="788"/>
                    <a:pt x="499" y="788"/>
                  </a:cubicBezTo>
                  <a:cubicBezTo>
                    <a:pt x="498" y="780"/>
                    <a:pt x="505" y="773"/>
                    <a:pt x="514" y="773"/>
                  </a:cubicBezTo>
                  <a:cubicBezTo>
                    <a:pt x="569" y="773"/>
                    <a:pt x="569" y="773"/>
                    <a:pt x="569" y="773"/>
                  </a:cubicBezTo>
                  <a:cubicBezTo>
                    <a:pt x="577" y="773"/>
                    <a:pt x="585" y="780"/>
                    <a:pt x="587" y="788"/>
                  </a:cubicBezTo>
                  <a:cubicBezTo>
                    <a:pt x="597" y="856"/>
                    <a:pt x="597" y="856"/>
                    <a:pt x="597" y="856"/>
                  </a:cubicBezTo>
                  <a:cubicBezTo>
                    <a:pt x="598" y="865"/>
                    <a:pt x="592" y="872"/>
                    <a:pt x="584" y="872"/>
                  </a:cubicBezTo>
                  <a:close/>
                  <a:moveTo>
                    <a:pt x="775" y="534"/>
                  </a:moveTo>
                  <a:cubicBezTo>
                    <a:pt x="47" y="534"/>
                    <a:pt x="47" y="534"/>
                    <a:pt x="47" y="534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775" y="47"/>
                    <a:pt x="775" y="47"/>
                    <a:pt x="775" y="47"/>
                  </a:cubicBezTo>
                  <a:lnTo>
                    <a:pt x="775" y="5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51" name="Freeform: Shape 32">
              <a:extLst>
                <a:ext uri="{FF2B5EF4-FFF2-40B4-BE49-F238E27FC236}">
                  <a16:creationId xmlns:a16="http://schemas.microsoft.com/office/drawing/2014/main" id="{11C51545-73F9-48D1-B631-3E2B3724F164}"/>
                </a:ext>
              </a:extLst>
            </p:cNvPr>
            <p:cNvSpPr/>
            <p:nvPr/>
          </p:nvSpPr>
          <p:spPr bwMode="auto">
            <a:xfrm>
              <a:off x="7559675" y="228601"/>
              <a:ext cx="285750" cy="212725"/>
            </a:xfrm>
            <a:custGeom>
              <a:gdLst>
                <a:gd fmla="*/ 31 w 428" name="T0"/>
                <a:gd fmla="*/ 318 h 318" name="T1"/>
                <a:gd fmla="*/ 396 w 428" name="T2"/>
                <a:gd fmla="*/ 318 h 318" name="T3"/>
                <a:gd fmla="*/ 428 w 428" name="T4"/>
                <a:gd fmla="*/ 287 h 318" name="T5"/>
                <a:gd fmla="*/ 428 w 428" name="T6"/>
                <a:gd fmla="*/ 31 h 318" name="T7"/>
                <a:gd fmla="*/ 396 w 428" name="T8"/>
                <a:gd fmla="*/ 0 h 318" name="T9"/>
                <a:gd fmla="*/ 31 w 428" name="T10"/>
                <a:gd fmla="*/ 0 h 318" name="T11"/>
                <a:gd fmla="*/ 0 w 428" name="T12"/>
                <a:gd fmla="*/ 31 h 318" name="T13"/>
                <a:gd fmla="*/ 0 w 428" name="T14"/>
                <a:gd fmla="*/ 287 h 318" name="T15"/>
                <a:gd fmla="*/ 31 w 428" name="T16"/>
                <a:gd fmla="*/ 318 h 318" name="T17"/>
                <a:gd fmla="*/ 252 w 428" name="T18"/>
                <a:gd fmla="*/ 190 h 318" name="T19"/>
                <a:gd fmla="*/ 225 w 428" name="T20"/>
                <a:gd fmla="*/ 177 h 318" name="T21"/>
                <a:gd fmla="*/ 187 w 428" name="T22"/>
                <a:gd fmla="*/ 165 h 318" name="T23"/>
                <a:gd fmla="*/ 170 w 428" name="T24"/>
                <a:gd fmla="*/ 159 h 318" name="T25"/>
                <a:gd fmla="*/ 144 w 428" name="T26"/>
                <a:gd fmla="*/ 144 h 318" name="T27"/>
                <a:gd fmla="*/ 133 w 428" name="T28"/>
                <a:gd fmla="*/ 115 h 318" name="T29"/>
                <a:gd fmla="*/ 137 w 428" name="T30"/>
                <a:gd fmla="*/ 99 h 318" name="T31"/>
                <a:gd fmla="*/ 149 w 428" name="T32"/>
                <a:gd fmla="*/ 84 h 318" name="T33"/>
                <a:gd fmla="*/ 170 w 428" name="T34"/>
                <a:gd fmla="*/ 74 h 318" name="T35"/>
                <a:gd fmla="*/ 201 w 428" name="T36"/>
                <a:gd fmla="*/ 70 h 318" name="T37"/>
                <a:gd fmla="*/ 201 w 428" name="T38"/>
                <a:gd fmla="*/ 59 h 318" name="T39"/>
                <a:gd fmla="*/ 210 w 428" name="T40"/>
                <a:gd fmla="*/ 50 h 318" name="T41"/>
                <a:gd fmla="*/ 218 w 428" name="T42"/>
                <a:gd fmla="*/ 50 h 318" name="T43"/>
                <a:gd fmla="*/ 227 w 428" name="T44"/>
                <a:gd fmla="*/ 59 h 318" name="T45"/>
                <a:gd fmla="*/ 227 w 428" name="T46"/>
                <a:gd fmla="*/ 62 h 318" name="T47"/>
                <a:gd fmla="*/ 236 w 428" name="T48"/>
                <a:gd fmla="*/ 73 h 318" name="T49"/>
                <a:gd fmla="*/ 262 w 428" name="T50"/>
                <a:gd fmla="*/ 80 h 318" name="T51"/>
                <a:gd fmla="*/ 289 w 428" name="T52"/>
                <a:gd fmla="*/ 97 h 318" name="T53"/>
                <a:gd fmla="*/ 283 w 428" name="T54"/>
                <a:gd fmla="*/ 105 h 318" name="T55"/>
                <a:gd fmla="*/ 269 w 428" name="T56"/>
                <a:gd fmla="*/ 107 h 318" name="T57"/>
                <a:gd fmla="*/ 246 w 428" name="T58"/>
                <a:gd fmla="*/ 94 h 318" name="T59"/>
                <a:gd fmla="*/ 207 w 428" name="T60"/>
                <a:gd fmla="*/ 88 h 318" name="T61"/>
                <a:gd fmla="*/ 179 w 428" name="T62"/>
                <a:gd fmla="*/ 94 h 318" name="T63"/>
                <a:gd fmla="*/ 170 w 428" name="T64"/>
                <a:gd fmla="*/ 108 h 318" name="T65"/>
                <a:gd fmla="*/ 172 w 428" name="T66"/>
                <a:gd fmla="*/ 118 h 318" name="T67"/>
                <a:gd fmla="*/ 178 w 428" name="T68"/>
                <a:gd fmla="*/ 125 h 318" name="T69"/>
                <a:gd fmla="*/ 188 w 428" name="T70"/>
                <a:gd fmla="*/ 131 h 318" name="T71"/>
                <a:gd fmla="*/ 204 w 428" name="T72"/>
                <a:gd fmla="*/ 137 h 318" name="T73"/>
                <a:gd fmla="*/ 242 w 428" name="T74"/>
                <a:gd fmla="*/ 149 h 318" name="T75"/>
                <a:gd fmla="*/ 259 w 428" name="T76"/>
                <a:gd fmla="*/ 155 h 318" name="T77"/>
                <a:gd fmla="*/ 285 w 428" name="T78"/>
                <a:gd fmla="*/ 170 h 318" name="T79"/>
                <a:gd fmla="*/ 297 w 428" name="T80"/>
                <a:gd fmla="*/ 199 h 318" name="T81"/>
                <a:gd fmla="*/ 294 w 428" name="T82"/>
                <a:gd fmla="*/ 218 h 318" name="T83"/>
                <a:gd fmla="*/ 282 w 428" name="T84"/>
                <a:gd fmla="*/ 233 h 318" name="T85"/>
                <a:gd fmla="*/ 260 w 428" name="T86"/>
                <a:gd fmla="*/ 244 h 318" name="T87"/>
                <a:gd fmla="*/ 227 w 428" name="T88"/>
                <a:gd fmla="*/ 248 h 318" name="T89"/>
                <a:gd fmla="*/ 227 w 428" name="T90"/>
                <a:gd fmla="*/ 259 h 318" name="T91"/>
                <a:gd fmla="*/ 218 w 428" name="T92"/>
                <a:gd fmla="*/ 268 h 318" name="T93"/>
                <a:gd fmla="*/ 210 w 428" name="T94"/>
                <a:gd fmla="*/ 268 h 318" name="T95"/>
                <a:gd fmla="*/ 201 w 428" name="T96"/>
                <a:gd fmla="*/ 259 h 318" name="T97"/>
                <a:gd fmla="*/ 201 w 428" name="T98"/>
                <a:gd fmla="*/ 257 h 318" name="T99"/>
                <a:gd fmla="*/ 192 w 428" name="T100"/>
                <a:gd fmla="*/ 247 h 318" name="T101"/>
                <a:gd fmla="*/ 160 w 428" name="T102"/>
                <a:gd fmla="*/ 239 h 318" name="T103"/>
                <a:gd fmla="*/ 130 w 428" name="T104"/>
                <a:gd fmla="*/ 221 h 318" name="T105"/>
                <a:gd fmla="*/ 137 w 428" name="T106"/>
                <a:gd fmla="*/ 213 h 318" name="T107"/>
                <a:gd fmla="*/ 150 w 428" name="T108"/>
                <a:gd fmla="*/ 211 h 318" name="T109"/>
                <a:gd fmla="*/ 175 w 428" name="T110"/>
                <a:gd fmla="*/ 224 h 318" name="T111"/>
                <a:gd fmla="*/ 215 w 428" name="T112"/>
                <a:gd fmla="*/ 230 h 318" name="T113"/>
                <a:gd fmla="*/ 250 w 428" name="T114"/>
                <a:gd fmla="*/ 224 h 318" name="T115"/>
                <a:gd fmla="*/ 260 w 428" name="T116"/>
                <a:gd fmla="*/ 206 h 318" name="T117"/>
                <a:gd fmla="*/ 252 w 428" name="T118"/>
                <a:gd fmla="*/ 190 h 318" name="T1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b="b" l="0" r="r" t="0"/>
              <a:pathLst>
                <a:path h="318" w="428">
                  <a:moveTo>
                    <a:pt x="31" y="318"/>
                  </a:moveTo>
                  <a:cubicBezTo>
                    <a:pt x="396" y="318"/>
                    <a:pt x="396" y="318"/>
                    <a:pt x="396" y="318"/>
                  </a:cubicBezTo>
                  <a:cubicBezTo>
                    <a:pt x="414" y="318"/>
                    <a:pt x="428" y="304"/>
                    <a:pt x="428" y="287"/>
                  </a:cubicBezTo>
                  <a:cubicBezTo>
                    <a:pt x="428" y="31"/>
                    <a:pt x="428" y="31"/>
                    <a:pt x="428" y="31"/>
                  </a:cubicBezTo>
                  <a:cubicBezTo>
                    <a:pt x="428" y="14"/>
                    <a:pt x="414" y="0"/>
                    <a:pt x="396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287"/>
                    <a:pt x="0" y="287"/>
                    <a:pt x="0" y="287"/>
                  </a:cubicBezTo>
                  <a:cubicBezTo>
                    <a:pt x="0" y="304"/>
                    <a:pt x="14" y="318"/>
                    <a:pt x="31" y="318"/>
                  </a:cubicBezTo>
                  <a:close/>
                  <a:moveTo>
                    <a:pt x="252" y="190"/>
                  </a:moveTo>
                  <a:cubicBezTo>
                    <a:pt x="247" y="185"/>
                    <a:pt x="238" y="181"/>
                    <a:pt x="225" y="177"/>
                  </a:cubicBezTo>
                  <a:cubicBezTo>
                    <a:pt x="187" y="165"/>
                    <a:pt x="187" y="165"/>
                    <a:pt x="187" y="165"/>
                  </a:cubicBezTo>
                  <a:cubicBezTo>
                    <a:pt x="183" y="164"/>
                    <a:pt x="175" y="161"/>
                    <a:pt x="170" y="159"/>
                  </a:cubicBezTo>
                  <a:cubicBezTo>
                    <a:pt x="170" y="159"/>
                    <a:pt x="152" y="152"/>
                    <a:pt x="144" y="144"/>
                  </a:cubicBezTo>
                  <a:cubicBezTo>
                    <a:pt x="137" y="137"/>
                    <a:pt x="133" y="127"/>
                    <a:pt x="133" y="115"/>
                  </a:cubicBezTo>
                  <a:cubicBezTo>
                    <a:pt x="133" y="109"/>
                    <a:pt x="134" y="104"/>
                    <a:pt x="137" y="99"/>
                  </a:cubicBezTo>
                  <a:cubicBezTo>
                    <a:pt x="139" y="93"/>
                    <a:pt x="143" y="88"/>
                    <a:pt x="149" y="84"/>
                  </a:cubicBezTo>
                  <a:cubicBezTo>
                    <a:pt x="154" y="80"/>
                    <a:pt x="161" y="77"/>
                    <a:pt x="170" y="74"/>
                  </a:cubicBezTo>
                  <a:cubicBezTo>
                    <a:pt x="178" y="71"/>
                    <a:pt x="189" y="70"/>
                    <a:pt x="201" y="70"/>
                  </a:cubicBezTo>
                  <a:cubicBezTo>
                    <a:pt x="201" y="59"/>
                    <a:pt x="201" y="59"/>
                    <a:pt x="201" y="59"/>
                  </a:cubicBezTo>
                  <a:cubicBezTo>
                    <a:pt x="201" y="54"/>
                    <a:pt x="205" y="50"/>
                    <a:pt x="210" y="50"/>
                  </a:cubicBezTo>
                  <a:cubicBezTo>
                    <a:pt x="218" y="50"/>
                    <a:pt x="218" y="50"/>
                    <a:pt x="218" y="50"/>
                  </a:cubicBezTo>
                  <a:cubicBezTo>
                    <a:pt x="223" y="50"/>
                    <a:pt x="227" y="54"/>
                    <a:pt x="227" y="59"/>
                  </a:cubicBezTo>
                  <a:cubicBezTo>
                    <a:pt x="227" y="62"/>
                    <a:pt x="227" y="62"/>
                    <a:pt x="227" y="62"/>
                  </a:cubicBezTo>
                  <a:cubicBezTo>
                    <a:pt x="227" y="67"/>
                    <a:pt x="231" y="72"/>
                    <a:pt x="236" y="73"/>
                  </a:cubicBezTo>
                  <a:cubicBezTo>
                    <a:pt x="236" y="73"/>
                    <a:pt x="251" y="76"/>
                    <a:pt x="262" y="80"/>
                  </a:cubicBezTo>
                  <a:cubicBezTo>
                    <a:pt x="273" y="85"/>
                    <a:pt x="282" y="91"/>
                    <a:pt x="289" y="97"/>
                  </a:cubicBezTo>
                  <a:cubicBezTo>
                    <a:pt x="283" y="105"/>
                    <a:pt x="283" y="105"/>
                    <a:pt x="283" y="105"/>
                  </a:cubicBezTo>
                  <a:cubicBezTo>
                    <a:pt x="279" y="109"/>
                    <a:pt x="273" y="109"/>
                    <a:pt x="269" y="107"/>
                  </a:cubicBezTo>
                  <a:cubicBezTo>
                    <a:pt x="269" y="107"/>
                    <a:pt x="257" y="98"/>
                    <a:pt x="246" y="94"/>
                  </a:cubicBezTo>
                  <a:cubicBezTo>
                    <a:pt x="234" y="90"/>
                    <a:pt x="221" y="88"/>
                    <a:pt x="207" y="88"/>
                  </a:cubicBezTo>
                  <a:cubicBezTo>
                    <a:pt x="194" y="88"/>
                    <a:pt x="185" y="90"/>
                    <a:pt x="179" y="94"/>
                  </a:cubicBezTo>
                  <a:cubicBezTo>
                    <a:pt x="173" y="98"/>
                    <a:pt x="170" y="103"/>
                    <a:pt x="170" y="108"/>
                  </a:cubicBezTo>
                  <a:cubicBezTo>
                    <a:pt x="170" y="112"/>
                    <a:pt x="171" y="115"/>
                    <a:pt x="172" y="118"/>
                  </a:cubicBezTo>
                  <a:cubicBezTo>
                    <a:pt x="173" y="121"/>
                    <a:pt x="175" y="123"/>
                    <a:pt x="178" y="125"/>
                  </a:cubicBezTo>
                  <a:cubicBezTo>
                    <a:pt x="180" y="127"/>
                    <a:pt x="184" y="129"/>
                    <a:pt x="188" y="131"/>
                  </a:cubicBezTo>
                  <a:cubicBezTo>
                    <a:pt x="193" y="133"/>
                    <a:pt x="198" y="135"/>
                    <a:pt x="204" y="137"/>
                  </a:cubicBezTo>
                  <a:cubicBezTo>
                    <a:pt x="242" y="149"/>
                    <a:pt x="242" y="149"/>
                    <a:pt x="242" y="149"/>
                  </a:cubicBezTo>
                  <a:cubicBezTo>
                    <a:pt x="246" y="151"/>
                    <a:pt x="254" y="154"/>
                    <a:pt x="259" y="155"/>
                  </a:cubicBezTo>
                  <a:cubicBezTo>
                    <a:pt x="259" y="155"/>
                    <a:pt x="276" y="163"/>
                    <a:pt x="285" y="170"/>
                  </a:cubicBezTo>
                  <a:cubicBezTo>
                    <a:pt x="293" y="178"/>
                    <a:pt x="297" y="188"/>
                    <a:pt x="297" y="199"/>
                  </a:cubicBezTo>
                  <a:cubicBezTo>
                    <a:pt x="297" y="206"/>
                    <a:pt x="296" y="212"/>
                    <a:pt x="294" y="218"/>
                  </a:cubicBezTo>
                  <a:cubicBezTo>
                    <a:pt x="291" y="223"/>
                    <a:pt x="287" y="228"/>
                    <a:pt x="282" y="233"/>
                  </a:cubicBezTo>
                  <a:cubicBezTo>
                    <a:pt x="276" y="237"/>
                    <a:pt x="269" y="241"/>
                    <a:pt x="260" y="244"/>
                  </a:cubicBezTo>
                  <a:cubicBezTo>
                    <a:pt x="251" y="246"/>
                    <a:pt x="240" y="248"/>
                    <a:pt x="227" y="248"/>
                  </a:cubicBezTo>
                  <a:cubicBezTo>
                    <a:pt x="227" y="259"/>
                    <a:pt x="227" y="259"/>
                    <a:pt x="227" y="259"/>
                  </a:cubicBezTo>
                  <a:cubicBezTo>
                    <a:pt x="227" y="264"/>
                    <a:pt x="223" y="268"/>
                    <a:pt x="218" y="268"/>
                  </a:cubicBezTo>
                  <a:cubicBezTo>
                    <a:pt x="210" y="268"/>
                    <a:pt x="210" y="268"/>
                    <a:pt x="210" y="268"/>
                  </a:cubicBezTo>
                  <a:cubicBezTo>
                    <a:pt x="205" y="268"/>
                    <a:pt x="201" y="264"/>
                    <a:pt x="201" y="259"/>
                  </a:cubicBezTo>
                  <a:cubicBezTo>
                    <a:pt x="201" y="257"/>
                    <a:pt x="201" y="257"/>
                    <a:pt x="201" y="257"/>
                  </a:cubicBezTo>
                  <a:cubicBezTo>
                    <a:pt x="201" y="252"/>
                    <a:pt x="197" y="247"/>
                    <a:pt x="192" y="247"/>
                  </a:cubicBezTo>
                  <a:cubicBezTo>
                    <a:pt x="192" y="247"/>
                    <a:pt x="173" y="244"/>
                    <a:pt x="160" y="239"/>
                  </a:cubicBezTo>
                  <a:cubicBezTo>
                    <a:pt x="148" y="234"/>
                    <a:pt x="138" y="228"/>
                    <a:pt x="130" y="221"/>
                  </a:cubicBezTo>
                  <a:cubicBezTo>
                    <a:pt x="137" y="213"/>
                    <a:pt x="137" y="213"/>
                    <a:pt x="137" y="213"/>
                  </a:cubicBezTo>
                  <a:cubicBezTo>
                    <a:pt x="140" y="209"/>
                    <a:pt x="146" y="209"/>
                    <a:pt x="150" y="211"/>
                  </a:cubicBezTo>
                  <a:cubicBezTo>
                    <a:pt x="150" y="211"/>
                    <a:pt x="162" y="220"/>
                    <a:pt x="175" y="224"/>
                  </a:cubicBezTo>
                  <a:cubicBezTo>
                    <a:pt x="187" y="228"/>
                    <a:pt x="200" y="230"/>
                    <a:pt x="215" y="230"/>
                  </a:cubicBezTo>
                  <a:cubicBezTo>
                    <a:pt x="231" y="230"/>
                    <a:pt x="243" y="228"/>
                    <a:pt x="250" y="224"/>
                  </a:cubicBezTo>
                  <a:cubicBezTo>
                    <a:pt x="256" y="219"/>
                    <a:pt x="260" y="214"/>
                    <a:pt x="260" y="206"/>
                  </a:cubicBezTo>
                  <a:cubicBezTo>
                    <a:pt x="260" y="200"/>
                    <a:pt x="257" y="194"/>
                    <a:pt x="252" y="1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</p:grpSp>
      <p:sp>
        <p:nvSpPr>
          <p:cNvPr id="15" name="Freeform: Shape 26">
            <a:extLst>
              <a:ext uri="{FF2B5EF4-FFF2-40B4-BE49-F238E27FC236}">
                <a16:creationId xmlns:a16="http://schemas.microsoft.com/office/drawing/2014/main" id="{320861C8-677A-437C-8199-D8B7453F0078}"/>
              </a:ext>
            </a:extLst>
          </p:cNvPr>
          <p:cNvSpPr/>
          <p:nvPr/>
        </p:nvSpPr>
        <p:spPr bwMode="auto">
          <a:xfrm rot="13500000">
            <a:off x="3728233" y="4398605"/>
            <a:ext cx="381000" cy="177800"/>
          </a:xfrm>
          <a:custGeom>
            <a:gdLst>
              <a:gd fmla="*/ 64 w 129" name="T0"/>
              <a:gd fmla="*/ 0 h 60" name="T1"/>
              <a:gd fmla="*/ 0 w 129" name="T2"/>
              <a:gd fmla="*/ 60 h 60" name="T3"/>
              <a:gd fmla="*/ 129 w 129" name="T4"/>
              <a:gd fmla="*/ 60 h 60" name="T5"/>
              <a:gd fmla="*/ 64 w 129" name="T6"/>
              <a:gd fmla="*/ 0 h 6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60" w="129">
                <a:moveTo>
                  <a:pt x="64" y="0"/>
                </a:moveTo>
                <a:cubicBezTo>
                  <a:pt x="56" y="34"/>
                  <a:pt x="31" y="60"/>
                  <a:pt x="0" y="60"/>
                </a:cubicBezTo>
                <a:cubicBezTo>
                  <a:pt x="129" y="60"/>
                  <a:pt x="129" y="60"/>
                  <a:pt x="129" y="60"/>
                </a:cubicBezTo>
                <a:cubicBezTo>
                  <a:pt x="98" y="60"/>
                  <a:pt x="72" y="34"/>
                  <a:pt x="64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16" name="Oval 34">
            <a:extLst>
              <a:ext uri="{FF2B5EF4-FFF2-40B4-BE49-F238E27FC236}">
                <a16:creationId xmlns:a16="http://schemas.microsoft.com/office/drawing/2014/main" id="{363956A9-29BF-41BE-A221-09883E2B389D}"/>
              </a:ext>
            </a:extLst>
          </p:cNvPr>
          <p:cNvSpPr/>
          <p:nvPr/>
        </p:nvSpPr>
        <p:spPr bwMode="auto">
          <a:xfrm>
            <a:off x="6045280" y="2872736"/>
            <a:ext cx="1141147" cy="1138628"/>
          </a:xfrm>
          <a:prstGeom prst="ellipse">
            <a:avLst/>
          </a:prstGeom>
          <a:noFill/>
          <a:ln cap="flat" w="6350">
            <a:solidFill>
              <a:schemeClr val="tx1"/>
            </a:solidFill>
            <a:prstDash val="dash"/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>
              <a:ea charset="-122" panose="020b0503020204020204" pitchFamily="34" typeface="微软雅黑"/>
              <a:cs typeface="+mn-ea"/>
              <a:sym typeface="+mn-lt"/>
            </a:endParaRPr>
          </a:p>
        </p:txBody>
      </p:sp>
      <p:grpSp>
        <p:nvGrpSpPr>
          <p:cNvPr id="17" name="Group 35">
            <a:extLst>
              <a:ext uri="{FF2B5EF4-FFF2-40B4-BE49-F238E27FC236}">
                <a16:creationId xmlns:a16="http://schemas.microsoft.com/office/drawing/2014/main" id="{B79DAEC4-F5EF-4D9D-8B39-A1F1FEAE9155}"/>
              </a:ext>
            </a:extLst>
          </p:cNvPr>
          <p:cNvGrpSpPr/>
          <p:nvPr/>
        </p:nvGrpSpPr>
        <p:grpSpPr>
          <a:xfrm>
            <a:off x="6315603" y="3137293"/>
            <a:ext cx="620498" cy="622109"/>
            <a:chOff x="1981200" y="1565276"/>
            <a:chExt cx="609601" cy="611188"/>
          </a:xfrm>
          <a:solidFill>
            <a:schemeClr val="tx2"/>
          </a:solidFill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92E8D524-3F7D-43CF-8548-2B3B8C957D16}"/>
                </a:ext>
              </a:extLst>
            </p:cNvPr>
            <p:cNvSpPr/>
            <p:nvPr/>
          </p:nvSpPr>
          <p:spPr bwMode="auto">
            <a:xfrm>
              <a:off x="2220913" y="1806576"/>
              <a:ext cx="127000" cy="130175"/>
            </a:xfrm>
            <a:custGeom>
              <a:gdLst>
                <a:gd fmla="*/ 147 w 191" name="T0"/>
                <a:gd fmla="*/ 48 h 193" name="T1"/>
                <a:gd fmla="*/ 120 w 191" name="T2"/>
                <a:gd fmla="*/ 58 h 193" name="T3"/>
                <a:gd fmla="*/ 105 w 191" name="T4"/>
                <a:gd fmla="*/ 67 h 193" name="T5"/>
                <a:gd fmla="*/ 73 w 191" name="T6"/>
                <a:gd fmla="*/ 87 h 193" name="T7"/>
                <a:gd fmla="*/ 59 w 191" name="T8"/>
                <a:gd fmla="*/ 95 h 193" name="T9"/>
                <a:gd fmla="*/ 48 w 191" name="T10"/>
                <a:gd fmla="*/ 99 h 193" name="T11"/>
                <a:gd fmla="*/ 39 w 191" name="T12"/>
                <a:gd fmla="*/ 99 h 193" name="T13"/>
                <a:gd fmla="*/ 31 w 191" name="T14"/>
                <a:gd fmla="*/ 94 h 193" name="T15"/>
                <a:gd fmla="*/ 26 w 191" name="T16"/>
                <a:gd fmla="*/ 78 h 193" name="T17"/>
                <a:gd fmla="*/ 38 w 191" name="T18"/>
                <a:gd fmla="*/ 55 h 193" name="T19"/>
                <a:gd fmla="*/ 67 w 191" name="T20"/>
                <a:gd fmla="*/ 29 h 193" name="T21"/>
                <a:gd fmla="*/ 90 w 191" name="T22"/>
                <a:gd fmla="*/ 20 h 193" name="T23"/>
                <a:gd fmla="*/ 97 w 191" name="T24"/>
                <a:gd fmla="*/ 9 h 193" name="T25"/>
                <a:gd fmla="*/ 96 w 191" name="T26"/>
                <a:gd fmla="*/ 0 h 193" name="T27"/>
                <a:gd fmla="*/ 66 w 191" name="T28"/>
                <a:gd fmla="*/ 9 h 193" name="T29"/>
                <a:gd fmla="*/ 45 w 191" name="T30"/>
                <a:gd fmla="*/ 24 h 193" name="T31"/>
                <a:gd fmla="*/ 32 w 191" name="T32"/>
                <a:gd fmla="*/ 24 h 193" name="T33"/>
                <a:gd fmla="*/ 30 w 191" name="T34"/>
                <a:gd fmla="*/ 22 h 193" name="T35"/>
                <a:gd fmla="*/ 17 w 191" name="T36"/>
                <a:gd fmla="*/ 23 h 193" name="T37"/>
                <a:gd fmla="*/ 12 w 191" name="T38"/>
                <a:gd fmla="*/ 29 h 193" name="T39"/>
                <a:gd fmla="*/ 13 w 191" name="T40"/>
                <a:gd fmla="*/ 42 h 193" name="T41"/>
                <a:gd fmla="*/ 21 w 191" name="T42"/>
                <a:gd fmla="*/ 48 h 193" name="T43"/>
                <a:gd fmla="*/ 5 w 191" name="T44"/>
                <a:gd fmla="*/ 73 h 193" name="T45"/>
                <a:gd fmla="*/ 0 w 191" name="T46"/>
                <a:gd fmla="*/ 95 h 193" name="T47"/>
                <a:gd fmla="*/ 3 w 191" name="T48"/>
                <a:gd fmla="*/ 113 h 193" name="T49"/>
                <a:gd fmla="*/ 13 w 191" name="T50"/>
                <a:gd fmla="*/ 126 h 193" name="T51"/>
                <a:gd fmla="*/ 41 w 191" name="T52"/>
                <a:gd fmla="*/ 135 h 193" name="T53"/>
                <a:gd fmla="*/ 68 w 191" name="T54"/>
                <a:gd fmla="*/ 125 h 193" name="T55"/>
                <a:gd fmla="*/ 83 w 191" name="T56"/>
                <a:gd fmla="*/ 116 h 193" name="T57"/>
                <a:gd fmla="*/ 115 w 191" name="T58"/>
                <a:gd fmla="*/ 96 h 193" name="T59"/>
                <a:gd fmla="*/ 141 w 191" name="T60"/>
                <a:gd fmla="*/ 84 h 193" name="T61"/>
                <a:gd fmla="*/ 158 w 191" name="T62"/>
                <a:gd fmla="*/ 88 h 193" name="T63"/>
                <a:gd fmla="*/ 165 w 191" name="T64"/>
                <a:gd fmla="*/ 106 h 193" name="T65"/>
                <a:gd fmla="*/ 149 w 191" name="T66"/>
                <a:gd fmla="*/ 136 h 193" name="T67"/>
                <a:gd fmla="*/ 119 w 191" name="T68"/>
                <a:gd fmla="*/ 162 h 193" name="T69"/>
                <a:gd fmla="*/ 94 w 191" name="T70"/>
                <a:gd fmla="*/ 172 h 193" name="T71"/>
                <a:gd fmla="*/ 88 w 191" name="T72"/>
                <a:gd fmla="*/ 183 h 193" name="T73"/>
                <a:gd fmla="*/ 89 w 191" name="T74"/>
                <a:gd fmla="*/ 193 h 193" name="T75"/>
                <a:gd fmla="*/ 121 w 191" name="T76"/>
                <a:gd fmla="*/ 181 h 193" name="T77"/>
                <a:gd fmla="*/ 146 w 191" name="T78"/>
                <a:gd fmla="*/ 163 h 193" name="T79"/>
                <a:gd fmla="*/ 159 w 191" name="T80"/>
                <a:gd fmla="*/ 163 h 193" name="T81"/>
                <a:gd fmla="*/ 161 w 191" name="T82"/>
                <a:gd fmla="*/ 164 h 193" name="T83"/>
                <a:gd fmla="*/ 173 w 191" name="T84"/>
                <a:gd fmla="*/ 163 h 193" name="T85"/>
                <a:gd fmla="*/ 178 w 191" name="T86"/>
                <a:gd fmla="*/ 157 h 193" name="T87"/>
                <a:gd fmla="*/ 177 w 191" name="T88"/>
                <a:gd fmla="*/ 145 h 193" name="T89"/>
                <a:gd fmla="*/ 169 w 191" name="T90"/>
                <a:gd fmla="*/ 138 h 193" name="T91"/>
                <a:gd fmla="*/ 186 w 191" name="T92"/>
                <a:gd fmla="*/ 111 h 193" name="T93"/>
                <a:gd fmla="*/ 191 w 191" name="T94"/>
                <a:gd fmla="*/ 88 h 193" name="T95"/>
                <a:gd fmla="*/ 187 w 191" name="T96"/>
                <a:gd fmla="*/ 70 h 193" name="T97"/>
                <a:gd fmla="*/ 176 w 191" name="T98"/>
                <a:gd fmla="*/ 56 h 193" name="T99"/>
                <a:gd fmla="*/ 147 w 191" name="T100"/>
                <a:gd fmla="*/ 48 h 193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193" w="191">
                  <a:moveTo>
                    <a:pt x="147" y="48"/>
                  </a:moveTo>
                  <a:cubicBezTo>
                    <a:pt x="136" y="49"/>
                    <a:pt x="120" y="58"/>
                    <a:pt x="120" y="58"/>
                  </a:cubicBezTo>
                  <a:cubicBezTo>
                    <a:pt x="116" y="60"/>
                    <a:pt x="109" y="64"/>
                    <a:pt x="105" y="67"/>
                  </a:cubicBezTo>
                  <a:cubicBezTo>
                    <a:pt x="73" y="87"/>
                    <a:pt x="73" y="87"/>
                    <a:pt x="73" y="87"/>
                  </a:cubicBezTo>
                  <a:cubicBezTo>
                    <a:pt x="68" y="90"/>
                    <a:pt x="63" y="93"/>
                    <a:pt x="59" y="95"/>
                  </a:cubicBezTo>
                  <a:cubicBezTo>
                    <a:pt x="55" y="97"/>
                    <a:pt x="51" y="98"/>
                    <a:pt x="48" y="99"/>
                  </a:cubicBezTo>
                  <a:cubicBezTo>
                    <a:pt x="45" y="100"/>
                    <a:pt x="42" y="99"/>
                    <a:pt x="39" y="99"/>
                  </a:cubicBezTo>
                  <a:cubicBezTo>
                    <a:pt x="36" y="98"/>
                    <a:pt x="34" y="96"/>
                    <a:pt x="31" y="94"/>
                  </a:cubicBezTo>
                  <a:cubicBezTo>
                    <a:pt x="27" y="91"/>
                    <a:pt x="25" y="85"/>
                    <a:pt x="26" y="78"/>
                  </a:cubicBezTo>
                  <a:cubicBezTo>
                    <a:pt x="26" y="71"/>
                    <a:pt x="30" y="63"/>
                    <a:pt x="38" y="55"/>
                  </a:cubicBezTo>
                  <a:cubicBezTo>
                    <a:pt x="47" y="44"/>
                    <a:pt x="56" y="35"/>
                    <a:pt x="67" y="29"/>
                  </a:cubicBezTo>
                  <a:cubicBezTo>
                    <a:pt x="77" y="23"/>
                    <a:pt x="90" y="20"/>
                    <a:pt x="90" y="20"/>
                  </a:cubicBezTo>
                  <a:cubicBezTo>
                    <a:pt x="95" y="19"/>
                    <a:pt x="98" y="14"/>
                    <a:pt x="97" y="9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86" y="1"/>
                    <a:pt x="76" y="4"/>
                    <a:pt x="66" y="9"/>
                  </a:cubicBezTo>
                  <a:cubicBezTo>
                    <a:pt x="56" y="15"/>
                    <a:pt x="45" y="24"/>
                    <a:pt x="45" y="24"/>
                  </a:cubicBezTo>
                  <a:cubicBezTo>
                    <a:pt x="41" y="27"/>
                    <a:pt x="35" y="27"/>
                    <a:pt x="32" y="24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26" y="19"/>
                    <a:pt x="20" y="19"/>
                    <a:pt x="17" y="23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9" y="33"/>
                    <a:pt x="10" y="38"/>
                    <a:pt x="13" y="42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14" y="57"/>
                    <a:pt x="9" y="65"/>
                    <a:pt x="5" y="73"/>
                  </a:cubicBezTo>
                  <a:cubicBezTo>
                    <a:pt x="2" y="81"/>
                    <a:pt x="0" y="89"/>
                    <a:pt x="0" y="95"/>
                  </a:cubicBezTo>
                  <a:cubicBezTo>
                    <a:pt x="0" y="102"/>
                    <a:pt x="1" y="108"/>
                    <a:pt x="3" y="113"/>
                  </a:cubicBezTo>
                  <a:cubicBezTo>
                    <a:pt x="5" y="118"/>
                    <a:pt x="9" y="122"/>
                    <a:pt x="13" y="126"/>
                  </a:cubicBezTo>
                  <a:cubicBezTo>
                    <a:pt x="22" y="133"/>
                    <a:pt x="31" y="136"/>
                    <a:pt x="41" y="135"/>
                  </a:cubicBezTo>
                  <a:cubicBezTo>
                    <a:pt x="52" y="134"/>
                    <a:pt x="68" y="125"/>
                    <a:pt x="68" y="125"/>
                  </a:cubicBezTo>
                  <a:cubicBezTo>
                    <a:pt x="73" y="123"/>
                    <a:pt x="79" y="119"/>
                    <a:pt x="83" y="116"/>
                  </a:cubicBezTo>
                  <a:cubicBezTo>
                    <a:pt x="115" y="96"/>
                    <a:pt x="115" y="96"/>
                    <a:pt x="115" y="96"/>
                  </a:cubicBezTo>
                  <a:cubicBezTo>
                    <a:pt x="126" y="89"/>
                    <a:pt x="135" y="85"/>
                    <a:pt x="141" y="84"/>
                  </a:cubicBezTo>
                  <a:cubicBezTo>
                    <a:pt x="148" y="83"/>
                    <a:pt x="153" y="84"/>
                    <a:pt x="158" y="88"/>
                  </a:cubicBezTo>
                  <a:cubicBezTo>
                    <a:pt x="163" y="93"/>
                    <a:pt x="166" y="99"/>
                    <a:pt x="165" y="106"/>
                  </a:cubicBezTo>
                  <a:cubicBezTo>
                    <a:pt x="164" y="114"/>
                    <a:pt x="159" y="124"/>
                    <a:pt x="149" y="136"/>
                  </a:cubicBezTo>
                  <a:cubicBezTo>
                    <a:pt x="140" y="147"/>
                    <a:pt x="130" y="156"/>
                    <a:pt x="119" y="162"/>
                  </a:cubicBezTo>
                  <a:cubicBezTo>
                    <a:pt x="109" y="169"/>
                    <a:pt x="94" y="172"/>
                    <a:pt x="94" y="172"/>
                  </a:cubicBezTo>
                  <a:cubicBezTo>
                    <a:pt x="90" y="174"/>
                    <a:pt x="87" y="179"/>
                    <a:pt x="88" y="183"/>
                  </a:cubicBezTo>
                  <a:cubicBezTo>
                    <a:pt x="89" y="193"/>
                    <a:pt x="89" y="193"/>
                    <a:pt x="89" y="193"/>
                  </a:cubicBezTo>
                  <a:cubicBezTo>
                    <a:pt x="99" y="191"/>
                    <a:pt x="110" y="188"/>
                    <a:pt x="121" y="181"/>
                  </a:cubicBezTo>
                  <a:cubicBezTo>
                    <a:pt x="132" y="175"/>
                    <a:pt x="146" y="163"/>
                    <a:pt x="146" y="163"/>
                  </a:cubicBezTo>
                  <a:cubicBezTo>
                    <a:pt x="150" y="160"/>
                    <a:pt x="155" y="160"/>
                    <a:pt x="159" y="163"/>
                  </a:cubicBezTo>
                  <a:cubicBezTo>
                    <a:pt x="161" y="164"/>
                    <a:pt x="161" y="164"/>
                    <a:pt x="161" y="164"/>
                  </a:cubicBezTo>
                  <a:cubicBezTo>
                    <a:pt x="164" y="167"/>
                    <a:pt x="170" y="167"/>
                    <a:pt x="173" y="163"/>
                  </a:cubicBezTo>
                  <a:cubicBezTo>
                    <a:pt x="178" y="157"/>
                    <a:pt x="178" y="157"/>
                    <a:pt x="178" y="157"/>
                  </a:cubicBezTo>
                  <a:cubicBezTo>
                    <a:pt x="181" y="153"/>
                    <a:pt x="181" y="148"/>
                    <a:pt x="177" y="145"/>
                  </a:cubicBezTo>
                  <a:cubicBezTo>
                    <a:pt x="169" y="138"/>
                    <a:pt x="169" y="138"/>
                    <a:pt x="169" y="138"/>
                  </a:cubicBezTo>
                  <a:cubicBezTo>
                    <a:pt x="176" y="128"/>
                    <a:pt x="182" y="119"/>
                    <a:pt x="186" y="111"/>
                  </a:cubicBezTo>
                  <a:cubicBezTo>
                    <a:pt x="189" y="103"/>
                    <a:pt x="191" y="95"/>
                    <a:pt x="191" y="88"/>
                  </a:cubicBezTo>
                  <a:cubicBezTo>
                    <a:pt x="191" y="82"/>
                    <a:pt x="190" y="76"/>
                    <a:pt x="187" y="70"/>
                  </a:cubicBezTo>
                  <a:cubicBezTo>
                    <a:pt x="185" y="65"/>
                    <a:pt x="181" y="60"/>
                    <a:pt x="176" y="56"/>
                  </a:cubicBezTo>
                  <a:cubicBezTo>
                    <a:pt x="167" y="49"/>
                    <a:pt x="158" y="46"/>
                    <a:pt x="147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3114627D-B21D-49D8-9487-E899E6E681A7}"/>
                </a:ext>
              </a:extLst>
            </p:cNvPr>
            <p:cNvSpPr/>
            <p:nvPr/>
          </p:nvSpPr>
          <p:spPr bwMode="auto">
            <a:xfrm>
              <a:off x="2098675" y="2098676"/>
              <a:ext cx="119063" cy="77788"/>
            </a:xfrm>
            <a:custGeom>
              <a:gdLst>
                <a:gd fmla="*/ 0 w 178" name="T0"/>
                <a:gd fmla="*/ 35 h 116" name="T1"/>
                <a:gd fmla="*/ 81 w 178" name="T2"/>
                <a:gd fmla="*/ 116 h 116" name="T3"/>
                <a:gd fmla="*/ 178 w 178" name="T4"/>
                <a:gd fmla="*/ 47 h 116" name="T5"/>
                <a:gd fmla="*/ 0 w 178" name="T6"/>
                <a:gd fmla="*/ 35 h 11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15" w="178">
                  <a:moveTo>
                    <a:pt x="0" y="35"/>
                  </a:moveTo>
                  <a:cubicBezTo>
                    <a:pt x="27" y="62"/>
                    <a:pt x="54" y="89"/>
                    <a:pt x="81" y="116"/>
                  </a:cubicBezTo>
                  <a:cubicBezTo>
                    <a:pt x="116" y="95"/>
                    <a:pt x="148" y="72"/>
                    <a:pt x="178" y="47"/>
                  </a:cubicBezTo>
                  <a:cubicBezTo>
                    <a:pt x="133" y="1"/>
                    <a:pt x="57" y="0"/>
                    <a:pt x="0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F2D0FB7-7144-4110-9DE4-70F57C2029A6}"/>
                </a:ext>
              </a:extLst>
            </p:cNvPr>
            <p:cNvSpPr/>
            <p:nvPr/>
          </p:nvSpPr>
          <p:spPr bwMode="auto">
            <a:xfrm>
              <a:off x="2047875" y="1625601"/>
              <a:ext cx="471488" cy="492125"/>
            </a:xfrm>
            <a:custGeom>
              <a:gdLst>
                <a:gd fmla="*/ 693 w 704" name="T0"/>
                <a:gd fmla="*/ 267 h 735" name="T1"/>
                <a:gd fmla="*/ 691 w 704" name="T2"/>
                <a:gd fmla="*/ 265 h 735" name="T3"/>
                <a:gd fmla="*/ 704 w 704" name="T4"/>
                <a:gd fmla="*/ 71 h 735" name="T5"/>
                <a:gd fmla="*/ 648 w 704" name="T6"/>
                <a:gd fmla="*/ 16 h 735" name="T7"/>
                <a:gd fmla="*/ 426 w 704" name="T8"/>
                <a:gd fmla="*/ 0 h 735" name="T9"/>
                <a:gd fmla="*/ 16 w 704" name="T10"/>
                <a:gd fmla="*/ 475 h 735" name="T11"/>
                <a:gd fmla="*/ 0 w 704" name="T12"/>
                <a:gd fmla="*/ 666 h 735" name="T13"/>
                <a:gd fmla="*/ 56 w 704" name="T14"/>
                <a:gd fmla="*/ 722 h 735" name="T15"/>
                <a:gd fmla="*/ 276 w 704" name="T16"/>
                <a:gd fmla="*/ 735 h 735" name="T17"/>
                <a:gd fmla="*/ 693 w 704" name="T18"/>
                <a:gd fmla="*/ 267 h 735" name="T19"/>
                <a:gd fmla="*/ 460 w 704" name="T20"/>
                <a:gd fmla="*/ 476 h 735" name="T21"/>
                <a:gd fmla="*/ 275 w 704" name="T22"/>
                <a:gd fmla="*/ 467 h 735" name="T23"/>
                <a:gd fmla="*/ 246 w 704" name="T24"/>
                <a:gd fmla="*/ 262 h 735" name="T25"/>
                <a:gd fmla="*/ 430 w 704" name="T26"/>
                <a:gd fmla="*/ 272 h 735" name="T27"/>
                <a:gd fmla="*/ 460 w 704" name="T28"/>
                <a:gd fmla="*/ 476 h 735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735" w="704">
                  <a:moveTo>
                    <a:pt x="693" y="267"/>
                  </a:moveTo>
                  <a:cubicBezTo>
                    <a:pt x="692" y="267"/>
                    <a:pt x="692" y="266"/>
                    <a:pt x="691" y="265"/>
                  </a:cubicBezTo>
                  <a:cubicBezTo>
                    <a:pt x="634" y="208"/>
                    <a:pt x="633" y="115"/>
                    <a:pt x="704" y="71"/>
                  </a:cubicBezTo>
                  <a:cubicBezTo>
                    <a:pt x="686" y="53"/>
                    <a:pt x="667" y="34"/>
                    <a:pt x="648" y="16"/>
                  </a:cubicBezTo>
                  <a:cubicBezTo>
                    <a:pt x="578" y="59"/>
                    <a:pt x="484" y="58"/>
                    <a:pt x="426" y="0"/>
                  </a:cubicBezTo>
                  <a:cubicBezTo>
                    <a:pt x="272" y="142"/>
                    <a:pt x="169" y="333"/>
                    <a:pt x="16" y="475"/>
                  </a:cubicBezTo>
                  <a:cubicBezTo>
                    <a:pt x="72" y="531"/>
                    <a:pt x="71" y="623"/>
                    <a:pt x="0" y="666"/>
                  </a:cubicBezTo>
                  <a:cubicBezTo>
                    <a:pt x="19" y="685"/>
                    <a:pt x="37" y="703"/>
                    <a:pt x="56" y="722"/>
                  </a:cubicBezTo>
                  <a:cubicBezTo>
                    <a:pt x="127" y="679"/>
                    <a:pt x="219" y="678"/>
                    <a:pt x="276" y="735"/>
                  </a:cubicBezTo>
                  <a:cubicBezTo>
                    <a:pt x="432" y="596"/>
                    <a:pt x="537" y="406"/>
                    <a:pt x="693" y="267"/>
                  </a:cubicBezTo>
                  <a:close/>
                  <a:moveTo>
                    <a:pt x="460" y="476"/>
                  </a:moveTo>
                  <a:cubicBezTo>
                    <a:pt x="417" y="530"/>
                    <a:pt x="334" y="525"/>
                    <a:pt x="275" y="467"/>
                  </a:cubicBezTo>
                  <a:cubicBezTo>
                    <a:pt x="217" y="408"/>
                    <a:pt x="204" y="317"/>
                    <a:pt x="246" y="262"/>
                  </a:cubicBezTo>
                  <a:cubicBezTo>
                    <a:pt x="288" y="208"/>
                    <a:pt x="371" y="212"/>
                    <a:pt x="430" y="272"/>
                  </a:cubicBezTo>
                  <a:cubicBezTo>
                    <a:pt x="490" y="331"/>
                    <a:pt x="502" y="422"/>
                    <a:pt x="460" y="4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36849E41-EEC7-4D5D-B189-5A15A98F5848}"/>
                </a:ext>
              </a:extLst>
            </p:cNvPr>
            <p:cNvSpPr/>
            <p:nvPr/>
          </p:nvSpPr>
          <p:spPr bwMode="auto">
            <a:xfrm>
              <a:off x="2493963" y="1687513"/>
              <a:ext cx="96838" cy="104775"/>
            </a:xfrm>
            <a:custGeom>
              <a:gdLst>
                <a:gd fmla="*/ 47 w 146" name="T0"/>
                <a:gd fmla="*/ 155 h 157" name="T1"/>
                <a:gd fmla="*/ 49 w 146" name="T2"/>
                <a:gd fmla="*/ 157 h 157" name="T3"/>
                <a:gd fmla="*/ 146 w 146" name="T4"/>
                <a:gd fmla="*/ 87 h 157" name="T5"/>
                <a:gd fmla="*/ 59 w 146" name="T6"/>
                <a:gd fmla="*/ 0 h 157" name="T7"/>
                <a:gd fmla="*/ 47 w 146" name="T8"/>
                <a:gd fmla="*/ 155 h 15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57" w="146">
                  <a:moveTo>
                    <a:pt x="47" y="155"/>
                  </a:moveTo>
                  <a:cubicBezTo>
                    <a:pt x="47" y="155"/>
                    <a:pt x="48" y="156"/>
                    <a:pt x="49" y="157"/>
                  </a:cubicBezTo>
                  <a:cubicBezTo>
                    <a:pt x="79" y="131"/>
                    <a:pt x="111" y="108"/>
                    <a:pt x="146" y="87"/>
                  </a:cubicBezTo>
                  <a:cubicBezTo>
                    <a:pt x="117" y="58"/>
                    <a:pt x="88" y="29"/>
                    <a:pt x="59" y="0"/>
                  </a:cubicBezTo>
                  <a:cubicBezTo>
                    <a:pt x="2" y="35"/>
                    <a:pt x="0" y="108"/>
                    <a:pt x="47" y="1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5EA3718-6059-49EC-94DA-C935CE8EFFBD}"/>
                </a:ext>
              </a:extLst>
            </p:cNvPr>
            <p:cNvSpPr/>
            <p:nvPr/>
          </p:nvSpPr>
          <p:spPr bwMode="auto">
            <a:xfrm>
              <a:off x="2346325" y="1565276"/>
              <a:ext cx="122238" cy="80963"/>
            </a:xfrm>
            <a:custGeom>
              <a:gdLst>
                <a:gd fmla="*/ 181 w 181" name="T0"/>
                <a:gd fmla="*/ 85 h 120" name="T1"/>
                <a:gd fmla="*/ 96 w 181" name="T2"/>
                <a:gd fmla="*/ 0 h 120" name="T3"/>
                <a:gd fmla="*/ 0 w 181" name="T4"/>
                <a:gd fmla="*/ 71 h 120" name="T5"/>
                <a:gd fmla="*/ 181 w 181" name="T6"/>
                <a:gd fmla="*/ 85 h 12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20" w="181">
                  <a:moveTo>
                    <a:pt x="181" y="85"/>
                  </a:moveTo>
                  <a:cubicBezTo>
                    <a:pt x="153" y="57"/>
                    <a:pt x="124" y="29"/>
                    <a:pt x="96" y="0"/>
                  </a:cubicBezTo>
                  <a:cubicBezTo>
                    <a:pt x="62" y="21"/>
                    <a:pt x="30" y="45"/>
                    <a:pt x="0" y="71"/>
                  </a:cubicBezTo>
                  <a:cubicBezTo>
                    <a:pt x="47" y="118"/>
                    <a:pt x="124" y="120"/>
                    <a:pt x="181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9BFA181-1789-474B-8EBD-915FC5D7DEF2}"/>
                </a:ext>
              </a:extLst>
            </p:cNvPr>
            <p:cNvSpPr/>
            <p:nvPr/>
          </p:nvSpPr>
          <p:spPr bwMode="auto">
            <a:xfrm>
              <a:off x="1981200" y="1955801"/>
              <a:ext cx="93663" cy="101600"/>
            </a:xfrm>
            <a:custGeom>
              <a:gdLst>
                <a:gd fmla="*/ 96 w 141" name="T0"/>
                <a:gd fmla="*/ 0 h 152" name="T1"/>
                <a:gd fmla="*/ 0 w 141" name="T2"/>
                <a:gd fmla="*/ 71 h 152" name="T3"/>
                <a:gd fmla="*/ 81 w 141" name="T4"/>
                <a:gd fmla="*/ 152 h 152" name="T5"/>
                <a:gd fmla="*/ 96 w 141" name="T6"/>
                <a:gd fmla="*/ 0 h 15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52" w="141">
                  <a:moveTo>
                    <a:pt x="96" y="0"/>
                  </a:moveTo>
                  <a:cubicBezTo>
                    <a:pt x="66" y="26"/>
                    <a:pt x="34" y="50"/>
                    <a:pt x="0" y="71"/>
                  </a:cubicBezTo>
                  <a:cubicBezTo>
                    <a:pt x="27" y="98"/>
                    <a:pt x="54" y="125"/>
                    <a:pt x="81" y="152"/>
                  </a:cubicBezTo>
                  <a:cubicBezTo>
                    <a:pt x="139" y="118"/>
                    <a:pt x="141" y="45"/>
                    <a:pt x="9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CBE72CC-CB7D-4D67-9318-8CDB3E498A4B}"/>
                </a:ext>
              </a:extLst>
            </p:cNvPr>
            <p:cNvSpPr/>
            <p:nvPr/>
          </p:nvSpPr>
          <p:spPr bwMode="auto">
            <a:xfrm>
              <a:off x="2370138" y="1960563"/>
              <a:ext cx="195263" cy="195263"/>
            </a:xfrm>
            <a:custGeom>
              <a:gdLst>
                <a:gd fmla="*/ 146 w 292" name="T0"/>
                <a:gd fmla="*/ 0 h 292" name="T1"/>
                <a:gd fmla="*/ 0 w 292" name="T2"/>
                <a:gd fmla="*/ 146 h 292" name="T3"/>
                <a:gd fmla="*/ 146 w 292" name="T4"/>
                <a:gd fmla="*/ 292 h 292" name="T5"/>
                <a:gd fmla="*/ 292 w 292" name="T6"/>
                <a:gd fmla="*/ 146 h 292" name="T7"/>
                <a:gd fmla="*/ 146 w 292" name="T8"/>
                <a:gd fmla="*/ 0 h 292" name="T9"/>
                <a:gd fmla="*/ 146 w 292" name="T10"/>
                <a:gd fmla="*/ 201 h 292" name="T11"/>
                <a:gd fmla="*/ 92 w 292" name="T12"/>
                <a:gd fmla="*/ 146 h 292" name="T13"/>
                <a:gd fmla="*/ 146 w 292" name="T14"/>
                <a:gd fmla="*/ 92 h 292" name="T15"/>
                <a:gd fmla="*/ 200 w 292" name="T16"/>
                <a:gd fmla="*/ 146 h 292" name="T17"/>
                <a:gd fmla="*/ 146 w 292" name="T18"/>
                <a:gd fmla="*/ 201 h 292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92" w="292">
                  <a:moveTo>
                    <a:pt x="146" y="0"/>
                  </a:moveTo>
                  <a:cubicBezTo>
                    <a:pt x="65" y="0"/>
                    <a:pt x="0" y="66"/>
                    <a:pt x="0" y="146"/>
                  </a:cubicBezTo>
                  <a:cubicBezTo>
                    <a:pt x="0" y="227"/>
                    <a:pt x="65" y="292"/>
                    <a:pt x="146" y="292"/>
                  </a:cubicBezTo>
                  <a:cubicBezTo>
                    <a:pt x="227" y="292"/>
                    <a:pt x="292" y="227"/>
                    <a:pt x="292" y="146"/>
                  </a:cubicBezTo>
                  <a:cubicBezTo>
                    <a:pt x="292" y="66"/>
                    <a:pt x="227" y="0"/>
                    <a:pt x="146" y="0"/>
                  </a:cubicBezTo>
                  <a:close/>
                  <a:moveTo>
                    <a:pt x="146" y="201"/>
                  </a:moveTo>
                  <a:cubicBezTo>
                    <a:pt x="116" y="201"/>
                    <a:pt x="92" y="176"/>
                    <a:pt x="92" y="146"/>
                  </a:cubicBezTo>
                  <a:cubicBezTo>
                    <a:pt x="92" y="117"/>
                    <a:pt x="116" y="92"/>
                    <a:pt x="146" y="92"/>
                  </a:cubicBezTo>
                  <a:cubicBezTo>
                    <a:pt x="176" y="92"/>
                    <a:pt x="200" y="117"/>
                    <a:pt x="200" y="146"/>
                  </a:cubicBezTo>
                  <a:cubicBezTo>
                    <a:pt x="200" y="176"/>
                    <a:pt x="176" y="201"/>
                    <a:pt x="146" y="2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2BE4B136-344C-4135-ACEC-6AB3CF9FD55C}"/>
                </a:ext>
              </a:extLst>
            </p:cNvPr>
            <p:cNvSpPr/>
            <p:nvPr/>
          </p:nvSpPr>
          <p:spPr bwMode="auto">
            <a:xfrm>
              <a:off x="1990725" y="1604963"/>
              <a:ext cx="195263" cy="195263"/>
            </a:xfrm>
            <a:custGeom>
              <a:gdLst>
                <a:gd fmla="*/ 146 w 292" name="T0"/>
                <a:gd fmla="*/ 292 h 292" name="T1"/>
                <a:gd fmla="*/ 292 w 292" name="T2"/>
                <a:gd fmla="*/ 146 h 292" name="T3"/>
                <a:gd fmla="*/ 146 w 292" name="T4"/>
                <a:gd fmla="*/ 0 h 292" name="T5"/>
                <a:gd fmla="*/ 0 w 292" name="T6"/>
                <a:gd fmla="*/ 146 h 292" name="T7"/>
                <a:gd fmla="*/ 146 w 292" name="T8"/>
                <a:gd fmla="*/ 292 h 292" name="T9"/>
                <a:gd fmla="*/ 146 w 292" name="T10"/>
                <a:gd fmla="*/ 92 h 292" name="T11"/>
                <a:gd fmla="*/ 200 w 292" name="T12"/>
                <a:gd fmla="*/ 146 h 292" name="T13"/>
                <a:gd fmla="*/ 146 w 292" name="T14"/>
                <a:gd fmla="*/ 201 h 292" name="T15"/>
                <a:gd fmla="*/ 91 w 292" name="T16"/>
                <a:gd fmla="*/ 146 h 292" name="T17"/>
                <a:gd fmla="*/ 146 w 292" name="T18"/>
                <a:gd fmla="*/ 92 h 292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92" w="292">
                  <a:moveTo>
                    <a:pt x="146" y="292"/>
                  </a:moveTo>
                  <a:cubicBezTo>
                    <a:pt x="226" y="292"/>
                    <a:pt x="292" y="227"/>
                    <a:pt x="292" y="146"/>
                  </a:cubicBezTo>
                  <a:cubicBezTo>
                    <a:pt x="292" y="66"/>
                    <a:pt x="226" y="0"/>
                    <a:pt x="146" y="0"/>
                  </a:cubicBezTo>
                  <a:cubicBezTo>
                    <a:pt x="65" y="0"/>
                    <a:pt x="0" y="66"/>
                    <a:pt x="0" y="146"/>
                  </a:cubicBezTo>
                  <a:cubicBezTo>
                    <a:pt x="0" y="227"/>
                    <a:pt x="65" y="292"/>
                    <a:pt x="146" y="292"/>
                  </a:cubicBezTo>
                  <a:close/>
                  <a:moveTo>
                    <a:pt x="146" y="92"/>
                  </a:moveTo>
                  <a:cubicBezTo>
                    <a:pt x="175" y="92"/>
                    <a:pt x="200" y="116"/>
                    <a:pt x="200" y="146"/>
                  </a:cubicBezTo>
                  <a:cubicBezTo>
                    <a:pt x="200" y="176"/>
                    <a:pt x="175" y="201"/>
                    <a:pt x="146" y="201"/>
                  </a:cubicBezTo>
                  <a:cubicBezTo>
                    <a:pt x="116" y="201"/>
                    <a:pt x="91" y="176"/>
                    <a:pt x="91" y="146"/>
                  </a:cubicBezTo>
                  <a:cubicBezTo>
                    <a:pt x="91" y="116"/>
                    <a:pt x="116" y="92"/>
                    <a:pt x="146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</p:grpSp>
      <p:sp>
        <p:nvSpPr>
          <p:cNvPr id="18" name="Freeform: Shape 36">
            <a:extLst>
              <a:ext uri="{FF2B5EF4-FFF2-40B4-BE49-F238E27FC236}">
                <a16:creationId xmlns:a16="http://schemas.microsoft.com/office/drawing/2014/main" id="{A7E25399-7CF6-4A3A-B913-6D2B0C2D07E3}"/>
              </a:ext>
            </a:extLst>
          </p:cNvPr>
          <p:cNvSpPr/>
          <p:nvPr/>
        </p:nvSpPr>
        <p:spPr bwMode="auto">
          <a:xfrm rot="2700000">
            <a:off x="7415537" y="2399867"/>
            <a:ext cx="381000" cy="177800"/>
          </a:xfrm>
          <a:custGeom>
            <a:gdLst>
              <a:gd fmla="*/ 64 w 129" name="T0"/>
              <a:gd fmla="*/ 0 h 60" name="T1"/>
              <a:gd fmla="*/ 0 w 129" name="T2"/>
              <a:gd fmla="*/ 60 h 60" name="T3"/>
              <a:gd fmla="*/ 129 w 129" name="T4"/>
              <a:gd fmla="*/ 60 h 60" name="T5"/>
              <a:gd fmla="*/ 64 w 129" name="T6"/>
              <a:gd fmla="*/ 0 h 6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60" w="129">
                <a:moveTo>
                  <a:pt x="64" y="0"/>
                </a:moveTo>
                <a:cubicBezTo>
                  <a:pt x="56" y="34"/>
                  <a:pt x="31" y="60"/>
                  <a:pt x="0" y="60"/>
                </a:cubicBezTo>
                <a:cubicBezTo>
                  <a:pt x="129" y="60"/>
                  <a:pt x="129" y="60"/>
                  <a:pt x="129" y="60"/>
                </a:cubicBezTo>
                <a:cubicBezTo>
                  <a:pt x="98" y="60"/>
                  <a:pt x="72" y="34"/>
                  <a:pt x="64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19" name="Oval 47">
            <a:extLst>
              <a:ext uri="{FF2B5EF4-FFF2-40B4-BE49-F238E27FC236}">
                <a16:creationId xmlns:a16="http://schemas.microsoft.com/office/drawing/2014/main" id="{4996068E-5E34-4FA3-9624-9F8EB01B3D44}"/>
              </a:ext>
            </a:extLst>
          </p:cNvPr>
          <p:cNvSpPr/>
          <p:nvPr/>
        </p:nvSpPr>
        <p:spPr bwMode="auto">
          <a:xfrm>
            <a:off x="6045280" y="4626023"/>
            <a:ext cx="1141147" cy="1141148"/>
          </a:xfrm>
          <a:prstGeom prst="ellipse">
            <a:avLst/>
          </a:prstGeom>
          <a:noFill/>
          <a:ln cap="flat" w="6350">
            <a:solidFill>
              <a:schemeClr val="tx1"/>
            </a:solidFill>
            <a:prstDash val="dash"/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>
              <a:ea charset="-122" panose="020b0503020204020204" pitchFamily="34" typeface="微软雅黑"/>
              <a:cs typeface="+mn-ea"/>
              <a:sym typeface="+mn-lt"/>
            </a:endParaRPr>
          </a:p>
        </p:txBody>
      </p:sp>
      <p:grpSp>
        <p:nvGrpSpPr>
          <p:cNvPr id="20" name="Group 48">
            <a:extLst>
              <a:ext uri="{FF2B5EF4-FFF2-40B4-BE49-F238E27FC236}">
                <a16:creationId xmlns:a16="http://schemas.microsoft.com/office/drawing/2014/main" id="{D6C12E8B-E39D-437C-AC75-B8F4332D9262}"/>
              </a:ext>
            </a:extLst>
          </p:cNvPr>
          <p:cNvGrpSpPr/>
          <p:nvPr/>
        </p:nvGrpSpPr>
        <p:grpSpPr>
          <a:xfrm>
            <a:off x="6315596" y="4937880"/>
            <a:ext cx="556096" cy="532544"/>
            <a:chOff x="5699125" y="234951"/>
            <a:chExt cx="487363" cy="466725"/>
          </a:xfrm>
          <a:solidFill>
            <a:schemeClr val="tx2"/>
          </a:solidFill>
        </p:grpSpPr>
        <p:sp>
          <p:nvSpPr>
            <p:cNvPr id="34" name="Freeform: Shape 51">
              <a:extLst>
                <a:ext uri="{FF2B5EF4-FFF2-40B4-BE49-F238E27FC236}">
                  <a16:creationId xmlns:a16="http://schemas.microsoft.com/office/drawing/2014/main" id="{16A67D0C-9BF8-4C32-A9E6-E543EE903B30}"/>
                </a:ext>
              </a:extLst>
            </p:cNvPr>
            <p:cNvSpPr/>
            <p:nvPr/>
          </p:nvSpPr>
          <p:spPr bwMode="auto">
            <a:xfrm>
              <a:off x="5700713" y="234951"/>
              <a:ext cx="485775" cy="239713"/>
            </a:xfrm>
            <a:custGeom>
              <a:gdLst>
                <a:gd fmla="*/ 16 w 727" name="T0"/>
                <a:gd fmla="*/ 357 h 357" name="T1"/>
                <a:gd fmla="*/ 22 w 727" name="T2"/>
                <a:gd fmla="*/ 356 h 357" name="T3"/>
                <a:gd fmla="*/ 251 w 727" name="T4"/>
                <a:gd fmla="*/ 260 h 357" name="T5"/>
                <a:gd fmla="*/ 493 w 727" name="T6"/>
                <a:gd fmla="*/ 210 h 357" name="T7"/>
                <a:gd fmla="*/ 661 w 727" name="T8"/>
                <a:gd fmla="*/ 72 h 357" name="T9"/>
                <a:gd fmla="*/ 688 w 727" name="T10"/>
                <a:gd fmla="*/ 104 h 357" name="T11"/>
                <a:gd fmla="*/ 727 w 727" name="T12"/>
                <a:gd fmla="*/ 0 h 357" name="T13"/>
                <a:gd fmla="*/ 617 w 727" name="T14"/>
                <a:gd fmla="*/ 18 h 357" name="T15"/>
                <a:gd fmla="*/ 644 w 727" name="T16"/>
                <a:gd fmla="*/ 51 h 357" name="T17"/>
                <a:gd fmla="*/ 481 w 727" name="T18"/>
                <a:gd fmla="*/ 184 h 357" name="T19"/>
                <a:gd fmla="*/ 244 w 727" name="T20"/>
                <a:gd fmla="*/ 233 h 357" name="T21"/>
                <a:gd fmla="*/ 11 w 727" name="T22"/>
                <a:gd fmla="*/ 331 h 357" name="T23"/>
                <a:gd fmla="*/ 3 w 727" name="T24"/>
                <a:gd fmla="*/ 349 h 357" name="T25"/>
                <a:gd fmla="*/ 16 w 727" name="T26"/>
                <a:gd fmla="*/ 357 h 357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357" w="727">
                  <a:moveTo>
                    <a:pt x="16" y="357"/>
                  </a:moveTo>
                  <a:cubicBezTo>
                    <a:pt x="18" y="357"/>
                    <a:pt x="20" y="357"/>
                    <a:pt x="22" y="356"/>
                  </a:cubicBezTo>
                  <a:cubicBezTo>
                    <a:pt x="251" y="260"/>
                    <a:pt x="251" y="260"/>
                    <a:pt x="251" y="260"/>
                  </a:cubicBezTo>
                  <a:cubicBezTo>
                    <a:pt x="493" y="210"/>
                    <a:pt x="493" y="210"/>
                    <a:pt x="493" y="210"/>
                  </a:cubicBezTo>
                  <a:cubicBezTo>
                    <a:pt x="661" y="72"/>
                    <a:pt x="661" y="72"/>
                    <a:pt x="661" y="72"/>
                  </a:cubicBezTo>
                  <a:cubicBezTo>
                    <a:pt x="688" y="104"/>
                    <a:pt x="688" y="104"/>
                    <a:pt x="688" y="104"/>
                  </a:cubicBezTo>
                  <a:cubicBezTo>
                    <a:pt x="727" y="0"/>
                    <a:pt x="727" y="0"/>
                    <a:pt x="727" y="0"/>
                  </a:cubicBezTo>
                  <a:cubicBezTo>
                    <a:pt x="617" y="18"/>
                    <a:pt x="617" y="18"/>
                    <a:pt x="617" y="18"/>
                  </a:cubicBezTo>
                  <a:cubicBezTo>
                    <a:pt x="644" y="51"/>
                    <a:pt x="644" y="51"/>
                    <a:pt x="644" y="51"/>
                  </a:cubicBezTo>
                  <a:cubicBezTo>
                    <a:pt x="481" y="184"/>
                    <a:pt x="481" y="184"/>
                    <a:pt x="481" y="184"/>
                  </a:cubicBezTo>
                  <a:cubicBezTo>
                    <a:pt x="244" y="233"/>
                    <a:pt x="244" y="233"/>
                    <a:pt x="244" y="233"/>
                  </a:cubicBezTo>
                  <a:cubicBezTo>
                    <a:pt x="11" y="331"/>
                    <a:pt x="11" y="331"/>
                    <a:pt x="11" y="331"/>
                  </a:cubicBezTo>
                  <a:cubicBezTo>
                    <a:pt x="4" y="334"/>
                    <a:pt x="0" y="342"/>
                    <a:pt x="3" y="349"/>
                  </a:cubicBezTo>
                  <a:cubicBezTo>
                    <a:pt x="6" y="354"/>
                    <a:pt x="11" y="357"/>
                    <a:pt x="16" y="3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35" name="Rectangle 52">
              <a:extLst>
                <a:ext uri="{FF2B5EF4-FFF2-40B4-BE49-F238E27FC236}">
                  <a16:creationId xmlns:a16="http://schemas.microsoft.com/office/drawing/2014/main" id="{9C056E9A-0346-4078-8109-41B0BF755517}"/>
                </a:ext>
              </a:extLst>
            </p:cNvPr>
            <p:cNvSpPr/>
            <p:nvPr/>
          </p:nvSpPr>
          <p:spPr bwMode="auto">
            <a:xfrm>
              <a:off x="5699125" y="549276"/>
              <a:ext cx="92075" cy="152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36" name="Rectangle 53">
              <a:extLst>
                <a:ext uri="{FF2B5EF4-FFF2-40B4-BE49-F238E27FC236}">
                  <a16:creationId xmlns:a16="http://schemas.microsoft.com/office/drawing/2014/main" id="{526E0544-C88A-44BA-8F73-8A6E719C1B33}"/>
                </a:ext>
              </a:extLst>
            </p:cNvPr>
            <p:cNvSpPr/>
            <p:nvPr/>
          </p:nvSpPr>
          <p:spPr bwMode="auto">
            <a:xfrm>
              <a:off x="5826125" y="496888"/>
              <a:ext cx="93663" cy="2047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37" name="Rectangle 54">
              <a:extLst>
                <a:ext uri="{FF2B5EF4-FFF2-40B4-BE49-F238E27FC236}">
                  <a16:creationId xmlns:a16="http://schemas.microsoft.com/office/drawing/2014/main" id="{6E1734F3-1CEA-4356-8318-3B7556BF14AB}"/>
                </a:ext>
              </a:extLst>
            </p:cNvPr>
            <p:cNvSpPr/>
            <p:nvPr/>
          </p:nvSpPr>
          <p:spPr bwMode="auto">
            <a:xfrm>
              <a:off x="5959475" y="469901"/>
              <a:ext cx="93663" cy="231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38" name="Rectangle 55">
              <a:extLst>
                <a:ext uri="{FF2B5EF4-FFF2-40B4-BE49-F238E27FC236}">
                  <a16:creationId xmlns:a16="http://schemas.microsoft.com/office/drawing/2014/main" id="{509579A7-AFF7-44F5-AAC9-48065BC4B74C}"/>
                </a:ext>
              </a:extLst>
            </p:cNvPr>
            <p:cNvSpPr/>
            <p:nvPr/>
          </p:nvSpPr>
          <p:spPr bwMode="auto">
            <a:xfrm>
              <a:off x="6092825" y="363538"/>
              <a:ext cx="93663" cy="3381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</p:grpSp>
      <p:sp>
        <p:nvSpPr>
          <p:cNvPr id="21" name="Freeform: Shape 49">
            <a:extLst>
              <a:ext uri="{FF2B5EF4-FFF2-40B4-BE49-F238E27FC236}">
                <a16:creationId xmlns:a16="http://schemas.microsoft.com/office/drawing/2014/main" id="{25811D9E-1D33-4747-B50C-C0DFE32D957F}"/>
              </a:ext>
            </a:extLst>
          </p:cNvPr>
          <p:cNvSpPr/>
          <p:nvPr/>
        </p:nvSpPr>
        <p:spPr bwMode="auto">
          <a:xfrm rot="5400000">
            <a:off x="7355142" y="5117964"/>
            <a:ext cx="381000" cy="177800"/>
          </a:xfrm>
          <a:custGeom>
            <a:gdLst>
              <a:gd fmla="*/ 64 w 129" name="T0"/>
              <a:gd fmla="*/ 0 h 60" name="T1"/>
              <a:gd fmla="*/ 0 w 129" name="T2"/>
              <a:gd fmla="*/ 60 h 60" name="T3"/>
              <a:gd fmla="*/ 129 w 129" name="T4"/>
              <a:gd fmla="*/ 60 h 60" name="T5"/>
              <a:gd fmla="*/ 64 w 129" name="T6"/>
              <a:gd fmla="*/ 0 h 6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60" w="129">
                <a:moveTo>
                  <a:pt x="64" y="0"/>
                </a:moveTo>
                <a:cubicBezTo>
                  <a:pt x="56" y="34"/>
                  <a:pt x="31" y="60"/>
                  <a:pt x="0" y="60"/>
                </a:cubicBezTo>
                <a:cubicBezTo>
                  <a:pt x="129" y="60"/>
                  <a:pt x="129" y="60"/>
                  <a:pt x="129" y="60"/>
                </a:cubicBezTo>
                <a:cubicBezTo>
                  <a:pt x="98" y="60"/>
                  <a:pt x="72" y="34"/>
                  <a:pt x="64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ea charset="-122" panose="020b0503020204020204" pitchFamily="34" typeface="微软雅黑"/>
              <a:cs typeface="+mn-ea"/>
              <a:sym typeface="+mn-lt"/>
            </a:endParaRPr>
          </a:p>
        </p:txBody>
      </p:sp>
      <p:grpSp>
        <p:nvGrpSpPr>
          <p:cNvPr id="22" name="Group 59">
            <a:extLst>
              <a:ext uri="{FF2B5EF4-FFF2-40B4-BE49-F238E27FC236}">
                <a16:creationId xmlns:a16="http://schemas.microsoft.com/office/drawing/2014/main" id="{B832C263-507D-48FA-B94A-0E0C09D290EB}"/>
              </a:ext>
            </a:extLst>
          </p:cNvPr>
          <p:cNvGrpSpPr/>
          <p:nvPr/>
        </p:nvGrpSpPr>
        <p:grpSpPr>
          <a:xfrm>
            <a:off x="1330790" y="1445058"/>
            <a:ext cx="2530363" cy="1006991"/>
            <a:chOff x="8328246" y="2276873"/>
            <a:chExt cx="2198694" cy="1006991"/>
          </a:xfrm>
        </p:grpSpPr>
        <p:sp>
          <p:nvSpPr>
            <p:cNvPr id="32" name="TextBox 60">
              <a:extLst>
                <a:ext uri="{FF2B5EF4-FFF2-40B4-BE49-F238E27FC236}">
                  <a16:creationId xmlns:a16="http://schemas.microsoft.com/office/drawing/2014/main" id="{D8606600-E88A-4AE5-BCD7-A40D2BFC2E5D}"/>
                </a:ext>
              </a:extLst>
            </p:cNvPr>
            <p:cNvSpPr txBox="1"/>
            <p:nvPr/>
          </p:nvSpPr>
          <p:spPr>
            <a:xfrm>
              <a:off x="8328247" y="2276873"/>
              <a:ext cx="2198693" cy="388226"/>
            </a:xfrm>
            <a:prstGeom prst="rect">
              <a:avLst/>
            </a:prstGeom>
            <a:noFill/>
          </p:spPr>
          <p:txBody>
            <a:bodyPr anchor="b" anchorCtr="0" bIns="0" lIns="0" rIns="360000" tIns="0" wrap="none">
              <a:normAutofit/>
            </a:bodyPr>
            <a:lstStyle/>
            <a:p>
              <a:pPr algn="r"/>
              <a:r>
                <a:rPr altLang="en-US" b="1" lang="zh-CN" sz="1600">
                  <a:solidFill>
                    <a:schemeClr val="accent1">
                      <a:lumMod val="100000"/>
                    </a:schemeClr>
                  </a:solidFill>
                  <a:ea charset="-122" panose="020b0503020204020204" pitchFamily="34" typeface="微软雅黑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33" name="TextBox 61">
              <a:extLst>
                <a:ext uri="{FF2B5EF4-FFF2-40B4-BE49-F238E27FC236}">
                  <a16:creationId xmlns:a16="http://schemas.microsoft.com/office/drawing/2014/main" id="{765C4A98-644C-4EAF-A5A9-0EE6CA0F2EA3}"/>
                </a:ext>
              </a:extLst>
            </p:cNvPr>
            <p:cNvSpPr txBox="1"/>
            <p:nvPr/>
          </p:nvSpPr>
          <p:spPr>
            <a:xfrm>
              <a:off x="8328246" y="2665098"/>
              <a:ext cx="2198693" cy="618766"/>
            </a:xfrm>
            <a:prstGeom prst="rect">
              <a:avLst/>
            </a:prstGeom>
          </p:spPr>
          <p:txBody>
            <a:bodyPr anchor="ctr" bIns="0" lIns="0" rIns="360000" tIns="0" vert="horz" wrap="square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altLang="en-US" lang="zh-CN" sz="1050">
                  <a:solidFill>
                    <a:schemeClr val="dk1">
                      <a:lumMod val="100000"/>
                    </a:schemeClr>
                  </a:solidFill>
                  <a:ea charset="-122" panose="020b0503020204020204" pitchFamily="34" typeface="微软雅黑"/>
                  <a:cs typeface="+mn-ea"/>
                  <a:sym typeface="+mn-lt"/>
                </a:rPr>
                <a:t>此部分内容作为文字排版占位显示 </a:t>
              </a:r>
              <a:br>
                <a:rPr altLang="en-US" lang="zh-CN" sz="1050">
                  <a:solidFill>
                    <a:schemeClr val="dk1">
                      <a:lumMod val="100000"/>
                    </a:schemeClr>
                  </a:solidFill>
                  <a:ea charset="-122" panose="020b0503020204020204" pitchFamily="34" typeface="微软雅黑"/>
                  <a:cs typeface="+mn-ea"/>
                  <a:sym typeface="+mn-lt"/>
                </a:rPr>
              </a:br>
              <a:r>
                <a:rPr altLang="en-US" lang="zh-CN" sz="1050">
                  <a:solidFill>
                    <a:schemeClr val="dk1">
                      <a:lumMod val="100000"/>
                    </a:schemeClr>
                  </a:solidFill>
                  <a:ea charset="-122" panose="020b0503020204020204" pitchFamily="34" typeface="微软雅黑"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23" name="Group 62">
            <a:extLst>
              <a:ext uri="{FF2B5EF4-FFF2-40B4-BE49-F238E27FC236}">
                <a16:creationId xmlns:a16="http://schemas.microsoft.com/office/drawing/2014/main" id="{7DA3F17A-DAED-4D0C-AED8-2DD5696774C9}"/>
              </a:ext>
            </a:extLst>
          </p:cNvPr>
          <p:cNvGrpSpPr/>
          <p:nvPr/>
        </p:nvGrpSpPr>
        <p:grpSpPr>
          <a:xfrm>
            <a:off x="7796537" y="2178659"/>
            <a:ext cx="2549181" cy="1006991"/>
            <a:chOff x="1197898" y="2503545"/>
            <a:chExt cx="2198693" cy="1006991"/>
          </a:xfrm>
        </p:grpSpPr>
        <p:sp>
          <p:nvSpPr>
            <p:cNvPr id="30" name="TextBox 63">
              <a:extLst>
                <a:ext uri="{FF2B5EF4-FFF2-40B4-BE49-F238E27FC236}">
                  <a16:creationId xmlns:a16="http://schemas.microsoft.com/office/drawing/2014/main" id="{0A1332BB-2A3A-4F32-84D2-6A4154946AC7}"/>
                </a:ext>
              </a:extLst>
            </p:cNvPr>
            <p:cNvSpPr txBox="1"/>
            <p:nvPr/>
          </p:nvSpPr>
          <p:spPr>
            <a:xfrm>
              <a:off x="1197898" y="2503545"/>
              <a:ext cx="2198693" cy="388226"/>
            </a:xfrm>
            <a:prstGeom prst="rect">
              <a:avLst/>
            </a:prstGeom>
            <a:noFill/>
          </p:spPr>
          <p:txBody>
            <a:bodyPr anchor="b" anchorCtr="0" bIns="0" lIns="360000" rIns="0" tIns="0" wrap="none">
              <a:normAutofit/>
            </a:bodyPr>
            <a:lstStyle/>
            <a:p>
              <a:r>
                <a:rPr altLang="en-US" b="1" lang="zh-CN" sz="1600">
                  <a:solidFill>
                    <a:schemeClr val="accent2">
                      <a:lumMod val="100000"/>
                    </a:schemeClr>
                  </a:solidFill>
                  <a:ea charset="-122" panose="020b0503020204020204" pitchFamily="34" typeface="微软雅黑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31" name="TextBox 64">
              <a:extLst>
                <a:ext uri="{FF2B5EF4-FFF2-40B4-BE49-F238E27FC236}">
                  <a16:creationId xmlns:a16="http://schemas.microsoft.com/office/drawing/2014/main" id="{99296436-423F-4D89-830B-E7409DE20C8B}"/>
                </a:ext>
              </a:extLst>
            </p:cNvPr>
            <p:cNvSpPr txBox="1"/>
            <p:nvPr/>
          </p:nvSpPr>
          <p:spPr>
            <a:xfrm>
              <a:off x="1197898" y="2891770"/>
              <a:ext cx="2198693" cy="618766"/>
            </a:xfrm>
            <a:prstGeom prst="rect">
              <a:avLst/>
            </a:prstGeom>
          </p:spPr>
          <p:txBody>
            <a:bodyPr anchor="ctr" anchorCtr="0" bIns="0" lIns="360000" rIns="0" tIns="0" vert="horz" wrap="square">
              <a:normAutofit/>
            </a:bodyPr>
            <a:lstStyle/>
            <a:p>
              <a:pPr algn="l">
                <a:lnSpc>
                  <a:spcPct val="120000"/>
                </a:lnSpc>
              </a:pPr>
              <a:r>
                <a:rPr altLang="en-US" lang="zh-CN" sz="1050">
                  <a:solidFill>
                    <a:schemeClr val="dk1">
                      <a:lumMod val="100000"/>
                    </a:schemeClr>
                  </a:solidFill>
                  <a:ea charset="-122" panose="020b0503020204020204" pitchFamily="34" typeface="微软雅黑"/>
                  <a:cs typeface="+mn-ea"/>
                  <a:sym typeface="+mn-lt"/>
                </a:rPr>
                <a:t>此部分内容作为文字排版占位显示 </a:t>
              </a:r>
              <a:br>
                <a:rPr altLang="en-US" lang="zh-CN" sz="1050">
                  <a:solidFill>
                    <a:schemeClr val="dk1">
                      <a:lumMod val="100000"/>
                    </a:schemeClr>
                  </a:solidFill>
                  <a:ea charset="-122" panose="020b0503020204020204" pitchFamily="34" typeface="微软雅黑"/>
                  <a:cs typeface="+mn-ea"/>
                  <a:sym typeface="+mn-lt"/>
                </a:rPr>
              </a:br>
              <a:r>
                <a:rPr altLang="en-US" lang="zh-CN" sz="1050">
                  <a:solidFill>
                    <a:schemeClr val="dk1">
                      <a:lumMod val="100000"/>
                    </a:schemeClr>
                  </a:solidFill>
                  <a:ea charset="-122" panose="020b0503020204020204" pitchFamily="34" typeface="微软雅黑"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24" name="Group 65">
            <a:extLst>
              <a:ext uri="{FF2B5EF4-FFF2-40B4-BE49-F238E27FC236}">
                <a16:creationId xmlns:a16="http://schemas.microsoft.com/office/drawing/2014/main" id="{61BC3E20-EF49-4C88-AEE1-576E68550D12}"/>
              </a:ext>
            </a:extLst>
          </p:cNvPr>
          <p:cNvGrpSpPr/>
          <p:nvPr/>
        </p:nvGrpSpPr>
        <p:grpSpPr>
          <a:xfrm>
            <a:off x="1330790" y="4444648"/>
            <a:ext cx="2530363" cy="1006991"/>
            <a:chOff x="8328246" y="2276873"/>
            <a:chExt cx="2198694" cy="1006991"/>
          </a:xfrm>
        </p:grpSpPr>
        <p:sp>
          <p:nvSpPr>
            <p:cNvPr id="28" name="TextBox 66">
              <a:extLst>
                <a:ext uri="{FF2B5EF4-FFF2-40B4-BE49-F238E27FC236}">
                  <a16:creationId xmlns:a16="http://schemas.microsoft.com/office/drawing/2014/main" id="{EA87A15B-1A99-460E-918E-66DF415537B5}"/>
                </a:ext>
              </a:extLst>
            </p:cNvPr>
            <p:cNvSpPr txBox="1"/>
            <p:nvPr/>
          </p:nvSpPr>
          <p:spPr>
            <a:xfrm>
              <a:off x="8328247" y="2276873"/>
              <a:ext cx="2198693" cy="388226"/>
            </a:xfrm>
            <a:prstGeom prst="rect">
              <a:avLst/>
            </a:prstGeom>
            <a:noFill/>
          </p:spPr>
          <p:txBody>
            <a:bodyPr anchor="b" anchorCtr="0" bIns="0" lIns="0" rIns="360000" tIns="0" wrap="none">
              <a:normAutofit/>
            </a:bodyPr>
            <a:lstStyle/>
            <a:p>
              <a:pPr algn="r"/>
              <a:r>
                <a:rPr altLang="en-US" b="1" lang="zh-CN" sz="1600">
                  <a:solidFill>
                    <a:schemeClr val="accent3">
                      <a:lumMod val="100000"/>
                    </a:schemeClr>
                  </a:solidFill>
                  <a:ea charset="-122" panose="020b0503020204020204" pitchFamily="34" typeface="微软雅黑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9" name="TextBox 67">
              <a:extLst>
                <a:ext uri="{FF2B5EF4-FFF2-40B4-BE49-F238E27FC236}">
                  <a16:creationId xmlns:a16="http://schemas.microsoft.com/office/drawing/2014/main" id="{1A2EA78D-45D5-4104-97E5-A5D27064A380}"/>
                </a:ext>
              </a:extLst>
            </p:cNvPr>
            <p:cNvSpPr txBox="1"/>
            <p:nvPr/>
          </p:nvSpPr>
          <p:spPr>
            <a:xfrm>
              <a:off x="8328246" y="2665098"/>
              <a:ext cx="2198693" cy="618766"/>
            </a:xfrm>
            <a:prstGeom prst="rect">
              <a:avLst/>
            </a:prstGeom>
          </p:spPr>
          <p:txBody>
            <a:bodyPr anchor="ctr" bIns="0" lIns="0" rIns="360000" tIns="0" vert="horz" wrap="square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altLang="en-US" lang="zh-CN" sz="1050">
                  <a:solidFill>
                    <a:schemeClr val="dk1">
                      <a:lumMod val="100000"/>
                    </a:schemeClr>
                  </a:solidFill>
                  <a:ea charset="-122" panose="020b0503020204020204" pitchFamily="34" typeface="微软雅黑"/>
                  <a:cs typeface="+mn-ea"/>
                  <a:sym typeface="+mn-lt"/>
                </a:rPr>
                <a:t>此部分内容作为文字排版占位显示 </a:t>
              </a:r>
              <a:br>
                <a:rPr altLang="en-US" lang="zh-CN" sz="1050">
                  <a:solidFill>
                    <a:schemeClr val="dk1">
                      <a:lumMod val="100000"/>
                    </a:schemeClr>
                  </a:solidFill>
                  <a:ea charset="-122" panose="020b0503020204020204" pitchFamily="34" typeface="微软雅黑"/>
                  <a:cs typeface="+mn-ea"/>
                  <a:sym typeface="+mn-lt"/>
                </a:rPr>
              </a:br>
              <a:r>
                <a:rPr altLang="en-US" lang="zh-CN" sz="1050">
                  <a:solidFill>
                    <a:schemeClr val="dk1">
                      <a:lumMod val="100000"/>
                    </a:schemeClr>
                  </a:solidFill>
                  <a:ea charset="-122" panose="020b0503020204020204" pitchFamily="34" typeface="微软雅黑"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25" name="Group 68">
            <a:extLst>
              <a:ext uri="{FF2B5EF4-FFF2-40B4-BE49-F238E27FC236}">
                <a16:creationId xmlns:a16="http://schemas.microsoft.com/office/drawing/2014/main" id="{F5C68508-77A4-4F77-B8C5-CFE78CEF672B}"/>
              </a:ext>
            </a:extLst>
          </p:cNvPr>
          <p:cNvGrpSpPr/>
          <p:nvPr/>
        </p:nvGrpSpPr>
        <p:grpSpPr>
          <a:xfrm>
            <a:off x="7736142" y="4918916"/>
            <a:ext cx="2549181" cy="1006991"/>
            <a:chOff x="1197898" y="2503545"/>
            <a:chExt cx="2198693" cy="1006991"/>
          </a:xfrm>
        </p:grpSpPr>
        <p:sp>
          <p:nvSpPr>
            <p:cNvPr id="26" name="TextBox 69">
              <a:extLst>
                <a:ext uri="{FF2B5EF4-FFF2-40B4-BE49-F238E27FC236}">
                  <a16:creationId xmlns:a16="http://schemas.microsoft.com/office/drawing/2014/main" id="{01FA0CCD-B85F-4038-B497-E17D6696AD6C}"/>
                </a:ext>
              </a:extLst>
            </p:cNvPr>
            <p:cNvSpPr txBox="1"/>
            <p:nvPr/>
          </p:nvSpPr>
          <p:spPr>
            <a:xfrm>
              <a:off x="1197898" y="2503545"/>
              <a:ext cx="2198693" cy="388226"/>
            </a:xfrm>
            <a:prstGeom prst="rect">
              <a:avLst/>
            </a:prstGeom>
            <a:noFill/>
          </p:spPr>
          <p:txBody>
            <a:bodyPr anchor="b" anchorCtr="0" bIns="0" lIns="360000" rIns="0" tIns="0" wrap="none">
              <a:normAutofit/>
            </a:bodyPr>
            <a:lstStyle/>
            <a:p>
              <a:r>
                <a:rPr altLang="en-US" b="1" lang="zh-CN" sz="1600">
                  <a:solidFill>
                    <a:schemeClr val="accent4">
                      <a:lumMod val="100000"/>
                    </a:schemeClr>
                  </a:solidFill>
                  <a:ea charset="-122" panose="020b0503020204020204" pitchFamily="34" typeface="微软雅黑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7" name="TextBox 70">
              <a:extLst>
                <a:ext uri="{FF2B5EF4-FFF2-40B4-BE49-F238E27FC236}">
                  <a16:creationId xmlns:a16="http://schemas.microsoft.com/office/drawing/2014/main" id="{80E48491-3231-40D2-AB9D-A40A05131CB7}"/>
                </a:ext>
              </a:extLst>
            </p:cNvPr>
            <p:cNvSpPr txBox="1"/>
            <p:nvPr/>
          </p:nvSpPr>
          <p:spPr>
            <a:xfrm>
              <a:off x="1197898" y="2891770"/>
              <a:ext cx="2198693" cy="618766"/>
            </a:xfrm>
            <a:prstGeom prst="rect">
              <a:avLst/>
            </a:prstGeom>
          </p:spPr>
          <p:txBody>
            <a:bodyPr anchor="ctr" anchorCtr="0" bIns="0" lIns="360000" rIns="0" tIns="0" vert="horz" wrap="square">
              <a:normAutofit/>
            </a:bodyPr>
            <a:lstStyle/>
            <a:p>
              <a:pPr algn="l">
                <a:lnSpc>
                  <a:spcPct val="120000"/>
                </a:lnSpc>
              </a:pPr>
              <a:r>
                <a:rPr altLang="en-US" lang="zh-CN" sz="1050">
                  <a:solidFill>
                    <a:schemeClr val="dk1">
                      <a:lumMod val="100000"/>
                    </a:schemeClr>
                  </a:solidFill>
                  <a:ea charset="-122" panose="020b0503020204020204" pitchFamily="34" typeface="微软雅黑"/>
                  <a:cs typeface="+mn-ea"/>
                  <a:sym typeface="+mn-lt"/>
                </a:rPr>
                <a:t>此部分内容作为文字排版占位显示 </a:t>
              </a:r>
              <a:br>
                <a:rPr altLang="en-US" lang="zh-CN" sz="1050">
                  <a:solidFill>
                    <a:schemeClr val="dk1">
                      <a:lumMod val="100000"/>
                    </a:schemeClr>
                  </a:solidFill>
                  <a:ea charset="-122" panose="020b0503020204020204" pitchFamily="34" typeface="微软雅黑"/>
                  <a:cs typeface="+mn-ea"/>
                  <a:sym typeface="+mn-lt"/>
                </a:rPr>
              </a:br>
              <a:r>
                <a:rPr altLang="en-US" lang="zh-CN" sz="1050">
                  <a:solidFill>
                    <a:schemeClr val="dk1">
                      <a:lumMod val="100000"/>
                    </a:schemeClr>
                  </a:solidFill>
                  <a:ea charset="-122" panose="020b0503020204020204" pitchFamily="34" typeface="微软雅黑"/>
                  <a:cs typeface="+mn-ea"/>
                  <a:sym typeface="+mn-lt"/>
                </a:rPr>
                <a:t>（建议使用主题字体）</a:t>
              </a:r>
            </a:p>
          </p:txBody>
        </p:sp>
      </p:grpSp>
      <p:sp>
        <p:nvSpPr>
          <p:cNvPr id="61" name="Title 6">
            <a:extLst>
              <a:ext uri="{FF2B5EF4-FFF2-40B4-BE49-F238E27FC236}">
                <a16:creationId xmlns:a16="http://schemas.microsoft.com/office/drawing/2014/main" id="{29D86D25-A92D-4ABC-86D2-40D46863D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6663" y="204972"/>
            <a:ext cx="7518400" cy="471365"/>
          </a:xfrm>
        </p:spPr>
        <p:txBody>
          <a:bodyPr>
            <a:normAutofit fontScale="90000"/>
          </a:bodyPr>
          <a:lstStyle/>
          <a:p>
            <a:pPr algn="ctr"/>
            <a:r>
              <a:rPr altLang="en-US" lang="zh-CN">
                <a:solidFill>
                  <a:schemeClr val="accent1"/>
                </a:solidFill>
                <a:latin typeface="+mn-lt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62" name="Text Placeholder 7">
            <a:extLst>
              <a:ext uri="{FF2B5EF4-FFF2-40B4-BE49-F238E27FC236}">
                <a16:creationId xmlns:a16="http://schemas.microsoft.com/office/drawing/2014/main" id="{87135A65-F494-4D41-BD6C-609F4E4AAB8B}"/>
              </a:ext>
            </a:extLst>
          </p:cNvPr>
          <p:cNvSpPr txBox="1"/>
          <p:nvPr/>
        </p:nvSpPr>
        <p:spPr>
          <a:xfrm>
            <a:off x="5962663" y="674294"/>
            <a:ext cx="5486400" cy="267661"/>
          </a:xfrm>
          <a:prstGeom prst="rect">
            <a:avLst/>
          </a:prstGeom>
        </p:spPr>
        <p:txBody>
          <a:bodyPr/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zh-CN" lang="en-US" sz="2400">
                <a:solidFill>
                  <a:schemeClr val="accent1"/>
                </a:solidFill>
                <a:ea charset="-122" panose="020b0503020204020204" pitchFamily="34" typeface="微软雅黑"/>
                <a:cs typeface="+mn-ea"/>
                <a:sym typeface="+mn-lt"/>
              </a:rPr>
              <a:t>CLICK TO ADD CAPTION TEXT</a:t>
            </a:r>
          </a:p>
        </p:txBody>
      </p:sp>
    </p:spTree>
    <p:extLst>
      <p:ext uri="{BB962C8B-B14F-4D97-AF65-F5344CB8AC3E}">
        <p14:creationId val="1836234678"/>
      </p:ext>
    </p:extLst>
  </p:cSld>
  <p:clrMapOvr>
    <a:masterClrMapping/>
  </p:clrMapOvr>
  <p:transition spd="slow">
    <p:randomBar dir="vert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2" presetSubtype="4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8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12" presetSubtype="4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2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3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1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1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2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2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2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2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2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3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3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3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3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3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4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4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4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4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4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4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id="5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5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5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5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5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5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6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6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6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6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6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6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7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7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7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7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7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7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9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id="8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8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8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4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8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8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8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9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9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9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9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4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9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9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9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9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grpId="0" id="10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10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10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4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10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10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10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9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id="11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11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11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4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11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11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11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9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fill="hold" id="12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12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12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  <p:bldP grpId="0" spid="7"/>
      <p:bldP grpId="0" spid="8"/>
      <p:bldP grpId="0" spid="9"/>
      <p:bldP grpId="0" spid="10"/>
      <p:bldP grpId="0" spid="12"/>
      <p:bldP grpId="0" spid="13"/>
      <p:bldP grpId="0" spid="15"/>
      <p:bldP grpId="0" spid="16"/>
      <p:bldP grpId="0" spid="18"/>
      <p:bldP grpId="0" spid="19"/>
      <p:bldP grpId="0" spid="21"/>
      <p:bldP grpId="0" spid="61"/>
      <p:bldP grpId="0" spid="62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PA_MH_Others_10"/>
          <p:cNvSpPr txBox="1"/>
          <p:nvPr>
            <p:custDataLst>
              <p:tags r:id="rId3"/>
            </p:custDataLst>
          </p:nvPr>
        </p:nvSpPr>
        <p:spPr>
          <a:xfrm>
            <a:off x="1158973" y="966982"/>
            <a:ext cx="1460500" cy="646331"/>
          </a:xfrm>
          <a:prstGeom prst="rect">
            <a:avLst/>
          </a:prstGeom>
          <a:noFill/>
          <a:ln>
            <a:noFill/>
          </a:ln>
        </p:spPr>
        <p:txBody>
          <a:bodyPr anchor="ctr" anchorCtr="0" bIns="0" lIns="0" rIns="0" rtlCol="0" tIns="0" wrap="square">
            <a:noAutofit/>
          </a:bodyPr>
          <a:lstStyle/>
          <a:p>
            <a:pPr algn="ctr"/>
            <a:r>
              <a:rPr altLang="en-US" b="1" lang="zh-CN" sz="4800">
                <a:latin charset="-122" panose="020b0503020204020204" pitchFamily="34" typeface="微软雅黑"/>
                <a:ea charset="-122" panose="020b0503020204020204" pitchFamily="34" typeface="微软雅黑"/>
              </a:rPr>
              <a:t>目录</a:t>
            </a:r>
          </a:p>
        </p:txBody>
      </p:sp>
      <p:sp>
        <p:nvSpPr>
          <p:cNvPr id="40" name="PA_MH_Others_1"/>
          <p:cNvSpPr/>
          <p:nvPr>
            <p:custDataLst>
              <p:tags r:id="rId4"/>
            </p:custDataLst>
          </p:nvPr>
        </p:nvSpPr>
        <p:spPr>
          <a:xfrm>
            <a:off x="3025872" y="2512278"/>
            <a:ext cx="317500" cy="492528"/>
          </a:xfrm>
          <a:custGeom>
            <a:gdLst>
              <a:gd fmla="*/ 203199 w 203199" name="connsiteX0"/>
              <a:gd fmla="*/ 0 h 210018" name="connsiteY0"/>
              <a:gd fmla="*/ 203199 w 203199" name="connsiteX1"/>
              <a:gd fmla="*/ 210018 h 210018" name="connsiteY1"/>
              <a:gd fmla="*/ 0 w 203199" name="connsiteX2"/>
              <a:gd fmla="*/ 210018 h 210018" name="connsiteY2"/>
              <a:gd fmla="*/ 0 w 203199" name="connsiteX3"/>
              <a:gd fmla="*/ 209707 h 210018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10018" w="203199">
                <a:moveTo>
                  <a:pt x="203199" y="0"/>
                </a:moveTo>
                <a:lnTo>
                  <a:pt x="203199" y="210018"/>
                </a:lnTo>
                <a:lnTo>
                  <a:pt x="0" y="210018"/>
                </a:lnTo>
                <a:lnTo>
                  <a:pt x="0" y="209707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0" compatLnSpc="1" forceAA="0" fromWordArt="0" horzOverflow="overflow" lIns="108000" numCol="1" rIns="0" rot="0" rtlCol="0" spcCol="0" spcFirstLastPara="0" tIns="0" vert="horz" vertOverflow="overflow" wrap="square">
            <a:noAutofit/>
          </a:bodyPr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49" name="PA_MH_Others_2"/>
          <p:cNvSpPr/>
          <p:nvPr>
            <p:custDataLst>
              <p:tags r:id="rId5"/>
            </p:custDataLst>
          </p:nvPr>
        </p:nvSpPr>
        <p:spPr>
          <a:xfrm>
            <a:off x="3025872" y="3364596"/>
            <a:ext cx="317500" cy="492528"/>
          </a:xfrm>
          <a:custGeom>
            <a:gdLst>
              <a:gd fmla="*/ 203199 w 203199" name="connsiteX0"/>
              <a:gd fmla="*/ 0 h 210018" name="connsiteY0"/>
              <a:gd fmla="*/ 203199 w 203199" name="connsiteX1"/>
              <a:gd fmla="*/ 210018 h 210018" name="connsiteY1"/>
              <a:gd fmla="*/ 0 w 203199" name="connsiteX2"/>
              <a:gd fmla="*/ 210018 h 210018" name="connsiteY2"/>
              <a:gd fmla="*/ 0 w 203199" name="connsiteX3"/>
              <a:gd fmla="*/ 209707 h 210018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10018" w="203199">
                <a:moveTo>
                  <a:pt x="203199" y="0"/>
                </a:moveTo>
                <a:lnTo>
                  <a:pt x="203199" y="210018"/>
                </a:lnTo>
                <a:lnTo>
                  <a:pt x="0" y="210018"/>
                </a:lnTo>
                <a:lnTo>
                  <a:pt x="0" y="209707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0" compatLnSpc="1" forceAA="0" fromWordArt="0" horzOverflow="overflow" lIns="108000" numCol="1" rIns="0" rot="0" rtlCol="0" spcCol="0" spcFirstLastPara="0" tIns="0" vert="horz" vertOverflow="overflow" wrap="square">
            <a:noAutofit/>
          </a:bodyPr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61" name="PA_MH_Others_3"/>
          <p:cNvSpPr/>
          <p:nvPr>
            <p:custDataLst>
              <p:tags r:id="rId6"/>
            </p:custDataLst>
          </p:nvPr>
        </p:nvSpPr>
        <p:spPr>
          <a:xfrm>
            <a:off x="3025872" y="4216916"/>
            <a:ext cx="317500" cy="492528"/>
          </a:xfrm>
          <a:custGeom>
            <a:gdLst>
              <a:gd fmla="*/ 203199 w 203199" name="connsiteX0"/>
              <a:gd fmla="*/ 0 h 210018" name="connsiteY0"/>
              <a:gd fmla="*/ 203199 w 203199" name="connsiteX1"/>
              <a:gd fmla="*/ 210018 h 210018" name="connsiteY1"/>
              <a:gd fmla="*/ 0 w 203199" name="connsiteX2"/>
              <a:gd fmla="*/ 210018 h 210018" name="connsiteY2"/>
              <a:gd fmla="*/ 0 w 203199" name="connsiteX3"/>
              <a:gd fmla="*/ 209707 h 210018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10018" w="203199">
                <a:moveTo>
                  <a:pt x="203199" y="0"/>
                </a:moveTo>
                <a:lnTo>
                  <a:pt x="203199" y="210018"/>
                </a:lnTo>
                <a:lnTo>
                  <a:pt x="0" y="210018"/>
                </a:lnTo>
                <a:lnTo>
                  <a:pt x="0" y="209707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0" compatLnSpc="1" forceAA="0" fromWordArt="0" horzOverflow="overflow" lIns="108000" numCol="1" rIns="0" rot="0" rtlCol="0" spcCol="0" spcFirstLastPara="0" tIns="0" vert="horz" vertOverflow="overflow" wrap="square">
            <a:noAutofit/>
          </a:bodyPr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73" name="PA_MH_Others_4"/>
          <p:cNvSpPr/>
          <p:nvPr>
            <p:custDataLst>
              <p:tags r:id="rId7"/>
            </p:custDataLst>
          </p:nvPr>
        </p:nvSpPr>
        <p:spPr>
          <a:xfrm>
            <a:off x="3025872" y="5069235"/>
            <a:ext cx="317500" cy="492528"/>
          </a:xfrm>
          <a:custGeom>
            <a:gdLst>
              <a:gd fmla="*/ 203199 w 203199" name="connsiteX0"/>
              <a:gd fmla="*/ 0 h 210018" name="connsiteY0"/>
              <a:gd fmla="*/ 203199 w 203199" name="connsiteX1"/>
              <a:gd fmla="*/ 210018 h 210018" name="connsiteY1"/>
              <a:gd fmla="*/ 0 w 203199" name="connsiteX2"/>
              <a:gd fmla="*/ 210018 h 210018" name="connsiteY2"/>
              <a:gd fmla="*/ 0 w 203199" name="connsiteX3"/>
              <a:gd fmla="*/ 209707 h 210018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10018" w="203199">
                <a:moveTo>
                  <a:pt x="203199" y="0"/>
                </a:moveTo>
                <a:lnTo>
                  <a:pt x="203199" y="210018"/>
                </a:lnTo>
                <a:lnTo>
                  <a:pt x="0" y="210018"/>
                </a:lnTo>
                <a:lnTo>
                  <a:pt x="0" y="209707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0" compatLnSpc="1" forceAA="0" fromWordArt="0" horzOverflow="overflow" lIns="108000" numCol="1" rIns="0" rot="0" rtlCol="0" spcCol="0" spcFirstLastPara="0" tIns="0" vert="horz" vertOverflow="overflow" wrap="square">
            <a:noAutofit/>
          </a:bodyPr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41" name="PA_MH_Entry_1">
            <a:hlinkClick action="ppaction://hlinksldjump" r:id="rId9"/>
          </p:cNvPr>
          <p:cNvSpPr/>
          <p:nvPr>
            <p:custDataLst>
              <p:tags r:id="rId8"/>
            </p:custDataLst>
          </p:nvPr>
        </p:nvSpPr>
        <p:spPr>
          <a:xfrm>
            <a:off x="3114773" y="2460190"/>
            <a:ext cx="6629400" cy="544613"/>
          </a:xfrm>
          <a:custGeom>
            <a:gdLst>
              <a:gd fmla="*/ 228599 w 6629400" name="connsiteX0"/>
              <a:gd fmla="*/ 126626 h 362857" name="connsiteY0"/>
              <a:gd fmla="*/ 228599 w 6629400" name="connsiteX1"/>
              <a:gd fmla="*/ 362857 h 362857" name="connsiteY1"/>
              <a:gd fmla="*/ 0 w 6629400" name="connsiteX2"/>
              <a:gd fmla="*/ 362857 h 362857" name="connsiteY2"/>
              <a:gd fmla="*/ 0 w 6629400" name="connsiteX3"/>
              <a:gd fmla="*/ 362546 h 362857" name="connsiteY3"/>
              <a:gd fmla="*/ 838200 w 6629400" name="connsiteX4"/>
              <a:gd fmla="*/ 0 h 362857" name="connsiteY4"/>
              <a:gd fmla="*/ 5791200 w 6629400" name="connsiteX5"/>
              <a:gd fmla="*/ 0 h 362857" name="connsiteY5"/>
              <a:gd fmla="*/ 6629400 w 6629400" name="connsiteX6"/>
              <a:gd fmla="*/ 0 h 362857" name="connsiteY6"/>
              <a:gd fmla="*/ 6629400 w 6629400" name="connsiteX7"/>
              <a:gd fmla="*/ 362857 h 362857" name="connsiteY7"/>
              <a:gd fmla="*/ 5791200 w 6629400" name="connsiteX8"/>
              <a:gd fmla="*/ 362857 h 362857" name="connsiteY8"/>
              <a:gd fmla="*/ 838200 w 6629400" name="connsiteX9"/>
              <a:gd fmla="*/ 362857 h 362857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362857" w="6629400">
                <a:moveTo>
                  <a:pt x="228599" y="126626"/>
                </a:moveTo>
                <a:lnTo>
                  <a:pt x="228599" y="362857"/>
                </a:lnTo>
                <a:lnTo>
                  <a:pt x="0" y="362857"/>
                </a:lnTo>
                <a:lnTo>
                  <a:pt x="0" y="362546"/>
                </a:lnTo>
                <a:close/>
                <a:moveTo>
                  <a:pt x="838200" y="0"/>
                </a:moveTo>
                <a:lnTo>
                  <a:pt x="5791200" y="0"/>
                </a:lnTo>
                <a:lnTo>
                  <a:pt x="6629400" y="0"/>
                </a:lnTo>
                <a:lnTo>
                  <a:pt x="6629400" y="362857"/>
                </a:lnTo>
                <a:lnTo>
                  <a:pt x="5791200" y="362857"/>
                </a:lnTo>
                <a:lnTo>
                  <a:pt x="838200" y="36285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0" compatLnSpc="1" forceAA="0" fromWordArt="0" horzOverflow="overflow" lIns="900000" numCol="1" rIns="0" rot="0" rtlCol="0" spcCol="0" spcFirstLastPara="0" tIns="0" vert="horz" vertOverflow="overflow" wrap="square">
            <a:normAutofit/>
          </a:bodyPr>
          <a:lstStyle/>
          <a:p>
            <a:r>
              <a:rPr altLang="en-US" lang="zh-CN" spc="200">
                <a:solidFill>
                  <a:srgbClr val="FFFFFF"/>
                </a:solidFill>
                <a:ea charset="-122" panose="020b0503020204020204" pitchFamily="34" typeface="微软雅黑"/>
              </a:rPr>
              <a:t>这里输入您的标题或复制到此处</a:t>
            </a:r>
          </a:p>
        </p:txBody>
      </p:sp>
      <p:sp>
        <p:nvSpPr>
          <p:cNvPr id="39" name="PA_MH_Number_1">
            <a:hlinkClick action="ppaction://hlinksldjump" r:id="rId9"/>
          </p:cNvPr>
          <p:cNvSpPr/>
          <p:nvPr>
            <p:custDataLst>
              <p:tags r:id="rId10"/>
            </p:custDataLst>
          </p:nvPr>
        </p:nvSpPr>
        <p:spPr>
          <a:xfrm>
            <a:off x="3343373" y="2460189"/>
            <a:ext cx="609601" cy="5446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 wrap="square">
            <a:normAutofit/>
          </a:bodyPr>
          <a:lstStyle/>
          <a:p>
            <a:pPr algn="ctr"/>
            <a:r>
              <a:rPr altLang="zh-CN" lang="en-US" sz="2800">
                <a:solidFill>
                  <a:schemeClr val="tx1"/>
                </a:solidFill>
                <a:ea charset="-122" panose="020b0503020204020204" pitchFamily="34" typeface="微软雅黑"/>
                <a:cs charset="0" panose="02020603050405020304" pitchFamily="18" typeface="Times New Roman"/>
              </a:rPr>
              <a:t>01</a:t>
            </a:r>
          </a:p>
        </p:txBody>
      </p:sp>
      <p:sp>
        <p:nvSpPr>
          <p:cNvPr id="53" name="PA_MH_Entry_2">
            <a:hlinkClick action="ppaction://hlinksldjump" r:id="rId12"/>
          </p:cNvPr>
          <p:cNvSpPr/>
          <p:nvPr>
            <p:custDataLst>
              <p:tags r:id="rId11"/>
            </p:custDataLst>
          </p:nvPr>
        </p:nvSpPr>
        <p:spPr>
          <a:xfrm>
            <a:off x="3114773" y="3312510"/>
            <a:ext cx="6629400" cy="544613"/>
          </a:xfrm>
          <a:custGeom>
            <a:gdLst>
              <a:gd fmla="*/ 228599 w 6629400" name="connsiteX0"/>
              <a:gd fmla="*/ 126626 h 362857" name="connsiteY0"/>
              <a:gd fmla="*/ 228599 w 6629400" name="connsiteX1"/>
              <a:gd fmla="*/ 362857 h 362857" name="connsiteY1"/>
              <a:gd fmla="*/ 0 w 6629400" name="connsiteX2"/>
              <a:gd fmla="*/ 362857 h 362857" name="connsiteY2"/>
              <a:gd fmla="*/ 0 w 6629400" name="connsiteX3"/>
              <a:gd fmla="*/ 362546 h 362857" name="connsiteY3"/>
              <a:gd fmla="*/ 838200 w 6629400" name="connsiteX4"/>
              <a:gd fmla="*/ 0 h 362857" name="connsiteY4"/>
              <a:gd fmla="*/ 5791200 w 6629400" name="connsiteX5"/>
              <a:gd fmla="*/ 0 h 362857" name="connsiteY5"/>
              <a:gd fmla="*/ 6629400 w 6629400" name="connsiteX6"/>
              <a:gd fmla="*/ 0 h 362857" name="connsiteY6"/>
              <a:gd fmla="*/ 6629400 w 6629400" name="connsiteX7"/>
              <a:gd fmla="*/ 362857 h 362857" name="connsiteY7"/>
              <a:gd fmla="*/ 5791200 w 6629400" name="connsiteX8"/>
              <a:gd fmla="*/ 362857 h 362857" name="connsiteY8"/>
              <a:gd fmla="*/ 838200 w 6629400" name="connsiteX9"/>
              <a:gd fmla="*/ 362857 h 362857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362857" w="6629400">
                <a:moveTo>
                  <a:pt x="228599" y="126626"/>
                </a:moveTo>
                <a:lnTo>
                  <a:pt x="228599" y="362857"/>
                </a:lnTo>
                <a:lnTo>
                  <a:pt x="0" y="362857"/>
                </a:lnTo>
                <a:lnTo>
                  <a:pt x="0" y="362546"/>
                </a:lnTo>
                <a:close/>
                <a:moveTo>
                  <a:pt x="838200" y="0"/>
                </a:moveTo>
                <a:lnTo>
                  <a:pt x="5791200" y="0"/>
                </a:lnTo>
                <a:lnTo>
                  <a:pt x="6629400" y="0"/>
                </a:lnTo>
                <a:lnTo>
                  <a:pt x="6629400" y="362857"/>
                </a:lnTo>
                <a:lnTo>
                  <a:pt x="5791200" y="362857"/>
                </a:lnTo>
                <a:lnTo>
                  <a:pt x="838200" y="36285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0" compatLnSpc="1" forceAA="0" fromWordArt="0" horzOverflow="overflow" lIns="900000" numCol="1" rIns="0" rot="0" rtlCol="0" spcCol="0" spcFirstLastPara="0" tIns="0" vert="horz" vertOverflow="overflow" wrap="square">
            <a:normAutofit/>
          </a:bodyPr>
          <a:lstStyle/>
          <a:p>
            <a:r>
              <a:rPr altLang="en-US" lang="zh-CN" spc="200">
                <a:solidFill>
                  <a:srgbClr val="FFFFFF"/>
                </a:solidFill>
                <a:ea charset="-122" panose="020b0503020204020204" pitchFamily="34" typeface="微软雅黑"/>
              </a:rPr>
              <a:t>这里输入您的标题或复制到此处</a:t>
            </a:r>
          </a:p>
        </p:txBody>
      </p:sp>
      <p:sp>
        <p:nvSpPr>
          <p:cNvPr id="57" name="PA_MH_Number_2">
            <a:hlinkClick action="ppaction://hlinksldjump" r:id="rId12"/>
          </p:cNvPr>
          <p:cNvSpPr/>
          <p:nvPr>
            <p:custDataLst>
              <p:tags r:id="rId13"/>
            </p:custDataLst>
          </p:nvPr>
        </p:nvSpPr>
        <p:spPr>
          <a:xfrm>
            <a:off x="3343373" y="3312509"/>
            <a:ext cx="609601" cy="5446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 wrap="square">
            <a:normAutofit/>
          </a:bodyPr>
          <a:lstStyle/>
          <a:p>
            <a:pPr algn="ctr"/>
            <a:r>
              <a:rPr altLang="zh-CN" lang="en-US" sz="2800">
                <a:solidFill>
                  <a:schemeClr val="tx1"/>
                </a:solidFill>
                <a:ea charset="-122" panose="020b0503020204020204" pitchFamily="34" typeface="微软雅黑"/>
                <a:cs charset="0" panose="02020603050405020304" pitchFamily="18" typeface="Times New Roman"/>
              </a:rPr>
              <a:t>02</a:t>
            </a:r>
          </a:p>
        </p:txBody>
      </p:sp>
      <p:sp>
        <p:nvSpPr>
          <p:cNvPr id="65" name="PA_MH_Entry_3">
            <a:hlinkClick action="ppaction://hlinksldjump" r:id="rId15"/>
          </p:cNvPr>
          <p:cNvSpPr/>
          <p:nvPr>
            <p:custDataLst>
              <p:tags r:id="rId14"/>
            </p:custDataLst>
          </p:nvPr>
        </p:nvSpPr>
        <p:spPr>
          <a:xfrm>
            <a:off x="3114773" y="4164830"/>
            <a:ext cx="6629400" cy="544613"/>
          </a:xfrm>
          <a:custGeom>
            <a:gdLst>
              <a:gd fmla="*/ 228599 w 6629400" name="connsiteX0"/>
              <a:gd fmla="*/ 126626 h 362857" name="connsiteY0"/>
              <a:gd fmla="*/ 228599 w 6629400" name="connsiteX1"/>
              <a:gd fmla="*/ 362857 h 362857" name="connsiteY1"/>
              <a:gd fmla="*/ 0 w 6629400" name="connsiteX2"/>
              <a:gd fmla="*/ 362857 h 362857" name="connsiteY2"/>
              <a:gd fmla="*/ 0 w 6629400" name="connsiteX3"/>
              <a:gd fmla="*/ 362546 h 362857" name="connsiteY3"/>
              <a:gd fmla="*/ 838200 w 6629400" name="connsiteX4"/>
              <a:gd fmla="*/ 0 h 362857" name="connsiteY4"/>
              <a:gd fmla="*/ 5791200 w 6629400" name="connsiteX5"/>
              <a:gd fmla="*/ 0 h 362857" name="connsiteY5"/>
              <a:gd fmla="*/ 6629400 w 6629400" name="connsiteX6"/>
              <a:gd fmla="*/ 0 h 362857" name="connsiteY6"/>
              <a:gd fmla="*/ 6629400 w 6629400" name="connsiteX7"/>
              <a:gd fmla="*/ 362857 h 362857" name="connsiteY7"/>
              <a:gd fmla="*/ 5791200 w 6629400" name="connsiteX8"/>
              <a:gd fmla="*/ 362857 h 362857" name="connsiteY8"/>
              <a:gd fmla="*/ 838200 w 6629400" name="connsiteX9"/>
              <a:gd fmla="*/ 362857 h 362857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362857" w="6629400">
                <a:moveTo>
                  <a:pt x="228599" y="126626"/>
                </a:moveTo>
                <a:lnTo>
                  <a:pt x="228599" y="362857"/>
                </a:lnTo>
                <a:lnTo>
                  <a:pt x="0" y="362857"/>
                </a:lnTo>
                <a:lnTo>
                  <a:pt x="0" y="362546"/>
                </a:lnTo>
                <a:close/>
                <a:moveTo>
                  <a:pt x="838200" y="0"/>
                </a:moveTo>
                <a:lnTo>
                  <a:pt x="5791200" y="0"/>
                </a:lnTo>
                <a:lnTo>
                  <a:pt x="6629400" y="0"/>
                </a:lnTo>
                <a:lnTo>
                  <a:pt x="6629400" y="362857"/>
                </a:lnTo>
                <a:lnTo>
                  <a:pt x="5791200" y="362857"/>
                </a:lnTo>
                <a:lnTo>
                  <a:pt x="838200" y="36285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0" compatLnSpc="1" forceAA="0" fromWordArt="0" horzOverflow="overflow" lIns="900000" numCol="1" rIns="0" rot="0" rtlCol="0" spcCol="0" spcFirstLastPara="0" tIns="0" vert="horz" vertOverflow="overflow" wrap="square">
            <a:normAutofit/>
          </a:bodyPr>
          <a:lstStyle/>
          <a:p>
            <a:r>
              <a:rPr altLang="en-US" lang="zh-CN" spc="200">
                <a:solidFill>
                  <a:srgbClr val="FFFFFF"/>
                </a:solidFill>
                <a:ea charset="-122" panose="020b0503020204020204" pitchFamily="34" typeface="微软雅黑"/>
              </a:rPr>
              <a:t>这里输入您的标题或复制到此处</a:t>
            </a:r>
          </a:p>
        </p:txBody>
      </p:sp>
      <p:sp>
        <p:nvSpPr>
          <p:cNvPr id="69" name="PA_MH_Number_3">
            <a:hlinkClick action="ppaction://hlinksldjump" r:id="rId15"/>
          </p:cNvPr>
          <p:cNvSpPr/>
          <p:nvPr>
            <p:custDataLst>
              <p:tags r:id="rId16"/>
            </p:custDataLst>
          </p:nvPr>
        </p:nvSpPr>
        <p:spPr>
          <a:xfrm>
            <a:off x="3343373" y="4164828"/>
            <a:ext cx="609601" cy="5446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 wrap="square">
            <a:normAutofit/>
          </a:bodyPr>
          <a:lstStyle/>
          <a:p>
            <a:pPr algn="ctr"/>
            <a:r>
              <a:rPr altLang="zh-CN" lang="en-US" sz="2800">
                <a:solidFill>
                  <a:schemeClr val="tx1"/>
                </a:solidFill>
                <a:ea charset="-122" panose="020b0503020204020204" pitchFamily="34" typeface="微软雅黑"/>
                <a:cs charset="0" panose="02020603050405020304" pitchFamily="18" typeface="Times New Roman"/>
              </a:rPr>
              <a:t>03</a:t>
            </a:r>
          </a:p>
        </p:txBody>
      </p:sp>
      <p:sp>
        <p:nvSpPr>
          <p:cNvPr id="77" name="PA_MH_Entry_4">
            <a:hlinkClick action="ppaction://hlinksldjump" r:id="rId18"/>
          </p:cNvPr>
          <p:cNvSpPr/>
          <p:nvPr>
            <p:custDataLst>
              <p:tags r:id="rId17"/>
            </p:custDataLst>
          </p:nvPr>
        </p:nvSpPr>
        <p:spPr>
          <a:xfrm>
            <a:off x="3114773" y="5017150"/>
            <a:ext cx="6629400" cy="544613"/>
          </a:xfrm>
          <a:custGeom>
            <a:gdLst>
              <a:gd fmla="*/ 228599 w 6629400" name="connsiteX0"/>
              <a:gd fmla="*/ 126626 h 362857" name="connsiteY0"/>
              <a:gd fmla="*/ 228599 w 6629400" name="connsiteX1"/>
              <a:gd fmla="*/ 362857 h 362857" name="connsiteY1"/>
              <a:gd fmla="*/ 0 w 6629400" name="connsiteX2"/>
              <a:gd fmla="*/ 362857 h 362857" name="connsiteY2"/>
              <a:gd fmla="*/ 0 w 6629400" name="connsiteX3"/>
              <a:gd fmla="*/ 362546 h 362857" name="connsiteY3"/>
              <a:gd fmla="*/ 838200 w 6629400" name="connsiteX4"/>
              <a:gd fmla="*/ 0 h 362857" name="connsiteY4"/>
              <a:gd fmla="*/ 5791200 w 6629400" name="connsiteX5"/>
              <a:gd fmla="*/ 0 h 362857" name="connsiteY5"/>
              <a:gd fmla="*/ 6629400 w 6629400" name="connsiteX6"/>
              <a:gd fmla="*/ 0 h 362857" name="connsiteY6"/>
              <a:gd fmla="*/ 6629400 w 6629400" name="connsiteX7"/>
              <a:gd fmla="*/ 362857 h 362857" name="connsiteY7"/>
              <a:gd fmla="*/ 5791200 w 6629400" name="connsiteX8"/>
              <a:gd fmla="*/ 362857 h 362857" name="connsiteY8"/>
              <a:gd fmla="*/ 838200 w 6629400" name="connsiteX9"/>
              <a:gd fmla="*/ 362857 h 362857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362857" w="6629400">
                <a:moveTo>
                  <a:pt x="228599" y="126626"/>
                </a:moveTo>
                <a:lnTo>
                  <a:pt x="228599" y="362857"/>
                </a:lnTo>
                <a:lnTo>
                  <a:pt x="0" y="362857"/>
                </a:lnTo>
                <a:lnTo>
                  <a:pt x="0" y="362546"/>
                </a:lnTo>
                <a:close/>
                <a:moveTo>
                  <a:pt x="838200" y="0"/>
                </a:moveTo>
                <a:lnTo>
                  <a:pt x="5791200" y="0"/>
                </a:lnTo>
                <a:lnTo>
                  <a:pt x="6629400" y="0"/>
                </a:lnTo>
                <a:lnTo>
                  <a:pt x="6629400" y="362857"/>
                </a:lnTo>
                <a:lnTo>
                  <a:pt x="5791200" y="362857"/>
                </a:lnTo>
                <a:lnTo>
                  <a:pt x="838200" y="36285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0" compatLnSpc="1" forceAA="0" fromWordArt="0" horzOverflow="overflow" lIns="900000" numCol="1" rIns="0" rot="0" rtlCol="0" spcCol="0" spcFirstLastPara="0" tIns="0" vert="horz" vertOverflow="overflow" wrap="square">
            <a:normAutofit/>
          </a:bodyPr>
          <a:lstStyle/>
          <a:p>
            <a:r>
              <a:rPr altLang="en-US" lang="zh-CN" spc="200">
                <a:solidFill>
                  <a:srgbClr val="FFFFFF"/>
                </a:solidFill>
                <a:ea charset="-122" panose="020b0503020204020204" pitchFamily="34" typeface="微软雅黑"/>
              </a:rPr>
              <a:t>这里输入您的标题或复制到此处</a:t>
            </a:r>
          </a:p>
        </p:txBody>
      </p:sp>
      <p:sp>
        <p:nvSpPr>
          <p:cNvPr id="78" name="PA_MH_Number_4">
            <a:hlinkClick action="ppaction://hlinksldjump" r:id="rId18"/>
          </p:cNvPr>
          <p:cNvSpPr/>
          <p:nvPr>
            <p:custDataLst>
              <p:tags r:id="rId19"/>
            </p:custDataLst>
          </p:nvPr>
        </p:nvSpPr>
        <p:spPr>
          <a:xfrm>
            <a:off x="3343373" y="5017148"/>
            <a:ext cx="609601" cy="5446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 wrap="square">
            <a:normAutofit/>
          </a:bodyPr>
          <a:lstStyle/>
          <a:p>
            <a:pPr algn="ctr"/>
            <a:r>
              <a:rPr altLang="zh-CN" lang="en-US" sz="2800">
                <a:solidFill>
                  <a:schemeClr val="tx1"/>
                </a:solidFill>
                <a:ea charset="-122" panose="020b0503020204020204" pitchFamily="34" typeface="微软雅黑"/>
                <a:cs charset="0" panose="02020603050405020304" pitchFamily="18" typeface="Times New Roman"/>
              </a:rPr>
              <a:t>04</a:t>
            </a:r>
          </a:p>
        </p:txBody>
      </p:sp>
    </p:spTree>
    <p:custDataLst>
      <p:tags r:id="rId20"/>
    </p:custDataLst>
    <p:extLst>
      <p:ext uri="{BB962C8B-B14F-4D97-AF65-F5344CB8AC3E}">
        <p14:creationId val="3151075033"/>
      </p:ext>
    </p:extLst>
  </p:cSld>
  <p:clrMapOvr>
    <a:masterClrMapping/>
  </p:clrMapOvr>
  <p:transition spd="slow">
    <p:randomBar dir="vert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2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42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42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42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42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2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42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7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42" presetSubtype="0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2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42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7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42" presetSubtype="0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2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3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42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7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8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9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40"/>
      <p:bldP grpId="0" spid="49"/>
      <p:bldP grpId="0" spid="61"/>
      <p:bldP grpId="0" spid="73"/>
      <p:bldP grpId="0" spid="41"/>
      <p:bldP grpId="0" spid="39"/>
      <p:bldP grpId="0" spid="53"/>
      <p:bldP grpId="0" spid="57"/>
      <p:bldP grpId="0" spid="65"/>
      <p:bldP grpId="0" spid="69"/>
      <p:bldP grpId="0" spid="77"/>
      <p:bldP grpId="0" spid="78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1" name="Title 6">
            <a:extLst>
              <a:ext uri="{FF2B5EF4-FFF2-40B4-BE49-F238E27FC236}">
                <a16:creationId xmlns:a16="http://schemas.microsoft.com/office/drawing/2014/main" id="{1CB5FFB7-C5A8-4267-BCAF-9FA403499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6800" y="356628"/>
            <a:ext cx="7518400" cy="471365"/>
          </a:xfrm>
        </p:spPr>
        <p:txBody>
          <a:bodyPr>
            <a:normAutofit fontScale="90000"/>
          </a:bodyPr>
          <a:lstStyle/>
          <a:p>
            <a:pPr algn="ctr"/>
            <a:r>
              <a:rPr altLang="en-US" lang="zh-CN">
                <a:solidFill>
                  <a:schemeClr val="accent1"/>
                </a:solidFill>
                <a:latin typeface="+mn-lt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82" name="Text Placeholder 7">
            <a:extLst>
              <a:ext uri="{FF2B5EF4-FFF2-40B4-BE49-F238E27FC236}">
                <a16:creationId xmlns:a16="http://schemas.microsoft.com/office/drawing/2014/main" id="{27D1C0E7-EEE4-4651-A607-5B6BEBB34F63}"/>
              </a:ext>
            </a:extLst>
          </p:cNvPr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zh-CN" lang="en-US" sz="2400">
                <a:solidFill>
                  <a:schemeClr val="accent1"/>
                </a:solidFill>
                <a:ea charset="-122" panose="020b0503020204020204" pitchFamily="34" typeface="微软雅黑"/>
                <a:cs typeface="+mn-ea"/>
                <a:sym typeface="+mn-lt"/>
              </a:rPr>
              <a:t>CLICK TO ADD CAPTION TEXT</a:t>
            </a:r>
          </a:p>
        </p:txBody>
      </p:sp>
      <p:sp>
        <p:nvSpPr>
          <p:cNvPr id="84" name="Oval 4">
            <a:extLst>
              <a:ext uri="{FF2B5EF4-FFF2-40B4-BE49-F238E27FC236}">
                <a16:creationId xmlns:a16="http://schemas.microsoft.com/office/drawing/2014/main" id="{163CA9AE-CEC5-4B40-B0F4-3B1512A6024B}"/>
              </a:ext>
            </a:extLst>
          </p:cNvPr>
          <p:cNvSpPr/>
          <p:nvPr/>
        </p:nvSpPr>
        <p:spPr>
          <a:xfrm>
            <a:off x="8263985" y="3816423"/>
            <a:ext cx="1206931" cy="1206931"/>
          </a:xfrm>
          <a:prstGeom prst="ellipse">
            <a:avLst/>
          </a:pr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85" name="Oval 5">
            <a:extLst>
              <a:ext uri="{FF2B5EF4-FFF2-40B4-BE49-F238E27FC236}">
                <a16:creationId xmlns:a16="http://schemas.microsoft.com/office/drawing/2014/main" id="{52C56048-B82B-4C0C-9C86-B98D42869478}"/>
              </a:ext>
            </a:extLst>
          </p:cNvPr>
          <p:cNvSpPr/>
          <p:nvPr/>
        </p:nvSpPr>
        <p:spPr>
          <a:xfrm>
            <a:off x="2446186" y="2192026"/>
            <a:ext cx="2150162" cy="215016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86" name="Oval 6">
            <a:extLst>
              <a:ext uri="{FF2B5EF4-FFF2-40B4-BE49-F238E27FC236}">
                <a16:creationId xmlns:a16="http://schemas.microsoft.com/office/drawing/2014/main" id="{4F4BC8F1-6F0E-4B90-B53C-46568FC04F38}"/>
              </a:ext>
            </a:extLst>
          </p:cNvPr>
          <p:cNvSpPr/>
          <p:nvPr/>
        </p:nvSpPr>
        <p:spPr>
          <a:xfrm>
            <a:off x="4558638" y="4079306"/>
            <a:ext cx="1725958" cy="172595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87" name="Oval 7">
            <a:extLst>
              <a:ext uri="{FF2B5EF4-FFF2-40B4-BE49-F238E27FC236}">
                <a16:creationId xmlns:a16="http://schemas.microsoft.com/office/drawing/2014/main" id="{5FD75A85-4769-4684-B943-709C951E853D}"/>
              </a:ext>
            </a:extLst>
          </p:cNvPr>
          <p:cNvSpPr/>
          <p:nvPr/>
        </p:nvSpPr>
        <p:spPr>
          <a:xfrm>
            <a:off x="5779370" y="1409461"/>
            <a:ext cx="2508524" cy="250852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88" name="Oval 8">
            <a:extLst>
              <a:ext uri="{FF2B5EF4-FFF2-40B4-BE49-F238E27FC236}">
                <a16:creationId xmlns:a16="http://schemas.microsoft.com/office/drawing/2014/main" id="{499142C9-823E-4888-BF90-F688349455CE}"/>
              </a:ext>
            </a:extLst>
          </p:cNvPr>
          <p:cNvSpPr/>
          <p:nvPr/>
        </p:nvSpPr>
        <p:spPr>
          <a:xfrm>
            <a:off x="7592840" y="2829309"/>
            <a:ext cx="1352489" cy="135248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89" name="Oval 9">
            <a:extLst>
              <a:ext uri="{FF2B5EF4-FFF2-40B4-BE49-F238E27FC236}">
                <a16:creationId xmlns:a16="http://schemas.microsoft.com/office/drawing/2014/main" id="{1BF2419B-6B95-4448-AE63-143810DA3CB3}"/>
              </a:ext>
            </a:extLst>
          </p:cNvPr>
          <p:cNvSpPr/>
          <p:nvPr/>
        </p:nvSpPr>
        <p:spPr>
          <a:xfrm>
            <a:off x="3564641" y="3617694"/>
            <a:ext cx="1262087" cy="1262087"/>
          </a:xfrm>
          <a:prstGeom prst="ellipse">
            <a:avLst/>
          </a:prstGeom>
          <a:solidFill>
            <a:schemeClr val="accent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90" name="Oval 10">
            <a:extLst>
              <a:ext uri="{FF2B5EF4-FFF2-40B4-BE49-F238E27FC236}">
                <a16:creationId xmlns:a16="http://schemas.microsoft.com/office/drawing/2014/main" id="{2BAE615A-FF09-4630-BD3B-686C2D8D23CD}"/>
              </a:ext>
            </a:extLst>
          </p:cNvPr>
          <p:cNvSpPr/>
          <p:nvPr/>
        </p:nvSpPr>
        <p:spPr>
          <a:xfrm>
            <a:off x="6202454" y="3816423"/>
            <a:ext cx="1725958" cy="1725958"/>
          </a:xfrm>
          <a:prstGeom prst="ellipse">
            <a:avLst/>
          </a:prstGeom>
          <a:solidFill>
            <a:schemeClr val="accent3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91" name="Oval 11">
            <a:extLst>
              <a:ext uri="{FF2B5EF4-FFF2-40B4-BE49-F238E27FC236}">
                <a16:creationId xmlns:a16="http://schemas.microsoft.com/office/drawing/2014/main" id="{84BABC17-5D4D-47C4-964B-5417C04AC058}"/>
              </a:ext>
            </a:extLst>
          </p:cNvPr>
          <p:cNvSpPr/>
          <p:nvPr/>
        </p:nvSpPr>
        <p:spPr>
          <a:xfrm>
            <a:off x="4301056" y="1591929"/>
            <a:ext cx="1725958" cy="1725958"/>
          </a:xfrm>
          <a:prstGeom prst="ellipse">
            <a:avLst/>
          </a:prstGeom>
          <a:solidFill>
            <a:schemeClr val="accent4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92" name="Oval 12">
            <a:extLst>
              <a:ext uri="{FF2B5EF4-FFF2-40B4-BE49-F238E27FC236}">
                <a16:creationId xmlns:a16="http://schemas.microsoft.com/office/drawing/2014/main" id="{021B0C24-31B7-4286-984B-A44DFCC95AE3}"/>
              </a:ext>
            </a:extLst>
          </p:cNvPr>
          <p:cNvSpPr/>
          <p:nvPr/>
        </p:nvSpPr>
        <p:spPr>
          <a:xfrm>
            <a:off x="5308298" y="3554257"/>
            <a:ext cx="663776" cy="663776"/>
          </a:xfrm>
          <a:prstGeom prst="ellipse">
            <a:avLst/>
          </a:prstGeom>
          <a:solidFill>
            <a:schemeClr val="accent4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93" name="Oval 13">
            <a:extLst>
              <a:ext uri="{FF2B5EF4-FFF2-40B4-BE49-F238E27FC236}">
                <a16:creationId xmlns:a16="http://schemas.microsoft.com/office/drawing/2014/main" id="{F5620F0A-E261-4CAB-B14D-F0CCDC08DFB6}"/>
              </a:ext>
            </a:extLst>
          </p:cNvPr>
          <p:cNvSpPr/>
          <p:nvPr/>
        </p:nvSpPr>
        <p:spPr>
          <a:xfrm>
            <a:off x="8471087" y="2330950"/>
            <a:ext cx="474243" cy="474243"/>
          </a:xfrm>
          <a:prstGeom prst="ellipse">
            <a:avLst/>
          </a:prstGeom>
          <a:solidFill>
            <a:schemeClr val="accent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94" name="Oval 14">
            <a:extLst>
              <a:ext uri="{FF2B5EF4-FFF2-40B4-BE49-F238E27FC236}">
                <a16:creationId xmlns:a16="http://schemas.microsoft.com/office/drawing/2014/main" id="{721501A9-64E1-4B45-8863-580DE9A31BBC}"/>
              </a:ext>
            </a:extLst>
          </p:cNvPr>
          <p:cNvSpPr/>
          <p:nvPr/>
        </p:nvSpPr>
        <p:spPr>
          <a:xfrm>
            <a:off x="3521267" y="4645514"/>
            <a:ext cx="474243" cy="474243"/>
          </a:xfrm>
          <a:prstGeom prst="ellipse">
            <a:avLst/>
          </a:pr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95" name="TextBox 15">
            <a:extLst>
              <a:ext uri="{FF2B5EF4-FFF2-40B4-BE49-F238E27FC236}">
                <a16:creationId xmlns:a16="http://schemas.microsoft.com/office/drawing/2014/main" id="{044BD57E-E3DF-4947-B14D-A09F338B2912}"/>
              </a:ext>
            </a:extLst>
          </p:cNvPr>
          <p:cNvSpPr txBox="1"/>
          <p:nvPr/>
        </p:nvSpPr>
        <p:spPr>
          <a:xfrm>
            <a:off x="2694244" y="3157820"/>
            <a:ext cx="1722322" cy="460873"/>
          </a:xfrm>
          <a:prstGeom prst="rect">
            <a:avLst/>
          </a:prstGeom>
        </p:spPr>
        <p:txBody>
          <a:bodyPr anchor="t" anchorCtr="1" bIns="0" lIns="0" rIns="0" tIns="0" wrap="none">
            <a:normAutofit/>
          </a:bodyPr>
          <a:lstStyle/>
          <a:p>
            <a:pPr algn="ctr"/>
            <a:r>
              <a:rPr altLang="en-US" b="1" lang="zh-CN">
                <a:solidFill>
                  <a:schemeClr val="bg1"/>
                </a:solidFill>
                <a:ea charset="-122" panose="020b0503020204020204" pitchFamily="34" typeface="微软雅黑"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96" name="TextBox 16">
            <a:extLst>
              <a:ext uri="{FF2B5EF4-FFF2-40B4-BE49-F238E27FC236}">
                <a16:creationId xmlns:a16="http://schemas.microsoft.com/office/drawing/2014/main" id="{E33122E2-B313-473E-8BD9-79350F3B3075}"/>
              </a:ext>
            </a:extLst>
          </p:cNvPr>
          <p:cNvSpPr txBox="1"/>
          <p:nvPr/>
        </p:nvSpPr>
        <p:spPr>
          <a:xfrm>
            <a:off x="6162174" y="2496370"/>
            <a:ext cx="1857489" cy="464578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ctr"/>
            <a:r>
              <a:rPr altLang="en-US" b="1" lang="zh-CN">
                <a:solidFill>
                  <a:schemeClr val="bg1"/>
                </a:solidFill>
                <a:ea charset="-122" panose="020b0503020204020204" pitchFamily="34" typeface="微软雅黑"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97" name="TextBox 17">
            <a:extLst>
              <a:ext uri="{FF2B5EF4-FFF2-40B4-BE49-F238E27FC236}">
                <a16:creationId xmlns:a16="http://schemas.microsoft.com/office/drawing/2014/main" id="{1B8863EC-1F1F-479A-9B00-9C7CDB59C352}"/>
              </a:ext>
            </a:extLst>
          </p:cNvPr>
          <p:cNvSpPr txBox="1"/>
          <p:nvPr/>
        </p:nvSpPr>
        <p:spPr>
          <a:xfrm>
            <a:off x="4615236" y="4797151"/>
            <a:ext cx="1588776" cy="533963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ctr"/>
            <a:r>
              <a:rPr altLang="en-US" b="1" lang="zh-CN">
                <a:solidFill>
                  <a:schemeClr val="bg1"/>
                </a:solidFill>
                <a:ea charset="-122" panose="020b0503020204020204" pitchFamily="34" typeface="微软雅黑"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98" name="TextBox 18">
            <a:extLst>
              <a:ext uri="{FF2B5EF4-FFF2-40B4-BE49-F238E27FC236}">
                <a16:creationId xmlns:a16="http://schemas.microsoft.com/office/drawing/2014/main" id="{D51343F1-0C75-4EF7-AEB7-D7BC1417BAC9}"/>
              </a:ext>
            </a:extLst>
          </p:cNvPr>
          <p:cNvSpPr txBox="1"/>
          <p:nvPr/>
        </p:nvSpPr>
        <p:spPr>
          <a:xfrm>
            <a:off x="7486518" y="3365089"/>
            <a:ext cx="1565132" cy="509294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ctr"/>
            <a:r>
              <a:rPr altLang="en-US" b="1" lang="zh-CN">
                <a:solidFill>
                  <a:schemeClr val="bg1"/>
                </a:solidFill>
                <a:ea charset="-122" panose="020b0503020204020204" pitchFamily="34" typeface="微软雅黑"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99" name="Oval 19">
            <a:extLst>
              <a:ext uri="{FF2B5EF4-FFF2-40B4-BE49-F238E27FC236}">
                <a16:creationId xmlns:a16="http://schemas.microsoft.com/office/drawing/2014/main" id="{BEE94529-4EF4-4E6F-A7D0-CBEBE0A4F147}"/>
              </a:ext>
            </a:extLst>
          </p:cNvPr>
          <p:cNvSpPr/>
          <p:nvPr/>
        </p:nvSpPr>
        <p:spPr>
          <a:xfrm>
            <a:off x="8179007" y="4737312"/>
            <a:ext cx="335573" cy="335573"/>
          </a:xfrm>
          <a:prstGeom prst="ellipse">
            <a:avLst/>
          </a:prstGeom>
          <a:solidFill>
            <a:schemeClr val="accent3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100" name="TextBox 24">
            <a:extLst>
              <a:ext uri="{FF2B5EF4-FFF2-40B4-BE49-F238E27FC236}">
                <a16:creationId xmlns:a16="http://schemas.microsoft.com/office/drawing/2014/main" id="{B7E6E783-A759-42CA-95AB-B1EED2EB93B6}"/>
              </a:ext>
            </a:extLst>
          </p:cNvPr>
          <p:cNvSpPr txBox="1"/>
          <p:nvPr/>
        </p:nvSpPr>
        <p:spPr>
          <a:xfrm>
            <a:off x="239411" y="1625924"/>
            <a:ext cx="3098680" cy="905684"/>
          </a:xfrm>
          <a:prstGeom prst="rect">
            <a:avLst/>
          </a:prstGeom>
        </p:spPr>
        <p:txBody>
          <a:bodyPr anchor="t" anchorCtr="0" bIns="0" lIns="0" rIns="0" tIns="0" wrap="square">
            <a:normAutofit/>
          </a:bodyPr>
          <a:lstStyle/>
          <a:p>
            <a:pPr algn="r">
              <a:lnSpc>
                <a:spcPct val="120000"/>
              </a:lnSpc>
            </a:pPr>
            <a:r>
              <a:rPr altLang="en-US" lang="zh-CN" sz="1100">
                <a:ea charset="-122" panose="020b0503020204020204" pitchFamily="34" typeface="微软雅黑"/>
                <a:cs typeface="+mn-ea"/>
                <a:sym typeface="+mn-lt"/>
              </a:rPr>
              <a:t>此部分内容作为文字排版占位显示</a:t>
            </a:r>
            <a:br>
              <a:rPr altLang="en-US" lang="zh-CN" sz="1100">
                <a:ea charset="-122" panose="020b0503020204020204" pitchFamily="34" typeface="微软雅黑"/>
                <a:cs typeface="+mn-ea"/>
                <a:sym typeface="+mn-lt"/>
              </a:rPr>
            </a:br>
            <a:r>
              <a:rPr altLang="en-US" lang="zh-CN" sz="1100">
                <a:ea charset="-122" panose="020b0503020204020204" pitchFamily="34" typeface="微软雅黑"/>
                <a:cs typeface="+mn-ea"/>
                <a:sym typeface="+mn-lt"/>
              </a:rPr>
              <a:t>（建议使用主题字体）</a:t>
            </a:r>
          </a:p>
        </p:txBody>
      </p:sp>
      <p:sp>
        <p:nvSpPr>
          <p:cNvPr id="101" name="TextBox 25">
            <a:extLst>
              <a:ext uri="{FF2B5EF4-FFF2-40B4-BE49-F238E27FC236}">
                <a16:creationId xmlns:a16="http://schemas.microsoft.com/office/drawing/2014/main" id="{C64BABBA-4DE2-44FA-AB01-DCA5E9246B73}"/>
              </a:ext>
            </a:extLst>
          </p:cNvPr>
          <p:cNvSpPr txBox="1"/>
          <p:nvPr/>
        </p:nvSpPr>
        <p:spPr>
          <a:xfrm>
            <a:off x="719667" y="5352422"/>
            <a:ext cx="3588376" cy="764216"/>
          </a:xfrm>
          <a:prstGeom prst="rect">
            <a:avLst/>
          </a:prstGeom>
        </p:spPr>
        <p:txBody>
          <a:bodyPr anchor="t" anchorCtr="0" bIns="0" lIns="0" rIns="0" tIns="0" wrap="square">
            <a:normAutofit/>
          </a:bodyPr>
          <a:lstStyle/>
          <a:p>
            <a:pPr algn="r">
              <a:lnSpc>
                <a:spcPct val="120000"/>
              </a:lnSpc>
            </a:pPr>
            <a:r>
              <a:rPr altLang="en-US" lang="zh-CN" sz="1100">
                <a:ea charset="-122" panose="020b0503020204020204" pitchFamily="34" typeface="微软雅黑"/>
                <a:cs typeface="+mn-ea"/>
                <a:sym typeface="+mn-lt"/>
              </a:rPr>
              <a:t>此部分内容作为文字排版占位显示</a:t>
            </a:r>
            <a:br>
              <a:rPr altLang="en-US" lang="zh-CN" sz="1100">
                <a:ea charset="-122" panose="020b0503020204020204" pitchFamily="34" typeface="微软雅黑"/>
                <a:cs typeface="+mn-ea"/>
                <a:sym typeface="+mn-lt"/>
              </a:rPr>
            </a:br>
            <a:r>
              <a:rPr altLang="en-US" lang="zh-CN" sz="1100">
                <a:ea charset="-122" panose="020b0503020204020204" pitchFamily="34" typeface="微软雅黑"/>
                <a:cs typeface="+mn-ea"/>
                <a:sym typeface="+mn-lt"/>
              </a:rPr>
              <a:t>（建议使用主题字体）</a:t>
            </a:r>
          </a:p>
        </p:txBody>
      </p:sp>
      <p:sp>
        <p:nvSpPr>
          <p:cNvPr id="102" name="TextBox 26">
            <a:extLst>
              <a:ext uri="{FF2B5EF4-FFF2-40B4-BE49-F238E27FC236}">
                <a16:creationId xmlns:a16="http://schemas.microsoft.com/office/drawing/2014/main" id="{19C8D44B-8CD7-415F-B60A-7C2D9AF740AD}"/>
              </a:ext>
            </a:extLst>
          </p:cNvPr>
          <p:cNvSpPr txBox="1"/>
          <p:nvPr/>
        </p:nvSpPr>
        <p:spPr>
          <a:xfrm>
            <a:off x="8195421" y="1367219"/>
            <a:ext cx="3279444" cy="816433"/>
          </a:xfrm>
          <a:prstGeom prst="rect">
            <a:avLst/>
          </a:prstGeom>
        </p:spPr>
        <p:txBody>
          <a:bodyPr anchor="t" anchorCtr="0" bIns="0" lIns="0" rIns="0" tIns="0" wrap="square">
            <a:normAutofit/>
          </a:bodyPr>
          <a:lstStyle/>
          <a:p>
            <a:pPr>
              <a:lnSpc>
                <a:spcPct val="120000"/>
              </a:lnSpc>
            </a:pPr>
            <a:r>
              <a:rPr altLang="en-US" lang="zh-CN" sz="1100">
                <a:ea charset="-122" panose="020b0503020204020204" pitchFamily="34" typeface="微软雅黑"/>
                <a:cs typeface="+mn-ea"/>
                <a:sym typeface="+mn-lt"/>
              </a:rPr>
              <a:t>此部分内容作为文字排版占位显示</a:t>
            </a:r>
            <a:br>
              <a:rPr altLang="en-US" lang="zh-CN" sz="1100">
                <a:ea charset="-122" panose="020b0503020204020204" pitchFamily="34" typeface="微软雅黑"/>
                <a:cs typeface="+mn-ea"/>
                <a:sym typeface="+mn-lt"/>
              </a:rPr>
            </a:br>
            <a:r>
              <a:rPr altLang="en-US" lang="zh-CN" sz="1100">
                <a:ea charset="-122" panose="020b0503020204020204" pitchFamily="34" typeface="微软雅黑"/>
                <a:cs typeface="+mn-ea"/>
                <a:sym typeface="+mn-lt"/>
              </a:rPr>
              <a:t>（建议使用主题字体）</a:t>
            </a:r>
          </a:p>
        </p:txBody>
      </p:sp>
      <p:sp>
        <p:nvSpPr>
          <p:cNvPr id="103" name="TextBox 27">
            <a:extLst>
              <a:ext uri="{FF2B5EF4-FFF2-40B4-BE49-F238E27FC236}">
                <a16:creationId xmlns:a16="http://schemas.microsoft.com/office/drawing/2014/main" id="{136664B7-2B74-4AC1-944F-0C5CC1FAE801}"/>
              </a:ext>
            </a:extLst>
          </p:cNvPr>
          <p:cNvSpPr txBox="1"/>
          <p:nvPr/>
        </p:nvSpPr>
        <p:spPr>
          <a:xfrm>
            <a:off x="9138032" y="3064194"/>
            <a:ext cx="2334831" cy="816433"/>
          </a:xfrm>
          <a:prstGeom prst="rect">
            <a:avLst/>
          </a:prstGeom>
        </p:spPr>
        <p:txBody>
          <a:bodyPr anchor="t" anchorCtr="0" bIns="0" lIns="0" rIns="0" tIns="0" wrap="square">
            <a:normAutofit/>
          </a:bodyPr>
          <a:lstStyle/>
          <a:p>
            <a:pPr>
              <a:lnSpc>
                <a:spcPct val="120000"/>
              </a:lnSpc>
            </a:pPr>
            <a:r>
              <a:rPr altLang="en-US" lang="zh-CN" sz="1100">
                <a:ea charset="-122" panose="020b0503020204020204" pitchFamily="34" typeface="微软雅黑"/>
                <a:cs typeface="+mn-ea"/>
                <a:sym typeface="+mn-lt"/>
              </a:rPr>
              <a:t>此部分内容作为文字排版占位显示</a:t>
            </a:r>
            <a:br>
              <a:rPr altLang="en-US" lang="zh-CN" sz="1100">
                <a:ea charset="-122" panose="020b0503020204020204" pitchFamily="34" typeface="微软雅黑"/>
                <a:cs typeface="+mn-ea"/>
                <a:sym typeface="+mn-lt"/>
              </a:rPr>
            </a:br>
            <a:r>
              <a:rPr altLang="en-US" lang="zh-CN" sz="1100">
                <a:ea charset="-122" panose="020b0503020204020204" pitchFamily="34" typeface="微软雅黑"/>
                <a:cs typeface="+mn-ea"/>
                <a:sym typeface="+mn-lt"/>
              </a:rPr>
              <a:t>（建议使用主题字体）</a:t>
            </a:r>
          </a:p>
        </p:txBody>
      </p:sp>
    </p:spTree>
    <p:extLst>
      <p:ext uri="{BB962C8B-B14F-4D97-AF65-F5344CB8AC3E}">
        <p14:creationId val="3636852186"/>
      </p:ext>
    </p:extLst>
  </p:cSld>
  <p:clrMapOvr>
    <a:masterClrMapping/>
  </p:clrMapOvr>
  <p:transition spd="slow">
    <p:randomBar dir="vert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2" presetSubtype="4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8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12" presetSubtype="4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2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3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5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5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6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7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6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3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7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9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8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3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4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5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6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8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9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1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2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9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5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6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7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8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9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1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2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3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4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grpId="0" id="10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7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8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9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0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grpId="0" id="11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3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4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5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6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fill="hold" grpId="0" id="11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9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1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2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fill="hold" grpId="0" id="12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5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6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7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8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fill="hold" grpId="0" id="12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1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2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3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1"/>
      <p:bldP grpId="0" spid="82"/>
      <p:bldP grpId="0" spid="84"/>
      <p:bldP grpId="0" spid="85"/>
      <p:bldP grpId="0" spid="86"/>
      <p:bldP grpId="0" spid="87"/>
      <p:bldP grpId="0" spid="88"/>
      <p:bldP grpId="0" spid="89"/>
      <p:bldP grpId="0" spid="90"/>
      <p:bldP grpId="0" spid="91"/>
      <p:bldP grpId="0" spid="92"/>
      <p:bldP grpId="0" spid="93"/>
      <p:bldP grpId="0" spid="94"/>
      <p:bldP grpId="0" spid="95"/>
      <p:bldP grpId="0" spid="96"/>
      <p:bldP grpId="0" spid="97"/>
      <p:bldP grpId="0" spid="98"/>
      <p:bldP grpId="0" spid="99"/>
      <p:bldP grpId="0" spid="100"/>
      <p:bldP grpId="0" spid="101"/>
      <p:bldP grpId="0" spid="102"/>
      <p:bldP grpId="0" spid="103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D392C5A2-24D3-4BB2-9CE0-A1ABDA185703}"/>
              </a:ext>
            </a:extLst>
          </p:cNvPr>
          <p:cNvGrpSpPr/>
          <p:nvPr/>
        </p:nvGrpSpPr>
        <p:grpSpPr>
          <a:xfrm rot="21412316">
            <a:off x="4635737" y="1379868"/>
            <a:ext cx="3853586" cy="3477329"/>
            <a:chOff x="-1" y="0"/>
            <a:chExt cx="7707170" cy="6954654"/>
          </a:xfrm>
        </p:grpSpPr>
        <p:sp>
          <p:nvSpPr>
            <p:cNvPr id="19" name="任意多边形: 形状 18">
              <a:extLst>
                <a:ext uri="{FF2B5EF4-FFF2-40B4-BE49-F238E27FC236}">
                  <a16:creationId xmlns:a16="http://schemas.microsoft.com/office/drawing/2014/main" id="{738DE831-5C30-4C8B-A960-BBEF8E0CE8D3}"/>
                </a:ext>
              </a:extLst>
            </p:cNvPr>
            <p:cNvSpPr/>
            <p:nvPr/>
          </p:nvSpPr>
          <p:spPr>
            <a:xfrm flipH="1" rot="21600000">
              <a:off x="3974166" y="0"/>
              <a:ext cx="3733003" cy="695465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9642" y="0"/>
                  </a:moveTo>
                  <a:lnTo>
                    <a:pt x="0" y="21117"/>
                  </a:lnTo>
                  <a:lnTo>
                    <a:pt x="1654" y="21600"/>
                  </a:lnTo>
                  <a:lnTo>
                    <a:pt x="21600" y="156"/>
                  </a:lnTo>
                  <a:lnTo>
                    <a:pt x="19642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cap="flat" w="6350">
              <a:solidFill>
                <a:srgbClr val="CFCFCF"/>
              </a:solidFill>
              <a:prstDash val="solid"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20" name="任意多边形: 形状 19">
              <a:extLst>
                <a:ext uri="{FF2B5EF4-FFF2-40B4-BE49-F238E27FC236}">
                  <a16:creationId xmlns:a16="http://schemas.microsoft.com/office/drawing/2014/main" id="{17D42D41-A1CA-4DBA-B6E6-D2A375BC2FE0}"/>
                </a:ext>
              </a:extLst>
            </p:cNvPr>
            <p:cNvSpPr/>
            <p:nvPr/>
          </p:nvSpPr>
          <p:spPr>
            <a:xfrm flipH="1" rot="21600000">
              <a:off x="550459" y="46118"/>
              <a:ext cx="6870387" cy="690448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0838" y="0"/>
                  </a:moveTo>
                  <a:lnTo>
                    <a:pt x="0" y="21600"/>
                  </a:lnTo>
                  <a:lnTo>
                    <a:pt x="21600" y="18579"/>
                  </a:lnTo>
                  <a:cubicBezTo>
                    <a:pt x="21600" y="18579"/>
                    <a:pt x="10838" y="0"/>
                    <a:pt x="10838" y="0"/>
                  </a:cubicBez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 cap="flat" w="12700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21" name="任意多边形: 形状 20">
              <a:extLst>
                <a:ext uri="{FF2B5EF4-FFF2-40B4-BE49-F238E27FC236}">
                  <a16:creationId xmlns:a16="http://schemas.microsoft.com/office/drawing/2014/main" id="{25874EE8-F103-4257-8D57-9148C29527AB}"/>
                </a:ext>
              </a:extLst>
            </p:cNvPr>
            <p:cNvSpPr/>
            <p:nvPr/>
          </p:nvSpPr>
          <p:spPr>
            <a:xfrm flipH="1" rot="21600000">
              <a:off x="2561014" y="2080599"/>
              <a:ext cx="2584782" cy="476099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9211" y="0"/>
                  </a:moveTo>
                  <a:lnTo>
                    <a:pt x="0" y="20894"/>
                  </a:lnTo>
                  <a:lnTo>
                    <a:pt x="2389" y="21600"/>
                  </a:lnTo>
                  <a:lnTo>
                    <a:pt x="21600" y="706"/>
                  </a:lnTo>
                  <a:cubicBezTo>
                    <a:pt x="21600" y="706"/>
                    <a:pt x="19211" y="0"/>
                    <a:pt x="19211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cap="flat" w="6350">
              <a:solidFill>
                <a:srgbClr val="CFCFCF"/>
              </a:solidFill>
              <a:prstDash val="solid"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id="{C524D262-885D-4DE2-A8F7-253F1996A3EB}"/>
                </a:ext>
              </a:extLst>
            </p:cNvPr>
            <p:cNvSpPr/>
            <p:nvPr/>
          </p:nvSpPr>
          <p:spPr>
            <a:xfrm flipH="1" rot="21600000">
              <a:off x="276703" y="2235067"/>
              <a:ext cx="4582419" cy="460547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0836" y="0"/>
                  </a:moveTo>
                  <a:lnTo>
                    <a:pt x="0" y="21600"/>
                  </a:lnTo>
                  <a:lnTo>
                    <a:pt x="21600" y="18579"/>
                  </a:lnTo>
                  <a:cubicBezTo>
                    <a:pt x="21600" y="18579"/>
                    <a:pt x="10836" y="0"/>
                    <a:pt x="10836" y="0"/>
                  </a:cubicBez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 cap="flat" w="12700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24F2DF5E-3BE4-43FC-A870-18FEF0FE0F1B}"/>
                </a:ext>
              </a:extLst>
            </p:cNvPr>
            <p:cNvSpPr/>
            <p:nvPr/>
          </p:nvSpPr>
          <p:spPr>
            <a:xfrm flipH="1" rot="21600000">
              <a:off x="1143529" y="4216886"/>
              <a:ext cx="1447101" cy="248190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7332" y="0"/>
                  </a:moveTo>
                  <a:lnTo>
                    <a:pt x="0" y="20246"/>
                  </a:lnTo>
                  <a:lnTo>
                    <a:pt x="4266" y="21600"/>
                  </a:lnTo>
                  <a:lnTo>
                    <a:pt x="21600" y="1354"/>
                  </a:lnTo>
                  <a:cubicBezTo>
                    <a:pt x="21600" y="1354"/>
                    <a:pt x="17332" y="0"/>
                    <a:pt x="17332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cap="flat" w="6350">
              <a:solidFill>
                <a:srgbClr val="CFCFCF"/>
              </a:solidFill>
              <a:prstDash val="solid"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BF26529F-9CF9-4121-ACE0-31963D599BEC}"/>
                </a:ext>
              </a:extLst>
            </p:cNvPr>
            <p:cNvSpPr/>
            <p:nvPr/>
          </p:nvSpPr>
          <p:spPr>
            <a:xfrm flipH="1" rot="21600000">
              <a:off x="-1" y="4363523"/>
              <a:ext cx="2314559" cy="232638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0838" y="0"/>
                  </a:moveTo>
                  <a:lnTo>
                    <a:pt x="0" y="21600"/>
                  </a:lnTo>
                  <a:lnTo>
                    <a:pt x="21600" y="18579"/>
                  </a:lnTo>
                  <a:cubicBezTo>
                    <a:pt x="21600" y="18579"/>
                    <a:pt x="10838" y="0"/>
                    <a:pt x="10838" y="0"/>
                  </a:cubicBez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 cap="flat" w="12700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</p:grpSp>
      <p:sp>
        <p:nvSpPr>
          <p:cNvPr id="8" name="文本框 8">
            <a:extLst>
              <a:ext uri="{FF2B5EF4-FFF2-40B4-BE49-F238E27FC236}">
                <a16:creationId xmlns:a16="http://schemas.microsoft.com/office/drawing/2014/main" id="{30B516BB-2C0C-468E-B277-2CCD01342924}"/>
              </a:ext>
            </a:extLst>
          </p:cNvPr>
          <p:cNvSpPr txBox="1"/>
          <p:nvPr/>
        </p:nvSpPr>
        <p:spPr>
          <a:xfrm>
            <a:off x="1305561" y="2435359"/>
            <a:ext cx="3514249" cy="452261"/>
          </a:xfrm>
          <a:prstGeom prst="rect">
            <a:avLst/>
          </a:prstGeom>
          <a:noFill/>
        </p:spPr>
        <p:txBody>
          <a:bodyPr anchor="ctr" bIns="0" lIns="0" rIns="0" tIns="0" wrap="none">
            <a:normAutofit/>
          </a:bodyPr>
          <a:lstStyle/>
          <a:p>
            <a:r>
              <a:rPr altLang="en-US" b="1" lang="zh-CN" sz="2400">
                <a:solidFill>
                  <a:schemeClr val="tx1">
                    <a:lumMod val="75000"/>
                    <a:lumOff val="25000"/>
                  </a:schemeClr>
                </a:solidFill>
                <a:ea charset="-122" panose="020b0503020204020204" pitchFamily="34" typeface="微软雅黑"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FA31EC38-4254-430C-8F9A-8CA2711D17A6}"/>
              </a:ext>
            </a:extLst>
          </p:cNvPr>
          <p:cNvSpPr/>
          <p:nvPr/>
        </p:nvSpPr>
        <p:spPr>
          <a:xfrm>
            <a:off x="1305561" y="2981603"/>
            <a:ext cx="3396491" cy="8114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a16="http://schemas.microsoft.com/office/drawing/2014/main" xmlns:lc="http://schemas.openxmlformats.org/drawingml/2006/lockedCanvas" xmlns:ma14="http://schemas.microsoft.com/office/mac/drawingml/2011/main" val="1"/>
            </a:ext>
          </a:extLst>
        </p:spPr>
        <p:txBody>
          <a:bodyPr bIns="0" lIns="0" rIns="0" tIns="0" wrap="square">
            <a:normAutofit/>
          </a:bodyPr>
          <a:lstStyle/>
          <a:p>
            <a:pPr>
              <a:lnSpc>
                <a:spcPct val="120000"/>
              </a:lnSpc>
            </a:pPr>
            <a:r>
              <a:rPr altLang="en-US" lang="zh-CN" sz="1200">
                <a:solidFill>
                  <a:schemeClr val="tx1"/>
                </a:solidFill>
                <a:ea charset="-122" panose="020b0503020204020204" pitchFamily="34" typeface="微软雅黑"/>
                <a:cs typeface="+mn-ea"/>
                <a:sym typeface="+mn-lt"/>
              </a:rPr>
              <a:t>此部分内容作为文字排版占位显示（建议使用主题字体）。如需更改请在（设置形状格式）菜单下（文本选项）中调整。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AFADD9B8-F0E5-47B2-968F-5AEB9D20E188}"/>
              </a:ext>
            </a:extLst>
          </p:cNvPr>
          <p:cNvSpPr/>
          <p:nvPr/>
        </p:nvSpPr>
        <p:spPr>
          <a:xfrm>
            <a:off x="8321087" y="3099341"/>
            <a:ext cx="2352943" cy="503620"/>
          </a:xfrm>
          <a:prstGeom prst="rect">
            <a:avLst/>
          </a:prstGeom>
          <a:noFill/>
          <a:ln cap="flat" w="12700">
            <a:noFill/>
            <a:miter lim="400000"/>
          </a:ln>
          <a:effectLst/>
          <a:extLst>
            <a:ext uri="{C572A759-6A51-4108-AA02-DFA0A04FC94B}">
              <ma14:wrappingTextBoxFlag xmlns:a16="http://schemas.microsoft.com/office/drawing/2014/main" xmlns:lc="http://schemas.openxmlformats.org/drawingml/2006/lockedCanvas" xmlns:ma14="http://schemas.microsoft.com/office/mac/drawingml/2011/main" val="1"/>
            </a:ext>
          </a:extLst>
        </p:spPr>
        <p:txBody>
          <a:bodyPr anchor="t" bIns="0" lIns="0" rIns="0" tIns="0" wrap="square">
            <a:normAutofit/>
          </a:bodyPr>
          <a:lstStyle/>
          <a:p>
            <a:pPr>
              <a:lnSpc>
                <a:spcPct val="120000"/>
              </a:lnSpc>
            </a:pPr>
            <a:r>
              <a:rPr altLang="en-US" lang="zh-CN" sz="1200">
                <a:solidFill>
                  <a:sysClr lastClr="000000" val="windowText"/>
                </a:solidFill>
                <a:ea charset="-122" panose="020b0503020204020204" pitchFamily="34" typeface="微软雅黑"/>
                <a:cs typeface="+mn-ea"/>
                <a:sym typeface="+mn-lt"/>
              </a:rPr>
              <a:t>此部分内容作为文字排版占位显示</a:t>
            </a:r>
            <a:br>
              <a:rPr altLang="en-US" lang="zh-CN" sz="1200">
                <a:solidFill>
                  <a:sysClr lastClr="000000" val="windowText"/>
                </a:solidFill>
                <a:ea charset="-122" panose="020b0503020204020204" pitchFamily="34" typeface="微软雅黑"/>
                <a:cs typeface="+mn-ea"/>
                <a:sym typeface="+mn-lt"/>
              </a:rPr>
            </a:br>
            <a:r>
              <a:rPr altLang="en-US" lang="zh-CN" sz="1200">
                <a:solidFill>
                  <a:sysClr lastClr="000000" val="windowText"/>
                </a:solidFill>
                <a:ea charset="-122" panose="020b0503020204020204" pitchFamily="34" typeface="微软雅黑"/>
                <a:cs typeface="+mn-ea"/>
                <a:sym typeface="+mn-lt"/>
              </a:rPr>
              <a:t>（建议使用主题字体）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EF60A0A3-1A05-4524-9DCD-7F17B5F70514}"/>
              </a:ext>
            </a:extLst>
          </p:cNvPr>
          <p:cNvSpPr/>
          <p:nvPr/>
        </p:nvSpPr>
        <p:spPr>
          <a:xfrm>
            <a:off x="2943049" y="5358471"/>
            <a:ext cx="2352943" cy="535161"/>
          </a:xfrm>
          <a:prstGeom prst="rect">
            <a:avLst/>
          </a:prstGeom>
          <a:noFill/>
          <a:ln cap="flat" w="12700">
            <a:noFill/>
            <a:miter lim="400000"/>
          </a:ln>
          <a:effectLst/>
          <a:extLst>
            <a:ext uri="{C572A759-6A51-4108-AA02-DFA0A04FC94B}">
              <ma14:wrappingTextBoxFlag xmlns:a16="http://schemas.microsoft.com/office/drawing/2014/main" xmlns:lc="http://schemas.openxmlformats.org/drawingml/2006/lockedCanvas" xmlns:ma14="http://schemas.microsoft.com/office/mac/drawingml/2011/main" val="1"/>
            </a:ext>
          </a:extLst>
        </p:spPr>
        <p:txBody>
          <a:bodyPr anchor="t" bIns="0" lIns="0" rIns="0" tIns="0" wrap="square">
            <a:normAutofit/>
          </a:bodyPr>
          <a:lstStyle/>
          <a:p>
            <a:pPr>
              <a:lnSpc>
                <a:spcPct val="120000"/>
              </a:lnSpc>
            </a:pPr>
            <a:r>
              <a:rPr altLang="en-US" lang="zh-CN" sz="1200">
                <a:solidFill>
                  <a:sysClr lastClr="000000" val="windowText"/>
                </a:solidFill>
                <a:ea charset="-122" panose="020b0503020204020204" pitchFamily="34" typeface="微软雅黑"/>
                <a:cs typeface="+mn-ea"/>
                <a:sym typeface="+mn-lt"/>
              </a:rPr>
              <a:t>此部分内容作为文字排版占位显示</a:t>
            </a:r>
            <a:br>
              <a:rPr altLang="en-US" lang="zh-CN" sz="1200">
                <a:solidFill>
                  <a:sysClr lastClr="000000" val="windowText"/>
                </a:solidFill>
                <a:ea charset="-122" panose="020b0503020204020204" pitchFamily="34" typeface="微软雅黑"/>
                <a:cs typeface="+mn-ea"/>
                <a:sym typeface="+mn-lt"/>
              </a:rPr>
            </a:br>
            <a:r>
              <a:rPr altLang="en-US" lang="zh-CN" sz="1200">
                <a:solidFill>
                  <a:sysClr lastClr="000000" val="windowText"/>
                </a:solidFill>
                <a:ea charset="-122" panose="020b0503020204020204" pitchFamily="34" typeface="微软雅黑"/>
                <a:cs typeface="+mn-ea"/>
                <a:sym typeface="+mn-lt"/>
              </a:rPr>
              <a:t>（建议使用主题字体）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7246B025-E97B-4003-9CC8-CF9A42EE4DD8}"/>
              </a:ext>
            </a:extLst>
          </p:cNvPr>
          <p:cNvSpPr/>
          <p:nvPr/>
        </p:nvSpPr>
        <p:spPr>
          <a:xfrm>
            <a:off x="7860196" y="5358472"/>
            <a:ext cx="2352943" cy="535160"/>
          </a:xfrm>
          <a:prstGeom prst="rect">
            <a:avLst/>
          </a:prstGeom>
          <a:noFill/>
          <a:ln cap="flat" w="12700">
            <a:noFill/>
            <a:miter lim="400000"/>
          </a:ln>
          <a:effectLst/>
          <a:extLst>
            <a:ext uri="{C572A759-6A51-4108-AA02-DFA0A04FC94B}">
              <ma14:wrappingTextBoxFlag xmlns:a16="http://schemas.microsoft.com/office/drawing/2014/main" xmlns:lc="http://schemas.openxmlformats.org/drawingml/2006/lockedCanvas" xmlns:ma14="http://schemas.microsoft.com/office/mac/drawingml/2011/main" val="1"/>
            </a:ext>
          </a:extLst>
        </p:spPr>
        <p:txBody>
          <a:bodyPr anchor="t" bIns="0" lIns="0" rIns="0" tIns="0" wrap="square">
            <a:normAutofit/>
          </a:bodyPr>
          <a:lstStyle/>
          <a:p>
            <a:pPr>
              <a:lnSpc>
                <a:spcPct val="120000"/>
              </a:lnSpc>
            </a:pPr>
            <a:r>
              <a:rPr altLang="en-US" lang="zh-CN" sz="1200">
                <a:solidFill>
                  <a:sysClr lastClr="000000" val="windowText"/>
                </a:solidFill>
                <a:ea charset="-122" panose="020b0503020204020204" pitchFamily="34" typeface="微软雅黑"/>
                <a:cs typeface="+mn-ea"/>
                <a:sym typeface="+mn-lt"/>
              </a:rPr>
              <a:t>此部分内容作为文字排版占位显示</a:t>
            </a:r>
            <a:br>
              <a:rPr altLang="en-US" lang="zh-CN" sz="1200">
                <a:solidFill>
                  <a:sysClr lastClr="000000" val="windowText"/>
                </a:solidFill>
                <a:ea charset="-122" panose="020b0503020204020204" pitchFamily="34" typeface="微软雅黑"/>
                <a:cs typeface="+mn-ea"/>
                <a:sym typeface="+mn-lt"/>
              </a:rPr>
            </a:br>
            <a:r>
              <a:rPr altLang="en-US" lang="zh-CN" sz="1200">
                <a:solidFill>
                  <a:sysClr lastClr="000000" val="windowText"/>
                </a:solidFill>
                <a:ea charset="-122" panose="020b0503020204020204" pitchFamily="34" typeface="微软雅黑"/>
                <a:cs typeface="+mn-ea"/>
                <a:sym typeface="+mn-lt"/>
              </a:rPr>
              <a:t>（建议使用主题字体）</a:t>
            </a: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A64784F1-AB05-4A9A-A766-011C79B4FB70}"/>
              </a:ext>
            </a:extLst>
          </p:cNvPr>
          <p:cNvSpPr/>
          <p:nvPr/>
        </p:nvSpPr>
        <p:spPr>
          <a:xfrm>
            <a:off x="7197120" y="2715757"/>
            <a:ext cx="887206" cy="887204"/>
          </a:xfrm>
          <a:prstGeom prst="ellipse">
            <a:avLst/>
          </a:prstGeom>
          <a:solidFill>
            <a:schemeClr val="bg1"/>
          </a:solidFill>
          <a:ln cap="flat" w="9525">
            <a:solidFill>
              <a:srgbClr val="CFCFCF"/>
            </a:solidFill>
            <a:prstDash val="solid"/>
            <a:miter lim="400000"/>
          </a:ln>
          <a:effectLst/>
        </p:spPr>
        <p:txBody>
          <a:bodyPr anchor="ctr" bIns="25400" lIns="25400" rIns="25400" tIns="25400" wrap="none">
            <a:normAutofit/>
          </a:bodyPr>
          <a:lstStyle/>
          <a:p>
            <a:pPr algn="ctr">
              <a:defRPr sz="3200">
                <a:solidFill>
                  <a:srgbClr val="FFFFFF"/>
                </a:solidFill>
              </a:defRPr>
            </a:pPr>
            <a:r>
              <a:rPr altLang="zh-CN" b="1" lang="en-US" sz="2800">
                <a:solidFill>
                  <a:schemeClr val="accent1">
                    <a:lumMod val="100000"/>
                  </a:schemeClr>
                </a:solidFill>
                <a:ea charset="-122" panose="020b0503020204020204" pitchFamily="34" typeface="微软雅黑"/>
                <a:cs typeface="+mn-ea"/>
                <a:sym typeface="+mn-lt"/>
              </a:rPr>
              <a:t>1</a:t>
            </a: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0D6C8DC9-896B-4B10-B302-DDB6D9BD0EB6}"/>
              </a:ext>
            </a:extLst>
          </p:cNvPr>
          <p:cNvSpPr/>
          <p:nvPr/>
        </p:nvSpPr>
        <p:spPr>
          <a:xfrm>
            <a:off x="4408786" y="4357206"/>
            <a:ext cx="887206" cy="887204"/>
          </a:xfrm>
          <a:prstGeom prst="ellipse">
            <a:avLst/>
          </a:prstGeom>
          <a:solidFill>
            <a:schemeClr val="bg1"/>
          </a:solidFill>
          <a:ln cap="flat" w="9525">
            <a:solidFill>
              <a:srgbClr val="CFCFCF"/>
            </a:solidFill>
            <a:prstDash val="solid"/>
            <a:miter lim="400000"/>
          </a:ln>
          <a:effectLst/>
        </p:spPr>
        <p:txBody>
          <a:bodyPr anchor="ctr" bIns="25400" lIns="25400" rIns="25400" tIns="25400" wrap="none">
            <a:normAutofit/>
          </a:bodyPr>
          <a:lstStyle/>
          <a:p>
            <a:pPr algn="ctr">
              <a:defRPr sz="3200">
                <a:solidFill>
                  <a:srgbClr val="FFFFFF"/>
                </a:solidFill>
              </a:defRPr>
            </a:pPr>
            <a:r>
              <a:rPr altLang="zh-CN" b="1" lang="en-US" sz="2800">
                <a:solidFill>
                  <a:schemeClr val="accent3">
                    <a:lumMod val="100000"/>
                  </a:schemeClr>
                </a:solidFill>
                <a:ea charset="-122" panose="020b0503020204020204" pitchFamily="34" typeface="微软雅黑"/>
                <a:cs typeface="+mn-ea"/>
                <a:sym typeface="+mn-lt"/>
              </a:rPr>
              <a:t>3</a:t>
            </a: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9888F9A6-E116-46F3-BC63-5A791A0C7734}"/>
              </a:ext>
            </a:extLst>
          </p:cNvPr>
          <p:cNvSpPr/>
          <p:nvPr/>
        </p:nvSpPr>
        <p:spPr>
          <a:xfrm>
            <a:off x="6603180" y="4359623"/>
            <a:ext cx="887206" cy="887204"/>
          </a:xfrm>
          <a:prstGeom prst="ellipse">
            <a:avLst/>
          </a:prstGeom>
          <a:solidFill>
            <a:schemeClr val="bg1"/>
          </a:solidFill>
          <a:ln cap="flat" w="9525">
            <a:solidFill>
              <a:srgbClr val="CFCFCF"/>
            </a:solidFill>
            <a:prstDash val="solid"/>
            <a:miter lim="400000"/>
          </a:ln>
          <a:effectLst/>
        </p:spPr>
        <p:txBody>
          <a:bodyPr anchor="ctr" bIns="25400" lIns="25400" rIns="25400" tIns="25400" wrap="none">
            <a:normAutofit/>
          </a:bodyPr>
          <a:lstStyle/>
          <a:p>
            <a:pPr algn="ctr">
              <a:defRPr sz="3200">
                <a:solidFill>
                  <a:srgbClr val="FFFFFF"/>
                </a:solidFill>
              </a:defRPr>
            </a:pPr>
            <a:r>
              <a:rPr altLang="zh-CN" b="1" lang="en-US" sz="2800">
                <a:solidFill>
                  <a:schemeClr val="accent2">
                    <a:lumMod val="100000"/>
                  </a:schemeClr>
                </a:solidFill>
                <a:ea charset="-122" panose="020b0503020204020204" pitchFamily="34" typeface="微软雅黑"/>
                <a:cs typeface="+mn-ea"/>
                <a:sym typeface="+mn-lt"/>
              </a:rPr>
              <a:t>2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2E3B702D-001E-4A88-B502-0FD3DD41B87F}"/>
              </a:ext>
            </a:extLst>
          </p:cNvPr>
          <p:cNvSpPr/>
          <p:nvPr/>
        </p:nvSpPr>
        <p:spPr>
          <a:xfrm>
            <a:off x="8322128" y="2796800"/>
            <a:ext cx="2352943" cy="281464"/>
          </a:xfrm>
          <a:prstGeom prst="rect">
            <a:avLst/>
          </a:prstGeom>
          <a:noFill/>
          <a:ln cap="flat" w="12700">
            <a:noFill/>
            <a:miter lim="400000"/>
          </a:ln>
          <a:effectLst/>
          <a:extLst>
            <a:ext uri="{C572A759-6A51-4108-AA02-DFA0A04FC94B}">
              <ma14:wrappingTextBoxFlag xmlns:a16="http://schemas.microsoft.com/office/drawing/2014/main" xmlns:lc="http://schemas.openxmlformats.org/drawingml/2006/lockedCanvas" xmlns:ma14="http://schemas.microsoft.com/office/mac/drawingml/2011/main" val="1"/>
            </a:ext>
          </a:extLst>
        </p:spPr>
        <p:txBody>
          <a:bodyPr anchor="ctr" bIns="0" lIns="0" rIns="0" tIns="0" wrap="none">
            <a:normAutofit/>
          </a:bodyPr>
          <a:lstStyle/>
          <a:p>
            <a:r>
              <a:rPr altLang="en-US" b="1" lang="zh-CN" sz="1500">
                <a:solidFill>
                  <a:schemeClr val="accent1">
                    <a:lumMod val="100000"/>
                  </a:schemeClr>
                </a:solidFill>
                <a:ea charset="-122" panose="020b0503020204020204" pitchFamily="34" typeface="微软雅黑"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8DC9C71B-B038-408D-9ADB-B8F4ADFF92B6}"/>
              </a:ext>
            </a:extLst>
          </p:cNvPr>
          <p:cNvSpPr/>
          <p:nvPr/>
        </p:nvSpPr>
        <p:spPr>
          <a:xfrm>
            <a:off x="2944090" y="5055931"/>
            <a:ext cx="2352943" cy="281464"/>
          </a:xfrm>
          <a:prstGeom prst="rect">
            <a:avLst/>
          </a:prstGeom>
          <a:noFill/>
          <a:ln cap="flat" w="12700">
            <a:noFill/>
            <a:miter lim="400000"/>
          </a:ln>
          <a:effectLst/>
          <a:extLst>
            <a:ext uri="{C572A759-6A51-4108-AA02-DFA0A04FC94B}">
              <ma14:wrappingTextBoxFlag xmlns:a16="http://schemas.microsoft.com/office/drawing/2014/main" xmlns:lc="http://schemas.openxmlformats.org/drawingml/2006/lockedCanvas" xmlns:ma14="http://schemas.microsoft.com/office/mac/drawingml/2011/main" val="1"/>
            </a:ext>
          </a:extLst>
        </p:spPr>
        <p:txBody>
          <a:bodyPr anchor="ctr" bIns="0" lIns="0" rIns="0" tIns="0" wrap="none">
            <a:normAutofit/>
          </a:bodyPr>
          <a:lstStyle/>
          <a:p>
            <a:r>
              <a:rPr altLang="en-US" b="1" lang="zh-CN" sz="1500">
                <a:solidFill>
                  <a:schemeClr val="accent3">
                    <a:lumMod val="100000"/>
                  </a:schemeClr>
                </a:solidFill>
                <a:ea charset="-122" panose="020b0503020204020204" pitchFamily="34" typeface="微软雅黑"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1192355F-99AB-495B-9DB2-68F8E4D26EDF}"/>
              </a:ext>
            </a:extLst>
          </p:cNvPr>
          <p:cNvSpPr/>
          <p:nvPr/>
        </p:nvSpPr>
        <p:spPr>
          <a:xfrm>
            <a:off x="7861237" y="5055931"/>
            <a:ext cx="2352943" cy="281464"/>
          </a:xfrm>
          <a:prstGeom prst="rect">
            <a:avLst/>
          </a:prstGeom>
          <a:noFill/>
          <a:ln cap="flat" w="12700">
            <a:noFill/>
            <a:miter lim="400000"/>
          </a:ln>
          <a:effectLst/>
          <a:extLst>
            <a:ext uri="{C572A759-6A51-4108-AA02-DFA0A04FC94B}">
              <ma14:wrappingTextBoxFlag xmlns:a16="http://schemas.microsoft.com/office/drawing/2014/main" xmlns:lc="http://schemas.openxmlformats.org/drawingml/2006/lockedCanvas" xmlns:ma14="http://schemas.microsoft.com/office/mac/drawingml/2011/main" val="1"/>
            </a:ext>
          </a:extLst>
        </p:spPr>
        <p:txBody>
          <a:bodyPr anchor="ctr" bIns="0" lIns="0" rIns="0" tIns="0" wrap="none">
            <a:normAutofit/>
          </a:bodyPr>
          <a:lstStyle/>
          <a:p>
            <a:r>
              <a:rPr altLang="en-US" b="1" lang="zh-CN" sz="1500">
                <a:solidFill>
                  <a:schemeClr val="accent2">
                    <a:lumMod val="100000"/>
                  </a:schemeClr>
                </a:solidFill>
                <a:ea charset="-122" panose="020b0503020204020204" pitchFamily="34" typeface="微软雅黑"/>
                <a:cs typeface="+mn-ea"/>
                <a:sym typeface="+mn-lt"/>
              </a:rPr>
              <a:t>标题文本预设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DDBFC2AE-1A3F-4CAB-B712-AE503601C0EE}"/>
              </a:ext>
            </a:extLst>
          </p:cNvPr>
          <p:cNvCxnSpPr/>
          <p:nvPr/>
        </p:nvCxnSpPr>
        <p:spPr>
          <a:xfrm>
            <a:off x="1055440" y="2342744"/>
            <a:ext cx="426565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11D62608-506D-4D9B-BFE2-CBCD177599A0}"/>
              </a:ext>
            </a:extLst>
          </p:cNvPr>
          <p:cNvCxnSpPr/>
          <p:nvPr/>
        </p:nvCxnSpPr>
        <p:spPr>
          <a:xfrm>
            <a:off x="1055440" y="3907384"/>
            <a:ext cx="360734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6">
            <a:extLst>
              <a:ext uri="{FF2B5EF4-FFF2-40B4-BE49-F238E27FC236}">
                <a16:creationId xmlns:a16="http://schemas.microsoft.com/office/drawing/2014/main" id="{672AFCED-7E38-471D-9330-0B47FAB4B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6800" y="356628"/>
            <a:ext cx="7518400" cy="471365"/>
          </a:xfrm>
        </p:spPr>
        <p:txBody>
          <a:bodyPr>
            <a:normAutofit fontScale="90000"/>
          </a:bodyPr>
          <a:lstStyle/>
          <a:p>
            <a:pPr algn="ctr"/>
            <a:r>
              <a:rPr altLang="en-US" lang="zh-CN">
                <a:solidFill>
                  <a:schemeClr val="accent1"/>
                </a:solidFill>
                <a:latin typeface="+mn-lt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B2498236-65B5-475F-8936-4F0A2AE024CC}"/>
              </a:ext>
            </a:extLst>
          </p:cNvPr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zh-CN" lang="en-US" sz="2400">
                <a:solidFill>
                  <a:schemeClr val="accent1"/>
                </a:solidFill>
                <a:ea charset="-122" panose="020b0503020204020204" pitchFamily="34" typeface="微软雅黑"/>
                <a:cs typeface="+mn-ea"/>
                <a:sym typeface="+mn-lt"/>
              </a:rPr>
              <a:t>CLICK TO ADD CAPTION TEXT</a:t>
            </a:r>
          </a:p>
        </p:txBody>
      </p:sp>
    </p:spTree>
    <p:extLst>
      <p:ext uri="{BB962C8B-B14F-4D97-AF65-F5344CB8AC3E}">
        <p14:creationId val="1977415684"/>
      </p:ext>
    </p:extLst>
  </p:cSld>
  <p:clrMapOvr>
    <a:masterClrMapping/>
  </p:clrMapOvr>
  <p:transition spd="slow">
    <p:randomBar dir="vert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2" presetSubtype="4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8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12" presetSubtype="4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2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3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3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3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3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3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4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4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4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4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4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5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5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5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5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5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5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6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6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6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6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6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7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7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73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7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7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7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79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8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8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8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85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6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8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8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9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9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2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9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9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9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9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25"/>
      <p:bldP grpId="0" spid="26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8E638832-897E-40E5-92A9-FAD0BD0AE9E7}"/>
              </a:ext>
            </a:extLst>
          </p:cNvPr>
          <p:cNvSpPr/>
          <p:nvPr/>
        </p:nvSpPr>
        <p:spPr bwMode="auto">
          <a:xfrm>
            <a:off x="1472906" y="2987492"/>
            <a:ext cx="2737221" cy="1146720"/>
          </a:xfrm>
          <a:custGeom>
            <a:gdLst>
              <a:gd fmla="*/ 0 w 1346" name="T0"/>
              <a:gd fmla="*/ 100 h 564" name="T1"/>
              <a:gd fmla="*/ 149 w 1346" name="T2"/>
              <a:gd fmla="*/ 564 h 564" name="T3"/>
              <a:gd fmla="*/ 1197 w 1346" name="T4"/>
              <a:gd fmla="*/ 564 h 564" name="T5"/>
              <a:gd fmla="*/ 1346 w 1346" name="T6"/>
              <a:gd fmla="*/ 100 h 564" name="T7"/>
              <a:gd fmla="*/ 1341 w 1346" name="T8"/>
              <a:gd fmla="*/ 0 h 564" name="T9"/>
              <a:gd fmla="*/ 6 w 1346" name="T10"/>
              <a:gd fmla="*/ 0 h 564" name="T11"/>
              <a:gd fmla="*/ 0 w 1346" name="T12"/>
              <a:gd fmla="*/ 100 h 564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564" w="1346">
                <a:moveTo>
                  <a:pt x="0" y="100"/>
                </a:moveTo>
                <a:cubicBezTo>
                  <a:pt x="0" y="264"/>
                  <a:pt x="70" y="418"/>
                  <a:pt x="149" y="564"/>
                </a:cubicBezTo>
                <a:cubicBezTo>
                  <a:pt x="1197" y="564"/>
                  <a:pt x="1197" y="564"/>
                  <a:pt x="1197" y="564"/>
                </a:cubicBezTo>
                <a:cubicBezTo>
                  <a:pt x="1276" y="418"/>
                  <a:pt x="1346" y="264"/>
                  <a:pt x="1346" y="100"/>
                </a:cubicBezTo>
                <a:cubicBezTo>
                  <a:pt x="1346" y="65"/>
                  <a:pt x="1344" y="32"/>
                  <a:pt x="1341" y="0"/>
                </a:cubicBezTo>
                <a:cubicBezTo>
                  <a:pt x="6" y="0"/>
                  <a:pt x="6" y="0"/>
                  <a:pt x="6" y="0"/>
                </a:cubicBezTo>
                <a:cubicBezTo>
                  <a:pt x="2" y="32"/>
                  <a:pt x="0" y="65"/>
                  <a:pt x="0" y="10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3EBB59D1-B89E-4E08-A443-5D9E18C02768}"/>
              </a:ext>
            </a:extLst>
          </p:cNvPr>
          <p:cNvSpPr/>
          <p:nvPr/>
        </p:nvSpPr>
        <p:spPr bwMode="auto">
          <a:xfrm>
            <a:off x="1487814" y="1730687"/>
            <a:ext cx="2707406" cy="1146720"/>
          </a:xfrm>
          <a:custGeom>
            <a:gdLst>
              <a:gd fmla="*/ 0 w 1332" name="T0"/>
              <a:gd fmla="*/ 564 h 564" name="T1"/>
              <a:gd fmla="*/ 1332 w 1332" name="T2"/>
              <a:gd fmla="*/ 564 h 564" name="T3"/>
              <a:gd fmla="*/ 666 w 1332" name="T4"/>
              <a:gd fmla="*/ 0 h 564" name="T5"/>
              <a:gd fmla="*/ 0 w 1332" name="T6"/>
              <a:gd fmla="*/ 564 h 564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564" w="1332">
                <a:moveTo>
                  <a:pt x="0" y="564"/>
                </a:moveTo>
                <a:cubicBezTo>
                  <a:pt x="1332" y="564"/>
                  <a:pt x="1332" y="564"/>
                  <a:pt x="1332" y="564"/>
                </a:cubicBezTo>
                <a:cubicBezTo>
                  <a:pt x="1267" y="49"/>
                  <a:pt x="753" y="0"/>
                  <a:pt x="666" y="0"/>
                </a:cubicBezTo>
                <a:cubicBezTo>
                  <a:pt x="579" y="0"/>
                  <a:pt x="66" y="49"/>
                  <a:pt x="0" y="56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3FA5221F-0CC0-4ABC-B421-36D76CDDD07B}"/>
              </a:ext>
            </a:extLst>
          </p:cNvPr>
          <p:cNvSpPr/>
          <p:nvPr/>
        </p:nvSpPr>
        <p:spPr bwMode="auto">
          <a:xfrm>
            <a:off x="1816922" y="4243151"/>
            <a:ext cx="2120286" cy="1253366"/>
          </a:xfrm>
          <a:custGeom>
            <a:gdLst>
              <a:gd fmla="*/ 1043 w 1043" name="T0"/>
              <a:gd fmla="*/ 0 h 616" name="T1"/>
              <a:gd fmla="*/ 0 w 1043" name="T2"/>
              <a:gd fmla="*/ 0 h 616" name="T3"/>
              <a:gd fmla="*/ 82 w 1043" name="T4"/>
              <a:gd fmla="*/ 148 h 616" name="T5"/>
              <a:gd fmla="*/ 155 w 1043" name="T6"/>
              <a:gd fmla="*/ 455 h 616" name="T7"/>
              <a:gd fmla="*/ 269 w 1043" name="T8"/>
              <a:gd fmla="*/ 616 h 616" name="T9"/>
              <a:gd fmla="*/ 774 w 1043" name="T10"/>
              <a:gd fmla="*/ 616 h 616" name="T11"/>
              <a:gd fmla="*/ 888 w 1043" name="T12"/>
              <a:gd fmla="*/ 455 h 616" name="T13"/>
              <a:gd fmla="*/ 961 w 1043" name="T14"/>
              <a:gd fmla="*/ 148 h 616" name="T15"/>
              <a:gd fmla="*/ 1043 w 1043" name="T16"/>
              <a:gd fmla="*/ 0 h 616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616" w="1043">
                <a:moveTo>
                  <a:pt x="1043" y="0"/>
                </a:moveTo>
                <a:cubicBezTo>
                  <a:pt x="0" y="0"/>
                  <a:pt x="0" y="0"/>
                  <a:pt x="0" y="0"/>
                </a:cubicBezTo>
                <a:cubicBezTo>
                  <a:pt x="27" y="51"/>
                  <a:pt x="55" y="100"/>
                  <a:pt x="82" y="148"/>
                </a:cubicBezTo>
                <a:cubicBezTo>
                  <a:pt x="187" y="338"/>
                  <a:pt x="155" y="350"/>
                  <a:pt x="155" y="455"/>
                </a:cubicBezTo>
                <a:cubicBezTo>
                  <a:pt x="155" y="544"/>
                  <a:pt x="243" y="602"/>
                  <a:pt x="269" y="616"/>
                </a:cubicBezTo>
                <a:cubicBezTo>
                  <a:pt x="774" y="616"/>
                  <a:pt x="774" y="616"/>
                  <a:pt x="774" y="616"/>
                </a:cubicBezTo>
                <a:cubicBezTo>
                  <a:pt x="799" y="602"/>
                  <a:pt x="888" y="544"/>
                  <a:pt x="888" y="455"/>
                </a:cubicBezTo>
                <a:cubicBezTo>
                  <a:pt x="888" y="350"/>
                  <a:pt x="856" y="338"/>
                  <a:pt x="961" y="148"/>
                </a:cubicBezTo>
                <a:cubicBezTo>
                  <a:pt x="987" y="100"/>
                  <a:pt x="1016" y="51"/>
                  <a:pt x="1043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4B4B55B6-C2EB-482B-B877-16EDE555C840}"/>
              </a:ext>
            </a:extLst>
          </p:cNvPr>
          <p:cNvSpPr/>
          <p:nvPr/>
        </p:nvSpPr>
        <p:spPr bwMode="auto">
          <a:xfrm>
            <a:off x="2245795" y="5865760"/>
            <a:ext cx="1262539" cy="73390"/>
          </a:xfrm>
          <a:custGeom>
            <a:gdLst>
              <a:gd fmla="*/ 621 w 621" name="T0"/>
              <a:gd fmla="*/ 0 h 36" name="T1"/>
              <a:gd fmla="*/ 615 w 621" name="T2"/>
              <a:gd fmla="*/ 36 h 36" name="T3"/>
              <a:gd fmla="*/ 6 w 621" name="T4"/>
              <a:gd fmla="*/ 36 h 36" name="T5"/>
              <a:gd fmla="*/ 0 w 621" name="T6"/>
              <a:gd fmla="*/ 0 h 36" name="T7"/>
              <a:gd fmla="*/ 621 w 621" name="T8"/>
              <a:gd fmla="*/ 0 h 36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36" w="621">
                <a:moveTo>
                  <a:pt x="621" y="0"/>
                </a:moveTo>
                <a:cubicBezTo>
                  <a:pt x="620" y="13"/>
                  <a:pt x="618" y="25"/>
                  <a:pt x="615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3" y="25"/>
                  <a:pt x="1" y="13"/>
                  <a:pt x="0" y="0"/>
                </a:cubicBezTo>
                <a:lnTo>
                  <a:pt x="621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08000C1D-3481-4286-9CD1-638DB8CFDCFD}"/>
              </a:ext>
            </a:extLst>
          </p:cNvPr>
          <p:cNvSpPr/>
          <p:nvPr/>
        </p:nvSpPr>
        <p:spPr bwMode="auto">
          <a:xfrm>
            <a:off x="2237769" y="5723566"/>
            <a:ext cx="1278593" cy="73390"/>
          </a:xfrm>
          <a:custGeom>
            <a:gdLst>
              <a:gd fmla="*/ 629 w 629" name="T0"/>
              <a:gd fmla="*/ 0 h 36" name="T1"/>
              <a:gd fmla="*/ 629 w 629" name="T2"/>
              <a:gd fmla="*/ 12 h 36" name="T3"/>
              <a:gd fmla="*/ 628 w 629" name="T4"/>
              <a:gd fmla="*/ 36 h 36" name="T5"/>
              <a:gd fmla="*/ 1 w 629" name="T6"/>
              <a:gd fmla="*/ 36 h 36" name="T7"/>
              <a:gd fmla="*/ 0 w 629" name="T8"/>
              <a:gd fmla="*/ 22 h 36" name="T9"/>
              <a:gd fmla="*/ 0 w 629" name="T10"/>
              <a:gd fmla="*/ 0 h 36" name="T11"/>
              <a:gd fmla="*/ 629 w 629" name="T12"/>
              <a:gd fmla="*/ 0 h 36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36" w="629">
                <a:moveTo>
                  <a:pt x="629" y="0"/>
                </a:moveTo>
                <a:cubicBezTo>
                  <a:pt x="629" y="12"/>
                  <a:pt x="629" y="12"/>
                  <a:pt x="629" y="12"/>
                </a:cubicBezTo>
                <a:cubicBezTo>
                  <a:pt x="629" y="20"/>
                  <a:pt x="629" y="28"/>
                  <a:pt x="628" y="36"/>
                </a:cubicBezTo>
                <a:cubicBezTo>
                  <a:pt x="1" y="36"/>
                  <a:pt x="1" y="36"/>
                  <a:pt x="1" y="36"/>
                </a:cubicBezTo>
                <a:cubicBezTo>
                  <a:pt x="1" y="32"/>
                  <a:pt x="1" y="27"/>
                  <a:pt x="0" y="22"/>
                </a:cubicBezTo>
                <a:cubicBezTo>
                  <a:pt x="0" y="0"/>
                  <a:pt x="0" y="0"/>
                  <a:pt x="0" y="0"/>
                </a:cubicBezTo>
                <a:lnTo>
                  <a:pt x="629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83D1EF30-12A7-4199-AA76-A16F5257AC2B}"/>
              </a:ext>
            </a:extLst>
          </p:cNvPr>
          <p:cNvSpPr/>
          <p:nvPr/>
        </p:nvSpPr>
        <p:spPr bwMode="auto">
          <a:xfrm>
            <a:off x="2233182" y="5392164"/>
            <a:ext cx="1288913" cy="123845"/>
          </a:xfrm>
          <a:custGeom>
            <a:gdLst>
              <a:gd fmla="*/ 2 w 1124" name="T0"/>
              <a:gd fmla="*/ 108 h 108" name="T1"/>
              <a:gd fmla="*/ 0 w 1124" name="T2"/>
              <a:gd fmla="*/ 0 h 108" name="T3"/>
              <a:gd fmla="*/ 570 w 1124" name="T4"/>
              <a:gd fmla="*/ 0 h 108" name="T5"/>
              <a:gd fmla="*/ 1124 w 1124" name="T6"/>
              <a:gd fmla="*/ 0 h 108" name="T7"/>
              <a:gd fmla="*/ 1123 w 1124" name="T8"/>
              <a:gd fmla="*/ 108 h 108" name="T9"/>
              <a:gd fmla="*/ 2 w 1124" name="T10"/>
              <a:gd fmla="*/ 108 h 108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108" w="1124">
                <a:moveTo>
                  <a:pt x="2" y="108"/>
                </a:moveTo>
                <a:lnTo>
                  <a:pt x="0" y="0"/>
                </a:lnTo>
                <a:lnTo>
                  <a:pt x="570" y="0"/>
                </a:lnTo>
                <a:lnTo>
                  <a:pt x="1124" y="0"/>
                </a:lnTo>
                <a:lnTo>
                  <a:pt x="1123" y="108"/>
                </a:lnTo>
                <a:lnTo>
                  <a:pt x="2" y="108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8C26CFC8-B904-40EA-B5DA-6BF7D65574F1}"/>
              </a:ext>
            </a:extLst>
          </p:cNvPr>
          <p:cNvSpPr/>
          <p:nvPr/>
        </p:nvSpPr>
        <p:spPr bwMode="auto">
          <a:xfrm>
            <a:off x="2276757" y="6006806"/>
            <a:ext cx="1200616" cy="73390"/>
          </a:xfrm>
          <a:custGeom>
            <a:gdLst>
              <a:gd fmla="*/ 16 w 591" name="T0"/>
              <a:gd fmla="*/ 36 h 36" name="T1"/>
              <a:gd fmla="*/ 0 w 591" name="T2"/>
              <a:gd fmla="*/ 0 h 36" name="T3"/>
              <a:gd fmla="*/ 591 w 591" name="T4"/>
              <a:gd fmla="*/ 0 h 36" name="T5"/>
              <a:gd fmla="*/ 576 w 591" name="T6"/>
              <a:gd fmla="*/ 36 h 36" name="T7"/>
              <a:gd fmla="*/ 16 w 591" name="T8"/>
              <a:gd fmla="*/ 36 h 36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36" w="591">
                <a:moveTo>
                  <a:pt x="16" y="36"/>
                </a:moveTo>
                <a:cubicBezTo>
                  <a:pt x="10" y="25"/>
                  <a:pt x="5" y="13"/>
                  <a:pt x="0" y="0"/>
                </a:cubicBezTo>
                <a:cubicBezTo>
                  <a:pt x="591" y="0"/>
                  <a:pt x="591" y="0"/>
                  <a:pt x="591" y="0"/>
                </a:cubicBezTo>
                <a:cubicBezTo>
                  <a:pt x="587" y="13"/>
                  <a:pt x="581" y="25"/>
                  <a:pt x="576" y="36"/>
                </a:cubicBezTo>
                <a:lnTo>
                  <a:pt x="16" y="36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E57AFD6B-B03A-4141-95FB-8C08EED0356A}"/>
              </a:ext>
            </a:extLst>
          </p:cNvPr>
          <p:cNvSpPr/>
          <p:nvPr/>
        </p:nvSpPr>
        <p:spPr bwMode="auto">
          <a:xfrm>
            <a:off x="2353587" y="6146706"/>
            <a:ext cx="1051542" cy="270626"/>
          </a:xfrm>
          <a:custGeom>
            <a:gdLst>
              <a:gd fmla="*/ 517 w 517" name="T0"/>
              <a:gd fmla="*/ 0 h 133" name="T1"/>
              <a:gd fmla="*/ 467 w 517" name="T2"/>
              <a:gd fmla="*/ 59 h 133" name="T3"/>
              <a:gd fmla="*/ 466 w 517" name="T4"/>
              <a:gd fmla="*/ 60 h 133" name="T5"/>
              <a:gd fmla="*/ 409 w 517" name="T6"/>
              <a:gd fmla="*/ 88 h 133" name="T7"/>
              <a:gd fmla="*/ 373 w 517" name="T8"/>
              <a:gd fmla="*/ 88 h 133" name="T9"/>
              <a:gd fmla="*/ 351 w 517" name="T10"/>
              <a:gd fmla="*/ 97 h 133" name="T11"/>
              <a:gd fmla="*/ 262 w 517" name="T12"/>
              <a:gd fmla="*/ 133 h 133" name="T13"/>
              <a:gd fmla="*/ 173 w 517" name="T14"/>
              <a:gd fmla="*/ 97 h 133" name="T15"/>
              <a:gd fmla="*/ 151 w 517" name="T16"/>
              <a:gd fmla="*/ 88 h 133" name="T17"/>
              <a:gd fmla="*/ 114 w 517" name="T18"/>
              <a:gd fmla="*/ 88 h 133" name="T19"/>
              <a:gd fmla="*/ 59 w 517" name="T20"/>
              <a:gd fmla="*/ 62 h 133" name="T21"/>
              <a:gd fmla="*/ 59 w 517" name="T22"/>
              <a:gd fmla="*/ 62 h 133" name="T23"/>
              <a:gd fmla="*/ 0 w 517" name="T24"/>
              <a:gd fmla="*/ 0 h 133" name="T25"/>
              <a:gd fmla="*/ 517 w 517" name="T26"/>
              <a:gd fmla="*/ 0 h 133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133" w="517">
                <a:moveTo>
                  <a:pt x="517" y="0"/>
                </a:moveTo>
                <a:cubicBezTo>
                  <a:pt x="500" y="23"/>
                  <a:pt x="482" y="40"/>
                  <a:pt x="467" y="59"/>
                </a:cubicBezTo>
                <a:cubicBezTo>
                  <a:pt x="466" y="60"/>
                  <a:pt x="466" y="60"/>
                  <a:pt x="466" y="60"/>
                </a:cubicBezTo>
                <a:cubicBezTo>
                  <a:pt x="452" y="78"/>
                  <a:pt x="431" y="88"/>
                  <a:pt x="409" y="88"/>
                </a:cubicBezTo>
                <a:cubicBezTo>
                  <a:pt x="373" y="88"/>
                  <a:pt x="373" y="88"/>
                  <a:pt x="373" y="88"/>
                </a:cubicBezTo>
                <a:cubicBezTo>
                  <a:pt x="365" y="88"/>
                  <a:pt x="357" y="91"/>
                  <a:pt x="351" y="97"/>
                </a:cubicBezTo>
                <a:cubicBezTo>
                  <a:pt x="328" y="119"/>
                  <a:pt x="297" y="133"/>
                  <a:pt x="262" y="133"/>
                </a:cubicBezTo>
                <a:cubicBezTo>
                  <a:pt x="227" y="133"/>
                  <a:pt x="196" y="119"/>
                  <a:pt x="173" y="97"/>
                </a:cubicBezTo>
                <a:cubicBezTo>
                  <a:pt x="167" y="91"/>
                  <a:pt x="160" y="88"/>
                  <a:pt x="151" y="88"/>
                </a:cubicBezTo>
                <a:cubicBezTo>
                  <a:pt x="114" y="88"/>
                  <a:pt x="114" y="88"/>
                  <a:pt x="114" y="88"/>
                </a:cubicBezTo>
                <a:cubicBezTo>
                  <a:pt x="92" y="88"/>
                  <a:pt x="72" y="78"/>
                  <a:pt x="59" y="62"/>
                </a:cubicBezTo>
                <a:cubicBezTo>
                  <a:pt x="59" y="62"/>
                  <a:pt x="59" y="62"/>
                  <a:pt x="59" y="62"/>
                </a:cubicBezTo>
                <a:cubicBezTo>
                  <a:pt x="42" y="43"/>
                  <a:pt x="20" y="25"/>
                  <a:pt x="0" y="0"/>
                </a:cubicBezTo>
                <a:lnTo>
                  <a:pt x="517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926D8699-752D-4BAF-BA1B-1EC63C5B4E49}"/>
              </a:ext>
            </a:extLst>
          </p:cNvPr>
          <p:cNvSpPr/>
          <p:nvPr/>
        </p:nvSpPr>
        <p:spPr bwMode="auto">
          <a:xfrm>
            <a:off x="2235475" y="5583667"/>
            <a:ext cx="1283180" cy="73390"/>
          </a:xfrm>
          <a:custGeom>
            <a:gdLst>
              <a:gd fmla="*/ 1119 w 1119" name="T0"/>
              <a:gd fmla="*/ 0 h 64" name="T1"/>
              <a:gd fmla="*/ 1119 w 1119" name="T2"/>
              <a:gd fmla="*/ 64 h 64" name="T3"/>
              <a:gd fmla="*/ 2 w 1119" name="T4"/>
              <a:gd fmla="*/ 64 h 64" name="T5"/>
              <a:gd fmla="*/ 0 w 1119" name="T6"/>
              <a:gd fmla="*/ 0 h 64" name="T7"/>
              <a:gd fmla="*/ 1119 w 1119" name="T8"/>
              <a:gd fmla="*/ 0 h 64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64" w="1119">
                <a:moveTo>
                  <a:pt x="1119" y="0"/>
                </a:moveTo>
                <a:lnTo>
                  <a:pt x="1119" y="64"/>
                </a:lnTo>
                <a:lnTo>
                  <a:pt x="2" y="64"/>
                </a:lnTo>
                <a:lnTo>
                  <a:pt x="0" y="0"/>
                </a:lnTo>
                <a:lnTo>
                  <a:pt x="1119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7439C072-C096-4EA5-A57C-6B4D94C15604}"/>
              </a:ext>
            </a:extLst>
          </p:cNvPr>
          <p:cNvSpPr/>
          <p:nvPr/>
        </p:nvSpPr>
        <p:spPr bwMode="auto">
          <a:xfrm>
            <a:off x="2884518" y="5865760"/>
            <a:ext cx="623815" cy="73390"/>
          </a:xfrm>
          <a:custGeom>
            <a:gdLst>
              <a:gd fmla="*/ 0 w 307" name="T0"/>
              <a:gd fmla="*/ 0 h 36" name="T1"/>
              <a:gd fmla="*/ 0 w 307" name="T2"/>
              <a:gd fmla="*/ 36 h 36" name="T3"/>
              <a:gd fmla="*/ 301 w 307" name="T4"/>
              <a:gd fmla="*/ 36 h 36" name="T5"/>
              <a:gd fmla="*/ 307 w 307" name="T6"/>
              <a:gd fmla="*/ 0 h 36" name="T7"/>
              <a:gd fmla="*/ 0 w 307" name="T8"/>
              <a:gd fmla="*/ 0 h 36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36" w="307">
                <a:moveTo>
                  <a:pt x="0" y="0"/>
                </a:moveTo>
                <a:cubicBezTo>
                  <a:pt x="0" y="36"/>
                  <a:pt x="0" y="36"/>
                  <a:pt x="0" y="36"/>
                </a:cubicBezTo>
                <a:cubicBezTo>
                  <a:pt x="301" y="36"/>
                  <a:pt x="301" y="36"/>
                  <a:pt x="301" y="36"/>
                </a:cubicBezTo>
                <a:cubicBezTo>
                  <a:pt x="304" y="25"/>
                  <a:pt x="306" y="13"/>
                  <a:pt x="30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97A3842E-1FC9-41CF-B17F-5805D11E6F07}"/>
              </a:ext>
            </a:extLst>
          </p:cNvPr>
          <p:cNvSpPr/>
          <p:nvPr/>
        </p:nvSpPr>
        <p:spPr bwMode="auto">
          <a:xfrm>
            <a:off x="2884518" y="5723566"/>
            <a:ext cx="631843" cy="73390"/>
          </a:xfrm>
          <a:custGeom>
            <a:gdLst>
              <a:gd fmla="*/ 0 w 311" name="T0"/>
              <a:gd fmla="*/ 0 h 36" name="T1"/>
              <a:gd fmla="*/ 0 w 311" name="T2"/>
              <a:gd fmla="*/ 36 h 36" name="T3"/>
              <a:gd fmla="*/ 310 w 311" name="T4"/>
              <a:gd fmla="*/ 36 h 36" name="T5"/>
              <a:gd fmla="*/ 311 w 311" name="T6"/>
              <a:gd fmla="*/ 12 h 36" name="T7"/>
              <a:gd fmla="*/ 311 w 311" name="T8"/>
              <a:gd fmla="*/ 0 h 36" name="T9"/>
              <a:gd fmla="*/ 0 w 311" name="T10"/>
              <a:gd fmla="*/ 0 h 36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36" w="311">
                <a:moveTo>
                  <a:pt x="0" y="0"/>
                </a:moveTo>
                <a:cubicBezTo>
                  <a:pt x="0" y="36"/>
                  <a:pt x="0" y="36"/>
                  <a:pt x="0" y="36"/>
                </a:cubicBezTo>
                <a:cubicBezTo>
                  <a:pt x="310" y="36"/>
                  <a:pt x="310" y="36"/>
                  <a:pt x="310" y="36"/>
                </a:cubicBezTo>
                <a:cubicBezTo>
                  <a:pt x="311" y="28"/>
                  <a:pt x="311" y="20"/>
                  <a:pt x="311" y="12"/>
                </a:cubicBezTo>
                <a:cubicBezTo>
                  <a:pt x="311" y="0"/>
                  <a:pt x="311" y="0"/>
                  <a:pt x="311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90E7D28C-6781-4B54-8071-1DC710CF7133}"/>
              </a:ext>
            </a:extLst>
          </p:cNvPr>
          <p:cNvSpPr/>
          <p:nvPr/>
        </p:nvSpPr>
        <p:spPr bwMode="auto">
          <a:xfrm>
            <a:off x="2884518" y="5392164"/>
            <a:ext cx="637576" cy="123845"/>
          </a:xfrm>
          <a:custGeom>
            <a:gdLst>
              <a:gd fmla="*/ 0 w 556" name="T0"/>
              <a:gd fmla="*/ 0 h 108" name="T1"/>
              <a:gd fmla="*/ 0 w 556" name="T2"/>
              <a:gd fmla="*/ 108 h 108" name="T3"/>
              <a:gd fmla="*/ 555 w 556" name="T4"/>
              <a:gd fmla="*/ 108 h 108" name="T5"/>
              <a:gd fmla="*/ 556 w 556" name="T6"/>
              <a:gd fmla="*/ 0 h 108" name="T7"/>
              <a:gd fmla="*/ 0 w 556" name="T8"/>
              <a:gd fmla="*/ 0 h 108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08" w="556">
                <a:moveTo>
                  <a:pt x="0" y="0"/>
                </a:moveTo>
                <a:lnTo>
                  <a:pt x="0" y="108"/>
                </a:lnTo>
                <a:lnTo>
                  <a:pt x="555" y="108"/>
                </a:lnTo>
                <a:lnTo>
                  <a:pt x="55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6730DA9D-3774-422E-981F-C048B9023064}"/>
              </a:ext>
            </a:extLst>
          </p:cNvPr>
          <p:cNvSpPr/>
          <p:nvPr/>
        </p:nvSpPr>
        <p:spPr bwMode="auto">
          <a:xfrm>
            <a:off x="2884518" y="6006806"/>
            <a:ext cx="592854" cy="73390"/>
          </a:xfrm>
          <a:custGeom>
            <a:gdLst>
              <a:gd fmla="*/ 0 w 292" name="T0"/>
              <a:gd fmla="*/ 0 h 36" name="T1"/>
              <a:gd fmla="*/ 0 w 292" name="T2"/>
              <a:gd fmla="*/ 36 h 36" name="T3"/>
              <a:gd fmla="*/ 277 w 292" name="T4"/>
              <a:gd fmla="*/ 36 h 36" name="T5"/>
              <a:gd fmla="*/ 292 w 292" name="T6"/>
              <a:gd fmla="*/ 0 h 36" name="T7"/>
              <a:gd fmla="*/ 0 w 292" name="T8"/>
              <a:gd fmla="*/ 0 h 36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36" w="292">
                <a:moveTo>
                  <a:pt x="0" y="0"/>
                </a:moveTo>
                <a:cubicBezTo>
                  <a:pt x="0" y="36"/>
                  <a:pt x="0" y="36"/>
                  <a:pt x="0" y="36"/>
                </a:cubicBezTo>
                <a:cubicBezTo>
                  <a:pt x="277" y="36"/>
                  <a:pt x="277" y="36"/>
                  <a:pt x="277" y="36"/>
                </a:cubicBezTo>
                <a:cubicBezTo>
                  <a:pt x="282" y="25"/>
                  <a:pt x="288" y="13"/>
                  <a:pt x="292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71188D17-205A-4780-A96B-83B72810C188}"/>
              </a:ext>
            </a:extLst>
          </p:cNvPr>
          <p:cNvSpPr/>
          <p:nvPr/>
        </p:nvSpPr>
        <p:spPr bwMode="auto">
          <a:xfrm>
            <a:off x="2884518" y="6146706"/>
            <a:ext cx="520611" cy="270626"/>
          </a:xfrm>
          <a:custGeom>
            <a:gdLst>
              <a:gd fmla="*/ 0 w 256" name="T0"/>
              <a:gd fmla="*/ 0 h 133" name="T1"/>
              <a:gd fmla="*/ 0 w 256" name="T2"/>
              <a:gd fmla="*/ 133 h 133" name="T3"/>
              <a:gd fmla="*/ 1 w 256" name="T4"/>
              <a:gd fmla="*/ 133 h 133" name="T5"/>
              <a:gd fmla="*/ 90 w 256" name="T6"/>
              <a:gd fmla="*/ 97 h 133" name="T7"/>
              <a:gd fmla="*/ 112 w 256" name="T8"/>
              <a:gd fmla="*/ 88 h 133" name="T9"/>
              <a:gd fmla="*/ 148 w 256" name="T10"/>
              <a:gd fmla="*/ 88 h 133" name="T11"/>
              <a:gd fmla="*/ 205 w 256" name="T12"/>
              <a:gd fmla="*/ 60 h 133" name="T13"/>
              <a:gd fmla="*/ 206 w 256" name="T14"/>
              <a:gd fmla="*/ 59 h 133" name="T15"/>
              <a:gd fmla="*/ 256 w 256" name="T16"/>
              <a:gd fmla="*/ 0 h 133" name="T17"/>
              <a:gd fmla="*/ 0 w 256" name="T18"/>
              <a:gd fmla="*/ 0 h 133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133" w="256">
                <a:moveTo>
                  <a:pt x="0" y="0"/>
                </a:moveTo>
                <a:cubicBezTo>
                  <a:pt x="0" y="133"/>
                  <a:pt x="0" y="133"/>
                  <a:pt x="0" y="133"/>
                </a:cubicBezTo>
                <a:cubicBezTo>
                  <a:pt x="0" y="133"/>
                  <a:pt x="1" y="133"/>
                  <a:pt x="1" y="133"/>
                </a:cubicBezTo>
                <a:cubicBezTo>
                  <a:pt x="36" y="133"/>
                  <a:pt x="67" y="119"/>
                  <a:pt x="90" y="97"/>
                </a:cubicBezTo>
                <a:cubicBezTo>
                  <a:pt x="96" y="91"/>
                  <a:pt x="104" y="88"/>
                  <a:pt x="112" y="88"/>
                </a:cubicBezTo>
                <a:cubicBezTo>
                  <a:pt x="148" y="88"/>
                  <a:pt x="148" y="88"/>
                  <a:pt x="148" y="88"/>
                </a:cubicBezTo>
                <a:cubicBezTo>
                  <a:pt x="170" y="88"/>
                  <a:pt x="191" y="78"/>
                  <a:pt x="205" y="60"/>
                </a:cubicBezTo>
                <a:cubicBezTo>
                  <a:pt x="206" y="59"/>
                  <a:pt x="206" y="59"/>
                  <a:pt x="206" y="59"/>
                </a:cubicBezTo>
                <a:cubicBezTo>
                  <a:pt x="221" y="40"/>
                  <a:pt x="239" y="23"/>
                  <a:pt x="256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FF0C7A13-EC06-445B-B98A-95B8DD1F0F0E}"/>
              </a:ext>
            </a:extLst>
          </p:cNvPr>
          <p:cNvSpPr/>
          <p:nvPr/>
        </p:nvSpPr>
        <p:spPr bwMode="auto">
          <a:xfrm>
            <a:off x="2884518" y="5583667"/>
            <a:ext cx="634136" cy="7339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19" name="任意多边形: 形状 18">
            <a:extLst>
              <a:ext uri="{FF2B5EF4-FFF2-40B4-BE49-F238E27FC236}">
                <a16:creationId xmlns:a16="http://schemas.microsoft.com/office/drawing/2014/main" id="{7C5E4D53-260D-442A-86B6-E96723DDD6C7}"/>
              </a:ext>
            </a:extLst>
          </p:cNvPr>
          <p:cNvSpPr/>
          <p:nvPr/>
        </p:nvSpPr>
        <p:spPr bwMode="auto">
          <a:xfrm>
            <a:off x="2440063" y="1762795"/>
            <a:ext cx="6349189" cy="1114612"/>
          </a:xfrm>
          <a:custGeom>
            <a:gdLst>
              <a:gd fmla="*/ 303 w 3367" name="T0"/>
              <a:gd fmla="*/ 972 h 972" name="T1"/>
              <a:gd fmla="*/ 3367 w 3367" name="T2"/>
              <a:gd fmla="*/ 972 h 972" name="T3"/>
              <a:gd fmla="*/ 3367 w 3367" name="T4"/>
              <a:gd fmla="*/ 0 h 972" name="T5"/>
              <a:gd fmla="*/ 298 w 3367" name="T6"/>
              <a:gd fmla="*/ 0 h 972" name="T7"/>
              <a:gd fmla="*/ 0 w 3367" name="T8"/>
              <a:gd fmla="*/ 447 h 972" name="T9"/>
              <a:gd fmla="*/ 303 w 3367" name="T10"/>
              <a:gd fmla="*/ 972 h 972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972" w="3366">
                <a:moveTo>
                  <a:pt x="303" y="972"/>
                </a:moveTo>
                <a:lnTo>
                  <a:pt x="3367" y="972"/>
                </a:lnTo>
                <a:lnTo>
                  <a:pt x="3367" y="0"/>
                </a:lnTo>
                <a:lnTo>
                  <a:pt x="298" y="0"/>
                </a:lnTo>
                <a:lnTo>
                  <a:pt x="0" y="447"/>
                </a:lnTo>
                <a:lnTo>
                  <a:pt x="303" y="972"/>
                </a:lnTo>
                <a:close/>
              </a:path>
            </a:pathLst>
          </a:custGeom>
          <a:solidFill>
            <a:schemeClr val="accent1">
              <a:lumMod val="100000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20" name="任意多边形: 形状 19">
            <a:extLst>
              <a:ext uri="{FF2B5EF4-FFF2-40B4-BE49-F238E27FC236}">
                <a16:creationId xmlns:a16="http://schemas.microsoft.com/office/drawing/2014/main" id="{A9BF95EC-452D-43E3-B58D-11081333B3F1}"/>
              </a:ext>
            </a:extLst>
          </p:cNvPr>
          <p:cNvSpPr/>
          <p:nvPr/>
        </p:nvSpPr>
        <p:spPr bwMode="auto">
          <a:xfrm>
            <a:off x="3155614" y="2982905"/>
            <a:ext cx="9036384" cy="1151307"/>
          </a:xfrm>
          <a:custGeom>
            <a:gdLst>
              <a:gd fmla="*/ 314 w 3482" name="T0"/>
              <a:gd fmla="*/ 1004 h 1004" name="T1"/>
              <a:gd fmla="*/ 3482 w 3482" name="T2"/>
              <a:gd fmla="*/ 1004 h 1004" name="T3"/>
              <a:gd fmla="*/ 3482 w 3482" name="T4"/>
              <a:gd fmla="*/ 0 h 1004" name="T5"/>
              <a:gd fmla="*/ 310 w 3482" name="T6"/>
              <a:gd fmla="*/ 0 h 1004" name="T7"/>
              <a:gd fmla="*/ 0 w 3482" name="T8"/>
              <a:gd fmla="*/ 461 h 1004" name="T9"/>
              <a:gd fmla="*/ 314 w 3482" name="T10"/>
              <a:gd fmla="*/ 1004 h 1004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1004" w="3482">
                <a:moveTo>
                  <a:pt x="314" y="1004"/>
                </a:moveTo>
                <a:lnTo>
                  <a:pt x="3482" y="1004"/>
                </a:lnTo>
                <a:lnTo>
                  <a:pt x="3482" y="0"/>
                </a:lnTo>
                <a:lnTo>
                  <a:pt x="310" y="0"/>
                </a:lnTo>
                <a:lnTo>
                  <a:pt x="0" y="461"/>
                </a:lnTo>
                <a:lnTo>
                  <a:pt x="314" y="1004"/>
                </a:lnTo>
                <a:close/>
              </a:path>
            </a:pathLst>
          </a:custGeom>
          <a:solidFill>
            <a:schemeClr val="accent2">
              <a:lumMod val="100000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21" name="任意多边形: 形状 20">
            <a:extLst>
              <a:ext uri="{FF2B5EF4-FFF2-40B4-BE49-F238E27FC236}">
                <a16:creationId xmlns:a16="http://schemas.microsoft.com/office/drawing/2014/main" id="{8F22F092-94C0-4E1E-9D33-EBC8E82AF6F2}"/>
              </a:ext>
            </a:extLst>
          </p:cNvPr>
          <p:cNvSpPr/>
          <p:nvPr/>
        </p:nvSpPr>
        <p:spPr bwMode="auto">
          <a:xfrm>
            <a:off x="2918245" y="4243151"/>
            <a:ext cx="6358617" cy="1119199"/>
          </a:xfrm>
          <a:custGeom>
            <a:gdLst>
              <a:gd fmla="*/ 289 w 3372" name="T0"/>
              <a:gd fmla="*/ 976 h 976" name="T1"/>
              <a:gd fmla="*/ 3372 w 3372" name="T2"/>
              <a:gd fmla="*/ 976 h 976" name="T3"/>
              <a:gd fmla="*/ 3372 w 3372" name="T4"/>
              <a:gd fmla="*/ 0 h 976" name="T5"/>
              <a:gd fmla="*/ 283 w 3372" name="T6"/>
              <a:gd fmla="*/ 0 h 976" name="T7"/>
              <a:gd fmla="*/ 0 w 3372" name="T8"/>
              <a:gd fmla="*/ 449 h 976" name="T9"/>
              <a:gd fmla="*/ 289 w 3372" name="T10"/>
              <a:gd fmla="*/ 976 h 976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976" w="3372">
                <a:moveTo>
                  <a:pt x="289" y="976"/>
                </a:moveTo>
                <a:lnTo>
                  <a:pt x="3372" y="976"/>
                </a:lnTo>
                <a:lnTo>
                  <a:pt x="3372" y="0"/>
                </a:lnTo>
                <a:lnTo>
                  <a:pt x="283" y="0"/>
                </a:lnTo>
                <a:lnTo>
                  <a:pt x="0" y="449"/>
                </a:lnTo>
                <a:lnTo>
                  <a:pt x="289" y="976"/>
                </a:lnTo>
                <a:close/>
              </a:path>
            </a:pathLst>
          </a:custGeom>
          <a:solidFill>
            <a:schemeClr val="accent3">
              <a:lumMod val="100000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22" name="任意多边形: 形状 21">
            <a:extLst>
              <a:ext uri="{FF2B5EF4-FFF2-40B4-BE49-F238E27FC236}">
                <a16:creationId xmlns:a16="http://schemas.microsoft.com/office/drawing/2014/main" id="{64D12890-D50A-48FA-A3F0-7C1D1B52CBEC}"/>
              </a:ext>
            </a:extLst>
          </p:cNvPr>
          <p:cNvSpPr/>
          <p:nvPr/>
        </p:nvSpPr>
        <p:spPr bwMode="auto">
          <a:xfrm>
            <a:off x="7739763" y="3933689"/>
            <a:ext cx="1040892" cy="1203753"/>
          </a:xfrm>
          <a:custGeom>
            <a:gdLst>
              <a:gd fmla="*/ 882 w 882" name="T0"/>
              <a:gd fmla="*/ 255 h 1020" name="T1"/>
              <a:gd fmla="*/ 442 w 882" name="T2"/>
              <a:gd fmla="*/ 0 h 1020" name="T3"/>
              <a:gd fmla="*/ 0 w 882" name="T4"/>
              <a:gd fmla="*/ 255 h 1020" name="T5"/>
              <a:gd fmla="*/ 0 w 882" name="T6"/>
              <a:gd fmla="*/ 764 h 1020" name="T7"/>
              <a:gd fmla="*/ 442 w 882" name="T8"/>
              <a:gd fmla="*/ 1020 h 1020" name="T9"/>
              <a:gd fmla="*/ 882 w 882" name="T10"/>
              <a:gd fmla="*/ 764 h 1020" name="T11"/>
              <a:gd fmla="*/ 882 w 882" name="T12"/>
              <a:gd fmla="*/ 255 h 1020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020" w="882">
                <a:moveTo>
                  <a:pt x="882" y="255"/>
                </a:moveTo>
                <a:lnTo>
                  <a:pt x="442" y="0"/>
                </a:lnTo>
                <a:lnTo>
                  <a:pt x="0" y="255"/>
                </a:lnTo>
                <a:lnTo>
                  <a:pt x="0" y="764"/>
                </a:lnTo>
                <a:lnTo>
                  <a:pt x="442" y="1020"/>
                </a:lnTo>
                <a:lnTo>
                  <a:pt x="882" y="764"/>
                </a:lnTo>
                <a:lnTo>
                  <a:pt x="882" y="25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23" name="任意多边形: 形状 22">
            <a:extLst>
              <a:ext uri="{FF2B5EF4-FFF2-40B4-BE49-F238E27FC236}">
                <a16:creationId xmlns:a16="http://schemas.microsoft.com/office/drawing/2014/main" id="{94C21782-66E1-4E50-89B8-01514B694107}"/>
              </a:ext>
            </a:extLst>
          </p:cNvPr>
          <p:cNvSpPr/>
          <p:nvPr/>
        </p:nvSpPr>
        <p:spPr bwMode="auto">
          <a:xfrm>
            <a:off x="7830634" y="4031641"/>
            <a:ext cx="872130" cy="1006668"/>
          </a:xfrm>
          <a:custGeom>
            <a:gdLst>
              <a:gd fmla="*/ 739 w 739" name="T0"/>
              <a:gd fmla="*/ 213 h 853" name="T1"/>
              <a:gd fmla="*/ 370 w 739" name="T2"/>
              <a:gd fmla="*/ 0 h 853" name="T3"/>
              <a:gd fmla="*/ 0 w 739" name="T4"/>
              <a:gd fmla="*/ 213 h 853" name="T5"/>
              <a:gd fmla="*/ 0 w 739" name="T6"/>
              <a:gd fmla="*/ 640 h 853" name="T7"/>
              <a:gd fmla="*/ 370 w 739" name="T8"/>
              <a:gd fmla="*/ 853 h 853" name="T9"/>
              <a:gd fmla="*/ 739 w 739" name="T10"/>
              <a:gd fmla="*/ 640 h 853" name="T11"/>
              <a:gd fmla="*/ 739 w 739" name="T12"/>
              <a:gd fmla="*/ 213 h 853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853" w="739">
                <a:moveTo>
                  <a:pt x="739" y="213"/>
                </a:moveTo>
                <a:lnTo>
                  <a:pt x="370" y="0"/>
                </a:lnTo>
                <a:lnTo>
                  <a:pt x="0" y="213"/>
                </a:lnTo>
                <a:lnTo>
                  <a:pt x="0" y="640"/>
                </a:lnTo>
                <a:lnTo>
                  <a:pt x="370" y="853"/>
                </a:lnTo>
                <a:lnTo>
                  <a:pt x="739" y="640"/>
                </a:lnTo>
                <a:lnTo>
                  <a:pt x="739" y="21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 bIns="45720" compatLnSpc="1" lIns="91440" rIns="91440" tIns="45720" vert="horz" wrap="square">
            <a:prstTxWarp prst="textNoShape">
              <a:avLst/>
            </a:prstTxWarp>
            <a:normAutofit/>
          </a:bodyPr>
          <a:lstStyle/>
          <a:p>
            <a:pPr algn="ctr"/>
            <a:r>
              <a:rPr altLang="zh-CN" lang="en-US" sz="2400">
                <a:solidFill>
                  <a:schemeClr val="accent3">
                    <a:lumMod val="100000"/>
                  </a:schemeClr>
                </a:solidFill>
                <a:ea charset="-122" panose="020b0503020204020204" pitchFamily="34" typeface="微软雅黑"/>
                <a:cs typeface="+mn-ea"/>
                <a:sym typeface="+mn-lt"/>
              </a:rPr>
              <a:t>03</a:t>
            </a:r>
          </a:p>
        </p:txBody>
      </p:sp>
      <p:sp>
        <p:nvSpPr>
          <p:cNvPr id="24" name="任意多边形: 形状 23">
            <a:extLst>
              <a:ext uri="{FF2B5EF4-FFF2-40B4-BE49-F238E27FC236}">
                <a16:creationId xmlns:a16="http://schemas.microsoft.com/office/drawing/2014/main" id="{C2FC7999-8424-43DC-BBAF-2FFC9E4FF857}"/>
              </a:ext>
            </a:extLst>
          </p:cNvPr>
          <p:cNvSpPr/>
          <p:nvPr/>
        </p:nvSpPr>
        <p:spPr bwMode="auto">
          <a:xfrm>
            <a:off x="8043223" y="2663799"/>
            <a:ext cx="1070398" cy="1236799"/>
          </a:xfrm>
          <a:custGeom>
            <a:gdLst>
              <a:gd fmla="*/ 907 w 907" name="T0"/>
              <a:gd fmla="*/ 261 h 1048" name="T1"/>
              <a:gd fmla="*/ 454 w 907" name="T2"/>
              <a:gd fmla="*/ 0 h 1048" name="T3"/>
              <a:gd fmla="*/ 0 w 907" name="T4"/>
              <a:gd fmla="*/ 261 h 1048" name="T5"/>
              <a:gd fmla="*/ 0 w 907" name="T6"/>
              <a:gd fmla="*/ 786 h 1048" name="T7"/>
              <a:gd fmla="*/ 454 w 907" name="T8"/>
              <a:gd fmla="*/ 1048 h 1048" name="T9"/>
              <a:gd fmla="*/ 907 w 907" name="T10"/>
              <a:gd fmla="*/ 786 h 1048" name="T11"/>
              <a:gd fmla="*/ 907 w 907" name="T12"/>
              <a:gd fmla="*/ 261 h 1048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048" w="906">
                <a:moveTo>
                  <a:pt x="907" y="261"/>
                </a:moveTo>
                <a:lnTo>
                  <a:pt x="454" y="0"/>
                </a:lnTo>
                <a:lnTo>
                  <a:pt x="0" y="261"/>
                </a:lnTo>
                <a:lnTo>
                  <a:pt x="0" y="786"/>
                </a:lnTo>
                <a:lnTo>
                  <a:pt x="454" y="1048"/>
                </a:lnTo>
                <a:lnTo>
                  <a:pt x="907" y="786"/>
                </a:lnTo>
                <a:lnTo>
                  <a:pt x="907" y="26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25" name="任意多边形: 形状 24">
            <a:extLst>
              <a:ext uri="{FF2B5EF4-FFF2-40B4-BE49-F238E27FC236}">
                <a16:creationId xmlns:a16="http://schemas.microsoft.com/office/drawing/2014/main" id="{9776A269-0FC4-40C4-9C84-8B5104A99DB9}"/>
              </a:ext>
            </a:extLst>
          </p:cNvPr>
          <p:cNvSpPr/>
          <p:nvPr/>
        </p:nvSpPr>
        <p:spPr bwMode="auto">
          <a:xfrm>
            <a:off x="8136456" y="2762933"/>
            <a:ext cx="898095" cy="1037354"/>
          </a:xfrm>
          <a:custGeom>
            <a:gdLst>
              <a:gd fmla="*/ 761 w 761" name="T0"/>
              <a:gd fmla="*/ 220 h 879" name="T1"/>
              <a:gd fmla="*/ 380 w 761" name="T2"/>
              <a:gd fmla="*/ 0 h 879" name="T3"/>
              <a:gd fmla="*/ 0 w 761" name="T4"/>
              <a:gd fmla="*/ 220 h 879" name="T5"/>
              <a:gd fmla="*/ 0 w 761" name="T6"/>
              <a:gd fmla="*/ 659 h 879" name="T7"/>
              <a:gd fmla="*/ 380 w 761" name="T8"/>
              <a:gd fmla="*/ 879 h 879" name="T9"/>
              <a:gd fmla="*/ 761 w 761" name="T10"/>
              <a:gd fmla="*/ 659 h 879" name="T11"/>
              <a:gd fmla="*/ 761 w 761" name="T12"/>
              <a:gd fmla="*/ 220 h 879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879" w="761">
                <a:moveTo>
                  <a:pt x="761" y="220"/>
                </a:moveTo>
                <a:lnTo>
                  <a:pt x="380" y="0"/>
                </a:lnTo>
                <a:lnTo>
                  <a:pt x="0" y="220"/>
                </a:lnTo>
                <a:lnTo>
                  <a:pt x="0" y="659"/>
                </a:lnTo>
                <a:lnTo>
                  <a:pt x="380" y="879"/>
                </a:lnTo>
                <a:lnTo>
                  <a:pt x="761" y="659"/>
                </a:lnTo>
                <a:lnTo>
                  <a:pt x="761" y="2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 bIns="45720" compatLnSpc="1" lIns="91440" rIns="91440" tIns="45720" vert="horz" wrap="square">
            <a:prstTxWarp prst="textNoShape">
              <a:avLst/>
            </a:prstTxWarp>
            <a:normAutofit/>
          </a:bodyPr>
          <a:lstStyle/>
          <a:p>
            <a:pPr algn="ctr"/>
            <a:r>
              <a:rPr altLang="zh-CN" lang="en-US" sz="2400">
                <a:solidFill>
                  <a:schemeClr val="accent2">
                    <a:lumMod val="100000"/>
                  </a:schemeClr>
                </a:solidFill>
                <a:ea charset="-122" panose="020b0503020204020204" pitchFamily="34" typeface="微软雅黑"/>
                <a:cs typeface="+mn-ea"/>
                <a:sym typeface="+mn-lt"/>
              </a:rPr>
              <a:t>02</a:t>
            </a:r>
          </a:p>
        </p:txBody>
      </p:sp>
      <p:sp>
        <p:nvSpPr>
          <p:cNvPr id="26" name="任意多边形: 形状 25">
            <a:extLst>
              <a:ext uri="{FF2B5EF4-FFF2-40B4-BE49-F238E27FC236}">
                <a16:creationId xmlns:a16="http://schemas.microsoft.com/office/drawing/2014/main" id="{53A1E69F-EDD2-4368-9396-BCFEE18120D4}"/>
              </a:ext>
            </a:extLst>
          </p:cNvPr>
          <p:cNvSpPr/>
          <p:nvPr/>
        </p:nvSpPr>
        <p:spPr bwMode="auto">
          <a:xfrm>
            <a:off x="7234042" y="1448779"/>
            <a:ext cx="1042072" cy="1201392"/>
          </a:xfrm>
          <a:custGeom>
            <a:gdLst>
              <a:gd fmla="*/ 883 w 883" name="T0"/>
              <a:gd fmla="*/ 253 h 1018" name="T1"/>
              <a:gd fmla="*/ 441 w 883" name="T2"/>
              <a:gd fmla="*/ 0 h 1018" name="T3"/>
              <a:gd fmla="*/ 0 w 883" name="T4"/>
              <a:gd fmla="*/ 253 h 1018" name="T5"/>
              <a:gd fmla="*/ 0 w 883" name="T6"/>
              <a:gd fmla="*/ 764 h 1018" name="T7"/>
              <a:gd fmla="*/ 441 w 883" name="T8"/>
              <a:gd fmla="*/ 1018 h 1018" name="T9"/>
              <a:gd fmla="*/ 879 w 883" name="T10"/>
              <a:gd fmla="*/ 766 h 1018" name="T11"/>
              <a:gd fmla="*/ 883 w 883" name="T12"/>
              <a:gd fmla="*/ 253 h 1018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018" w="883">
                <a:moveTo>
                  <a:pt x="883" y="253"/>
                </a:moveTo>
                <a:lnTo>
                  <a:pt x="441" y="0"/>
                </a:lnTo>
                <a:lnTo>
                  <a:pt x="0" y="253"/>
                </a:lnTo>
                <a:lnTo>
                  <a:pt x="0" y="764"/>
                </a:lnTo>
                <a:lnTo>
                  <a:pt x="441" y="1018"/>
                </a:lnTo>
                <a:lnTo>
                  <a:pt x="879" y="766"/>
                </a:lnTo>
                <a:lnTo>
                  <a:pt x="883" y="25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27" name="任意多边形: 形状 26">
            <a:extLst>
              <a:ext uri="{FF2B5EF4-FFF2-40B4-BE49-F238E27FC236}">
                <a16:creationId xmlns:a16="http://schemas.microsoft.com/office/drawing/2014/main" id="{0F697974-25D3-4443-B7DB-C4E2FA34B1D6}"/>
              </a:ext>
            </a:extLst>
          </p:cNvPr>
          <p:cNvSpPr/>
          <p:nvPr/>
        </p:nvSpPr>
        <p:spPr bwMode="auto">
          <a:xfrm>
            <a:off x="7326093" y="1544371"/>
            <a:ext cx="872130" cy="1009027"/>
          </a:xfrm>
          <a:custGeom>
            <a:gdLst>
              <a:gd fmla="*/ 739 w 739" name="T0"/>
              <a:gd fmla="*/ 215 h 855" name="T1"/>
              <a:gd fmla="*/ 369 w 739" name="T2"/>
              <a:gd fmla="*/ 0 h 855" name="T3"/>
              <a:gd fmla="*/ 0 w 739" name="T4"/>
              <a:gd fmla="*/ 215 h 855" name="T5"/>
              <a:gd fmla="*/ 0 w 739" name="T6"/>
              <a:gd fmla="*/ 641 h 855" name="T7"/>
              <a:gd fmla="*/ 369 w 739" name="T8"/>
              <a:gd fmla="*/ 855 h 855" name="T9"/>
              <a:gd fmla="*/ 739 w 739" name="T10"/>
              <a:gd fmla="*/ 641 h 855" name="T11"/>
              <a:gd fmla="*/ 739 w 739" name="T12"/>
              <a:gd fmla="*/ 215 h 85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855" w="739">
                <a:moveTo>
                  <a:pt x="739" y="215"/>
                </a:moveTo>
                <a:lnTo>
                  <a:pt x="369" y="0"/>
                </a:lnTo>
                <a:lnTo>
                  <a:pt x="0" y="215"/>
                </a:lnTo>
                <a:lnTo>
                  <a:pt x="0" y="641"/>
                </a:lnTo>
                <a:lnTo>
                  <a:pt x="369" y="855"/>
                </a:lnTo>
                <a:lnTo>
                  <a:pt x="739" y="641"/>
                </a:lnTo>
                <a:lnTo>
                  <a:pt x="739" y="2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 bIns="45720" compatLnSpc="1" lIns="91440" rIns="91440" tIns="45720" vert="horz" wrap="square">
            <a:prstTxWarp prst="textNoShape">
              <a:avLst/>
            </a:prstTxWarp>
            <a:normAutofit/>
          </a:bodyPr>
          <a:lstStyle/>
          <a:p>
            <a:pPr algn="ctr"/>
            <a:r>
              <a:rPr altLang="zh-CN" lang="en-US" sz="2400">
                <a:solidFill>
                  <a:schemeClr val="accent1">
                    <a:lumMod val="100000"/>
                  </a:schemeClr>
                </a:solidFill>
                <a:ea charset="-122" panose="020b0503020204020204" pitchFamily="34" typeface="微软雅黑"/>
                <a:cs typeface="+mn-ea"/>
                <a:sym typeface="+mn-lt"/>
              </a:rPr>
              <a:t>01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606B7A3F-EC8C-45C1-8154-EFC5F5E5E508}"/>
              </a:ext>
            </a:extLst>
          </p:cNvPr>
          <p:cNvSpPr/>
          <p:nvPr/>
        </p:nvSpPr>
        <p:spPr>
          <a:xfrm>
            <a:off x="3155615" y="2064001"/>
            <a:ext cx="3409732" cy="236473"/>
          </a:xfrm>
          <a:prstGeom prst="rect">
            <a:avLst/>
          </a:prstGeom>
        </p:spPr>
        <p:txBody>
          <a:bodyPr anchor="ctr" bIns="0" lIns="144000" rIns="144000" tIns="0" wrap="none">
            <a:normAutofit fontScale="92500" lnSpcReduction="10000"/>
          </a:bodyPr>
          <a:lstStyle/>
          <a:p>
            <a:r>
              <a:rPr altLang="en-US" b="1" lang="zh-CN">
                <a:solidFill>
                  <a:schemeClr val="bg1"/>
                </a:solidFill>
                <a:ea charset="-122" panose="020b0503020204020204" pitchFamily="34" typeface="微软雅黑"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B030B0B7-6D33-44D9-835D-37B2B507035A}"/>
              </a:ext>
            </a:extLst>
          </p:cNvPr>
          <p:cNvSpPr/>
          <p:nvPr/>
        </p:nvSpPr>
        <p:spPr>
          <a:xfrm>
            <a:off x="3155615" y="2300475"/>
            <a:ext cx="3409732" cy="465959"/>
          </a:xfrm>
          <a:prstGeom prst="rect">
            <a:avLst/>
          </a:prstGeom>
        </p:spPr>
        <p:txBody>
          <a:bodyPr anchor="t" bIns="0" lIns="144000" rIns="144000" tIns="0" wrap="square">
            <a:normAutofit/>
          </a:bodyPr>
          <a:lstStyle/>
          <a:p>
            <a:pPr>
              <a:lnSpc>
                <a:spcPct val="120000"/>
              </a:lnSpc>
            </a:pPr>
            <a:r>
              <a:rPr altLang="en-US" lang="zh-CN" sz="1200">
                <a:solidFill>
                  <a:schemeClr val="bg1"/>
                </a:solidFill>
                <a:ea charset="-122" panose="020b0503020204020204" pitchFamily="34" typeface="微软雅黑"/>
                <a:cs typeface="+mn-ea"/>
                <a:sym typeface="+mn-lt"/>
              </a:rPr>
              <a:t>此部分内容作为文字排版占位显示（建议使用主题字体）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D940B7D2-182C-4E89-BCBD-947EA1ECBC90}"/>
              </a:ext>
            </a:extLst>
          </p:cNvPr>
          <p:cNvSpPr/>
          <p:nvPr/>
        </p:nvSpPr>
        <p:spPr>
          <a:xfrm>
            <a:off x="3742823" y="3282630"/>
            <a:ext cx="3409732" cy="236473"/>
          </a:xfrm>
          <a:prstGeom prst="rect">
            <a:avLst/>
          </a:prstGeom>
        </p:spPr>
        <p:txBody>
          <a:bodyPr anchor="ctr" bIns="0" lIns="144000" rIns="144000" tIns="0" wrap="none">
            <a:normAutofit fontScale="92500" lnSpcReduction="10000"/>
          </a:bodyPr>
          <a:lstStyle/>
          <a:p>
            <a:r>
              <a:rPr altLang="en-US" b="1" lang="zh-CN">
                <a:solidFill>
                  <a:schemeClr val="bg1"/>
                </a:solidFill>
                <a:ea charset="-122" panose="020b0503020204020204" pitchFamily="34" typeface="微软雅黑"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7C80E771-F5EC-43E2-BDB6-61479DF0B9EE}"/>
              </a:ext>
            </a:extLst>
          </p:cNvPr>
          <p:cNvSpPr/>
          <p:nvPr/>
        </p:nvSpPr>
        <p:spPr>
          <a:xfrm>
            <a:off x="3742823" y="3519104"/>
            <a:ext cx="3409732" cy="465959"/>
          </a:xfrm>
          <a:prstGeom prst="rect">
            <a:avLst/>
          </a:prstGeom>
        </p:spPr>
        <p:txBody>
          <a:bodyPr anchor="t" bIns="0" lIns="144000" rIns="144000" tIns="0" wrap="square">
            <a:normAutofit/>
          </a:bodyPr>
          <a:lstStyle/>
          <a:p>
            <a:pPr>
              <a:lnSpc>
                <a:spcPct val="120000"/>
              </a:lnSpc>
            </a:pPr>
            <a:r>
              <a:rPr altLang="en-US" lang="zh-CN" sz="1200">
                <a:solidFill>
                  <a:schemeClr val="bg1"/>
                </a:solidFill>
                <a:ea charset="-122" panose="020b0503020204020204" pitchFamily="34" typeface="微软雅黑"/>
                <a:cs typeface="+mn-ea"/>
                <a:sym typeface="+mn-lt"/>
              </a:rPr>
              <a:t>此部分内容作为文字排版占位显示（建议使用主题字体）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B4FFBD05-1B60-4408-B2F0-EC49720045DA}"/>
              </a:ext>
            </a:extLst>
          </p:cNvPr>
          <p:cNvSpPr/>
          <p:nvPr/>
        </p:nvSpPr>
        <p:spPr>
          <a:xfrm>
            <a:off x="3508334" y="4546648"/>
            <a:ext cx="3409732" cy="236473"/>
          </a:xfrm>
          <a:prstGeom prst="rect">
            <a:avLst/>
          </a:prstGeom>
        </p:spPr>
        <p:txBody>
          <a:bodyPr anchor="ctr" bIns="0" lIns="144000" rIns="144000" tIns="0" wrap="none">
            <a:normAutofit fontScale="92500" lnSpcReduction="10000"/>
          </a:bodyPr>
          <a:lstStyle/>
          <a:p>
            <a:r>
              <a:rPr altLang="en-US" b="1" lang="zh-CN">
                <a:solidFill>
                  <a:schemeClr val="bg1"/>
                </a:solidFill>
                <a:ea charset="-122" panose="020b0503020204020204" pitchFamily="34" typeface="微软雅黑"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018453B1-3A30-4335-9448-00A70C036C50}"/>
              </a:ext>
            </a:extLst>
          </p:cNvPr>
          <p:cNvSpPr/>
          <p:nvPr/>
        </p:nvSpPr>
        <p:spPr>
          <a:xfrm>
            <a:off x="3508334" y="4783121"/>
            <a:ext cx="3409732" cy="465959"/>
          </a:xfrm>
          <a:prstGeom prst="rect">
            <a:avLst/>
          </a:prstGeom>
        </p:spPr>
        <p:txBody>
          <a:bodyPr anchor="t" bIns="0" lIns="144000" rIns="144000" tIns="0" wrap="square">
            <a:normAutofit/>
          </a:bodyPr>
          <a:lstStyle/>
          <a:p>
            <a:pPr>
              <a:lnSpc>
                <a:spcPct val="120000"/>
              </a:lnSpc>
            </a:pPr>
            <a:r>
              <a:rPr altLang="en-US" lang="zh-CN" sz="1200">
                <a:solidFill>
                  <a:schemeClr val="bg1"/>
                </a:solidFill>
                <a:ea charset="-122" panose="020b0503020204020204" pitchFamily="34" typeface="微软雅黑"/>
                <a:cs typeface="+mn-ea"/>
                <a:sym typeface="+mn-lt"/>
              </a:rPr>
              <a:t>此部分内容作为文字排版占位显示（建议使用主题字体）</a:t>
            </a:r>
          </a:p>
        </p:txBody>
      </p:sp>
      <p:sp>
        <p:nvSpPr>
          <p:cNvPr id="34" name="Title 6">
            <a:extLst>
              <a:ext uri="{FF2B5EF4-FFF2-40B4-BE49-F238E27FC236}">
                <a16:creationId xmlns:a16="http://schemas.microsoft.com/office/drawing/2014/main" id="{D7891F05-794B-4FC8-B752-AFC2FD0DF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6800" y="356628"/>
            <a:ext cx="7518400" cy="471365"/>
          </a:xfrm>
        </p:spPr>
        <p:txBody>
          <a:bodyPr>
            <a:normAutofit fontScale="90000"/>
          </a:bodyPr>
          <a:lstStyle/>
          <a:p>
            <a:pPr algn="ctr"/>
            <a:r>
              <a:rPr altLang="en-US" lang="zh-CN">
                <a:solidFill>
                  <a:schemeClr val="accent1"/>
                </a:solidFill>
                <a:latin typeface="+mn-lt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59267F54-346C-49C8-B27D-A38FE90E0612}"/>
              </a:ext>
            </a:extLst>
          </p:cNvPr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zh-CN" lang="en-US" sz="2400">
                <a:solidFill>
                  <a:schemeClr val="accent1"/>
                </a:solidFill>
                <a:ea charset="-122" panose="020b0503020204020204" pitchFamily="34" typeface="微软雅黑"/>
                <a:cs typeface="+mn-ea"/>
                <a:sym typeface="+mn-lt"/>
              </a:rPr>
              <a:t>CLICK TO ADD CAPTION TEXT</a:t>
            </a:r>
          </a:p>
        </p:txBody>
      </p:sp>
    </p:spTree>
    <p:extLst>
      <p:ext uri="{BB962C8B-B14F-4D97-AF65-F5344CB8AC3E}">
        <p14:creationId val="1357642752"/>
      </p:ext>
    </p:extLst>
  </p:cSld>
  <p:clrMapOvr>
    <a:masterClrMapping/>
  </p:clrMapOvr>
  <p:transition spd="slow">
    <p:randomBar dir="vert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2" presetSubtype="4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8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12" presetSubtype="4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2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3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2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2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3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3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3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3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4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4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4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4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4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5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5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5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5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5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5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6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6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6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6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6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7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7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7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7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7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7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7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8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8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8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8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6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8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8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9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9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2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9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9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9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9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8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9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0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0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03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4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10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0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0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09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0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11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1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1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15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6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grpId="0" id="11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1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2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2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2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12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2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26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2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8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grpId="0" id="12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3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3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33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4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13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3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3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39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0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fill="hold" grpId="0" id="14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4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44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45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6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14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49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5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2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fill="hold" grpId="0" id="15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55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56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57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8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15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61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62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63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4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fill="hold" grpId="0" id="16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67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6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69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0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17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73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74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75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6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fill="hold" grpId="0" id="17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79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8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2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18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85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86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87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8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fill="hold" grpId="0" id="18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91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92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93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  <p:bldP grpId="0" spid="7"/>
      <p:bldP grpId="0" spid="8"/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19"/>
      <p:bldP grpId="0" spid="20"/>
      <p:bldP grpId="0" spid="21"/>
      <p:bldP grpId="0" spid="22"/>
      <p:bldP grpId="0" spid="23"/>
      <p:bldP grpId="0" spid="24"/>
      <p:bldP grpId="0" spid="25"/>
      <p:bldP grpId="0" spid="26"/>
      <p:bldP grpId="0" spid="27"/>
      <p:bldP grpId="0" spid="28"/>
      <p:bldP grpId="0" spid="29"/>
      <p:bldP grpId="0" spid="30"/>
      <p:bldP grpId="0" spid="31"/>
      <p:bldP grpId="0" spid="32"/>
      <p:bldP grpId="0" spid="33"/>
      <p:bldP grpId="0" spid="34"/>
      <p:bldP grpId="0" spid="35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8" name="Title 6">
            <a:extLst>
              <a:ext uri="{FF2B5EF4-FFF2-40B4-BE49-F238E27FC236}">
                <a16:creationId xmlns:a16="http://schemas.microsoft.com/office/drawing/2014/main" id="{47ACCE17-60FE-435C-A50E-310E85AA1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6800" y="356628"/>
            <a:ext cx="7518400" cy="471365"/>
          </a:xfrm>
        </p:spPr>
        <p:txBody>
          <a:bodyPr>
            <a:normAutofit fontScale="90000"/>
          </a:bodyPr>
          <a:lstStyle/>
          <a:p>
            <a:pPr algn="ctr"/>
            <a:r>
              <a:rPr altLang="en-US" lang="zh-CN">
                <a:solidFill>
                  <a:schemeClr val="accent1"/>
                </a:solidFill>
                <a:latin typeface="+mn-lt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49" name="Text Placeholder 7">
            <a:extLst>
              <a:ext uri="{FF2B5EF4-FFF2-40B4-BE49-F238E27FC236}">
                <a16:creationId xmlns:a16="http://schemas.microsoft.com/office/drawing/2014/main" id="{152875DF-7717-4EE7-83CC-08B68EB83547}"/>
              </a:ext>
            </a:extLst>
          </p:cNvPr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zh-CN" lang="en-US" sz="2400">
                <a:solidFill>
                  <a:schemeClr val="accent1"/>
                </a:solidFill>
                <a:ea charset="-122" panose="020b0503020204020204" pitchFamily="34" typeface="微软雅黑"/>
                <a:cs typeface="+mn-ea"/>
                <a:sym typeface="+mn-lt"/>
              </a:rPr>
              <a:t>CLICK TO ADD CAPTION TEXT</a:t>
            </a:r>
          </a:p>
        </p:txBody>
      </p:sp>
      <p:sp>
        <p:nvSpPr>
          <p:cNvPr id="71" name="右箭头 28">
            <a:extLst>
              <a:ext uri="{FF2B5EF4-FFF2-40B4-BE49-F238E27FC236}">
                <a16:creationId xmlns:a16="http://schemas.microsoft.com/office/drawing/2014/main" id="{FA4A4D6E-E332-44D0-B04F-AECBF5C2F0B4}"/>
              </a:ext>
            </a:extLst>
          </p:cNvPr>
          <p:cNvSpPr/>
          <p:nvPr/>
        </p:nvSpPr>
        <p:spPr>
          <a:xfrm>
            <a:off x="1201510" y="2754719"/>
            <a:ext cx="9788973" cy="871297"/>
          </a:xfrm>
          <a:prstGeom prst="rightArrow">
            <a:avLst>
              <a:gd fmla="val 59701" name="adj1"/>
              <a:gd fmla="val 50000" name="adj2"/>
            </a:avLst>
          </a:prstGeom>
          <a:solidFill>
            <a:srgbClr val="FFC000">
              <a:alpha val="88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charset="-122" panose="020b0503020204020204" pitchFamily="34" typeface="微软雅黑"/>
              <a:cs typeface="+mn-ea"/>
              <a:sym typeface="+mn-lt"/>
            </a:endParaRPr>
          </a:p>
        </p:txBody>
      </p:sp>
      <p:grpSp>
        <p:nvGrpSpPr>
          <p:cNvPr id="72" name="组合 71">
            <a:extLst>
              <a:ext uri="{FF2B5EF4-FFF2-40B4-BE49-F238E27FC236}">
                <a16:creationId xmlns:a16="http://schemas.microsoft.com/office/drawing/2014/main" id="{3D437F41-9F40-4D0C-A321-AA0C208A57DE}"/>
              </a:ext>
            </a:extLst>
          </p:cNvPr>
          <p:cNvGrpSpPr/>
          <p:nvPr/>
        </p:nvGrpSpPr>
        <p:grpSpPr>
          <a:xfrm>
            <a:off x="2928640" y="2594894"/>
            <a:ext cx="1647933" cy="1188133"/>
            <a:chOff x="1406466" y="2090057"/>
            <a:chExt cx="3211849" cy="2315688"/>
          </a:xfrm>
        </p:grpSpPr>
        <p:sp>
          <p:nvSpPr>
            <p:cNvPr id="95" name="平行四边形 94">
              <a:extLst>
                <a:ext uri="{FF2B5EF4-FFF2-40B4-BE49-F238E27FC236}">
                  <a16:creationId xmlns:a16="http://schemas.microsoft.com/office/drawing/2014/main" id="{27636FA9-B8E7-45BC-AA28-3FDADF738DA3}"/>
                </a:ext>
              </a:extLst>
            </p:cNvPr>
            <p:cNvSpPr/>
            <p:nvPr/>
          </p:nvSpPr>
          <p:spPr>
            <a:xfrm>
              <a:off x="1781299" y="2090057"/>
              <a:ext cx="2458193" cy="2315688"/>
            </a:xfrm>
            <a:prstGeom prst="parallelogram">
              <a:avLst>
                <a:gd fmla="val 58009" name="adj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96" name="等腰三角形 95">
              <a:extLst>
                <a:ext uri="{FF2B5EF4-FFF2-40B4-BE49-F238E27FC236}">
                  <a16:creationId xmlns:a16="http://schemas.microsoft.com/office/drawing/2014/main" id="{9A57284F-FE38-4243-A2CB-1B2BF89F17EC}"/>
                </a:ext>
              </a:extLst>
            </p:cNvPr>
            <p:cNvSpPr/>
            <p:nvPr/>
          </p:nvSpPr>
          <p:spPr>
            <a:xfrm>
              <a:off x="3860669" y="2090057"/>
              <a:ext cx="757646" cy="653143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97" name="等腰三角形 96">
              <a:extLst>
                <a:ext uri="{FF2B5EF4-FFF2-40B4-BE49-F238E27FC236}">
                  <a16:creationId xmlns:a16="http://schemas.microsoft.com/office/drawing/2014/main" id="{0AAC8781-C1DB-462D-9053-4E9AAD90E349}"/>
                </a:ext>
              </a:extLst>
            </p:cNvPr>
            <p:cNvSpPr/>
            <p:nvPr/>
          </p:nvSpPr>
          <p:spPr>
            <a:xfrm flipV="1">
              <a:off x="1406466" y="3752602"/>
              <a:ext cx="757646" cy="653143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</p:grpSp>
      <p:grpSp>
        <p:nvGrpSpPr>
          <p:cNvPr id="73" name="组合 72">
            <a:extLst>
              <a:ext uri="{FF2B5EF4-FFF2-40B4-BE49-F238E27FC236}">
                <a16:creationId xmlns:a16="http://schemas.microsoft.com/office/drawing/2014/main" id="{7AD4018F-5610-4243-B59E-E6F1C52D5C4B}"/>
              </a:ext>
            </a:extLst>
          </p:cNvPr>
          <p:cNvGrpSpPr/>
          <p:nvPr/>
        </p:nvGrpSpPr>
        <p:grpSpPr>
          <a:xfrm>
            <a:off x="4323627" y="2594894"/>
            <a:ext cx="1649980" cy="1188133"/>
            <a:chOff x="1402476" y="2090057"/>
            <a:chExt cx="3215839" cy="2315688"/>
          </a:xfrm>
        </p:grpSpPr>
        <p:sp>
          <p:nvSpPr>
            <p:cNvPr id="92" name="平行四边形 91">
              <a:extLst>
                <a:ext uri="{FF2B5EF4-FFF2-40B4-BE49-F238E27FC236}">
                  <a16:creationId xmlns:a16="http://schemas.microsoft.com/office/drawing/2014/main" id="{AEABA484-ED09-4D52-BC75-DBA275621C9E}"/>
                </a:ext>
              </a:extLst>
            </p:cNvPr>
            <p:cNvSpPr/>
            <p:nvPr/>
          </p:nvSpPr>
          <p:spPr>
            <a:xfrm>
              <a:off x="1781299" y="2090057"/>
              <a:ext cx="2458193" cy="2315688"/>
            </a:xfrm>
            <a:prstGeom prst="parallelogram">
              <a:avLst>
                <a:gd fmla="val 58009" name="adj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93" name="等腰三角形 92">
              <a:extLst>
                <a:ext uri="{FF2B5EF4-FFF2-40B4-BE49-F238E27FC236}">
                  <a16:creationId xmlns:a16="http://schemas.microsoft.com/office/drawing/2014/main" id="{C2829727-CFCE-4E94-B4DD-77213AAF60F0}"/>
                </a:ext>
              </a:extLst>
            </p:cNvPr>
            <p:cNvSpPr/>
            <p:nvPr/>
          </p:nvSpPr>
          <p:spPr>
            <a:xfrm>
              <a:off x="3860669" y="2090057"/>
              <a:ext cx="757646" cy="653142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94" name="等腰三角形 93">
              <a:extLst>
                <a:ext uri="{FF2B5EF4-FFF2-40B4-BE49-F238E27FC236}">
                  <a16:creationId xmlns:a16="http://schemas.microsoft.com/office/drawing/2014/main" id="{67932CDC-53AE-46B8-8FEA-6801AAE846A5}"/>
                </a:ext>
              </a:extLst>
            </p:cNvPr>
            <p:cNvSpPr/>
            <p:nvPr/>
          </p:nvSpPr>
          <p:spPr>
            <a:xfrm flipV="1">
              <a:off x="1402476" y="3752603"/>
              <a:ext cx="757646" cy="653142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</p:grpSp>
      <p:grpSp>
        <p:nvGrpSpPr>
          <p:cNvPr id="74" name="组合 73">
            <a:extLst>
              <a:ext uri="{FF2B5EF4-FFF2-40B4-BE49-F238E27FC236}">
                <a16:creationId xmlns:a16="http://schemas.microsoft.com/office/drawing/2014/main" id="{30D1FCBB-573D-4F23-BEEB-67119199DFDD}"/>
              </a:ext>
            </a:extLst>
          </p:cNvPr>
          <p:cNvGrpSpPr/>
          <p:nvPr/>
        </p:nvGrpSpPr>
        <p:grpSpPr>
          <a:xfrm>
            <a:off x="5643452" y="2594894"/>
            <a:ext cx="1647933" cy="1188133"/>
            <a:chOff x="1406466" y="2090057"/>
            <a:chExt cx="3211849" cy="2315688"/>
          </a:xfrm>
        </p:grpSpPr>
        <p:sp>
          <p:nvSpPr>
            <p:cNvPr id="89" name="平行四边形 88">
              <a:extLst>
                <a:ext uri="{FF2B5EF4-FFF2-40B4-BE49-F238E27FC236}">
                  <a16:creationId xmlns:a16="http://schemas.microsoft.com/office/drawing/2014/main" id="{C5D0E0DD-7B67-4743-8639-A311F232A8B1}"/>
                </a:ext>
              </a:extLst>
            </p:cNvPr>
            <p:cNvSpPr/>
            <p:nvPr/>
          </p:nvSpPr>
          <p:spPr>
            <a:xfrm>
              <a:off x="1781299" y="2090057"/>
              <a:ext cx="2458193" cy="2315688"/>
            </a:xfrm>
            <a:prstGeom prst="parallelogram">
              <a:avLst>
                <a:gd fmla="val 58009" name="adj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90" name="等腰三角形 89">
              <a:extLst>
                <a:ext uri="{FF2B5EF4-FFF2-40B4-BE49-F238E27FC236}">
                  <a16:creationId xmlns:a16="http://schemas.microsoft.com/office/drawing/2014/main" id="{2B3467C7-53E8-4F34-B476-71DC1671CB18}"/>
                </a:ext>
              </a:extLst>
            </p:cNvPr>
            <p:cNvSpPr/>
            <p:nvPr/>
          </p:nvSpPr>
          <p:spPr>
            <a:xfrm>
              <a:off x="3860669" y="2090057"/>
              <a:ext cx="757646" cy="653143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91" name="等腰三角形 90">
              <a:extLst>
                <a:ext uri="{FF2B5EF4-FFF2-40B4-BE49-F238E27FC236}">
                  <a16:creationId xmlns:a16="http://schemas.microsoft.com/office/drawing/2014/main" id="{C929022A-1C25-41BA-9342-3982774EB397}"/>
                </a:ext>
              </a:extLst>
            </p:cNvPr>
            <p:cNvSpPr/>
            <p:nvPr/>
          </p:nvSpPr>
          <p:spPr>
            <a:xfrm flipV="1">
              <a:off x="1406466" y="3752602"/>
              <a:ext cx="757646" cy="653143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</p:grpSp>
      <p:grpSp>
        <p:nvGrpSpPr>
          <p:cNvPr id="75" name="组合 74">
            <a:extLst>
              <a:ext uri="{FF2B5EF4-FFF2-40B4-BE49-F238E27FC236}">
                <a16:creationId xmlns:a16="http://schemas.microsoft.com/office/drawing/2014/main" id="{52999445-6D58-4C51-B840-A754D47C9F41}"/>
              </a:ext>
            </a:extLst>
          </p:cNvPr>
          <p:cNvGrpSpPr/>
          <p:nvPr/>
        </p:nvGrpSpPr>
        <p:grpSpPr>
          <a:xfrm>
            <a:off x="7038442" y="2594894"/>
            <a:ext cx="1649980" cy="1188133"/>
            <a:chOff x="1402476" y="2090057"/>
            <a:chExt cx="3215839" cy="2315688"/>
          </a:xfrm>
        </p:grpSpPr>
        <p:sp>
          <p:nvSpPr>
            <p:cNvPr id="86" name="平行四边形 85">
              <a:extLst>
                <a:ext uri="{FF2B5EF4-FFF2-40B4-BE49-F238E27FC236}">
                  <a16:creationId xmlns:a16="http://schemas.microsoft.com/office/drawing/2014/main" id="{148351CA-5C25-4AFB-A478-44FE548DB56A}"/>
                </a:ext>
              </a:extLst>
            </p:cNvPr>
            <p:cNvSpPr/>
            <p:nvPr/>
          </p:nvSpPr>
          <p:spPr>
            <a:xfrm>
              <a:off x="1781299" y="2090057"/>
              <a:ext cx="2458193" cy="2315688"/>
            </a:xfrm>
            <a:prstGeom prst="parallelogram">
              <a:avLst>
                <a:gd fmla="val 58009" name="adj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87" name="等腰三角形 86">
              <a:extLst>
                <a:ext uri="{FF2B5EF4-FFF2-40B4-BE49-F238E27FC236}">
                  <a16:creationId xmlns:a16="http://schemas.microsoft.com/office/drawing/2014/main" id="{9DFABFE8-EEB8-469B-82A6-5696E4A6FD28}"/>
                </a:ext>
              </a:extLst>
            </p:cNvPr>
            <p:cNvSpPr/>
            <p:nvPr/>
          </p:nvSpPr>
          <p:spPr>
            <a:xfrm>
              <a:off x="3860669" y="2090057"/>
              <a:ext cx="757646" cy="653142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88" name="等腰三角形 87">
              <a:extLst>
                <a:ext uri="{FF2B5EF4-FFF2-40B4-BE49-F238E27FC236}">
                  <a16:creationId xmlns:a16="http://schemas.microsoft.com/office/drawing/2014/main" id="{7734EA01-B571-43FB-A4B1-534FC97E07C4}"/>
                </a:ext>
              </a:extLst>
            </p:cNvPr>
            <p:cNvSpPr/>
            <p:nvPr/>
          </p:nvSpPr>
          <p:spPr>
            <a:xfrm flipV="1">
              <a:off x="1402476" y="3752603"/>
              <a:ext cx="757646" cy="653142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</p:grpSp>
      <p:sp>
        <p:nvSpPr>
          <p:cNvPr id="76" name="椭圆 75">
            <a:extLst>
              <a:ext uri="{FF2B5EF4-FFF2-40B4-BE49-F238E27FC236}">
                <a16:creationId xmlns:a16="http://schemas.microsoft.com/office/drawing/2014/main" id="{283BAD7C-FE04-4732-8144-A2AD101E146E}"/>
              </a:ext>
            </a:extLst>
          </p:cNvPr>
          <p:cNvSpPr/>
          <p:nvPr/>
        </p:nvSpPr>
        <p:spPr>
          <a:xfrm>
            <a:off x="1838437" y="2963845"/>
            <a:ext cx="450231" cy="45023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77" name="椭圆 76">
            <a:extLst>
              <a:ext uri="{FF2B5EF4-FFF2-40B4-BE49-F238E27FC236}">
                <a16:creationId xmlns:a16="http://schemas.microsoft.com/office/drawing/2014/main" id="{05836D4D-4A2A-4D3A-8C56-156D3DCC1581}"/>
              </a:ext>
            </a:extLst>
          </p:cNvPr>
          <p:cNvSpPr/>
          <p:nvPr/>
        </p:nvSpPr>
        <p:spPr>
          <a:xfrm>
            <a:off x="4292877" y="2963845"/>
            <a:ext cx="450231" cy="45023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78" name="椭圆 77">
            <a:extLst>
              <a:ext uri="{FF2B5EF4-FFF2-40B4-BE49-F238E27FC236}">
                <a16:creationId xmlns:a16="http://schemas.microsoft.com/office/drawing/2014/main" id="{76FCE7E2-D8E9-4361-B9FA-9030E3BAD341}"/>
              </a:ext>
            </a:extLst>
          </p:cNvPr>
          <p:cNvSpPr/>
          <p:nvPr/>
        </p:nvSpPr>
        <p:spPr>
          <a:xfrm>
            <a:off x="5617372" y="2963845"/>
            <a:ext cx="450231" cy="45023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79" name="椭圆 78">
            <a:extLst>
              <a:ext uri="{FF2B5EF4-FFF2-40B4-BE49-F238E27FC236}">
                <a16:creationId xmlns:a16="http://schemas.microsoft.com/office/drawing/2014/main" id="{9AC61FCA-DA65-4ED4-A4B6-3E55ACAEEBDE}"/>
              </a:ext>
            </a:extLst>
          </p:cNvPr>
          <p:cNvSpPr/>
          <p:nvPr/>
        </p:nvSpPr>
        <p:spPr>
          <a:xfrm>
            <a:off x="9692503" y="2963844"/>
            <a:ext cx="450231" cy="45023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80" name="任意多边形 37">
            <a:extLst>
              <a:ext uri="{FF2B5EF4-FFF2-40B4-BE49-F238E27FC236}">
                <a16:creationId xmlns:a16="http://schemas.microsoft.com/office/drawing/2014/main" id="{1E9F3D1E-D774-4D1E-A6A6-5C3AAC42167E}"/>
              </a:ext>
            </a:extLst>
          </p:cNvPr>
          <p:cNvSpPr/>
          <p:nvPr/>
        </p:nvSpPr>
        <p:spPr bwMode="auto">
          <a:xfrm>
            <a:off x="1946883" y="3048680"/>
            <a:ext cx="233337" cy="280561"/>
          </a:xfrm>
          <a:custGeom>
            <a:gdLst>
              <a:gd fmla="*/ 55289 w 268288" name="connsiteX0"/>
              <a:gd fmla="*/ 122559 h 322584" name="connsiteY0"/>
              <a:gd fmla="*/ 214313 w 268288" name="connsiteX1"/>
              <a:gd fmla="*/ 122559 h 322584" name="connsiteY1"/>
              <a:gd fmla="*/ 214313 w 268288" name="connsiteX2"/>
              <a:gd fmla="*/ 235731 h 322584" name="connsiteY2"/>
              <a:gd fmla="*/ 188028 w 268288" name="connsiteX3"/>
              <a:gd fmla="*/ 268630 h 322584" name="connsiteY3"/>
              <a:gd fmla="*/ 188028 w 268288" name="connsiteX4"/>
              <a:gd fmla="*/ 309425 h 322584" name="connsiteY4"/>
              <a:gd fmla="*/ 168314 w 268288" name="connsiteX5"/>
              <a:gd fmla="*/ 322584 h 322584" name="connsiteY5"/>
              <a:gd fmla="*/ 148601 w 268288" name="connsiteX6"/>
              <a:gd fmla="*/ 309425 h 322584" name="connsiteY6"/>
              <a:gd fmla="*/ 148601 w 268288" name="connsiteX7"/>
              <a:gd fmla="*/ 268630 h 322584" name="connsiteY7"/>
              <a:gd fmla="*/ 119687 w 268288" name="connsiteX8"/>
              <a:gd fmla="*/ 268630 h 322584" name="connsiteY8"/>
              <a:gd fmla="*/ 119687 w 268288" name="connsiteX9"/>
              <a:gd fmla="*/ 309425 h 322584" name="connsiteY9"/>
              <a:gd fmla="*/ 99974 w 268288" name="connsiteX10"/>
              <a:gd fmla="*/ 322584 h 322584" name="connsiteY10"/>
              <a:gd fmla="*/ 81574 w 268288" name="connsiteX11"/>
              <a:gd fmla="*/ 309425 h 322584" name="connsiteY11"/>
              <a:gd fmla="*/ 81574 w 268288" name="connsiteX12"/>
              <a:gd fmla="*/ 268630 h 322584" name="connsiteY12"/>
              <a:gd fmla="*/ 53975 w 268288" name="connsiteX13"/>
              <a:gd fmla="*/ 235731 h 322584" name="connsiteY13"/>
              <a:gd fmla="*/ 55289 w 268288" name="connsiteX14"/>
              <a:gd fmla="*/ 122559 h 322584" name="connsiteY14"/>
              <a:gd fmla="*/ 248444 w 268288" name="connsiteX15"/>
              <a:gd fmla="*/ 108272 h 322584" name="connsiteY15"/>
              <a:gd fmla="*/ 268288 w 268288" name="connsiteX16"/>
              <a:gd fmla="*/ 121403 h 322584" name="connsiteY16"/>
              <a:gd fmla="*/ 268288 w 268288" name="connsiteX17"/>
              <a:gd fmla="*/ 201504 h 322584" name="connsiteY17"/>
              <a:gd fmla="*/ 248444 w 268288" name="connsiteX18"/>
              <a:gd fmla="*/ 214635 h 322584" name="connsiteY18"/>
              <a:gd fmla="*/ 228600 w 268288" name="connsiteX19"/>
              <a:gd fmla="*/ 201504 h 322584" name="connsiteY19"/>
              <a:gd fmla="*/ 228600 w 268288" name="connsiteX20"/>
              <a:gd fmla="*/ 121403 h 322584" name="connsiteY20"/>
              <a:gd fmla="*/ 248444 w 268288" name="connsiteX21"/>
              <a:gd fmla="*/ 108272 h 322584" name="connsiteY21"/>
              <a:gd fmla="*/ 19844 w 268288" name="connsiteX22"/>
              <a:gd fmla="*/ 108272 h 322584" name="connsiteY22"/>
              <a:gd fmla="*/ 39688 w 268288" name="connsiteX23"/>
              <a:gd fmla="*/ 121437 h 322584" name="connsiteY23"/>
              <a:gd fmla="*/ 39688 w 268288" name="connsiteX24"/>
              <a:gd fmla="*/ 201741 h 322584" name="connsiteY24"/>
              <a:gd fmla="*/ 19844 w 268288" name="connsiteX25"/>
              <a:gd fmla="*/ 216222 h 322584" name="connsiteY25"/>
              <a:gd fmla="*/ 0 w 268288" name="connsiteX26"/>
              <a:gd fmla="*/ 201741 h 322584" name="connsiteY26"/>
              <a:gd fmla="*/ 0 w 268288" name="connsiteX27"/>
              <a:gd fmla="*/ 121437 h 322584" name="connsiteY27"/>
              <a:gd fmla="*/ 19844 w 268288" name="connsiteX28"/>
              <a:gd fmla="*/ 108272 h 322584" name="connsiteY28"/>
              <a:gd fmla="*/ 167482 w 268288" name="connsiteX29"/>
              <a:gd fmla="*/ 65409 h 322584" name="connsiteY29"/>
              <a:gd fmla="*/ 157163 w 268288" name="connsiteX30"/>
              <a:gd fmla="*/ 75728 h 322584" name="connsiteY30"/>
              <a:gd fmla="*/ 167482 w 268288" name="connsiteX31"/>
              <a:gd fmla="*/ 86047 h 322584" name="connsiteY31"/>
              <a:gd fmla="*/ 177801 w 268288" name="connsiteX32"/>
              <a:gd fmla="*/ 75728 h 322584" name="connsiteY32"/>
              <a:gd fmla="*/ 167482 w 268288" name="connsiteX33"/>
              <a:gd fmla="*/ 65409 h 322584" name="connsiteY33"/>
              <a:gd fmla="*/ 100807 w 268288" name="connsiteX34"/>
              <a:gd fmla="*/ 65409 h 322584" name="connsiteY34"/>
              <a:gd fmla="*/ 90488 w 268288" name="connsiteX35"/>
              <a:gd fmla="*/ 75728 h 322584" name="connsiteY35"/>
              <a:gd fmla="*/ 100807 w 268288" name="connsiteX36"/>
              <a:gd fmla="*/ 86047 h 322584" name="connsiteY36"/>
              <a:gd fmla="*/ 111126 w 268288" name="connsiteX37"/>
              <a:gd fmla="*/ 75728 h 322584" name="connsiteY37"/>
              <a:gd fmla="*/ 100807 w 268288" name="connsiteX38"/>
              <a:gd fmla="*/ 65409 h 322584" name="connsiteY38"/>
              <a:gd fmla="*/ 71089 w 268288" name="connsiteX39"/>
              <a:gd fmla="*/ 1373 h 322584" name="connsiteY39"/>
              <a:gd fmla="*/ 81621 w 268288" name="connsiteX40"/>
              <a:gd fmla="*/ 4013 h 322584" name="connsiteY40"/>
              <a:gd fmla="*/ 106633 w 268288" name="connsiteX41"/>
              <a:gd fmla="*/ 43605 h 322584" name="connsiteY41"/>
              <a:gd fmla="*/ 106633 w 268288" name="connsiteX42"/>
              <a:gd fmla="*/ 44924 h 322584" name="connsiteY42"/>
              <a:gd fmla="*/ 134279 w 268288" name="connsiteX43"/>
              <a:gd fmla="*/ 40965 h 322584" name="connsiteY43"/>
              <a:gd fmla="*/ 161925 w 268288" name="connsiteX44"/>
              <a:gd fmla="*/ 44924 h 322584" name="connsiteY44"/>
              <a:gd fmla="*/ 163242 w 268288" name="connsiteX45"/>
              <a:gd fmla="*/ 43605 h 322584" name="connsiteY45"/>
              <a:gd fmla="*/ 188254 w 268288" name="connsiteX46"/>
              <a:gd fmla="*/ 4013 h 322584" name="connsiteY46"/>
              <a:gd fmla="*/ 197470 w 268288" name="connsiteX47"/>
              <a:gd fmla="*/ 1373 h 322584" name="connsiteY47"/>
              <a:gd fmla="*/ 201419 w 268288" name="connsiteX48"/>
              <a:gd fmla="*/ 10611 h 322584" name="connsiteY48"/>
              <a:gd fmla="*/ 175090 w 268288" name="connsiteX49"/>
              <a:gd fmla="*/ 50203 h 322584" name="connsiteY49"/>
              <a:gd fmla="*/ 175090 w 268288" name="connsiteX50"/>
              <a:gd fmla="*/ 51523 h 322584" name="connsiteY50"/>
              <a:gd fmla="*/ 215900 w 268288" name="connsiteX51"/>
              <a:gd fmla="*/ 108272 h 322584" name="connsiteY51"/>
              <a:gd fmla="*/ 53975 w 268288" name="connsiteX52"/>
              <a:gd fmla="*/ 108272 h 322584" name="connsiteY52"/>
              <a:gd fmla="*/ 94785 w 268288" name="connsiteX53"/>
              <a:gd fmla="*/ 51523 h 322584" name="connsiteY53"/>
              <a:gd fmla="*/ 93469 w 268288" name="connsiteX54"/>
              <a:gd fmla="*/ 50203 h 322584" name="connsiteY54"/>
              <a:gd fmla="*/ 68456 w 268288" name="connsiteX55"/>
              <a:gd fmla="*/ 10611 h 322584" name="connsiteY55"/>
              <a:gd fmla="*/ 71089 w 268288" name="connsiteX56"/>
              <a:gd fmla="*/ 1373 h 322584" name="connsiteY5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b="b" l="l" r="r" t="t"/>
            <a:pathLst>
              <a:path h="322584" w="268288">
                <a:moveTo>
                  <a:pt x="55289" y="122559"/>
                </a:moveTo>
                <a:cubicBezTo>
                  <a:pt x="55289" y="122559"/>
                  <a:pt x="55289" y="122559"/>
                  <a:pt x="214313" y="122559"/>
                </a:cubicBezTo>
                <a:cubicBezTo>
                  <a:pt x="214313" y="122559"/>
                  <a:pt x="214313" y="122559"/>
                  <a:pt x="214313" y="235731"/>
                </a:cubicBezTo>
                <a:cubicBezTo>
                  <a:pt x="214313" y="255471"/>
                  <a:pt x="206428" y="265998"/>
                  <a:pt x="188028" y="268630"/>
                </a:cubicBezTo>
                <a:cubicBezTo>
                  <a:pt x="188028" y="268630"/>
                  <a:pt x="188028" y="268630"/>
                  <a:pt x="188028" y="309425"/>
                </a:cubicBezTo>
                <a:cubicBezTo>
                  <a:pt x="188028" y="316004"/>
                  <a:pt x="178828" y="322584"/>
                  <a:pt x="168314" y="322584"/>
                </a:cubicBezTo>
                <a:cubicBezTo>
                  <a:pt x="157800" y="322584"/>
                  <a:pt x="148601" y="316004"/>
                  <a:pt x="148601" y="309425"/>
                </a:cubicBezTo>
                <a:cubicBezTo>
                  <a:pt x="148601" y="309425"/>
                  <a:pt x="148601" y="309425"/>
                  <a:pt x="148601" y="268630"/>
                </a:cubicBezTo>
                <a:cubicBezTo>
                  <a:pt x="139401" y="268630"/>
                  <a:pt x="128887" y="268630"/>
                  <a:pt x="119687" y="268630"/>
                </a:cubicBezTo>
                <a:cubicBezTo>
                  <a:pt x="119687" y="268630"/>
                  <a:pt x="119687" y="268630"/>
                  <a:pt x="119687" y="309425"/>
                </a:cubicBezTo>
                <a:cubicBezTo>
                  <a:pt x="119687" y="316004"/>
                  <a:pt x="111802" y="322584"/>
                  <a:pt x="99974" y="322584"/>
                </a:cubicBezTo>
                <a:cubicBezTo>
                  <a:pt x="89460" y="322584"/>
                  <a:pt x="81574" y="316004"/>
                  <a:pt x="81574" y="309425"/>
                </a:cubicBezTo>
                <a:cubicBezTo>
                  <a:pt x="81574" y="309425"/>
                  <a:pt x="81574" y="309425"/>
                  <a:pt x="81574" y="268630"/>
                </a:cubicBezTo>
                <a:cubicBezTo>
                  <a:pt x="63175" y="265998"/>
                  <a:pt x="53975" y="255471"/>
                  <a:pt x="53975" y="235731"/>
                </a:cubicBezTo>
                <a:cubicBezTo>
                  <a:pt x="53975" y="212044"/>
                  <a:pt x="55289" y="122559"/>
                  <a:pt x="55289" y="122559"/>
                </a:cubicBezTo>
                <a:close/>
                <a:moveTo>
                  <a:pt x="248444" y="108272"/>
                </a:moveTo>
                <a:cubicBezTo>
                  <a:pt x="259028" y="108272"/>
                  <a:pt x="268288" y="114838"/>
                  <a:pt x="268288" y="121403"/>
                </a:cubicBezTo>
                <a:cubicBezTo>
                  <a:pt x="268288" y="121403"/>
                  <a:pt x="268288" y="121403"/>
                  <a:pt x="268288" y="201504"/>
                </a:cubicBezTo>
                <a:cubicBezTo>
                  <a:pt x="268288" y="208070"/>
                  <a:pt x="259028" y="214635"/>
                  <a:pt x="248444" y="214635"/>
                </a:cubicBezTo>
                <a:cubicBezTo>
                  <a:pt x="237861" y="214635"/>
                  <a:pt x="228600" y="208070"/>
                  <a:pt x="228600" y="201504"/>
                </a:cubicBezTo>
                <a:cubicBezTo>
                  <a:pt x="228600" y="201504"/>
                  <a:pt x="228600" y="201504"/>
                  <a:pt x="228600" y="121403"/>
                </a:cubicBezTo>
                <a:cubicBezTo>
                  <a:pt x="228600" y="114838"/>
                  <a:pt x="237861" y="108272"/>
                  <a:pt x="248444" y="108272"/>
                </a:cubicBezTo>
                <a:close/>
                <a:moveTo>
                  <a:pt x="19844" y="108272"/>
                </a:moveTo>
                <a:cubicBezTo>
                  <a:pt x="30427" y="108272"/>
                  <a:pt x="39688" y="113538"/>
                  <a:pt x="39688" y="121437"/>
                </a:cubicBezTo>
                <a:cubicBezTo>
                  <a:pt x="39688" y="121437"/>
                  <a:pt x="39688" y="121437"/>
                  <a:pt x="39688" y="201741"/>
                </a:cubicBezTo>
                <a:cubicBezTo>
                  <a:pt x="39688" y="209640"/>
                  <a:pt x="30427" y="216222"/>
                  <a:pt x="19844" y="216222"/>
                </a:cubicBezTo>
                <a:cubicBezTo>
                  <a:pt x="9260" y="216222"/>
                  <a:pt x="0" y="209640"/>
                  <a:pt x="0" y="201741"/>
                </a:cubicBezTo>
                <a:cubicBezTo>
                  <a:pt x="0" y="201741"/>
                  <a:pt x="0" y="201741"/>
                  <a:pt x="0" y="121437"/>
                </a:cubicBezTo>
                <a:cubicBezTo>
                  <a:pt x="0" y="113538"/>
                  <a:pt x="9260" y="108272"/>
                  <a:pt x="19844" y="108272"/>
                </a:cubicBezTo>
                <a:close/>
                <a:moveTo>
                  <a:pt x="167482" y="65409"/>
                </a:moveTo>
                <a:cubicBezTo>
                  <a:pt x="161783" y="65409"/>
                  <a:pt x="157163" y="70029"/>
                  <a:pt x="157163" y="75728"/>
                </a:cubicBezTo>
                <a:cubicBezTo>
                  <a:pt x="157163" y="81427"/>
                  <a:pt x="161783" y="86047"/>
                  <a:pt x="167482" y="86047"/>
                </a:cubicBezTo>
                <a:cubicBezTo>
                  <a:pt x="173181" y="86047"/>
                  <a:pt x="177801" y="81427"/>
                  <a:pt x="177801" y="75728"/>
                </a:cubicBezTo>
                <a:cubicBezTo>
                  <a:pt x="177801" y="70029"/>
                  <a:pt x="173181" y="65409"/>
                  <a:pt x="167482" y="65409"/>
                </a:cubicBezTo>
                <a:close/>
                <a:moveTo>
                  <a:pt x="100807" y="65409"/>
                </a:moveTo>
                <a:cubicBezTo>
                  <a:pt x="95108" y="65409"/>
                  <a:pt x="90488" y="70029"/>
                  <a:pt x="90488" y="75728"/>
                </a:cubicBezTo>
                <a:cubicBezTo>
                  <a:pt x="90488" y="81427"/>
                  <a:pt x="95108" y="86047"/>
                  <a:pt x="100807" y="86047"/>
                </a:cubicBezTo>
                <a:cubicBezTo>
                  <a:pt x="106506" y="86047"/>
                  <a:pt x="111126" y="81427"/>
                  <a:pt x="111126" y="75728"/>
                </a:cubicBezTo>
                <a:cubicBezTo>
                  <a:pt x="111126" y="70029"/>
                  <a:pt x="106506" y="65409"/>
                  <a:pt x="100807" y="65409"/>
                </a:cubicBezTo>
                <a:close/>
                <a:moveTo>
                  <a:pt x="71089" y="1373"/>
                </a:moveTo>
                <a:cubicBezTo>
                  <a:pt x="75038" y="-1266"/>
                  <a:pt x="78988" y="53"/>
                  <a:pt x="81621" y="4013"/>
                </a:cubicBezTo>
                <a:cubicBezTo>
                  <a:pt x="81621" y="4013"/>
                  <a:pt x="81621" y="4013"/>
                  <a:pt x="106633" y="43605"/>
                </a:cubicBezTo>
                <a:cubicBezTo>
                  <a:pt x="106633" y="43605"/>
                  <a:pt x="106633" y="44924"/>
                  <a:pt x="106633" y="44924"/>
                </a:cubicBezTo>
                <a:cubicBezTo>
                  <a:pt x="115849" y="42285"/>
                  <a:pt x="125064" y="40965"/>
                  <a:pt x="134279" y="40965"/>
                </a:cubicBezTo>
                <a:cubicBezTo>
                  <a:pt x="144811" y="40965"/>
                  <a:pt x="154026" y="42285"/>
                  <a:pt x="161925" y="44924"/>
                </a:cubicBezTo>
                <a:cubicBezTo>
                  <a:pt x="161925" y="44924"/>
                  <a:pt x="161925" y="43605"/>
                  <a:pt x="163242" y="43605"/>
                </a:cubicBezTo>
                <a:cubicBezTo>
                  <a:pt x="163242" y="43605"/>
                  <a:pt x="163242" y="43605"/>
                  <a:pt x="188254" y="4013"/>
                </a:cubicBezTo>
                <a:cubicBezTo>
                  <a:pt x="189571" y="53"/>
                  <a:pt x="194837" y="-1266"/>
                  <a:pt x="197470" y="1373"/>
                </a:cubicBezTo>
                <a:cubicBezTo>
                  <a:pt x="201419" y="2693"/>
                  <a:pt x="202735" y="6652"/>
                  <a:pt x="201419" y="10611"/>
                </a:cubicBezTo>
                <a:cubicBezTo>
                  <a:pt x="201419" y="10611"/>
                  <a:pt x="201419" y="10611"/>
                  <a:pt x="175090" y="50203"/>
                </a:cubicBezTo>
                <a:cubicBezTo>
                  <a:pt x="175090" y="50203"/>
                  <a:pt x="175090" y="50203"/>
                  <a:pt x="175090" y="51523"/>
                </a:cubicBezTo>
                <a:cubicBezTo>
                  <a:pt x="196153" y="63401"/>
                  <a:pt x="211951" y="83197"/>
                  <a:pt x="215900" y="108272"/>
                </a:cubicBezTo>
                <a:cubicBezTo>
                  <a:pt x="215900" y="108272"/>
                  <a:pt x="215900" y="108272"/>
                  <a:pt x="53975" y="108272"/>
                </a:cubicBezTo>
                <a:cubicBezTo>
                  <a:pt x="57924" y="83197"/>
                  <a:pt x="73722" y="63401"/>
                  <a:pt x="94785" y="51523"/>
                </a:cubicBezTo>
                <a:cubicBezTo>
                  <a:pt x="94785" y="51523"/>
                  <a:pt x="93469" y="50203"/>
                  <a:pt x="93469" y="50203"/>
                </a:cubicBezTo>
                <a:cubicBezTo>
                  <a:pt x="93469" y="50203"/>
                  <a:pt x="93469" y="50203"/>
                  <a:pt x="68456" y="10611"/>
                </a:cubicBezTo>
                <a:cubicBezTo>
                  <a:pt x="65823" y="6652"/>
                  <a:pt x="67140" y="2693"/>
                  <a:pt x="71089" y="1373"/>
                </a:cubicBezTo>
                <a:close/>
              </a:path>
            </a:pathLst>
          </a:custGeom>
          <a:solidFill>
            <a:srgbClr val="FFC000">
              <a:alpha val="88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81" name="任意多边形 38">
            <a:extLst>
              <a:ext uri="{FF2B5EF4-FFF2-40B4-BE49-F238E27FC236}">
                <a16:creationId xmlns:a16="http://schemas.microsoft.com/office/drawing/2014/main" id="{41DBCEFC-AE06-4749-AC20-8E54267E4ECA}"/>
              </a:ext>
            </a:extLst>
          </p:cNvPr>
          <p:cNvSpPr/>
          <p:nvPr/>
        </p:nvSpPr>
        <p:spPr bwMode="auto">
          <a:xfrm>
            <a:off x="4419379" y="3070391"/>
            <a:ext cx="197225" cy="237140"/>
          </a:xfrm>
          <a:custGeom>
            <a:gdLst>
              <a:gd fmla="*/ 55289 w 268288" name="connsiteX0"/>
              <a:gd fmla="*/ 122559 h 322584" name="connsiteY0"/>
              <a:gd fmla="*/ 214313 w 268288" name="connsiteX1"/>
              <a:gd fmla="*/ 122559 h 322584" name="connsiteY1"/>
              <a:gd fmla="*/ 214313 w 268288" name="connsiteX2"/>
              <a:gd fmla="*/ 235731 h 322584" name="connsiteY2"/>
              <a:gd fmla="*/ 188028 w 268288" name="connsiteX3"/>
              <a:gd fmla="*/ 268630 h 322584" name="connsiteY3"/>
              <a:gd fmla="*/ 188028 w 268288" name="connsiteX4"/>
              <a:gd fmla="*/ 309425 h 322584" name="connsiteY4"/>
              <a:gd fmla="*/ 168314 w 268288" name="connsiteX5"/>
              <a:gd fmla="*/ 322584 h 322584" name="connsiteY5"/>
              <a:gd fmla="*/ 148601 w 268288" name="connsiteX6"/>
              <a:gd fmla="*/ 309425 h 322584" name="connsiteY6"/>
              <a:gd fmla="*/ 148601 w 268288" name="connsiteX7"/>
              <a:gd fmla="*/ 268630 h 322584" name="connsiteY7"/>
              <a:gd fmla="*/ 119687 w 268288" name="connsiteX8"/>
              <a:gd fmla="*/ 268630 h 322584" name="connsiteY8"/>
              <a:gd fmla="*/ 119687 w 268288" name="connsiteX9"/>
              <a:gd fmla="*/ 309425 h 322584" name="connsiteY9"/>
              <a:gd fmla="*/ 99974 w 268288" name="connsiteX10"/>
              <a:gd fmla="*/ 322584 h 322584" name="connsiteY10"/>
              <a:gd fmla="*/ 81574 w 268288" name="connsiteX11"/>
              <a:gd fmla="*/ 309425 h 322584" name="connsiteY11"/>
              <a:gd fmla="*/ 81574 w 268288" name="connsiteX12"/>
              <a:gd fmla="*/ 268630 h 322584" name="connsiteY12"/>
              <a:gd fmla="*/ 53975 w 268288" name="connsiteX13"/>
              <a:gd fmla="*/ 235731 h 322584" name="connsiteY13"/>
              <a:gd fmla="*/ 55289 w 268288" name="connsiteX14"/>
              <a:gd fmla="*/ 122559 h 322584" name="connsiteY14"/>
              <a:gd fmla="*/ 248444 w 268288" name="connsiteX15"/>
              <a:gd fmla="*/ 108272 h 322584" name="connsiteY15"/>
              <a:gd fmla="*/ 268288 w 268288" name="connsiteX16"/>
              <a:gd fmla="*/ 121403 h 322584" name="connsiteY16"/>
              <a:gd fmla="*/ 268288 w 268288" name="connsiteX17"/>
              <a:gd fmla="*/ 201504 h 322584" name="connsiteY17"/>
              <a:gd fmla="*/ 248444 w 268288" name="connsiteX18"/>
              <a:gd fmla="*/ 214635 h 322584" name="connsiteY18"/>
              <a:gd fmla="*/ 228600 w 268288" name="connsiteX19"/>
              <a:gd fmla="*/ 201504 h 322584" name="connsiteY19"/>
              <a:gd fmla="*/ 228600 w 268288" name="connsiteX20"/>
              <a:gd fmla="*/ 121403 h 322584" name="connsiteY20"/>
              <a:gd fmla="*/ 248444 w 268288" name="connsiteX21"/>
              <a:gd fmla="*/ 108272 h 322584" name="connsiteY21"/>
              <a:gd fmla="*/ 19844 w 268288" name="connsiteX22"/>
              <a:gd fmla="*/ 108272 h 322584" name="connsiteY22"/>
              <a:gd fmla="*/ 39688 w 268288" name="connsiteX23"/>
              <a:gd fmla="*/ 121437 h 322584" name="connsiteY23"/>
              <a:gd fmla="*/ 39688 w 268288" name="connsiteX24"/>
              <a:gd fmla="*/ 201741 h 322584" name="connsiteY24"/>
              <a:gd fmla="*/ 19844 w 268288" name="connsiteX25"/>
              <a:gd fmla="*/ 216222 h 322584" name="connsiteY25"/>
              <a:gd fmla="*/ 0 w 268288" name="connsiteX26"/>
              <a:gd fmla="*/ 201741 h 322584" name="connsiteY26"/>
              <a:gd fmla="*/ 0 w 268288" name="connsiteX27"/>
              <a:gd fmla="*/ 121437 h 322584" name="connsiteY27"/>
              <a:gd fmla="*/ 19844 w 268288" name="connsiteX28"/>
              <a:gd fmla="*/ 108272 h 322584" name="connsiteY28"/>
              <a:gd fmla="*/ 167482 w 268288" name="connsiteX29"/>
              <a:gd fmla="*/ 65409 h 322584" name="connsiteY29"/>
              <a:gd fmla="*/ 157163 w 268288" name="connsiteX30"/>
              <a:gd fmla="*/ 75728 h 322584" name="connsiteY30"/>
              <a:gd fmla="*/ 167482 w 268288" name="connsiteX31"/>
              <a:gd fmla="*/ 86047 h 322584" name="connsiteY31"/>
              <a:gd fmla="*/ 177801 w 268288" name="connsiteX32"/>
              <a:gd fmla="*/ 75728 h 322584" name="connsiteY32"/>
              <a:gd fmla="*/ 167482 w 268288" name="connsiteX33"/>
              <a:gd fmla="*/ 65409 h 322584" name="connsiteY33"/>
              <a:gd fmla="*/ 100807 w 268288" name="connsiteX34"/>
              <a:gd fmla="*/ 65409 h 322584" name="connsiteY34"/>
              <a:gd fmla="*/ 90488 w 268288" name="connsiteX35"/>
              <a:gd fmla="*/ 75728 h 322584" name="connsiteY35"/>
              <a:gd fmla="*/ 100807 w 268288" name="connsiteX36"/>
              <a:gd fmla="*/ 86047 h 322584" name="connsiteY36"/>
              <a:gd fmla="*/ 111126 w 268288" name="connsiteX37"/>
              <a:gd fmla="*/ 75728 h 322584" name="connsiteY37"/>
              <a:gd fmla="*/ 100807 w 268288" name="connsiteX38"/>
              <a:gd fmla="*/ 65409 h 322584" name="connsiteY38"/>
              <a:gd fmla="*/ 71089 w 268288" name="connsiteX39"/>
              <a:gd fmla="*/ 1373 h 322584" name="connsiteY39"/>
              <a:gd fmla="*/ 81621 w 268288" name="connsiteX40"/>
              <a:gd fmla="*/ 4013 h 322584" name="connsiteY40"/>
              <a:gd fmla="*/ 106633 w 268288" name="connsiteX41"/>
              <a:gd fmla="*/ 43605 h 322584" name="connsiteY41"/>
              <a:gd fmla="*/ 106633 w 268288" name="connsiteX42"/>
              <a:gd fmla="*/ 44924 h 322584" name="connsiteY42"/>
              <a:gd fmla="*/ 134279 w 268288" name="connsiteX43"/>
              <a:gd fmla="*/ 40965 h 322584" name="connsiteY43"/>
              <a:gd fmla="*/ 161925 w 268288" name="connsiteX44"/>
              <a:gd fmla="*/ 44924 h 322584" name="connsiteY44"/>
              <a:gd fmla="*/ 163242 w 268288" name="connsiteX45"/>
              <a:gd fmla="*/ 43605 h 322584" name="connsiteY45"/>
              <a:gd fmla="*/ 188254 w 268288" name="connsiteX46"/>
              <a:gd fmla="*/ 4013 h 322584" name="connsiteY46"/>
              <a:gd fmla="*/ 197470 w 268288" name="connsiteX47"/>
              <a:gd fmla="*/ 1373 h 322584" name="connsiteY47"/>
              <a:gd fmla="*/ 201419 w 268288" name="connsiteX48"/>
              <a:gd fmla="*/ 10611 h 322584" name="connsiteY48"/>
              <a:gd fmla="*/ 175090 w 268288" name="connsiteX49"/>
              <a:gd fmla="*/ 50203 h 322584" name="connsiteY49"/>
              <a:gd fmla="*/ 175090 w 268288" name="connsiteX50"/>
              <a:gd fmla="*/ 51523 h 322584" name="connsiteY50"/>
              <a:gd fmla="*/ 215900 w 268288" name="connsiteX51"/>
              <a:gd fmla="*/ 108272 h 322584" name="connsiteY51"/>
              <a:gd fmla="*/ 53975 w 268288" name="connsiteX52"/>
              <a:gd fmla="*/ 108272 h 322584" name="connsiteY52"/>
              <a:gd fmla="*/ 94785 w 268288" name="connsiteX53"/>
              <a:gd fmla="*/ 51523 h 322584" name="connsiteY53"/>
              <a:gd fmla="*/ 93469 w 268288" name="connsiteX54"/>
              <a:gd fmla="*/ 50203 h 322584" name="connsiteY54"/>
              <a:gd fmla="*/ 68456 w 268288" name="connsiteX55"/>
              <a:gd fmla="*/ 10611 h 322584" name="connsiteY55"/>
              <a:gd fmla="*/ 71089 w 268288" name="connsiteX56"/>
              <a:gd fmla="*/ 1373 h 322584" name="connsiteY5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b="b" l="l" r="r" t="t"/>
            <a:pathLst>
              <a:path h="322584" w="268288">
                <a:moveTo>
                  <a:pt x="55289" y="122559"/>
                </a:moveTo>
                <a:cubicBezTo>
                  <a:pt x="55289" y="122559"/>
                  <a:pt x="55289" y="122559"/>
                  <a:pt x="214313" y="122559"/>
                </a:cubicBezTo>
                <a:cubicBezTo>
                  <a:pt x="214313" y="122559"/>
                  <a:pt x="214313" y="122559"/>
                  <a:pt x="214313" y="235731"/>
                </a:cubicBezTo>
                <a:cubicBezTo>
                  <a:pt x="214313" y="255471"/>
                  <a:pt x="206428" y="265998"/>
                  <a:pt x="188028" y="268630"/>
                </a:cubicBezTo>
                <a:cubicBezTo>
                  <a:pt x="188028" y="268630"/>
                  <a:pt x="188028" y="268630"/>
                  <a:pt x="188028" y="309425"/>
                </a:cubicBezTo>
                <a:cubicBezTo>
                  <a:pt x="188028" y="316004"/>
                  <a:pt x="178828" y="322584"/>
                  <a:pt x="168314" y="322584"/>
                </a:cubicBezTo>
                <a:cubicBezTo>
                  <a:pt x="157800" y="322584"/>
                  <a:pt x="148601" y="316004"/>
                  <a:pt x="148601" y="309425"/>
                </a:cubicBezTo>
                <a:cubicBezTo>
                  <a:pt x="148601" y="309425"/>
                  <a:pt x="148601" y="309425"/>
                  <a:pt x="148601" y="268630"/>
                </a:cubicBezTo>
                <a:cubicBezTo>
                  <a:pt x="139401" y="268630"/>
                  <a:pt x="128887" y="268630"/>
                  <a:pt x="119687" y="268630"/>
                </a:cubicBezTo>
                <a:cubicBezTo>
                  <a:pt x="119687" y="268630"/>
                  <a:pt x="119687" y="268630"/>
                  <a:pt x="119687" y="309425"/>
                </a:cubicBezTo>
                <a:cubicBezTo>
                  <a:pt x="119687" y="316004"/>
                  <a:pt x="111802" y="322584"/>
                  <a:pt x="99974" y="322584"/>
                </a:cubicBezTo>
                <a:cubicBezTo>
                  <a:pt x="89460" y="322584"/>
                  <a:pt x="81574" y="316004"/>
                  <a:pt x="81574" y="309425"/>
                </a:cubicBezTo>
                <a:cubicBezTo>
                  <a:pt x="81574" y="309425"/>
                  <a:pt x="81574" y="309425"/>
                  <a:pt x="81574" y="268630"/>
                </a:cubicBezTo>
                <a:cubicBezTo>
                  <a:pt x="63175" y="265998"/>
                  <a:pt x="53975" y="255471"/>
                  <a:pt x="53975" y="235731"/>
                </a:cubicBezTo>
                <a:cubicBezTo>
                  <a:pt x="53975" y="212044"/>
                  <a:pt x="55289" y="122559"/>
                  <a:pt x="55289" y="122559"/>
                </a:cubicBezTo>
                <a:close/>
                <a:moveTo>
                  <a:pt x="248444" y="108272"/>
                </a:moveTo>
                <a:cubicBezTo>
                  <a:pt x="259028" y="108272"/>
                  <a:pt x="268288" y="114838"/>
                  <a:pt x="268288" y="121403"/>
                </a:cubicBezTo>
                <a:cubicBezTo>
                  <a:pt x="268288" y="121403"/>
                  <a:pt x="268288" y="121403"/>
                  <a:pt x="268288" y="201504"/>
                </a:cubicBezTo>
                <a:cubicBezTo>
                  <a:pt x="268288" y="208070"/>
                  <a:pt x="259028" y="214635"/>
                  <a:pt x="248444" y="214635"/>
                </a:cubicBezTo>
                <a:cubicBezTo>
                  <a:pt x="237861" y="214635"/>
                  <a:pt x="228600" y="208070"/>
                  <a:pt x="228600" y="201504"/>
                </a:cubicBezTo>
                <a:cubicBezTo>
                  <a:pt x="228600" y="201504"/>
                  <a:pt x="228600" y="201504"/>
                  <a:pt x="228600" y="121403"/>
                </a:cubicBezTo>
                <a:cubicBezTo>
                  <a:pt x="228600" y="114838"/>
                  <a:pt x="237861" y="108272"/>
                  <a:pt x="248444" y="108272"/>
                </a:cubicBezTo>
                <a:close/>
                <a:moveTo>
                  <a:pt x="19844" y="108272"/>
                </a:moveTo>
                <a:cubicBezTo>
                  <a:pt x="30427" y="108272"/>
                  <a:pt x="39688" y="113538"/>
                  <a:pt x="39688" y="121437"/>
                </a:cubicBezTo>
                <a:cubicBezTo>
                  <a:pt x="39688" y="121437"/>
                  <a:pt x="39688" y="121437"/>
                  <a:pt x="39688" y="201741"/>
                </a:cubicBezTo>
                <a:cubicBezTo>
                  <a:pt x="39688" y="209640"/>
                  <a:pt x="30427" y="216222"/>
                  <a:pt x="19844" y="216222"/>
                </a:cubicBezTo>
                <a:cubicBezTo>
                  <a:pt x="9260" y="216222"/>
                  <a:pt x="0" y="209640"/>
                  <a:pt x="0" y="201741"/>
                </a:cubicBezTo>
                <a:cubicBezTo>
                  <a:pt x="0" y="201741"/>
                  <a:pt x="0" y="201741"/>
                  <a:pt x="0" y="121437"/>
                </a:cubicBezTo>
                <a:cubicBezTo>
                  <a:pt x="0" y="113538"/>
                  <a:pt x="9260" y="108272"/>
                  <a:pt x="19844" y="108272"/>
                </a:cubicBezTo>
                <a:close/>
                <a:moveTo>
                  <a:pt x="167482" y="65409"/>
                </a:moveTo>
                <a:cubicBezTo>
                  <a:pt x="161783" y="65409"/>
                  <a:pt x="157163" y="70029"/>
                  <a:pt x="157163" y="75728"/>
                </a:cubicBezTo>
                <a:cubicBezTo>
                  <a:pt x="157163" y="81427"/>
                  <a:pt x="161783" y="86047"/>
                  <a:pt x="167482" y="86047"/>
                </a:cubicBezTo>
                <a:cubicBezTo>
                  <a:pt x="173181" y="86047"/>
                  <a:pt x="177801" y="81427"/>
                  <a:pt x="177801" y="75728"/>
                </a:cubicBezTo>
                <a:cubicBezTo>
                  <a:pt x="177801" y="70029"/>
                  <a:pt x="173181" y="65409"/>
                  <a:pt x="167482" y="65409"/>
                </a:cubicBezTo>
                <a:close/>
                <a:moveTo>
                  <a:pt x="100807" y="65409"/>
                </a:moveTo>
                <a:cubicBezTo>
                  <a:pt x="95108" y="65409"/>
                  <a:pt x="90488" y="70029"/>
                  <a:pt x="90488" y="75728"/>
                </a:cubicBezTo>
                <a:cubicBezTo>
                  <a:pt x="90488" y="81427"/>
                  <a:pt x="95108" y="86047"/>
                  <a:pt x="100807" y="86047"/>
                </a:cubicBezTo>
                <a:cubicBezTo>
                  <a:pt x="106506" y="86047"/>
                  <a:pt x="111126" y="81427"/>
                  <a:pt x="111126" y="75728"/>
                </a:cubicBezTo>
                <a:cubicBezTo>
                  <a:pt x="111126" y="70029"/>
                  <a:pt x="106506" y="65409"/>
                  <a:pt x="100807" y="65409"/>
                </a:cubicBezTo>
                <a:close/>
                <a:moveTo>
                  <a:pt x="71089" y="1373"/>
                </a:moveTo>
                <a:cubicBezTo>
                  <a:pt x="75038" y="-1266"/>
                  <a:pt x="78988" y="53"/>
                  <a:pt x="81621" y="4013"/>
                </a:cubicBezTo>
                <a:cubicBezTo>
                  <a:pt x="81621" y="4013"/>
                  <a:pt x="81621" y="4013"/>
                  <a:pt x="106633" y="43605"/>
                </a:cubicBezTo>
                <a:cubicBezTo>
                  <a:pt x="106633" y="43605"/>
                  <a:pt x="106633" y="44924"/>
                  <a:pt x="106633" y="44924"/>
                </a:cubicBezTo>
                <a:cubicBezTo>
                  <a:pt x="115849" y="42285"/>
                  <a:pt x="125064" y="40965"/>
                  <a:pt x="134279" y="40965"/>
                </a:cubicBezTo>
                <a:cubicBezTo>
                  <a:pt x="144811" y="40965"/>
                  <a:pt x="154026" y="42285"/>
                  <a:pt x="161925" y="44924"/>
                </a:cubicBezTo>
                <a:cubicBezTo>
                  <a:pt x="161925" y="44924"/>
                  <a:pt x="161925" y="43605"/>
                  <a:pt x="163242" y="43605"/>
                </a:cubicBezTo>
                <a:cubicBezTo>
                  <a:pt x="163242" y="43605"/>
                  <a:pt x="163242" y="43605"/>
                  <a:pt x="188254" y="4013"/>
                </a:cubicBezTo>
                <a:cubicBezTo>
                  <a:pt x="189571" y="53"/>
                  <a:pt x="194837" y="-1266"/>
                  <a:pt x="197470" y="1373"/>
                </a:cubicBezTo>
                <a:cubicBezTo>
                  <a:pt x="201419" y="2693"/>
                  <a:pt x="202735" y="6652"/>
                  <a:pt x="201419" y="10611"/>
                </a:cubicBezTo>
                <a:cubicBezTo>
                  <a:pt x="201419" y="10611"/>
                  <a:pt x="201419" y="10611"/>
                  <a:pt x="175090" y="50203"/>
                </a:cubicBezTo>
                <a:cubicBezTo>
                  <a:pt x="175090" y="50203"/>
                  <a:pt x="175090" y="50203"/>
                  <a:pt x="175090" y="51523"/>
                </a:cubicBezTo>
                <a:cubicBezTo>
                  <a:pt x="196153" y="63401"/>
                  <a:pt x="211951" y="83197"/>
                  <a:pt x="215900" y="108272"/>
                </a:cubicBezTo>
                <a:cubicBezTo>
                  <a:pt x="215900" y="108272"/>
                  <a:pt x="215900" y="108272"/>
                  <a:pt x="53975" y="108272"/>
                </a:cubicBezTo>
                <a:cubicBezTo>
                  <a:pt x="57924" y="83197"/>
                  <a:pt x="73722" y="63401"/>
                  <a:pt x="94785" y="51523"/>
                </a:cubicBezTo>
                <a:cubicBezTo>
                  <a:pt x="94785" y="51523"/>
                  <a:pt x="93469" y="50203"/>
                  <a:pt x="93469" y="50203"/>
                </a:cubicBezTo>
                <a:cubicBezTo>
                  <a:pt x="93469" y="50203"/>
                  <a:pt x="93469" y="50203"/>
                  <a:pt x="68456" y="10611"/>
                </a:cubicBezTo>
                <a:cubicBezTo>
                  <a:pt x="65823" y="6652"/>
                  <a:pt x="67140" y="2693"/>
                  <a:pt x="71089" y="1373"/>
                </a:cubicBezTo>
                <a:close/>
              </a:path>
            </a:pathLst>
          </a:custGeom>
          <a:solidFill>
            <a:srgbClr val="FFC000">
              <a:alpha val="88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82" name="任意多边形 39">
            <a:extLst>
              <a:ext uri="{FF2B5EF4-FFF2-40B4-BE49-F238E27FC236}">
                <a16:creationId xmlns:a16="http://schemas.microsoft.com/office/drawing/2014/main" id="{313ECC6F-8983-4A28-8F15-391FA8A5F316}"/>
              </a:ext>
            </a:extLst>
          </p:cNvPr>
          <p:cNvSpPr/>
          <p:nvPr/>
        </p:nvSpPr>
        <p:spPr bwMode="auto">
          <a:xfrm>
            <a:off x="5740767" y="3066654"/>
            <a:ext cx="203437" cy="244610"/>
          </a:xfrm>
          <a:custGeom>
            <a:gdLst>
              <a:gd fmla="*/ 55289 w 268288" name="connsiteX0"/>
              <a:gd fmla="*/ 122559 h 322584" name="connsiteY0"/>
              <a:gd fmla="*/ 214313 w 268288" name="connsiteX1"/>
              <a:gd fmla="*/ 122559 h 322584" name="connsiteY1"/>
              <a:gd fmla="*/ 214313 w 268288" name="connsiteX2"/>
              <a:gd fmla="*/ 235731 h 322584" name="connsiteY2"/>
              <a:gd fmla="*/ 188028 w 268288" name="connsiteX3"/>
              <a:gd fmla="*/ 268630 h 322584" name="connsiteY3"/>
              <a:gd fmla="*/ 188028 w 268288" name="connsiteX4"/>
              <a:gd fmla="*/ 309425 h 322584" name="connsiteY4"/>
              <a:gd fmla="*/ 168314 w 268288" name="connsiteX5"/>
              <a:gd fmla="*/ 322584 h 322584" name="connsiteY5"/>
              <a:gd fmla="*/ 148601 w 268288" name="connsiteX6"/>
              <a:gd fmla="*/ 309425 h 322584" name="connsiteY6"/>
              <a:gd fmla="*/ 148601 w 268288" name="connsiteX7"/>
              <a:gd fmla="*/ 268630 h 322584" name="connsiteY7"/>
              <a:gd fmla="*/ 119687 w 268288" name="connsiteX8"/>
              <a:gd fmla="*/ 268630 h 322584" name="connsiteY8"/>
              <a:gd fmla="*/ 119687 w 268288" name="connsiteX9"/>
              <a:gd fmla="*/ 309425 h 322584" name="connsiteY9"/>
              <a:gd fmla="*/ 99974 w 268288" name="connsiteX10"/>
              <a:gd fmla="*/ 322584 h 322584" name="connsiteY10"/>
              <a:gd fmla="*/ 81574 w 268288" name="connsiteX11"/>
              <a:gd fmla="*/ 309425 h 322584" name="connsiteY11"/>
              <a:gd fmla="*/ 81574 w 268288" name="connsiteX12"/>
              <a:gd fmla="*/ 268630 h 322584" name="connsiteY12"/>
              <a:gd fmla="*/ 53975 w 268288" name="connsiteX13"/>
              <a:gd fmla="*/ 235731 h 322584" name="connsiteY13"/>
              <a:gd fmla="*/ 55289 w 268288" name="connsiteX14"/>
              <a:gd fmla="*/ 122559 h 322584" name="connsiteY14"/>
              <a:gd fmla="*/ 248444 w 268288" name="connsiteX15"/>
              <a:gd fmla="*/ 108272 h 322584" name="connsiteY15"/>
              <a:gd fmla="*/ 268288 w 268288" name="connsiteX16"/>
              <a:gd fmla="*/ 121403 h 322584" name="connsiteY16"/>
              <a:gd fmla="*/ 268288 w 268288" name="connsiteX17"/>
              <a:gd fmla="*/ 201504 h 322584" name="connsiteY17"/>
              <a:gd fmla="*/ 248444 w 268288" name="connsiteX18"/>
              <a:gd fmla="*/ 214635 h 322584" name="connsiteY18"/>
              <a:gd fmla="*/ 228600 w 268288" name="connsiteX19"/>
              <a:gd fmla="*/ 201504 h 322584" name="connsiteY19"/>
              <a:gd fmla="*/ 228600 w 268288" name="connsiteX20"/>
              <a:gd fmla="*/ 121403 h 322584" name="connsiteY20"/>
              <a:gd fmla="*/ 248444 w 268288" name="connsiteX21"/>
              <a:gd fmla="*/ 108272 h 322584" name="connsiteY21"/>
              <a:gd fmla="*/ 19844 w 268288" name="connsiteX22"/>
              <a:gd fmla="*/ 108272 h 322584" name="connsiteY22"/>
              <a:gd fmla="*/ 39688 w 268288" name="connsiteX23"/>
              <a:gd fmla="*/ 121437 h 322584" name="connsiteY23"/>
              <a:gd fmla="*/ 39688 w 268288" name="connsiteX24"/>
              <a:gd fmla="*/ 201741 h 322584" name="connsiteY24"/>
              <a:gd fmla="*/ 19844 w 268288" name="connsiteX25"/>
              <a:gd fmla="*/ 216222 h 322584" name="connsiteY25"/>
              <a:gd fmla="*/ 0 w 268288" name="connsiteX26"/>
              <a:gd fmla="*/ 201741 h 322584" name="connsiteY26"/>
              <a:gd fmla="*/ 0 w 268288" name="connsiteX27"/>
              <a:gd fmla="*/ 121437 h 322584" name="connsiteY27"/>
              <a:gd fmla="*/ 19844 w 268288" name="connsiteX28"/>
              <a:gd fmla="*/ 108272 h 322584" name="connsiteY28"/>
              <a:gd fmla="*/ 167482 w 268288" name="connsiteX29"/>
              <a:gd fmla="*/ 65409 h 322584" name="connsiteY29"/>
              <a:gd fmla="*/ 157163 w 268288" name="connsiteX30"/>
              <a:gd fmla="*/ 75728 h 322584" name="connsiteY30"/>
              <a:gd fmla="*/ 167482 w 268288" name="connsiteX31"/>
              <a:gd fmla="*/ 86047 h 322584" name="connsiteY31"/>
              <a:gd fmla="*/ 177801 w 268288" name="connsiteX32"/>
              <a:gd fmla="*/ 75728 h 322584" name="connsiteY32"/>
              <a:gd fmla="*/ 167482 w 268288" name="connsiteX33"/>
              <a:gd fmla="*/ 65409 h 322584" name="connsiteY33"/>
              <a:gd fmla="*/ 100807 w 268288" name="connsiteX34"/>
              <a:gd fmla="*/ 65409 h 322584" name="connsiteY34"/>
              <a:gd fmla="*/ 90488 w 268288" name="connsiteX35"/>
              <a:gd fmla="*/ 75728 h 322584" name="connsiteY35"/>
              <a:gd fmla="*/ 100807 w 268288" name="connsiteX36"/>
              <a:gd fmla="*/ 86047 h 322584" name="connsiteY36"/>
              <a:gd fmla="*/ 111126 w 268288" name="connsiteX37"/>
              <a:gd fmla="*/ 75728 h 322584" name="connsiteY37"/>
              <a:gd fmla="*/ 100807 w 268288" name="connsiteX38"/>
              <a:gd fmla="*/ 65409 h 322584" name="connsiteY38"/>
              <a:gd fmla="*/ 71089 w 268288" name="connsiteX39"/>
              <a:gd fmla="*/ 1373 h 322584" name="connsiteY39"/>
              <a:gd fmla="*/ 81621 w 268288" name="connsiteX40"/>
              <a:gd fmla="*/ 4013 h 322584" name="connsiteY40"/>
              <a:gd fmla="*/ 106633 w 268288" name="connsiteX41"/>
              <a:gd fmla="*/ 43605 h 322584" name="connsiteY41"/>
              <a:gd fmla="*/ 106633 w 268288" name="connsiteX42"/>
              <a:gd fmla="*/ 44924 h 322584" name="connsiteY42"/>
              <a:gd fmla="*/ 134279 w 268288" name="connsiteX43"/>
              <a:gd fmla="*/ 40965 h 322584" name="connsiteY43"/>
              <a:gd fmla="*/ 161925 w 268288" name="connsiteX44"/>
              <a:gd fmla="*/ 44924 h 322584" name="connsiteY44"/>
              <a:gd fmla="*/ 163242 w 268288" name="connsiteX45"/>
              <a:gd fmla="*/ 43605 h 322584" name="connsiteY45"/>
              <a:gd fmla="*/ 188254 w 268288" name="connsiteX46"/>
              <a:gd fmla="*/ 4013 h 322584" name="connsiteY46"/>
              <a:gd fmla="*/ 197470 w 268288" name="connsiteX47"/>
              <a:gd fmla="*/ 1373 h 322584" name="connsiteY47"/>
              <a:gd fmla="*/ 201419 w 268288" name="connsiteX48"/>
              <a:gd fmla="*/ 10611 h 322584" name="connsiteY48"/>
              <a:gd fmla="*/ 175090 w 268288" name="connsiteX49"/>
              <a:gd fmla="*/ 50203 h 322584" name="connsiteY49"/>
              <a:gd fmla="*/ 175090 w 268288" name="connsiteX50"/>
              <a:gd fmla="*/ 51523 h 322584" name="connsiteY50"/>
              <a:gd fmla="*/ 215900 w 268288" name="connsiteX51"/>
              <a:gd fmla="*/ 108272 h 322584" name="connsiteY51"/>
              <a:gd fmla="*/ 53975 w 268288" name="connsiteX52"/>
              <a:gd fmla="*/ 108272 h 322584" name="connsiteY52"/>
              <a:gd fmla="*/ 94785 w 268288" name="connsiteX53"/>
              <a:gd fmla="*/ 51523 h 322584" name="connsiteY53"/>
              <a:gd fmla="*/ 93469 w 268288" name="connsiteX54"/>
              <a:gd fmla="*/ 50203 h 322584" name="connsiteY54"/>
              <a:gd fmla="*/ 68456 w 268288" name="connsiteX55"/>
              <a:gd fmla="*/ 10611 h 322584" name="connsiteY55"/>
              <a:gd fmla="*/ 71089 w 268288" name="connsiteX56"/>
              <a:gd fmla="*/ 1373 h 322584" name="connsiteY5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b="b" l="l" r="r" t="t"/>
            <a:pathLst>
              <a:path h="322584" w="268288">
                <a:moveTo>
                  <a:pt x="55289" y="122559"/>
                </a:moveTo>
                <a:cubicBezTo>
                  <a:pt x="55289" y="122559"/>
                  <a:pt x="55289" y="122559"/>
                  <a:pt x="214313" y="122559"/>
                </a:cubicBezTo>
                <a:cubicBezTo>
                  <a:pt x="214313" y="122559"/>
                  <a:pt x="214313" y="122559"/>
                  <a:pt x="214313" y="235731"/>
                </a:cubicBezTo>
                <a:cubicBezTo>
                  <a:pt x="214313" y="255471"/>
                  <a:pt x="206428" y="265998"/>
                  <a:pt x="188028" y="268630"/>
                </a:cubicBezTo>
                <a:cubicBezTo>
                  <a:pt x="188028" y="268630"/>
                  <a:pt x="188028" y="268630"/>
                  <a:pt x="188028" y="309425"/>
                </a:cubicBezTo>
                <a:cubicBezTo>
                  <a:pt x="188028" y="316004"/>
                  <a:pt x="178828" y="322584"/>
                  <a:pt x="168314" y="322584"/>
                </a:cubicBezTo>
                <a:cubicBezTo>
                  <a:pt x="157800" y="322584"/>
                  <a:pt x="148601" y="316004"/>
                  <a:pt x="148601" y="309425"/>
                </a:cubicBezTo>
                <a:cubicBezTo>
                  <a:pt x="148601" y="309425"/>
                  <a:pt x="148601" y="309425"/>
                  <a:pt x="148601" y="268630"/>
                </a:cubicBezTo>
                <a:cubicBezTo>
                  <a:pt x="139401" y="268630"/>
                  <a:pt x="128887" y="268630"/>
                  <a:pt x="119687" y="268630"/>
                </a:cubicBezTo>
                <a:cubicBezTo>
                  <a:pt x="119687" y="268630"/>
                  <a:pt x="119687" y="268630"/>
                  <a:pt x="119687" y="309425"/>
                </a:cubicBezTo>
                <a:cubicBezTo>
                  <a:pt x="119687" y="316004"/>
                  <a:pt x="111802" y="322584"/>
                  <a:pt x="99974" y="322584"/>
                </a:cubicBezTo>
                <a:cubicBezTo>
                  <a:pt x="89460" y="322584"/>
                  <a:pt x="81574" y="316004"/>
                  <a:pt x="81574" y="309425"/>
                </a:cubicBezTo>
                <a:cubicBezTo>
                  <a:pt x="81574" y="309425"/>
                  <a:pt x="81574" y="309425"/>
                  <a:pt x="81574" y="268630"/>
                </a:cubicBezTo>
                <a:cubicBezTo>
                  <a:pt x="63175" y="265998"/>
                  <a:pt x="53975" y="255471"/>
                  <a:pt x="53975" y="235731"/>
                </a:cubicBezTo>
                <a:cubicBezTo>
                  <a:pt x="53975" y="212044"/>
                  <a:pt x="55289" y="122559"/>
                  <a:pt x="55289" y="122559"/>
                </a:cubicBezTo>
                <a:close/>
                <a:moveTo>
                  <a:pt x="248444" y="108272"/>
                </a:moveTo>
                <a:cubicBezTo>
                  <a:pt x="259028" y="108272"/>
                  <a:pt x="268288" y="114838"/>
                  <a:pt x="268288" y="121403"/>
                </a:cubicBezTo>
                <a:cubicBezTo>
                  <a:pt x="268288" y="121403"/>
                  <a:pt x="268288" y="121403"/>
                  <a:pt x="268288" y="201504"/>
                </a:cubicBezTo>
                <a:cubicBezTo>
                  <a:pt x="268288" y="208070"/>
                  <a:pt x="259028" y="214635"/>
                  <a:pt x="248444" y="214635"/>
                </a:cubicBezTo>
                <a:cubicBezTo>
                  <a:pt x="237861" y="214635"/>
                  <a:pt x="228600" y="208070"/>
                  <a:pt x="228600" y="201504"/>
                </a:cubicBezTo>
                <a:cubicBezTo>
                  <a:pt x="228600" y="201504"/>
                  <a:pt x="228600" y="201504"/>
                  <a:pt x="228600" y="121403"/>
                </a:cubicBezTo>
                <a:cubicBezTo>
                  <a:pt x="228600" y="114838"/>
                  <a:pt x="237861" y="108272"/>
                  <a:pt x="248444" y="108272"/>
                </a:cubicBezTo>
                <a:close/>
                <a:moveTo>
                  <a:pt x="19844" y="108272"/>
                </a:moveTo>
                <a:cubicBezTo>
                  <a:pt x="30427" y="108272"/>
                  <a:pt x="39688" y="113538"/>
                  <a:pt x="39688" y="121437"/>
                </a:cubicBezTo>
                <a:cubicBezTo>
                  <a:pt x="39688" y="121437"/>
                  <a:pt x="39688" y="121437"/>
                  <a:pt x="39688" y="201741"/>
                </a:cubicBezTo>
                <a:cubicBezTo>
                  <a:pt x="39688" y="209640"/>
                  <a:pt x="30427" y="216222"/>
                  <a:pt x="19844" y="216222"/>
                </a:cubicBezTo>
                <a:cubicBezTo>
                  <a:pt x="9260" y="216222"/>
                  <a:pt x="0" y="209640"/>
                  <a:pt x="0" y="201741"/>
                </a:cubicBezTo>
                <a:cubicBezTo>
                  <a:pt x="0" y="201741"/>
                  <a:pt x="0" y="201741"/>
                  <a:pt x="0" y="121437"/>
                </a:cubicBezTo>
                <a:cubicBezTo>
                  <a:pt x="0" y="113538"/>
                  <a:pt x="9260" y="108272"/>
                  <a:pt x="19844" y="108272"/>
                </a:cubicBezTo>
                <a:close/>
                <a:moveTo>
                  <a:pt x="167482" y="65409"/>
                </a:moveTo>
                <a:cubicBezTo>
                  <a:pt x="161783" y="65409"/>
                  <a:pt x="157163" y="70029"/>
                  <a:pt x="157163" y="75728"/>
                </a:cubicBezTo>
                <a:cubicBezTo>
                  <a:pt x="157163" y="81427"/>
                  <a:pt x="161783" y="86047"/>
                  <a:pt x="167482" y="86047"/>
                </a:cubicBezTo>
                <a:cubicBezTo>
                  <a:pt x="173181" y="86047"/>
                  <a:pt x="177801" y="81427"/>
                  <a:pt x="177801" y="75728"/>
                </a:cubicBezTo>
                <a:cubicBezTo>
                  <a:pt x="177801" y="70029"/>
                  <a:pt x="173181" y="65409"/>
                  <a:pt x="167482" y="65409"/>
                </a:cubicBezTo>
                <a:close/>
                <a:moveTo>
                  <a:pt x="100807" y="65409"/>
                </a:moveTo>
                <a:cubicBezTo>
                  <a:pt x="95108" y="65409"/>
                  <a:pt x="90488" y="70029"/>
                  <a:pt x="90488" y="75728"/>
                </a:cubicBezTo>
                <a:cubicBezTo>
                  <a:pt x="90488" y="81427"/>
                  <a:pt x="95108" y="86047"/>
                  <a:pt x="100807" y="86047"/>
                </a:cubicBezTo>
                <a:cubicBezTo>
                  <a:pt x="106506" y="86047"/>
                  <a:pt x="111126" y="81427"/>
                  <a:pt x="111126" y="75728"/>
                </a:cubicBezTo>
                <a:cubicBezTo>
                  <a:pt x="111126" y="70029"/>
                  <a:pt x="106506" y="65409"/>
                  <a:pt x="100807" y="65409"/>
                </a:cubicBezTo>
                <a:close/>
                <a:moveTo>
                  <a:pt x="71089" y="1373"/>
                </a:moveTo>
                <a:cubicBezTo>
                  <a:pt x="75038" y="-1266"/>
                  <a:pt x="78988" y="53"/>
                  <a:pt x="81621" y="4013"/>
                </a:cubicBezTo>
                <a:cubicBezTo>
                  <a:pt x="81621" y="4013"/>
                  <a:pt x="81621" y="4013"/>
                  <a:pt x="106633" y="43605"/>
                </a:cubicBezTo>
                <a:cubicBezTo>
                  <a:pt x="106633" y="43605"/>
                  <a:pt x="106633" y="44924"/>
                  <a:pt x="106633" y="44924"/>
                </a:cubicBezTo>
                <a:cubicBezTo>
                  <a:pt x="115849" y="42285"/>
                  <a:pt x="125064" y="40965"/>
                  <a:pt x="134279" y="40965"/>
                </a:cubicBezTo>
                <a:cubicBezTo>
                  <a:pt x="144811" y="40965"/>
                  <a:pt x="154026" y="42285"/>
                  <a:pt x="161925" y="44924"/>
                </a:cubicBezTo>
                <a:cubicBezTo>
                  <a:pt x="161925" y="44924"/>
                  <a:pt x="161925" y="43605"/>
                  <a:pt x="163242" y="43605"/>
                </a:cubicBezTo>
                <a:cubicBezTo>
                  <a:pt x="163242" y="43605"/>
                  <a:pt x="163242" y="43605"/>
                  <a:pt x="188254" y="4013"/>
                </a:cubicBezTo>
                <a:cubicBezTo>
                  <a:pt x="189571" y="53"/>
                  <a:pt x="194837" y="-1266"/>
                  <a:pt x="197470" y="1373"/>
                </a:cubicBezTo>
                <a:cubicBezTo>
                  <a:pt x="201419" y="2693"/>
                  <a:pt x="202735" y="6652"/>
                  <a:pt x="201419" y="10611"/>
                </a:cubicBezTo>
                <a:cubicBezTo>
                  <a:pt x="201419" y="10611"/>
                  <a:pt x="201419" y="10611"/>
                  <a:pt x="175090" y="50203"/>
                </a:cubicBezTo>
                <a:cubicBezTo>
                  <a:pt x="175090" y="50203"/>
                  <a:pt x="175090" y="50203"/>
                  <a:pt x="175090" y="51523"/>
                </a:cubicBezTo>
                <a:cubicBezTo>
                  <a:pt x="196153" y="63401"/>
                  <a:pt x="211951" y="83197"/>
                  <a:pt x="215900" y="108272"/>
                </a:cubicBezTo>
                <a:cubicBezTo>
                  <a:pt x="215900" y="108272"/>
                  <a:pt x="215900" y="108272"/>
                  <a:pt x="53975" y="108272"/>
                </a:cubicBezTo>
                <a:cubicBezTo>
                  <a:pt x="57924" y="83197"/>
                  <a:pt x="73722" y="63401"/>
                  <a:pt x="94785" y="51523"/>
                </a:cubicBezTo>
                <a:cubicBezTo>
                  <a:pt x="94785" y="51523"/>
                  <a:pt x="93469" y="50203"/>
                  <a:pt x="93469" y="50203"/>
                </a:cubicBezTo>
                <a:cubicBezTo>
                  <a:pt x="93469" y="50203"/>
                  <a:pt x="93469" y="50203"/>
                  <a:pt x="68456" y="10611"/>
                </a:cubicBezTo>
                <a:cubicBezTo>
                  <a:pt x="65823" y="6652"/>
                  <a:pt x="67140" y="2693"/>
                  <a:pt x="71089" y="1373"/>
                </a:cubicBezTo>
                <a:close/>
              </a:path>
            </a:pathLst>
          </a:custGeom>
          <a:solidFill>
            <a:srgbClr val="F9BB0F"/>
          </a:solidFill>
          <a:ln>
            <a:noFill/>
          </a:ln>
        </p:spPr>
        <p:txBody>
          <a:bodyPr anchor="ctr"/>
          <a:lstStyle/>
          <a:p>
            <a:pPr algn="ctr"/>
            <a:endParaRPr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83" name="任意多边形 40">
            <a:extLst>
              <a:ext uri="{FF2B5EF4-FFF2-40B4-BE49-F238E27FC236}">
                <a16:creationId xmlns:a16="http://schemas.microsoft.com/office/drawing/2014/main" id="{1392E6D4-A3E1-4489-BFD8-49FC841A0204}"/>
              </a:ext>
            </a:extLst>
          </p:cNvPr>
          <p:cNvSpPr/>
          <p:nvPr/>
        </p:nvSpPr>
        <p:spPr bwMode="auto">
          <a:xfrm>
            <a:off x="9809672" y="3059169"/>
            <a:ext cx="215888" cy="259580"/>
          </a:xfrm>
          <a:custGeom>
            <a:gdLst>
              <a:gd fmla="*/ 55289 w 268288" name="connsiteX0"/>
              <a:gd fmla="*/ 122559 h 322584" name="connsiteY0"/>
              <a:gd fmla="*/ 214313 w 268288" name="connsiteX1"/>
              <a:gd fmla="*/ 122559 h 322584" name="connsiteY1"/>
              <a:gd fmla="*/ 214313 w 268288" name="connsiteX2"/>
              <a:gd fmla="*/ 235731 h 322584" name="connsiteY2"/>
              <a:gd fmla="*/ 188028 w 268288" name="connsiteX3"/>
              <a:gd fmla="*/ 268630 h 322584" name="connsiteY3"/>
              <a:gd fmla="*/ 188028 w 268288" name="connsiteX4"/>
              <a:gd fmla="*/ 309425 h 322584" name="connsiteY4"/>
              <a:gd fmla="*/ 168314 w 268288" name="connsiteX5"/>
              <a:gd fmla="*/ 322584 h 322584" name="connsiteY5"/>
              <a:gd fmla="*/ 148601 w 268288" name="connsiteX6"/>
              <a:gd fmla="*/ 309425 h 322584" name="connsiteY6"/>
              <a:gd fmla="*/ 148601 w 268288" name="connsiteX7"/>
              <a:gd fmla="*/ 268630 h 322584" name="connsiteY7"/>
              <a:gd fmla="*/ 119687 w 268288" name="connsiteX8"/>
              <a:gd fmla="*/ 268630 h 322584" name="connsiteY8"/>
              <a:gd fmla="*/ 119687 w 268288" name="connsiteX9"/>
              <a:gd fmla="*/ 309425 h 322584" name="connsiteY9"/>
              <a:gd fmla="*/ 99974 w 268288" name="connsiteX10"/>
              <a:gd fmla="*/ 322584 h 322584" name="connsiteY10"/>
              <a:gd fmla="*/ 81574 w 268288" name="connsiteX11"/>
              <a:gd fmla="*/ 309425 h 322584" name="connsiteY11"/>
              <a:gd fmla="*/ 81574 w 268288" name="connsiteX12"/>
              <a:gd fmla="*/ 268630 h 322584" name="connsiteY12"/>
              <a:gd fmla="*/ 53975 w 268288" name="connsiteX13"/>
              <a:gd fmla="*/ 235731 h 322584" name="connsiteY13"/>
              <a:gd fmla="*/ 55289 w 268288" name="connsiteX14"/>
              <a:gd fmla="*/ 122559 h 322584" name="connsiteY14"/>
              <a:gd fmla="*/ 248444 w 268288" name="connsiteX15"/>
              <a:gd fmla="*/ 108272 h 322584" name="connsiteY15"/>
              <a:gd fmla="*/ 268288 w 268288" name="connsiteX16"/>
              <a:gd fmla="*/ 121403 h 322584" name="connsiteY16"/>
              <a:gd fmla="*/ 268288 w 268288" name="connsiteX17"/>
              <a:gd fmla="*/ 201504 h 322584" name="connsiteY17"/>
              <a:gd fmla="*/ 248444 w 268288" name="connsiteX18"/>
              <a:gd fmla="*/ 214635 h 322584" name="connsiteY18"/>
              <a:gd fmla="*/ 228600 w 268288" name="connsiteX19"/>
              <a:gd fmla="*/ 201504 h 322584" name="connsiteY19"/>
              <a:gd fmla="*/ 228600 w 268288" name="connsiteX20"/>
              <a:gd fmla="*/ 121403 h 322584" name="connsiteY20"/>
              <a:gd fmla="*/ 248444 w 268288" name="connsiteX21"/>
              <a:gd fmla="*/ 108272 h 322584" name="connsiteY21"/>
              <a:gd fmla="*/ 19844 w 268288" name="connsiteX22"/>
              <a:gd fmla="*/ 108272 h 322584" name="connsiteY22"/>
              <a:gd fmla="*/ 39688 w 268288" name="connsiteX23"/>
              <a:gd fmla="*/ 121437 h 322584" name="connsiteY23"/>
              <a:gd fmla="*/ 39688 w 268288" name="connsiteX24"/>
              <a:gd fmla="*/ 201741 h 322584" name="connsiteY24"/>
              <a:gd fmla="*/ 19844 w 268288" name="connsiteX25"/>
              <a:gd fmla="*/ 216222 h 322584" name="connsiteY25"/>
              <a:gd fmla="*/ 0 w 268288" name="connsiteX26"/>
              <a:gd fmla="*/ 201741 h 322584" name="connsiteY26"/>
              <a:gd fmla="*/ 0 w 268288" name="connsiteX27"/>
              <a:gd fmla="*/ 121437 h 322584" name="connsiteY27"/>
              <a:gd fmla="*/ 19844 w 268288" name="connsiteX28"/>
              <a:gd fmla="*/ 108272 h 322584" name="connsiteY28"/>
              <a:gd fmla="*/ 167482 w 268288" name="connsiteX29"/>
              <a:gd fmla="*/ 65409 h 322584" name="connsiteY29"/>
              <a:gd fmla="*/ 157163 w 268288" name="connsiteX30"/>
              <a:gd fmla="*/ 75728 h 322584" name="connsiteY30"/>
              <a:gd fmla="*/ 167482 w 268288" name="connsiteX31"/>
              <a:gd fmla="*/ 86047 h 322584" name="connsiteY31"/>
              <a:gd fmla="*/ 177801 w 268288" name="connsiteX32"/>
              <a:gd fmla="*/ 75728 h 322584" name="connsiteY32"/>
              <a:gd fmla="*/ 167482 w 268288" name="connsiteX33"/>
              <a:gd fmla="*/ 65409 h 322584" name="connsiteY33"/>
              <a:gd fmla="*/ 100807 w 268288" name="connsiteX34"/>
              <a:gd fmla="*/ 65409 h 322584" name="connsiteY34"/>
              <a:gd fmla="*/ 90488 w 268288" name="connsiteX35"/>
              <a:gd fmla="*/ 75728 h 322584" name="connsiteY35"/>
              <a:gd fmla="*/ 100807 w 268288" name="connsiteX36"/>
              <a:gd fmla="*/ 86047 h 322584" name="connsiteY36"/>
              <a:gd fmla="*/ 111126 w 268288" name="connsiteX37"/>
              <a:gd fmla="*/ 75728 h 322584" name="connsiteY37"/>
              <a:gd fmla="*/ 100807 w 268288" name="connsiteX38"/>
              <a:gd fmla="*/ 65409 h 322584" name="connsiteY38"/>
              <a:gd fmla="*/ 71089 w 268288" name="connsiteX39"/>
              <a:gd fmla="*/ 1373 h 322584" name="connsiteY39"/>
              <a:gd fmla="*/ 81621 w 268288" name="connsiteX40"/>
              <a:gd fmla="*/ 4013 h 322584" name="connsiteY40"/>
              <a:gd fmla="*/ 106633 w 268288" name="connsiteX41"/>
              <a:gd fmla="*/ 43605 h 322584" name="connsiteY41"/>
              <a:gd fmla="*/ 106633 w 268288" name="connsiteX42"/>
              <a:gd fmla="*/ 44924 h 322584" name="connsiteY42"/>
              <a:gd fmla="*/ 134279 w 268288" name="connsiteX43"/>
              <a:gd fmla="*/ 40965 h 322584" name="connsiteY43"/>
              <a:gd fmla="*/ 161925 w 268288" name="connsiteX44"/>
              <a:gd fmla="*/ 44924 h 322584" name="connsiteY44"/>
              <a:gd fmla="*/ 163242 w 268288" name="connsiteX45"/>
              <a:gd fmla="*/ 43605 h 322584" name="connsiteY45"/>
              <a:gd fmla="*/ 188254 w 268288" name="connsiteX46"/>
              <a:gd fmla="*/ 4013 h 322584" name="connsiteY46"/>
              <a:gd fmla="*/ 197470 w 268288" name="connsiteX47"/>
              <a:gd fmla="*/ 1373 h 322584" name="connsiteY47"/>
              <a:gd fmla="*/ 201419 w 268288" name="connsiteX48"/>
              <a:gd fmla="*/ 10611 h 322584" name="connsiteY48"/>
              <a:gd fmla="*/ 175090 w 268288" name="connsiteX49"/>
              <a:gd fmla="*/ 50203 h 322584" name="connsiteY49"/>
              <a:gd fmla="*/ 175090 w 268288" name="connsiteX50"/>
              <a:gd fmla="*/ 51523 h 322584" name="connsiteY50"/>
              <a:gd fmla="*/ 215900 w 268288" name="connsiteX51"/>
              <a:gd fmla="*/ 108272 h 322584" name="connsiteY51"/>
              <a:gd fmla="*/ 53975 w 268288" name="connsiteX52"/>
              <a:gd fmla="*/ 108272 h 322584" name="connsiteY52"/>
              <a:gd fmla="*/ 94785 w 268288" name="connsiteX53"/>
              <a:gd fmla="*/ 51523 h 322584" name="connsiteY53"/>
              <a:gd fmla="*/ 93469 w 268288" name="connsiteX54"/>
              <a:gd fmla="*/ 50203 h 322584" name="connsiteY54"/>
              <a:gd fmla="*/ 68456 w 268288" name="connsiteX55"/>
              <a:gd fmla="*/ 10611 h 322584" name="connsiteY55"/>
              <a:gd fmla="*/ 71089 w 268288" name="connsiteX56"/>
              <a:gd fmla="*/ 1373 h 322584" name="connsiteY5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b="b" l="l" r="r" t="t"/>
            <a:pathLst>
              <a:path h="322584" w="268288">
                <a:moveTo>
                  <a:pt x="55289" y="122559"/>
                </a:moveTo>
                <a:cubicBezTo>
                  <a:pt x="55289" y="122559"/>
                  <a:pt x="55289" y="122559"/>
                  <a:pt x="214313" y="122559"/>
                </a:cubicBezTo>
                <a:cubicBezTo>
                  <a:pt x="214313" y="122559"/>
                  <a:pt x="214313" y="122559"/>
                  <a:pt x="214313" y="235731"/>
                </a:cubicBezTo>
                <a:cubicBezTo>
                  <a:pt x="214313" y="255471"/>
                  <a:pt x="206428" y="265998"/>
                  <a:pt x="188028" y="268630"/>
                </a:cubicBezTo>
                <a:cubicBezTo>
                  <a:pt x="188028" y="268630"/>
                  <a:pt x="188028" y="268630"/>
                  <a:pt x="188028" y="309425"/>
                </a:cubicBezTo>
                <a:cubicBezTo>
                  <a:pt x="188028" y="316004"/>
                  <a:pt x="178828" y="322584"/>
                  <a:pt x="168314" y="322584"/>
                </a:cubicBezTo>
                <a:cubicBezTo>
                  <a:pt x="157800" y="322584"/>
                  <a:pt x="148601" y="316004"/>
                  <a:pt x="148601" y="309425"/>
                </a:cubicBezTo>
                <a:cubicBezTo>
                  <a:pt x="148601" y="309425"/>
                  <a:pt x="148601" y="309425"/>
                  <a:pt x="148601" y="268630"/>
                </a:cubicBezTo>
                <a:cubicBezTo>
                  <a:pt x="139401" y="268630"/>
                  <a:pt x="128887" y="268630"/>
                  <a:pt x="119687" y="268630"/>
                </a:cubicBezTo>
                <a:cubicBezTo>
                  <a:pt x="119687" y="268630"/>
                  <a:pt x="119687" y="268630"/>
                  <a:pt x="119687" y="309425"/>
                </a:cubicBezTo>
                <a:cubicBezTo>
                  <a:pt x="119687" y="316004"/>
                  <a:pt x="111802" y="322584"/>
                  <a:pt x="99974" y="322584"/>
                </a:cubicBezTo>
                <a:cubicBezTo>
                  <a:pt x="89460" y="322584"/>
                  <a:pt x="81574" y="316004"/>
                  <a:pt x="81574" y="309425"/>
                </a:cubicBezTo>
                <a:cubicBezTo>
                  <a:pt x="81574" y="309425"/>
                  <a:pt x="81574" y="309425"/>
                  <a:pt x="81574" y="268630"/>
                </a:cubicBezTo>
                <a:cubicBezTo>
                  <a:pt x="63175" y="265998"/>
                  <a:pt x="53975" y="255471"/>
                  <a:pt x="53975" y="235731"/>
                </a:cubicBezTo>
                <a:cubicBezTo>
                  <a:pt x="53975" y="212044"/>
                  <a:pt x="55289" y="122559"/>
                  <a:pt x="55289" y="122559"/>
                </a:cubicBezTo>
                <a:close/>
                <a:moveTo>
                  <a:pt x="248444" y="108272"/>
                </a:moveTo>
                <a:cubicBezTo>
                  <a:pt x="259028" y="108272"/>
                  <a:pt x="268288" y="114838"/>
                  <a:pt x="268288" y="121403"/>
                </a:cubicBezTo>
                <a:cubicBezTo>
                  <a:pt x="268288" y="121403"/>
                  <a:pt x="268288" y="121403"/>
                  <a:pt x="268288" y="201504"/>
                </a:cubicBezTo>
                <a:cubicBezTo>
                  <a:pt x="268288" y="208070"/>
                  <a:pt x="259028" y="214635"/>
                  <a:pt x="248444" y="214635"/>
                </a:cubicBezTo>
                <a:cubicBezTo>
                  <a:pt x="237861" y="214635"/>
                  <a:pt x="228600" y="208070"/>
                  <a:pt x="228600" y="201504"/>
                </a:cubicBezTo>
                <a:cubicBezTo>
                  <a:pt x="228600" y="201504"/>
                  <a:pt x="228600" y="201504"/>
                  <a:pt x="228600" y="121403"/>
                </a:cubicBezTo>
                <a:cubicBezTo>
                  <a:pt x="228600" y="114838"/>
                  <a:pt x="237861" y="108272"/>
                  <a:pt x="248444" y="108272"/>
                </a:cubicBezTo>
                <a:close/>
                <a:moveTo>
                  <a:pt x="19844" y="108272"/>
                </a:moveTo>
                <a:cubicBezTo>
                  <a:pt x="30427" y="108272"/>
                  <a:pt x="39688" y="113538"/>
                  <a:pt x="39688" y="121437"/>
                </a:cubicBezTo>
                <a:cubicBezTo>
                  <a:pt x="39688" y="121437"/>
                  <a:pt x="39688" y="121437"/>
                  <a:pt x="39688" y="201741"/>
                </a:cubicBezTo>
                <a:cubicBezTo>
                  <a:pt x="39688" y="209640"/>
                  <a:pt x="30427" y="216222"/>
                  <a:pt x="19844" y="216222"/>
                </a:cubicBezTo>
                <a:cubicBezTo>
                  <a:pt x="9260" y="216222"/>
                  <a:pt x="0" y="209640"/>
                  <a:pt x="0" y="201741"/>
                </a:cubicBezTo>
                <a:cubicBezTo>
                  <a:pt x="0" y="201741"/>
                  <a:pt x="0" y="201741"/>
                  <a:pt x="0" y="121437"/>
                </a:cubicBezTo>
                <a:cubicBezTo>
                  <a:pt x="0" y="113538"/>
                  <a:pt x="9260" y="108272"/>
                  <a:pt x="19844" y="108272"/>
                </a:cubicBezTo>
                <a:close/>
                <a:moveTo>
                  <a:pt x="167482" y="65409"/>
                </a:moveTo>
                <a:cubicBezTo>
                  <a:pt x="161783" y="65409"/>
                  <a:pt x="157163" y="70029"/>
                  <a:pt x="157163" y="75728"/>
                </a:cubicBezTo>
                <a:cubicBezTo>
                  <a:pt x="157163" y="81427"/>
                  <a:pt x="161783" y="86047"/>
                  <a:pt x="167482" y="86047"/>
                </a:cubicBezTo>
                <a:cubicBezTo>
                  <a:pt x="173181" y="86047"/>
                  <a:pt x="177801" y="81427"/>
                  <a:pt x="177801" y="75728"/>
                </a:cubicBezTo>
                <a:cubicBezTo>
                  <a:pt x="177801" y="70029"/>
                  <a:pt x="173181" y="65409"/>
                  <a:pt x="167482" y="65409"/>
                </a:cubicBezTo>
                <a:close/>
                <a:moveTo>
                  <a:pt x="100807" y="65409"/>
                </a:moveTo>
                <a:cubicBezTo>
                  <a:pt x="95108" y="65409"/>
                  <a:pt x="90488" y="70029"/>
                  <a:pt x="90488" y="75728"/>
                </a:cubicBezTo>
                <a:cubicBezTo>
                  <a:pt x="90488" y="81427"/>
                  <a:pt x="95108" y="86047"/>
                  <a:pt x="100807" y="86047"/>
                </a:cubicBezTo>
                <a:cubicBezTo>
                  <a:pt x="106506" y="86047"/>
                  <a:pt x="111126" y="81427"/>
                  <a:pt x="111126" y="75728"/>
                </a:cubicBezTo>
                <a:cubicBezTo>
                  <a:pt x="111126" y="70029"/>
                  <a:pt x="106506" y="65409"/>
                  <a:pt x="100807" y="65409"/>
                </a:cubicBezTo>
                <a:close/>
                <a:moveTo>
                  <a:pt x="71089" y="1373"/>
                </a:moveTo>
                <a:cubicBezTo>
                  <a:pt x="75038" y="-1266"/>
                  <a:pt x="78988" y="53"/>
                  <a:pt x="81621" y="4013"/>
                </a:cubicBezTo>
                <a:cubicBezTo>
                  <a:pt x="81621" y="4013"/>
                  <a:pt x="81621" y="4013"/>
                  <a:pt x="106633" y="43605"/>
                </a:cubicBezTo>
                <a:cubicBezTo>
                  <a:pt x="106633" y="43605"/>
                  <a:pt x="106633" y="44924"/>
                  <a:pt x="106633" y="44924"/>
                </a:cubicBezTo>
                <a:cubicBezTo>
                  <a:pt x="115849" y="42285"/>
                  <a:pt x="125064" y="40965"/>
                  <a:pt x="134279" y="40965"/>
                </a:cubicBezTo>
                <a:cubicBezTo>
                  <a:pt x="144811" y="40965"/>
                  <a:pt x="154026" y="42285"/>
                  <a:pt x="161925" y="44924"/>
                </a:cubicBezTo>
                <a:cubicBezTo>
                  <a:pt x="161925" y="44924"/>
                  <a:pt x="161925" y="43605"/>
                  <a:pt x="163242" y="43605"/>
                </a:cubicBezTo>
                <a:cubicBezTo>
                  <a:pt x="163242" y="43605"/>
                  <a:pt x="163242" y="43605"/>
                  <a:pt x="188254" y="4013"/>
                </a:cubicBezTo>
                <a:cubicBezTo>
                  <a:pt x="189571" y="53"/>
                  <a:pt x="194837" y="-1266"/>
                  <a:pt x="197470" y="1373"/>
                </a:cubicBezTo>
                <a:cubicBezTo>
                  <a:pt x="201419" y="2693"/>
                  <a:pt x="202735" y="6652"/>
                  <a:pt x="201419" y="10611"/>
                </a:cubicBezTo>
                <a:cubicBezTo>
                  <a:pt x="201419" y="10611"/>
                  <a:pt x="201419" y="10611"/>
                  <a:pt x="175090" y="50203"/>
                </a:cubicBezTo>
                <a:cubicBezTo>
                  <a:pt x="175090" y="50203"/>
                  <a:pt x="175090" y="50203"/>
                  <a:pt x="175090" y="51523"/>
                </a:cubicBezTo>
                <a:cubicBezTo>
                  <a:pt x="196153" y="63401"/>
                  <a:pt x="211951" y="83197"/>
                  <a:pt x="215900" y="108272"/>
                </a:cubicBezTo>
                <a:cubicBezTo>
                  <a:pt x="215900" y="108272"/>
                  <a:pt x="215900" y="108272"/>
                  <a:pt x="53975" y="108272"/>
                </a:cubicBezTo>
                <a:cubicBezTo>
                  <a:pt x="57924" y="83197"/>
                  <a:pt x="73722" y="63401"/>
                  <a:pt x="94785" y="51523"/>
                </a:cubicBezTo>
                <a:cubicBezTo>
                  <a:pt x="94785" y="51523"/>
                  <a:pt x="93469" y="50203"/>
                  <a:pt x="93469" y="50203"/>
                </a:cubicBezTo>
                <a:cubicBezTo>
                  <a:pt x="93469" y="50203"/>
                  <a:pt x="93469" y="50203"/>
                  <a:pt x="68456" y="10611"/>
                </a:cubicBezTo>
                <a:cubicBezTo>
                  <a:pt x="65823" y="6652"/>
                  <a:pt x="67140" y="2693"/>
                  <a:pt x="71089" y="1373"/>
                </a:cubicBezTo>
                <a:close/>
              </a:path>
            </a:pathLst>
          </a:custGeom>
          <a:solidFill>
            <a:srgbClr val="F9BB0F"/>
          </a:solidFill>
          <a:ln>
            <a:noFill/>
          </a:ln>
        </p:spPr>
        <p:txBody>
          <a:bodyPr anchor="ctr"/>
          <a:lstStyle/>
          <a:p>
            <a:pPr algn="ctr"/>
            <a:endParaRPr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84" name="椭圆 83">
            <a:extLst>
              <a:ext uri="{FF2B5EF4-FFF2-40B4-BE49-F238E27FC236}">
                <a16:creationId xmlns:a16="http://schemas.microsoft.com/office/drawing/2014/main" id="{E463EBB0-E3F2-46C3-94C3-20FC5AB520C3}"/>
              </a:ext>
            </a:extLst>
          </p:cNvPr>
          <p:cNvSpPr/>
          <p:nvPr/>
        </p:nvSpPr>
        <p:spPr>
          <a:xfrm>
            <a:off x="6912874" y="2963845"/>
            <a:ext cx="450231" cy="45023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85" name="任意多边形 70">
            <a:extLst>
              <a:ext uri="{FF2B5EF4-FFF2-40B4-BE49-F238E27FC236}">
                <a16:creationId xmlns:a16="http://schemas.microsoft.com/office/drawing/2014/main" id="{5D8DBDBE-87F5-4386-A3F3-68A88D8B392E}"/>
              </a:ext>
            </a:extLst>
          </p:cNvPr>
          <p:cNvSpPr/>
          <p:nvPr/>
        </p:nvSpPr>
        <p:spPr bwMode="auto">
          <a:xfrm>
            <a:off x="7036269" y="3066654"/>
            <a:ext cx="203437" cy="244610"/>
          </a:xfrm>
          <a:custGeom>
            <a:gdLst>
              <a:gd fmla="*/ 55289 w 268288" name="connsiteX0"/>
              <a:gd fmla="*/ 122559 h 322584" name="connsiteY0"/>
              <a:gd fmla="*/ 214313 w 268288" name="connsiteX1"/>
              <a:gd fmla="*/ 122559 h 322584" name="connsiteY1"/>
              <a:gd fmla="*/ 214313 w 268288" name="connsiteX2"/>
              <a:gd fmla="*/ 235731 h 322584" name="connsiteY2"/>
              <a:gd fmla="*/ 188028 w 268288" name="connsiteX3"/>
              <a:gd fmla="*/ 268630 h 322584" name="connsiteY3"/>
              <a:gd fmla="*/ 188028 w 268288" name="connsiteX4"/>
              <a:gd fmla="*/ 309425 h 322584" name="connsiteY4"/>
              <a:gd fmla="*/ 168314 w 268288" name="connsiteX5"/>
              <a:gd fmla="*/ 322584 h 322584" name="connsiteY5"/>
              <a:gd fmla="*/ 148601 w 268288" name="connsiteX6"/>
              <a:gd fmla="*/ 309425 h 322584" name="connsiteY6"/>
              <a:gd fmla="*/ 148601 w 268288" name="connsiteX7"/>
              <a:gd fmla="*/ 268630 h 322584" name="connsiteY7"/>
              <a:gd fmla="*/ 119687 w 268288" name="connsiteX8"/>
              <a:gd fmla="*/ 268630 h 322584" name="connsiteY8"/>
              <a:gd fmla="*/ 119687 w 268288" name="connsiteX9"/>
              <a:gd fmla="*/ 309425 h 322584" name="connsiteY9"/>
              <a:gd fmla="*/ 99974 w 268288" name="connsiteX10"/>
              <a:gd fmla="*/ 322584 h 322584" name="connsiteY10"/>
              <a:gd fmla="*/ 81574 w 268288" name="connsiteX11"/>
              <a:gd fmla="*/ 309425 h 322584" name="connsiteY11"/>
              <a:gd fmla="*/ 81574 w 268288" name="connsiteX12"/>
              <a:gd fmla="*/ 268630 h 322584" name="connsiteY12"/>
              <a:gd fmla="*/ 53975 w 268288" name="connsiteX13"/>
              <a:gd fmla="*/ 235731 h 322584" name="connsiteY13"/>
              <a:gd fmla="*/ 55289 w 268288" name="connsiteX14"/>
              <a:gd fmla="*/ 122559 h 322584" name="connsiteY14"/>
              <a:gd fmla="*/ 248444 w 268288" name="connsiteX15"/>
              <a:gd fmla="*/ 108272 h 322584" name="connsiteY15"/>
              <a:gd fmla="*/ 268288 w 268288" name="connsiteX16"/>
              <a:gd fmla="*/ 121403 h 322584" name="connsiteY16"/>
              <a:gd fmla="*/ 268288 w 268288" name="connsiteX17"/>
              <a:gd fmla="*/ 201504 h 322584" name="connsiteY17"/>
              <a:gd fmla="*/ 248444 w 268288" name="connsiteX18"/>
              <a:gd fmla="*/ 214635 h 322584" name="connsiteY18"/>
              <a:gd fmla="*/ 228600 w 268288" name="connsiteX19"/>
              <a:gd fmla="*/ 201504 h 322584" name="connsiteY19"/>
              <a:gd fmla="*/ 228600 w 268288" name="connsiteX20"/>
              <a:gd fmla="*/ 121403 h 322584" name="connsiteY20"/>
              <a:gd fmla="*/ 248444 w 268288" name="connsiteX21"/>
              <a:gd fmla="*/ 108272 h 322584" name="connsiteY21"/>
              <a:gd fmla="*/ 19844 w 268288" name="connsiteX22"/>
              <a:gd fmla="*/ 108272 h 322584" name="connsiteY22"/>
              <a:gd fmla="*/ 39688 w 268288" name="connsiteX23"/>
              <a:gd fmla="*/ 121437 h 322584" name="connsiteY23"/>
              <a:gd fmla="*/ 39688 w 268288" name="connsiteX24"/>
              <a:gd fmla="*/ 201741 h 322584" name="connsiteY24"/>
              <a:gd fmla="*/ 19844 w 268288" name="connsiteX25"/>
              <a:gd fmla="*/ 216222 h 322584" name="connsiteY25"/>
              <a:gd fmla="*/ 0 w 268288" name="connsiteX26"/>
              <a:gd fmla="*/ 201741 h 322584" name="connsiteY26"/>
              <a:gd fmla="*/ 0 w 268288" name="connsiteX27"/>
              <a:gd fmla="*/ 121437 h 322584" name="connsiteY27"/>
              <a:gd fmla="*/ 19844 w 268288" name="connsiteX28"/>
              <a:gd fmla="*/ 108272 h 322584" name="connsiteY28"/>
              <a:gd fmla="*/ 167482 w 268288" name="connsiteX29"/>
              <a:gd fmla="*/ 65409 h 322584" name="connsiteY29"/>
              <a:gd fmla="*/ 157163 w 268288" name="connsiteX30"/>
              <a:gd fmla="*/ 75728 h 322584" name="connsiteY30"/>
              <a:gd fmla="*/ 167482 w 268288" name="connsiteX31"/>
              <a:gd fmla="*/ 86047 h 322584" name="connsiteY31"/>
              <a:gd fmla="*/ 177801 w 268288" name="connsiteX32"/>
              <a:gd fmla="*/ 75728 h 322584" name="connsiteY32"/>
              <a:gd fmla="*/ 167482 w 268288" name="connsiteX33"/>
              <a:gd fmla="*/ 65409 h 322584" name="connsiteY33"/>
              <a:gd fmla="*/ 100807 w 268288" name="connsiteX34"/>
              <a:gd fmla="*/ 65409 h 322584" name="connsiteY34"/>
              <a:gd fmla="*/ 90488 w 268288" name="connsiteX35"/>
              <a:gd fmla="*/ 75728 h 322584" name="connsiteY35"/>
              <a:gd fmla="*/ 100807 w 268288" name="connsiteX36"/>
              <a:gd fmla="*/ 86047 h 322584" name="connsiteY36"/>
              <a:gd fmla="*/ 111126 w 268288" name="connsiteX37"/>
              <a:gd fmla="*/ 75728 h 322584" name="connsiteY37"/>
              <a:gd fmla="*/ 100807 w 268288" name="connsiteX38"/>
              <a:gd fmla="*/ 65409 h 322584" name="connsiteY38"/>
              <a:gd fmla="*/ 71089 w 268288" name="connsiteX39"/>
              <a:gd fmla="*/ 1373 h 322584" name="connsiteY39"/>
              <a:gd fmla="*/ 81621 w 268288" name="connsiteX40"/>
              <a:gd fmla="*/ 4013 h 322584" name="connsiteY40"/>
              <a:gd fmla="*/ 106633 w 268288" name="connsiteX41"/>
              <a:gd fmla="*/ 43605 h 322584" name="connsiteY41"/>
              <a:gd fmla="*/ 106633 w 268288" name="connsiteX42"/>
              <a:gd fmla="*/ 44924 h 322584" name="connsiteY42"/>
              <a:gd fmla="*/ 134279 w 268288" name="connsiteX43"/>
              <a:gd fmla="*/ 40965 h 322584" name="connsiteY43"/>
              <a:gd fmla="*/ 161925 w 268288" name="connsiteX44"/>
              <a:gd fmla="*/ 44924 h 322584" name="connsiteY44"/>
              <a:gd fmla="*/ 163242 w 268288" name="connsiteX45"/>
              <a:gd fmla="*/ 43605 h 322584" name="connsiteY45"/>
              <a:gd fmla="*/ 188254 w 268288" name="connsiteX46"/>
              <a:gd fmla="*/ 4013 h 322584" name="connsiteY46"/>
              <a:gd fmla="*/ 197470 w 268288" name="connsiteX47"/>
              <a:gd fmla="*/ 1373 h 322584" name="connsiteY47"/>
              <a:gd fmla="*/ 201419 w 268288" name="connsiteX48"/>
              <a:gd fmla="*/ 10611 h 322584" name="connsiteY48"/>
              <a:gd fmla="*/ 175090 w 268288" name="connsiteX49"/>
              <a:gd fmla="*/ 50203 h 322584" name="connsiteY49"/>
              <a:gd fmla="*/ 175090 w 268288" name="connsiteX50"/>
              <a:gd fmla="*/ 51523 h 322584" name="connsiteY50"/>
              <a:gd fmla="*/ 215900 w 268288" name="connsiteX51"/>
              <a:gd fmla="*/ 108272 h 322584" name="connsiteY51"/>
              <a:gd fmla="*/ 53975 w 268288" name="connsiteX52"/>
              <a:gd fmla="*/ 108272 h 322584" name="connsiteY52"/>
              <a:gd fmla="*/ 94785 w 268288" name="connsiteX53"/>
              <a:gd fmla="*/ 51523 h 322584" name="connsiteY53"/>
              <a:gd fmla="*/ 93469 w 268288" name="connsiteX54"/>
              <a:gd fmla="*/ 50203 h 322584" name="connsiteY54"/>
              <a:gd fmla="*/ 68456 w 268288" name="connsiteX55"/>
              <a:gd fmla="*/ 10611 h 322584" name="connsiteY55"/>
              <a:gd fmla="*/ 71089 w 268288" name="connsiteX56"/>
              <a:gd fmla="*/ 1373 h 322584" name="connsiteY5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b="b" l="l" r="r" t="t"/>
            <a:pathLst>
              <a:path h="322584" w="268288">
                <a:moveTo>
                  <a:pt x="55289" y="122559"/>
                </a:moveTo>
                <a:cubicBezTo>
                  <a:pt x="55289" y="122559"/>
                  <a:pt x="55289" y="122559"/>
                  <a:pt x="214313" y="122559"/>
                </a:cubicBezTo>
                <a:cubicBezTo>
                  <a:pt x="214313" y="122559"/>
                  <a:pt x="214313" y="122559"/>
                  <a:pt x="214313" y="235731"/>
                </a:cubicBezTo>
                <a:cubicBezTo>
                  <a:pt x="214313" y="255471"/>
                  <a:pt x="206428" y="265998"/>
                  <a:pt x="188028" y="268630"/>
                </a:cubicBezTo>
                <a:cubicBezTo>
                  <a:pt x="188028" y="268630"/>
                  <a:pt x="188028" y="268630"/>
                  <a:pt x="188028" y="309425"/>
                </a:cubicBezTo>
                <a:cubicBezTo>
                  <a:pt x="188028" y="316004"/>
                  <a:pt x="178828" y="322584"/>
                  <a:pt x="168314" y="322584"/>
                </a:cubicBezTo>
                <a:cubicBezTo>
                  <a:pt x="157800" y="322584"/>
                  <a:pt x="148601" y="316004"/>
                  <a:pt x="148601" y="309425"/>
                </a:cubicBezTo>
                <a:cubicBezTo>
                  <a:pt x="148601" y="309425"/>
                  <a:pt x="148601" y="309425"/>
                  <a:pt x="148601" y="268630"/>
                </a:cubicBezTo>
                <a:cubicBezTo>
                  <a:pt x="139401" y="268630"/>
                  <a:pt x="128887" y="268630"/>
                  <a:pt x="119687" y="268630"/>
                </a:cubicBezTo>
                <a:cubicBezTo>
                  <a:pt x="119687" y="268630"/>
                  <a:pt x="119687" y="268630"/>
                  <a:pt x="119687" y="309425"/>
                </a:cubicBezTo>
                <a:cubicBezTo>
                  <a:pt x="119687" y="316004"/>
                  <a:pt x="111802" y="322584"/>
                  <a:pt x="99974" y="322584"/>
                </a:cubicBezTo>
                <a:cubicBezTo>
                  <a:pt x="89460" y="322584"/>
                  <a:pt x="81574" y="316004"/>
                  <a:pt x="81574" y="309425"/>
                </a:cubicBezTo>
                <a:cubicBezTo>
                  <a:pt x="81574" y="309425"/>
                  <a:pt x="81574" y="309425"/>
                  <a:pt x="81574" y="268630"/>
                </a:cubicBezTo>
                <a:cubicBezTo>
                  <a:pt x="63175" y="265998"/>
                  <a:pt x="53975" y="255471"/>
                  <a:pt x="53975" y="235731"/>
                </a:cubicBezTo>
                <a:cubicBezTo>
                  <a:pt x="53975" y="212044"/>
                  <a:pt x="55289" y="122559"/>
                  <a:pt x="55289" y="122559"/>
                </a:cubicBezTo>
                <a:close/>
                <a:moveTo>
                  <a:pt x="248444" y="108272"/>
                </a:moveTo>
                <a:cubicBezTo>
                  <a:pt x="259028" y="108272"/>
                  <a:pt x="268288" y="114838"/>
                  <a:pt x="268288" y="121403"/>
                </a:cubicBezTo>
                <a:cubicBezTo>
                  <a:pt x="268288" y="121403"/>
                  <a:pt x="268288" y="121403"/>
                  <a:pt x="268288" y="201504"/>
                </a:cubicBezTo>
                <a:cubicBezTo>
                  <a:pt x="268288" y="208070"/>
                  <a:pt x="259028" y="214635"/>
                  <a:pt x="248444" y="214635"/>
                </a:cubicBezTo>
                <a:cubicBezTo>
                  <a:pt x="237861" y="214635"/>
                  <a:pt x="228600" y="208070"/>
                  <a:pt x="228600" y="201504"/>
                </a:cubicBezTo>
                <a:cubicBezTo>
                  <a:pt x="228600" y="201504"/>
                  <a:pt x="228600" y="201504"/>
                  <a:pt x="228600" y="121403"/>
                </a:cubicBezTo>
                <a:cubicBezTo>
                  <a:pt x="228600" y="114838"/>
                  <a:pt x="237861" y="108272"/>
                  <a:pt x="248444" y="108272"/>
                </a:cubicBezTo>
                <a:close/>
                <a:moveTo>
                  <a:pt x="19844" y="108272"/>
                </a:moveTo>
                <a:cubicBezTo>
                  <a:pt x="30427" y="108272"/>
                  <a:pt x="39688" y="113538"/>
                  <a:pt x="39688" y="121437"/>
                </a:cubicBezTo>
                <a:cubicBezTo>
                  <a:pt x="39688" y="121437"/>
                  <a:pt x="39688" y="121437"/>
                  <a:pt x="39688" y="201741"/>
                </a:cubicBezTo>
                <a:cubicBezTo>
                  <a:pt x="39688" y="209640"/>
                  <a:pt x="30427" y="216222"/>
                  <a:pt x="19844" y="216222"/>
                </a:cubicBezTo>
                <a:cubicBezTo>
                  <a:pt x="9260" y="216222"/>
                  <a:pt x="0" y="209640"/>
                  <a:pt x="0" y="201741"/>
                </a:cubicBezTo>
                <a:cubicBezTo>
                  <a:pt x="0" y="201741"/>
                  <a:pt x="0" y="201741"/>
                  <a:pt x="0" y="121437"/>
                </a:cubicBezTo>
                <a:cubicBezTo>
                  <a:pt x="0" y="113538"/>
                  <a:pt x="9260" y="108272"/>
                  <a:pt x="19844" y="108272"/>
                </a:cubicBezTo>
                <a:close/>
                <a:moveTo>
                  <a:pt x="167482" y="65409"/>
                </a:moveTo>
                <a:cubicBezTo>
                  <a:pt x="161783" y="65409"/>
                  <a:pt x="157163" y="70029"/>
                  <a:pt x="157163" y="75728"/>
                </a:cubicBezTo>
                <a:cubicBezTo>
                  <a:pt x="157163" y="81427"/>
                  <a:pt x="161783" y="86047"/>
                  <a:pt x="167482" y="86047"/>
                </a:cubicBezTo>
                <a:cubicBezTo>
                  <a:pt x="173181" y="86047"/>
                  <a:pt x="177801" y="81427"/>
                  <a:pt x="177801" y="75728"/>
                </a:cubicBezTo>
                <a:cubicBezTo>
                  <a:pt x="177801" y="70029"/>
                  <a:pt x="173181" y="65409"/>
                  <a:pt x="167482" y="65409"/>
                </a:cubicBezTo>
                <a:close/>
                <a:moveTo>
                  <a:pt x="100807" y="65409"/>
                </a:moveTo>
                <a:cubicBezTo>
                  <a:pt x="95108" y="65409"/>
                  <a:pt x="90488" y="70029"/>
                  <a:pt x="90488" y="75728"/>
                </a:cubicBezTo>
                <a:cubicBezTo>
                  <a:pt x="90488" y="81427"/>
                  <a:pt x="95108" y="86047"/>
                  <a:pt x="100807" y="86047"/>
                </a:cubicBezTo>
                <a:cubicBezTo>
                  <a:pt x="106506" y="86047"/>
                  <a:pt x="111126" y="81427"/>
                  <a:pt x="111126" y="75728"/>
                </a:cubicBezTo>
                <a:cubicBezTo>
                  <a:pt x="111126" y="70029"/>
                  <a:pt x="106506" y="65409"/>
                  <a:pt x="100807" y="65409"/>
                </a:cubicBezTo>
                <a:close/>
                <a:moveTo>
                  <a:pt x="71089" y="1373"/>
                </a:moveTo>
                <a:cubicBezTo>
                  <a:pt x="75038" y="-1266"/>
                  <a:pt x="78988" y="53"/>
                  <a:pt x="81621" y="4013"/>
                </a:cubicBezTo>
                <a:cubicBezTo>
                  <a:pt x="81621" y="4013"/>
                  <a:pt x="81621" y="4013"/>
                  <a:pt x="106633" y="43605"/>
                </a:cubicBezTo>
                <a:cubicBezTo>
                  <a:pt x="106633" y="43605"/>
                  <a:pt x="106633" y="44924"/>
                  <a:pt x="106633" y="44924"/>
                </a:cubicBezTo>
                <a:cubicBezTo>
                  <a:pt x="115849" y="42285"/>
                  <a:pt x="125064" y="40965"/>
                  <a:pt x="134279" y="40965"/>
                </a:cubicBezTo>
                <a:cubicBezTo>
                  <a:pt x="144811" y="40965"/>
                  <a:pt x="154026" y="42285"/>
                  <a:pt x="161925" y="44924"/>
                </a:cubicBezTo>
                <a:cubicBezTo>
                  <a:pt x="161925" y="44924"/>
                  <a:pt x="161925" y="43605"/>
                  <a:pt x="163242" y="43605"/>
                </a:cubicBezTo>
                <a:cubicBezTo>
                  <a:pt x="163242" y="43605"/>
                  <a:pt x="163242" y="43605"/>
                  <a:pt x="188254" y="4013"/>
                </a:cubicBezTo>
                <a:cubicBezTo>
                  <a:pt x="189571" y="53"/>
                  <a:pt x="194837" y="-1266"/>
                  <a:pt x="197470" y="1373"/>
                </a:cubicBezTo>
                <a:cubicBezTo>
                  <a:pt x="201419" y="2693"/>
                  <a:pt x="202735" y="6652"/>
                  <a:pt x="201419" y="10611"/>
                </a:cubicBezTo>
                <a:cubicBezTo>
                  <a:pt x="201419" y="10611"/>
                  <a:pt x="201419" y="10611"/>
                  <a:pt x="175090" y="50203"/>
                </a:cubicBezTo>
                <a:cubicBezTo>
                  <a:pt x="175090" y="50203"/>
                  <a:pt x="175090" y="50203"/>
                  <a:pt x="175090" y="51523"/>
                </a:cubicBezTo>
                <a:cubicBezTo>
                  <a:pt x="196153" y="63401"/>
                  <a:pt x="211951" y="83197"/>
                  <a:pt x="215900" y="108272"/>
                </a:cubicBezTo>
                <a:cubicBezTo>
                  <a:pt x="215900" y="108272"/>
                  <a:pt x="215900" y="108272"/>
                  <a:pt x="53975" y="108272"/>
                </a:cubicBezTo>
                <a:cubicBezTo>
                  <a:pt x="57924" y="83197"/>
                  <a:pt x="73722" y="63401"/>
                  <a:pt x="94785" y="51523"/>
                </a:cubicBezTo>
                <a:cubicBezTo>
                  <a:pt x="94785" y="51523"/>
                  <a:pt x="93469" y="50203"/>
                  <a:pt x="93469" y="50203"/>
                </a:cubicBezTo>
                <a:cubicBezTo>
                  <a:pt x="93469" y="50203"/>
                  <a:pt x="93469" y="50203"/>
                  <a:pt x="68456" y="10611"/>
                </a:cubicBezTo>
                <a:cubicBezTo>
                  <a:pt x="65823" y="6652"/>
                  <a:pt x="67140" y="2693"/>
                  <a:pt x="71089" y="1373"/>
                </a:cubicBezTo>
                <a:close/>
              </a:path>
            </a:pathLst>
          </a:custGeom>
          <a:solidFill>
            <a:srgbClr val="F9BB0F"/>
          </a:solidFill>
          <a:ln>
            <a:noFill/>
          </a:ln>
        </p:spPr>
        <p:txBody>
          <a:bodyPr anchor="ctr"/>
          <a:lstStyle/>
          <a:p>
            <a:pPr algn="ctr"/>
            <a:endParaRPr>
              <a:ea charset="-122" panose="020b0503020204020204" pitchFamily="34" typeface="微软雅黑"/>
              <a:cs typeface="+mn-ea"/>
              <a:sym typeface="+mn-lt"/>
            </a:endParaRPr>
          </a:p>
        </p:txBody>
      </p: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6B00BD0A-4ECF-4169-879C-C260AFAB19FC}"/>
              </a:ext>
            </a:extLst>
          </p:cNvPr>
          <p:cNvGrpSpPr/>
          <p:nvPr/>
        </p:nvGrpSpPr>
        <p:grpSpPr>
          <a:xfrm>
            <a:off x="719137" y="4481841"/>
            <a:ext cx="2041029" cy="857260"/>
            <a:chOff x="1732858" y="5001250"/>
            <a:chExt cx="2213143" cy="857260"/>
          </a:xfrm>
        </p:grpSpPr>
        <p:sp>
          <p:nvSpPr>
            <p:cNvPr id="67" name="文本框 85">
              <a:extLst>
                <a:ext uri="{FF2B5EF4-FFF2-40B4-BE49-F238E27FC236}">
                  <a16:creationId xmlns:a16="http://schemas.microsoft.com/office/drawing/2014/main" id="{6826AC71-A16E-4779-8AD2-C93A0743425F}"/>
                </a:ext>
              </a:extLst>
            </p:cNvPr>
            <p:cNvSpPr txBox="1"/>
            <p:nvPr/>
          </p:nvSpPr>
          <p:spPr bwMode="auto">
            <a:xfrm>
              <a:off x="1732858" y="5001250"/>
              <a:ext cx="2213143" cy="2830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 anchorCtr="1" bIns="0" lIns="0" rIns="0" tIns="0" wrap="none">
              <a:normAutofit/>
              <a:scene3d>
                <a:camera prst="orthographicFront"/>
                <a:lightRig dir="t" rig="threePt"/>
              </a:scene3d>
              <a:sp3d>
                <a:bevelT h="0" w="0"/>
              </a:sp3d>
            </a:bodyPr>
            <a:lstStyle/>
            <a:p>
              <a:pPr algn="ctr" lvl="1" marL="0"/>
              <a:r>
                <a:rPr altLang="en-US" b="1" lang="zh-CN" sz="1400">
                  <a:ea charset="-122" panose="020b0503020204020204" pitchFamily="34" typeface="微软雅黑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68" name="文本框 86">
              <a:extLst>
                <a:ext uri="{FF2B5EF4-FFF2-40B4-BE49-F238E27FC236}">
                  <a16:creationId xmlns:a16="http://schemas.microsoft.com/office/drawing/2014/main" id="{DEC6C6CA-B9FA-4C08-85E2-1D99F98F6B48}"/>
                </a:ext>
              </a:extLst>
            </p:cNvPr>
            <p:cNvSpPr txBox="1"/>
            <p:nvPr/>
          </p:nvSpPr>
          <p:spPr bwMode="auto">
            <a:xfrm>
              <a:off x="1732858" y="5284280"/>
              <a:ext cx="2213143" cy="5742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 anchorCtr="1" bIns="0" lIns="0" rIns="0" tIns="0" wrap="square">
              <a:normAutofit/>
              <a:scene3d>
                <a:camera prst="orthographicFront"/>
                <a:lightRig dir="t" rig="threePt"/>
              </a:scene3d>
              <a:sp3d>
                <a:bevelT h="0" w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altLang="en-US" lang="zh-CN" sz="1000">
                  <a:solidFill>
                    <a:schemeClr val="tx1"/>
                  </a:solidFill>
                  <a:ea charset="-122" panose="020b0503020204020204" pitchFamily="34" typeface="微软雅黑"/>
                  <a:cs typeface="+mn-ea"/>
                  <a:sym typeface="+mn-lt"/>
                </a:rPr>
                <a:t>此部分内容作为文字排版占位显示 </a:t>
              </a:r>
              <a:br>
                <a:rPr altLang="en-US" lang="zh-CN" sz="1000">
                  <a:solidFill>
                    <a:schemeClr val="tx1"/>
                  </a:solidFill>
                  <a:ea charset="-122" panose="020b0503020204020204" pitchFamily="34" typeface="微软雅黑"/>
                  <a:cs typeface="+mn-ea"/>
                  <a:sym typeface="+mn-lt"/>
                </a:rPr>
              </a:br>
              <a:r>
                <a:rPr altLang="en-US" lang="zh-CN" sz="1000">
                  <a:solidFill>
                    <a:schemeClr val="tx1"/>
                  </a:solidFill>
                  <a:ea charset="-122" panose="020b0503020204020204" pitchFamily="34" typeface="微软雅黑"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9CB4188E-EF17-4C00-98A2-E687310E774C}"/>
              </a:ext>
            </a:extLst>
          </p:cNvPr>
          <p:cNvGrpSpPr/>
          <p:nvPr/>
        </p:nvGrpSpPr>
        <p:grpSpPr>
          <a:xfrm>
            <a:off x="2897311" y="4481841"/>
            <a:ext cx="2041029" cy="857260"/>
            <a:chOff x="1732858" y="5001250"/>
            <a:chExt cx="2213143" cy="857260"/>
          </a:xfrm>
        </p:grpSpPr>
        <p:sp>
          <p:nvSpPr>
            <p:cNvPr id="65" name="文本框 83">
              <a:extLst>
                <a:ext uri="{FF2B5EF4-FFF2-40B4-BE49-F238E27FC236}">
                  <a16:creationId xmlns:a16="http://schemas.microsoft.com/office/drawing/2014/main" id="{E0B04A44-BE0A-4D3C-AC79-276F24619BC4}"/>
                </a:ext>
              </a:extLst>
            </p:cNvPr>
            <p:cNvSpPr txBox="1"/>
            <p:nvPr/>
          </p:nvSpPr>
          <p:spPr bwMode="auto">
            <a:xfrm>
              <a:off x="1732858" y="5001250"/>
              <a:ext cx="2213143" cy="2830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 anchorCtr="1" bIns="0" lIns="0" rIns="0" tIns="0" wrap="none">
              <a:normAutofit/>
              <a:scene3d>
                <a:camera prst="orthographicFront"/>
                <a:lightRig dir="t" rig="threePt"/>
              </a:scene3d>
              <a:sp3d>
                <a:bevelT h="0" w="0"/>
              </a:sp3d>
            </a:bodyPr>
            <a:lstStyle/>
            <a:p>
              <a:pPr algn="ctr" lvl="1" marL="0"/>
              <a:r>
                <a:rPr altLang="en-US" b="1" lang="zh-CN" sz="1400">
                  <a:ea charset="-122" panose="020b0503020204020204" pitchFamily="34" typeface="微软雅黑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66" name="文本框 84">
              <a:extLst>
                <a:ext uri="{FF2B5EF4-FFF2-40B4-BE49-F238E27FC236}">
                  <a16:creationId xmlns:a16="http://schemas.microsoft.com/office/drawing/2014/main" id="{CD2F2522-F61D-41DA-8AC6-C97586DA7306}"/>
                </a:ext>
              </a:extLst>
            </p:cNvPr>
            <p:cNvSpPr txBox="1"/>
            <p:nvPr/>
          </p:nvSpPr>
          <p:spPr bwMode="auto">
            <a:xfrm>
              <a:off x="1732858" y="5284280"/>
              <a:ext cx="2213143" cy="5742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 anchorCtr="1" bIns="0" lIns="0" rIns="0" tIns="0" wrap="square">
              <a:normAutofit/>
              <a:scene3d>
                <a:camera prst="orthographicFront"/>
                <a:lightRig dir="t" rig="threePt"/>
              </a:scene3d>
              <a:sp3d>
                <a:bevelT h="0" w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altLang="en-US" lang="zh-CN" sz="1000">
                  <a:solidFill>
                    <a:schemeClr val="tx1"/>
                  </a:solidFill>
                  <a:ea charset="-122" panose="020b0503020204020204" pitchFamily="34" typeface="微软雅黑"/>
                  <a:cs typeface="+mn-ea"/>
                  <a:sym typeface="+mn-lt"/>
                </a:rPr>
                <a:t>此部分内容作为文字排版占位显示 </a:t>
              </a:r>
              <a:br>
                <a:rPr altLang="en-US" lang="zh-CN" sz="1000">
                  <a:solidFill>
                    <a:schemeClr val="tx1"/>
                  </a:solidFill>
                  <a:ea charset="-122" panose="020b0503020204020204" pitchFamily="34" typeface="微软雅黑"/>
                  <a:cs typeface="+mn-ea"/>
                  <a:sym typeface="+mn-lt"/>
                </a:rPr>
              </a:br>
              <a:r>
                <a:rPr altLang="en-US" lang="zh-CN" sz="1000">
                  <a:solidFill>
                    <a:schemeClr val="tx1"/>
                  </a:solidFill>
                  <a:ea charset="-122" panose="020b0503020204020204" pitchFamily="34" typeface="微软雅黑"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9B930F6E-AC7F-454B-A24B-6BA51F6AA8C5}"/>
              </a:ext>
            </a:extLst>
          </p:cNvPr>
          <p:cNvGrpSpPr/>
          <p:nvPr/>
        </p:nvGrpSpPr>
        <p:grpSpPr>
          <a:xfrm>
            <a:off x="5075486" y="4481841"/>
            <a:ext cx="2041029" cy="857260"/>
            <a:chOff x="1732858" y="5001250"/>
            <a:chExt cx="2213143" cy="857260"/>
          </a:xfrm>
        </p:grpSpPr>
        <p:sp>
          <p:nvSpPr>
            <p:cNvPr id="63" name="文本框 81">
              <a:extLst>
                <a:ext uri="{FF2B5EF4-FFF2-40B4-BE49-F238E27FC236}">
                  <a16:creationId xmlns:a16="http://schemas.microsoft.com/office/drawing/2014/main" id="{09A8BF48-6CAD-418D-9D39-22C227B9A7F2}"/>
                </a:ext>
              </a:extLst>
            </p:cNvPr>
            <p:cNvSpPr txBox="1"/>
            <p:nvPr/>
          </p:nvSpPr>
          <p:spPr bwMode="auto">
            <a:xfrm>
              <a:off x="1732858" y="5001250"/>
              <a:ext cx="2213143" cy="2830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 anchorCtr="1" bIns="0" lIns="0" rIns="0" tIns="0" wrap="none">
              <a:normAutofit/>
              <a:scene3d>
                <a:camera prst="orthographicFront"/>
                <a:lightRig dir="t" rig="threePt"/>
              </a:scene3d>
              <a:sp3d>
                <a:bevelT h="0" w="0"/>
              </a:sp3d>
            </a:bodyPr>
            <a:lstStyle/>
            <a:p>
              <a:pPr algn="ctr" lvl="1" marL="0"/>
              <a:r>
                <a:rPr altLang="en-US" b="1" lang="zh-CN" sz="1400">
                  <a:ea charset="-122" panose="020b0503020204020204" pitchFamily="34" typeface="微软雅黑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64" name="文本框 82">
              <a:extLst>
                <a:ext uri="{FF2B5EF4-FFF2-40B4-BE49-F238E27FC236}">
                  <a16:creationId xmlns:a16="http://schemas.microsoft.com/office/drawing/2014/main" id="{ED304C7D-599D-4C31-9891-79BD1B556329}"/>
                </a:ext>
              </a:extLst>
            </p:cNvPr>
            <p:cNvSpPr txBox="1"/>
            <p:nvPr/>
          </p:nvSpPr>
          <p:spPr bwMode="auto">
            <a:xfrm>
              <a:off x="1732858" y="5284280"/>
              <a:ext cx="2213143" cy="5742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 anchorCtr="1" bIns="0" lIns="0" rIns="0" tIns="0" wrap="square">
              <a:normAutofit/>
              <a:scene3d>
                <a:camera prst="orthographicFront"/>
                <a:lightRig dir="t" rig="threePt"/>
              </a:scene3d>
              <a:sp3d>
                <a:bevelT h="0" w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altLang="en-US" lang="zh-CN" sz="1000">
                  <a:solidFill>
                    <a:schemeClr val="tx1"/>
                  </a:solidFill>
                  <a:ea charset="-122" panose="020b0503020204020204" pitchFamily="34" typeface="微软雅黑"/>
                  <a:cs typeface="+mn-ea"/>
                  <a:sym typeface="+mn-lt"/>
                </a:rPr>
                <a:t>此部分内容作为文字排版占位显示 </a:t>
              </a:r>
              <a:br>
                <a:rPr altLang="en-US" lang="zh-CN" sz="1000">
                  <a:solidFill>
                    <a:schemeClr val="tx1"/>
                  </a:solidFill>
                  <a:ea charset="-122" panose="020b0503020204020204" pitchFamily="34" typeface="微软雅黑"/>
                  <a:cs typeface="+mn-ea"/>
                  <a:sym typeface="+mn-lt"/>
                </a:rPr>
              </a:br>
              <a:r>
                <a:rPr altLang="en-US" lang="zh-CN" sz="1000">
                  <a:solidFill>
                    <a:schemeClr val="tx1"/>
                  </a:solidFill>
                  <a:ea charset="-122" panose="020b0503020204020204" pitchFamily="34" typeface="微软雅黑"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C7EB48A1-2B14-4C3F-98A1-D827DC5D4D5E}"/>
              </a:ext>
            </a:extLst>
          </p:cNvPr>
          <p:cNvGrpSpPr/>
          <p:nvPr/>
        </p:nvGrpSpPr>
        <p:grpSpPr>
          <a:xfrm>
            <a:off x="7253660" y="4481841"/>
            <a:ext cx="2041029" cy="857260"/>
            <a:chOff x="1732858" y="5001250"/>
            <a:chExt cx="2213143" cy="857260"/>
          </a:xfrm>
        </p:grpSpPr>
        <p:sp>
          <p:nvSpPr>
            <p:cNvPr id="61" name="文本框 79">
              <a:extLst>
                <a:ext uri="{FF2B5EF4-FFF2-40B4-BE49-F238E27FC236}">
                  <a16:creationId xmlns:a16="http://schemas.microsoft.com/office/drawing/2014/main" id="{982A9CEA-9038-4067-88E2-25E86914DCA1}"/>
                </a:ext>
              </a:extLst>
            </p:cNvPr>
            <p:cNvSpPr txBox="1"/>
            <p:nvPr/>
          </p:nvSpPr>
          <p:spPr bwMode="auto">
            <a:xfrm>
              <a:off x="1732858" y="5001250"/>
              <a:ext cx="2213143" cy="2830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 anchorCtr="1" bIns="0" lIns="0" rIns="0" tIns="0" wrap="none">
              <a:normAutofit/>
              <a:scene3d>
                <a:camera prst="orthographicFront"/>
                <a:lightRig dir="t" rig="threePt"/>
              </a:scene3d>
              <a:sp3d>
                <a:bevelT h="0" w="0"/>
              </a:sp3d>
            </a:bodyPr>
            <a:lstStyle/>
            <a:p>
              <a:pPr algn="ctr" lvl="1" marL="0"/>
              <a:r>
                <a:rPr altLang="en-US" b="1" lang="zh-CN" sz="1400">
                  <a:ea charset="-122" panose="020b0503020204020204" pitchFamily="34" typeface="微软雅黑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62" name="文本框 80">
              <a:extLst>
                <a:ext uri="{FF2B5EF4-FFF2-40B4-BE49-F238E27FC236}">
                  <a16:creationId xmlns:a16="http://schemas.microsoft.com/office/drawing/2014/main" id="{5EAE8F5E-84BF-4E44-ADE1-47334FC3068B}"/>
                </a:ext>
              </a:extLst>
            </p:cNvPr>
            <p:cNvSpPr txBox="1"/>
            <p:nvPr/>
          </p:nvSpPr>
          <p:spPr bwMode="auto">
            <a:xfrm>
              <a:off x="1732858" y="5284280"/>
              <a:ext cx="2213143" cy="5742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 anchorCtr="1" bIns="0" lIns="0" rIns="0" tIns="0" wrap="square">
              <a:normAutofit/>
              <a:scene3d>
                <a:camera prst="orthographicFront"/>
                <a:lightRig dir="t" rig="threePt"/>
              </a:scene3d>
              <a:sp3d>
                <a:bevelT h="0" w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altLang="en-US" lang="zh-CN" sz="1000">
                  <a:solidFill>
                    <a:schemeClr val="tx1"/>
                  </a:solidFill>
                  <a:ea charset="-122" panose="020b0503020204020204" pitchFamily="34" typeface="微软雅黑"/>
                  <a:cs typeface="+mn-ea"/>
                  <a:sym typeface="+mn-lt"/>
                </a:rPr>
                <a:t>此部分内容作为文字排版占位显示 </a:t>
              </a:r>
              <a:br>
                <a:rPr altLang="en-US" lang="zh-CN" sz="1000">
                  <a:solidFill>
                    <a:schemeClr val="tx1"/>
                  </a:solidFill>
                  <a:ea charset="-122" panose="020b0503020204020204" pitchFamily="34" typeface="微软雅黑"/>
                  <a:cs typeface="+mn-ea"/>
                  <a:sym typeface="+mn-lt"/>
                </a:rPr>
              </a:br>
              <a:r>
                <a:rPr altLang="en-US" lang="zh-CN" sz="1000">
                  <a:solidFill>
                    <a:schemeClr val="tx1"/>
                  </a:solidFill>
                  <a:ea charset="-122" panose="020b0503020204020204" pitchFamily="34" typeface="微软雅黑"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B2A64E45-EBCD-4ABB-B894-57DB8C5EDA65}"/>
              </a:ext>
            </a:extLst>
          </p:cNvPr>
          <p:cNvGrpSpPr/>
          <p:nvPr/>
        </p:nvGrpSpPr>
        <p:grpSpPr>
          <a:xfrm>
            <a:off x="9431834" y="4481841"/>
            <a:ext cx="2041029" cy="857260"/>
            <a:chOff x="1732858" y="5001250"/>
            <a:chExt cx="2213143" cy="857260"/>
          </a:xfrm>
        </p:grpSpPr>
        <p:sp>
          <p:nvSpPr>
            <p:cNvPr id="59" name="文本框 77">
              <a:extLst>
                <a:ext uri="{FF2B5EF4-FFF2-40B4-BE49-F238E27FC236}">
                  <a16:creationId xmlns:a16="http://schemas.microsoft.com/office/drawing/2014/main" id="{EB2B1CD2-5555-40FC-A180-A00BEAC53E93}"/>
                </a:ext>
              </a:extLst>
            </p:cNvPr>
            <p:cNvSpPr txBox="1"/>
            <p:nvPr/>
          </p:nvSpPr>
          <p:spPr bwMode="auto">
            <a:xfrm>
              <a:off x="1732858" y="5001250"/>
              <a:ext cx="2213143" cy="2830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 anchorCtr="1" bIns="0" lIns="0" rIns="0" tIns="0" wrap="none">
              <a:normAutofit/>
              <a:scene3d>
                <a:camera prst="orthographicFront"/>
                <a:lightRig dir="t" rig="threePt"/>
              </a:scene3d>
              <a:sp3d>
                <a:bevelT h="0" w="0"/>
              </a:sp3d>
            </a:bodyPr>
            <a:lstStyle/>
            <a:p>
              <a:pPr algn="ctr" lvl="1" marL="0"/>
              <a:r>
                <a:rPr altLang="en-US" b="1" lang="zh-CN" sz="1400">
                  <a:ea charset="-122" panose="020b0503020204020204" pitchFamily="34" typeface="微软雅黑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60" name="文本框 78">
              <a:extLst>
                <a:ext uri="{FF2B5EF4-FFF2-40B4-BE49-F238E27FC236}">
                  <a16:creationId xmlns:a16="http://schemas.microsoft.com/office/drawing/2014/main" id="{3AAADF20-83E0-42C3-9B5C-F0B81CF8A952}"/>
                </a:ext>
              </a:extLst>
            </p:cNvPr>
            <p:cNvSpPr txBox="1"/>
            <p:nvPr/>
          </p:nvSpPr>
          <p:spPr bwMode="auto">
            <a:xfrm>
              <a:off x="1732858" y="5284280"/>
              <a:ext cx="2213143" cy="5742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 anchorCtr="1" bIns="0" lIns="0" rIns="0" tIns="0" wrap="square">
              <a:normAutofit/>
              <a:scene3d>
                <a:camera prst="orthographicFront"/>
                <a:lightRig dir="t" rig="threePt"/>
              </a:scene3d>
              <a:sp3d>
                <a:bevelT h="0" w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altLang="en-US" lang="zh-CN" sz="1000">
                  <a:solidFill>
                    <a:schemeClr val="tx1"/>
                  </a:solidFill>
                  <a:ea charset="-122" panose="020b0503020204020204" pitchFamily="34" typeface="微软雅黑"/>
                  <a:cs typeface="+mn-ea"/>
                  <a:sym typeface="+mn-lt"/>
                </a:rPr>
                <a:t>此部分内容作为文字排版占位显示 </a:t>
              </a:r>
              <a:br>
                <a:rPr altLang="en-US" lang="zh-CN" sz="1000">
                  <a:solidFill>
                    <a:schemeClr val="tx1"/>
                  </a:solidFill>
                  <a:ea charset="-122" panose="020b0503020204020204" pitchFamily="34" typeface="微软雅黑"/>
                  <a:cs typeface="+mn-ea"/>
                  <a:sym typeface="+mn-lt"/>
                </a:rPr>
              </a:br>
              <a:r>
                <a:rPr altLang="en-US" lang="zh-CN" sz="1000">
                  <a:solidFill>
                    <a:schemeClr val="tx1"/>
                  </a:solidFill>
                  <a:ea charset="-122" panose="020b0503020204020204" pitchFamily="34" typeface="微软雅黑"/>
                  <a:cs typeface="+mn-ea"/>
                  <a:sym typeface="+mn-lt"/>
                </a:rPr>
                <a:t>（建议使用主题字体）</a:t>
              </a:r>
            </a:p>
          </p:txBody>
        </p:sp>
      </p:grpSp>
    </p:spTree>
    <p:extLst>
      <p:ext uri="{BB962C8B-B14F-4D97-AF65-F5344CB8AC3E}">
        <p14:creationId val="2173351765"/>
      </p:ext>
    </p:extLst>
  </p:cSld>
  <p:clrMapOvr>
    <a:masterClrMapping/>
  </p:clrMapOvr>
  <p:transition spd="slow">
    <p:randomBar dir="vert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2" presetSubtype="4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8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12" presetSubtype="4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2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3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5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5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1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6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7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6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3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7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9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8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3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4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5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6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8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9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1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2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9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5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6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7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8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9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1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2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3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4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id="10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7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8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9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0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id="11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3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4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5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6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fill="hold" id="11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9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1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2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fill="hold" id="12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5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6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7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8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fill="hold" id="12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1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2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3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8"/>
      <p:bldP grpId="0" spid="49"/>
      <p:bldP grpId="0" spid="71"/>
      <p:bldP grpId="0" spid="76"/>
      <p:bldP grpId="0" spid="77"/>
      <p:bldP grpId="0" spid="78"/>
      <p:bldP grpId="0" spid="79"/>
      <p:bldP grpId="0" spid="80"/>
      <p:bldP grpId="0" spid="81"/>
      <p:bldP grpId="0" spid="82"/>
      <p:bldP grpId="0" spid="83"/>
      <p:bldP grpId="0" spid="84"/>
      <p:bldP grpId="0" spid="85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2D85824-B34D-49BF-9C13-64229E5076B5}"/>
              </a:ext>
            </a:extLst>
          </p:cNvPr>
          <p:cNvSpPr/>
          <p:nvPr/>
        </p:nvSpPr>
        <p:spPr>
          <a:xfrm rot="10800000">
            <a:off x="0" y="1504165"/>
            <a:ext cx="1333819" cy="90332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5" name="Right Triangle 5">
            <a:extLst>
              <a:ext uri="{FF2B5EF4-FFF2-40B4-BE49-F238E27FC236}">
                <a16:creationId xmlns:a16="http://schemas.microsoft.com/office/drawing/2014/main" id="{35B64721-0B40-4638-B7AF-0889391339BC}"/>
              </a:ext>
            </a:extLst>
          </p:cNvPr>
          <p:cNvSpPr/>
          <p:nvPr/>
        </p:nvSpPr>
        <p:spPr>
          <a:xfrm rot="10800000">
            <a:off x="949774" y="2137955"/>
            <a:ext cx="384044" cy="269535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2E112D6-7D4D-4A05-9DBE-8AD668E880D4}"/>
              </a:ext>
            </a:extLst>
          </p:cNvPr>
          <p:cNvSpPr/>
          <p:nvPr/>
        </p:nvSpPr>
        <p:spPr>
          <a:xfrm flipH="1" rot="10800000">
            <a:off x="10858181" y="2726780"/>
            <a:ext cx="1333819" cy="90332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7" name="Right Triangle 8">
            <a:extLst>
              <a:ext uri="{FF2B5EF4-FFF2-40B4-BE49-F238E27FC236}">
                <a16:creationId xmlns:a16="http://schemas.microsoft.com/office/drawing/2014/main" id="{341D646F-3F46-4FE2-BBEA-07971BA0D872}"/>
              </a:ext>
            </a:extLst>
          </p:cNvPr>
          <p:cNvSpPr/>
          <p:nvPr/>
        </p:nvSpPr>
        <p:spPr>
          <a:xfrm flipH="1" rot="10800000">
            <a:off x="10858183" y="3360569"/>
            <a:ext cx="384044" cy="269535"/>
          </a:xfrm>
          <a:prstGeom prst="rtTriangl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160A1D39-6BD0-4E3A-AAF2-707B8D5145CC}"/>
              </a:ext>
            </a:extLst>
          </p:cNvPr>
          <p:cNvSpPr/>
          <p:nvPr/>
        </p:nvSpPr>
        <p:spPr>
          <a:xfrm rot="10800000">
            <a:off x="0" y="3949395"/>
            <a:ext cx="1333819" cy="90332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9" name="Right Triangle 11">
            <a:extLst>
              <a:ext uri="{FF2B5EF4-FFF2-40B4-BE49-F238E27FC236}">
                <a16:creationId xmlns:a16="http://schemas.microsoft.com/office/drawing/2014/main" id="{5D9D7F5E-CDB2-410F-9DEA-C969B36B56C0}"/>
              </a:ext>
            </a:extLst>
          </p:cNvPr>
          <p:cNvSpPr/>
          <p:nvPr/>
        </p:nvSpPr>
        <p:spPr>
          <a:xfrm rot="10800000">
            <a:off x="949774" y="4583184"/>
            <a:ext cx="384044" cy="269535"/>
          </a:xfrm>
          <a:prstGeom prst="rtTriangl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3AD15CF0-79C0-435E-89F3-8B7A8862AEE8}"/>
              </a:ext>
            </a:extLst>
          </p:cNvPr>
          <p:cNvSpPr/>
          <p:nvPr/>
        </p:nvSpPr>
        <p:spPr>
          <a:xfrm flipH="1" rot="10800000">
            <a:off x="10858181" y="5172009"/>
            <a:ext cx="1333819" cy="90332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11" name="Right Triangle 14">
            <a:extLst>
              <a:ext uri="{FF2B5EF4-FFF2-40B4-BE49-F238E27FC236}">
                <a16:creationId xmlns:a16="http://schemas.microsoft.com/office/drawing/2014/main" id="{4653E7EB-19D4-4B4C-A0A7-F5B146B39882}"/>
              </a:ext>
            </a:extLst>
          </p:cNvPr>
          <p:cNvSpPr/>
          <p:nvPr/>
        </p:nvSpPr>
        <p:spPr>
          <a:xfrm flipH="1" rot="10800000">
            <a:off x="10858183" y="5805799"/>
            <a:ext cx="384044" cy="269535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charset="-122" panose="020b0503020204020204" pitchFamily="34" typeface="微软雅黑"/>
              <a:cs typeface="+mn-ea"/>
              <a:sym typeface="+mn-lt"/>
            </a:endParaRPr>
          </a:p>
        </p:txBody>
      </p:sp>
      <p:grpSp>
        <p:nvGrpSpPr>
          <p:cNvPr id="12" name="Group 19">
            <a:extLst>
              <a:ext uri="{FF2B5EF4-FFF2-40B4-BE49-F238E27FC236}">
                <a16:creationId xmlns:a16="http://schemas.microsoft.com/office/drawing/2014/main" id="{7406711C-90F2-489E-B9A6-7EFECF28AF5E}"/>
              </a:ext>
            </a:extLst>
          </p:cNvPr>
          <p:cNvGrpSpPr/>
          <p:nvPr/>
        </p:nvGrpSpPr>
        <p:grpSpPr>
          <a:xfrm>
            <a:off x="949775" y="1243679"/>
            <a:ext cx="5683891" cy="903324"/>
            <a:chOff x="949775" y="1243679"/>
            <a:chExt cx="5683891" cy="903324"/>
          </a:xfrm>
        </p:grpSpPr>
        <p:sp>
          <p:nvSpPr>
            <p:cNvPr id="47" name="Arrow: Pentagon 4">
              <a:extLst>
                <a:ext uri="{FF2B5EF4-FFF2-40B4-BE49-F238E27FC236}">
                  <a16:creationId xmlns:a16="http://schemas.microsoft.com/office/drawing/2014/main" id="{8F0547A6-9079-4F9A-ABCD-D0746742B03F}"/>
                </a:ext>
              </a:extLst>
            </p:cNvPr>
            <p:cNvSpPr/>
            <p:nvPr/>
          </p:nvSpPr>
          <p:spPr>
            <a:xfrm flipH="1" rot="10800000">
              <a:off x="949775" y="1243679"/>
              <a:ext cx="5683891" cy="903324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48" name="Freeform: Shape 15">
              <a:extLst>
                <a:ext uri="{FF2B5EF4-FFF2-40B4-BE49-F238E27FC236}">
                  <a16:creationId xmlns:a16="http://schemas.microsoft.com/office/drawing/2014/main" id="{B69A0372-BC16-4335-A9DE-949F36A35598}"/>
                </a:ext>
              </a:extLst>
            </p:cNvPr>
            <p:cNvSpPr/>
            <p:nvPr/>
          </p:nvSpPr>
          <p:spPr bwMode="auto">
            <a:xfrm>
              <a:off x="1327664" y="1464287"/>
              <a:ext cx="668739" cy="462107"/>
            </a:xfrm>
            <a:custGeom>
              <a:cxnLst>
                <a:cxn ang="0">
                  <a:pos x="82" y="49"/>
                </a:cxn>
                <a:cxn ang="0">
                  <a:pos x="74" y="57"/>
                </a:cxn>
                <a:cxn ang="0">
                  <a:pos x="7" y="57"/>
                </a:cxn>
                <a:cxn ang="0">
                  <a:pos x="0" y="49"/>
                </a:cxn>
                <a:cxn ang="0">
                  <a:pos x="0" y="6"/>
                </a:cxn>
                <a:cxn ang="0">
                  <a:pos x="10" y="6"/>
                </a:cxn>
                <a:cxn ang="0">
                  <a:pos x="10" y="0"/>
                </a:cxn>
                <a:cxn ang="0">
                  <a:pos x="82" y="0"/>
                </a:cxn>
                <a:cxn ang="0">
                  <a:pos x="82" y="49"/>
                </a:cxn>
                <a:cxn ang="0">
                  <a:pos x="10" y="11"/>
                </a:cxn>
                <a:cxn ang="0">
                  <a:pos x="5" y="11"/>
                </a:cxn>
                <a:cxn ang="0">
                  <a:pos x="5" y="49"/>
                </a:cxn>
                <a:cxn ang="0">
                  <a:pos x="7" y="52"/>
                </a:cxn>
                <a:cxn ang="0">
                  <a:pos x="10" y="49"/>
                </a:cxn>
                <a:cxn ang="0">
                  <a:pos x="10" y="11"/>
                </a:cxn>
                <a:cxn ang="0">
                  <a:pos x="77" y="6"/>
                </a:cxn>
                <a:cxn ang="0">
                  <a:pos x="15" y="6"/>
                </a:cxn>
                <a:cxn ang="0">
                  <a:pos x="15" y="49"/>
                </a:cxn>
                <a:cxn ang="0">
                  <a:pos x="15" y="52"/>
                </a:cxn>
                <a:cxn ang="0">
                  <a:pos x="74" y="52"/>
                </a:cxn>
                <a:cxn ang="0">
                  <a:pos x="77" y="49"/>
                </a:cxn>
                <a:cxn ang="0">
                  <a:pos x="77" y="6"/>
                </a:cxn>
                <a:cxn ang="0">
                  <a:pos x="46" y="36"/>
                </a:cxn>
                <a:cxn ang="0">
                  <a:pos x="20" y="36"/>
                </a:cxn>
                <a:cxn ang="0">
                  <a:pos x="20" y="11"/>
                </a:cxn>
                <a:cxn ang="0">
                  <a:pos x="46" y="11"/>
                </a:cxn>
                <a:cxn ang="0">
                  <a:pos x="46" y="36"/>
                </a:cxn>
                <a:cxn ang="0">
                  <a:pos x="46" y="47"/>
                </a:cxn>
                <a:cxn ang="0">
                  <a:pos x="20" y="47"/>
                </a:cxn>
                <a:cxn ang="0">
                  <a:pos x="20" y="42"/>
                </a:cxn>
                <a:cxn ang="0">
                  <a:pos x="46" y="42"/>
                </a:cxn>
                <a:cxn ang="0">
                  <a:pos x="46" y="47"/>
                </a:cxn>
                <a:cxn ang="0">
                  <a:pos x="25" y="16"/>
                </a:cxn>
                <a:cxn ang="0">
                  <a:pos x="25" y="31"/>
                </a:cxn>
                <a:cxn ang="0">
                  <a:pos x="41" y="31"/>
                </a:cxn>
                <a:cxn ang="0">
                  <a:pos x="41" y="16"/>
                </a:cxn>
                <a:cxn ang="0">
                  <a:pos x="25" y="16"/>
                </a:cxn>
                <a:cxn ang="0">
                  <a:pos x="72" y="16"/>
                </a:cxn>
                <a:cxn ang="0">
                  <a:pos x="51" y="16"/>
                </a:cxn>
                <a:cxn ang="0">
                  <a:pos x="51" y="11"/>
                </a:cxn>
                <a:cxn ang="0">
                  <a:pos x="72" y="11"/>
                </a:cxn>
                <a:cxn ang="0">
                  <a:pos x="72" y="16"/>
                </a:cxn>
                <a:cxn ang="0">
                  <a:pos x="72" y="26"/>
                </a:cxn>
                <a:cxn ang="0">
                  <a:pos x="51" y="26"/>
                </a:cxn>
                <a:cxn ang="0">
                  <a:pos x="51" y="21"/>
                </a:cxn>
                <a:cxn ang="0">
                  <a:pos x="72" y="21"/>
                </a:cxn>
                <a:cxn ang="0">
                  <a:pos x="72" y="26"/>
                </a:cxn>
                <a:cxn ang="0">
                  <a:pos x="72" y="36"/>
                </a:cxn>
                <a:cxn ang="0">
                  <a:pos x="51" y="36"/>
                </a:cxn>
                <a:cxn ang="0">
                  <a:pos x="51" y="31"/>
                </a:cxn>
                <a:cxn ang="0">
                  <a:pos x="72" y="31"/>
                </a:cxn>
                <a:cxn ang="0">
                  <a:pos x="72" y="36"/>
                </a:cxn>
                <a:cxn ang="0">
                  <a:pos x="72" y="47"/>
                </a:cxn>
                <a:cxn ang="0">
                  <a:pos x="51" y="47"/>
                </a:cxn>
                <a:cxn ang="0">
                  <a:pos x="51" y="42"/>
                </a:cxn>
                <a:cxn ang="0">
                  <a:pos x="72" y="42"/>
                </a:cxn>
                <a:cxn ang="0">
                  <a:pos x="72" y="47"/>
                </a:cxn>
              </a:cxnLst>
              <a:rect b="b" l="0" r="r" t="0"/>
              <a:pathLst>
                <a:path h="57" w="82">
                  <a:moveTo>
                    <a:pt x="82" y="49"/>
                  </a:moveTo>
                  <a:cubicBezTo>
                    <a:pt x="82" y="54"/>
                    <a:pt x="79" y="57"/>
                    <a:pt x="74" y="57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3" y="57"/>
                    <a:pt x="0" y="54"/>
                    <a:pt x="0" y="4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2" y="0"/>
                    <a:pt x="82" y="0"/>
                    <a:pt x="82" y="0"/>
                  </a:cubicBezTo>
                  <a:lnTo>
                    <a:pt x="82" y="49"/>
                  </a:lnTo>
                  <a:close/>
                  <a:moveTo>
                    <a:pt x="10" y="11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51"/>
                    <a:pt x="6" y="52"/>
                    <a:pt x="7" y="52"/>
                  </a:cubicBezTo>
                  <a:cubicBezTo>
                    <a:pt x="9" y="52"/>
                    <a:pt x="10" y="51"/>
                    <a:pt x="10" y="49"/>
                  </a:cubicBezTo>
                  <a:lnTo>
                    <a:pt x="10" y="11"/>
                  </a:lnTo>
                  <a:close/>
                  <a:moveTo>
                    <a:pt x="77" y="6"/>
                  </a:moveTo>
                  <a:cubicBezTo>
                    <a:pt x="15" y="6"/>
                    <a:pt x="15" y="6"/>
                    <a:pt x="15" y="6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5" y="50"/>
                    <a:pt x="15" y="51"/>
                    <a:pt x="15" y="52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76" y="52"/>
                    <a:pt x="77" y="51"/>
                    <a:pt x="77" y="49"/>
                  </a:cubicBezTo>
                  <a:lnTo>
                    <a:pt x="77" y="6"/>
                  </a:lnTo>
                  <a:close/>
                  <a:moveTo>
                    <a:pt x="46" y="36"/>
                  </a:moveTo>
                  <a:cubicBezTo>
                    <a:pt x="20" y="36"/>
                    <a:pt x="20" y="36"/>
                    <a:pt x="20" y="36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46" y="11"/>
                    <a:pt x="46" y="11"/>
                    <a:pt x="46" y="11"/>
                  </a:cubicBezTo>
                  <a:lnTo>
                    <a:pt x="46" y="36"/>
                  </a:lnTo>
                  <a:close/>
                  <a:moveTo>
                    <a:pt x="46" y="47"/>
                  </a:moveTo>
                  <a:cubicBezTo>
                    <a:pt x="20" y="47"/>
                    <a:pt x="20" y="47"/>
                    <a:pt x="20" y="47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46" y="42"/>
                    <a:pt x="46" y="42"/>
                    <a:pt x="46" y="42"/>
                  </a:cubicBezTo>
                  <a:lnTo>
                    <a:pt x="46" y="47"/>
                  </a:lnTo>
                  <a:close/>
                  <a:moveTo>
                    <a:pt x="25" y="16"/>
                  </a:moveTo>
                  <a:cubicBezTo>
                    <a:pt x="25" y="31"/>
                    <a:pt x="25" y="31"/>
                    <a:pt x="25" y="31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16"/>
                    <a:pt x="41" y="16"/>
                    <a:pt x="41" y="16"/>
                  </a:cubicBezTo>
                  <a:lnTo>
                    <a:pt x="25" y="16"/>
                  </a:lnTo>
                  <a:close/>
                  <a:moveTo>
                    <a:pt x="72" y="16"/>
                  </a:moveTo>
                  <a:cubicBezTo>
                    <a:pt x="51" y="16"/>
                    <a:pt x="51" y="16"/>
                    <a:pt x="51" y="16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72" y="11"/>
                    <a:pt x="72" y="11"/>
                    <a:pt x="72" y="11"/>
                  </a:cubicBezTo>
                  <a:lnTo>
                    <a:pt x="72" y="16"/>
                  </a:lnTo>
                  <a:close/>
                  <a:moveTo>
                    <a:pt x="72" y="26"/>
                  </a:moveTo>
                  <a:cubicBezTo>
                    <a:pt x="51" y="26"/>
                    <a:pt x="51" y="26"/>
                    <a:pt x="51" y="26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72" y="21"/>
                    <a:pt x="72" y="21"/>
                    <a:pt x="72" y="21"/>
                  </a:cubicBezTo>
                  <a:lnTo>
                    <a:pt x="72" y="26"/>
                  </a:lnTo>
                  <a:close/>
                  <a:moveTo>
                    <a:pt x="72" y="36"/>
                  </a:moveTo>
                  <a:cubicBezTo>
                    <a:pt x="51" y="36"/>
                    <a:pt x="51" y="36"/>
                    <a:pt x="51" y="36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72" y="31"/>
                    <a:pt x="72" y="31"/>
                    <a:pt x="72" y="31"/>
                  </a:cubicBezTo>
                  <a:lnTo>
                    <a:pt x="72" y="36"/>
                  </a:lnTo>
                  <a:close/>
                  <a:moveTo>
                    <a:pt x="72" y="47"/>
                  </a:moveTo>
                  <a:cubicBezTo>
                    <a:pt x="51" y="47"/>
                    <a:pt x="51" y="47"/>
                    <a:pt x="51" y="47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72" y="42"/>
                    <a:pt x="72" y="42"/>
                    <a:pt x="72" y="42"/>
                  </a:cubicBezTo>
                  <a:lnTo>
                    <a:pt x="72" y="4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grpSp>
          <p:nvGrpSpPr>
            <p:cNvPr id="49" name="Group 1">
              <a:extLst>
                <a:ext uri="{FF2B5EF4-FFF2-40B4-BE49-F238E27FC236}">
                  <a16:creationId xmlns:a16="http://schemas.microsoft.com/office/drawing/2014/main" id="{28072970-1017-414C-A68C-B1DC8AD5E31A}"/>
                </a:ext>
              </a:extLst>
            </p:cNvPr>
            <p:cNvGrpSpPr/>
            <p:nvPr/>
          </p:nvGrpSpPr>
          <p:grpSpPr>
            <a:xfrm>
              <a:off x="2140306" y="1503909"/>
              <a:ext cx="3451963" cy="382862"/>
              <a:chOff x="2282005" y="1370641"/>
              <a:chExt cx="3451963" cy="382862"/>
            </a:xfrm>
          </p:grpSpPr>
          <p:sp>
            <p:nvSpPr>
              <p:cNvPr id="50" name="TextBox 20">
                <a:extLst>
                  <a:ext uri="{FF2B5EF4-FFF2-40B4-BE49-F238E27FC236}">
                    <a16:creationId xmlns:a16="http://schemas.microsoft.com/office/drawing/2014/main" id="{AF6D45D6-22CF-43F5-8447-0F55FE552A59}"/>
                  </a:ext>
                </a:extLst>
              </p:cNvPr>
              <p:cNvSpPr txBox="1"/>
              <p:nvPr/>
            </p:nvSpPr>
            <p:spPr>
              <a:xfrm>
                <a:off x="2282005" y="1539918"/>
                <a:ext cx="3451963" cy="213585"/>
              </a:xfrm>
              <a:prstGeom prst="rect">
                <a:avLst/>
              </a:prstGeom>
              <a:noFill/>
            </p:spPr>
            <p:txBody>
              <a:bodyPr anchor="ctr" bIns="0" lIns="0" rIns="0" tIns="0" wrap="square">
                <a:normAutofit/>
              </a:bodyPr>
              <a:lstStyle/>
              <a:p>
                <a:pPr defTabSz="121917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altLang="en-US" lang="zh-CN" sz="1050">
                    <a:solidFill>
                      <a:schemeClr val="bg1"/>
                    </a:solidFill>
                    <a:ea charset="-122" panose="020b0503020204020204" pitchFamily="34" typeface="微软雅黑"/>
                    <a:cs typeface="+mn-ea"/>
                    <a:sym typeface="+mn-lt"/>
                  </a:rPr>
                  <a:t>此部分内容作为文字排版占位显示 （建议使用主题字体）</a:t>
                </a:r>
              </a:p>
            </p:txBody>
          </p:sp>
          <p:sp>
            <p:nvSpPr>
              <p:cNvPr id="51" name="Rectangle 21">
                <a:extLst>
                  <a:ext uri="{FF2B5EF4-FFF2-40B4-BE49-F238E27FC236}">
                    <a16:creationId xmlns:a16="http://schemas.microsoft.com/office/drawing/2014/main" id="{CCDAC3D2-E09D-486C-B485-1B686D55154B}"/>
                  </a:ext>
                </a:extLst>
              </p:cNvPr>
              <p:cNvSpPr/>
              <p:nvPr/>
            </p:nvSpPr>
            <p:spPr>
              <a:xfrm>
                <a:off x="2282005" y="1370641"/>
                <a:ext cx="846386" cy="169277"/>
              </a:xfrm>
              <a:prstGeom prst="rect">
                <a:avLst/>
              </a:prstGeom>
            </p:spPr>
            <p:txBody>
              <a:bodyPr bIns="0" lIns="0" rIns="0" tIns="0" wrap="none">
                <a:normAutofit/>
              </a:bodyPr>
              <a:lstStyle/>
              <a:p>
                <a:pPr>
                  <a:spcBef>
                    <a:spcPct val="0"/>
                  </a:spcBef>
                </a:pPr>
                <a:r>
                  <a:rPr altLang="en-US" b="1" lang="zh-CN" sz="1100">
                    <a:solidFill>
                      <a:schemeClr val="bg1"/>
                    </a:solidFill>
                    <a:ea charset="-122" panose="020b0503020204020204" pitchFamily="34" typeface="微软雅黑"/>
                    <a:cs typeface="+mn-ea"/>
                    <a:sym typeface="+mn-lt"/>
                  </a:rPr>
                  <a:t>标题文本预设</a:t>
                </a:r>
              </a:p>
            </p:txBody>
          </p:sp>
        </p:grpSp>
      </p:grpSp>
      <p:grpSp>
        <p:nvGrpSpPr>
          <p:cNvPr id="13" name="Group 56">
            <a:extLst>
              <a:ext uri="{FF2B5EF4-FFF2-40B4-BE49-F238E27FC236}">
                <a16:creationId xmlns:a16="http://schemas.microsoft.com/office/drawing/2014/main" id="{CBBAC979-22E6-42F7-AEEC-34DBE2A70B6D}"/>
              </a:ext>
            </a:extLst>
          </p:cNvPr>
          <p:cNvGrpSpPr/>
          <p:nvPr/>
        </p:nvGrpSpPr>
        <p:grpSpPr>
          <a:xfrm>
            <a:off x="7862616" y="1498237"/>
            <a:ext cx="3451963" cy="382862"/>
            <a:chOff x="7862616" y="1555435"/>
            <a:chExt cx="3451963" cy="382862"/>
          </a:xfrm>
        </p:grpSpPr>
        <p:sp>
          <p:nvSpPr>
            <p:cNvPr id="45" name="TextBox 29">
              <a:extLst>
                <a:ext uri="{FF2B5EF4-FFF2-40B4-BE49-F238E27FC236}">
                  <a16:creationId xmlns:a16="http://schemas.microsoft.com/office/drawing/2014/main" id="{FC7C0748-E7BD-4759-8104-85C53F81D9FC}"/>
                </a:ext>
              </a:extLst>
            </p:cNvPr>
            <p:cNvSpPr txBox="1"/>
            <p:nvPr/>
          </p:nvSpPr>
          <p:spPr>
            <a:xfrm>
              <a:off x="7862616" y="1555435"/>
              <a:ext cx="846386" cy="169277"/>
            </a:xfrm>
            <a:prstGeom prst="rect">
              <a:avLst/>
            </a:prstGeom>
          </p:spPr>
          <p:txBody>
            <a:bodyPr anchor="ctr" anchorCtr="0" bIns="0" lIns="0" rIns="0" tIns="0" wrap="none">
              <a:normAutofit/>
            </a:bodyPr>
            <a:lstStyle/>
            <a:p>
              <a:pPr algn="l" defTabSz="1219170">
                <a:spcBef>
                  <a:spcPct val="0"/>
                </a:spcBef>
                <a:defRPr/>
              </a:pPr>
              <a:r>
                <a:rPr altLang="en-US" b="1" lang="zh-CN" sz="1100">
                  <a:solidFill>
                    <a:schemeClr val="accent1"/>
                  </a:solidFill>
                  <a:ea charset="-122" panose="020b0503020204020204" pitchFamily="34" typeface="微软雅黑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46" name="TextBox 30">
              <a:extLst>
                <a:ext uri="{FF2B5EF4-FFF2-40B4-BE49-F238E27FC236}">
                  <a16:creationId xmlns:a16="http://schemas.microsoft.com/office/drawing/2014/main" id="{88152807-91DD-4C49-A945-5886575DBDB9}"/>
                </a:ext>
              </a:extLst>
            </p:cNvPr>
            <p:cNvSpPr txBox="1"/>
            <p:nvPr/>
          </p:nvSpPr>
          <p:spPr>
            <a:xfrm>
              <a:off x="7862616" y="1724712"/>
              <a:ext cx="3451963" cy="213585"/>
            </a:xfrm>
            <a:prstGeom prst="rect">
              <a:avLst/>
            </a:prstGeom>
          </p:spPr>
          <p:txBody>
            <a:bodyPr anchor="ctr" anchorCtr="0" bIns="0" lIns="0" rIns="0" tIns="0" wrap="square">
              <a:normAutofit/>
            </a:bodyPr>
            <a:lstStyle/>
            <a:p>
              <a:pPr algn="l" defTabSz="121917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altLang="en-US" lang="zh-CN" sz="1050">
                  <a:solidFill>
                    <a:schemeClr val="dk1">
                      <a:lumMod val="100000"/>
                    </a:schemeClr>
                  </a:solidFill>
                  <a:ea charset="-122" panose="020b0503020204020204" pitchFamily="34" typeface="微软雅黑"/>
                  <a:cs typeface="+mn-ea"/>
                  <a:sym typeface="+mn-lt"/>
                </a:rPr>
                <a:t>此部分内容作为文字排版占位显示 （建议使用主题字体）</a:t>
              </a:r>
            </a:p>
          </p:txBody>
        </p:sp>
      </p:grpSp>
      <p:grpSp>
        <p:nvGrpSpPr>
          <p:cNvPr id="14" name="Group 58">
            <a:extLst>
              <a:ext uri="{FF2B5EF4-FFF2-40B4-BE49-F238E27FC236}">
                <a16:creationId xmlns:a16="http://schemas.microsoft.com/office/drawing/2014/main" id="{F28C1BE8-7B3F-417F-985C-FB5BE39ECB4E}"/>
              </a:ext>
            </a:extLst>
          </p:cNvPr>
          <p:cNvGrpSpPr/>
          <p:nvPr/>
        </p:nvGrpSpPr>
        <p:grpSpPr>
          <a:xfrm>
            <a:off x="7853252" y="3954722"/>
            <a:ext cx="3451963" cy="382862"/>
            <a:chOff x="7862616" y="3954722"/>
            <a:chExt cx="3451963" cy="382862"/>
          </a:xfrm>
        </p:grpSpPr>
        <p:sp>
          <p:nvSpPr>
            <p:cNvPr id="43" name="TextBox 32">
              <a:extLst>
                <a:ext uri="{FF2B5EF4-FFF2-40B4-BE49-F238E27FC236}">
                  <a16:creationId xmlns:a16="http://schemas.microsoft.com/office/drawing/2014/main" id="{83A78AC4-576C-45C0-AAB1-C3F5C021A90A}"/>
                </a:ext>
              </a:extLst>
            </p:cNvPr>
            <p:cNvSpPr txBox="1"/>
            <p:nvPr/>
          </p:nvSpPr>
          <p:spPr>
            <a:xfrm>
              <a:off x="7862616" y="3954722"/>
              <a:ext cx="846386" cy="169277"/>
            </a:xfrm>
            <a:prstGeom prst="rect">
              <a:avLst/>
            </a:prstGeom>
          </p:spPr>
          <p:txBody>
            <a:bodyPr anchor="ctr" anchorCtr="0" bIns="0" lIns="0" rIns="0" tIns="0" wrap="none">
              <a:normAutofit/>
            </a:bodyPr>
            <a:lstStyle/>
            <a:p>
              <a:pPr algn="l" defTabSz="1219170">
                <a:spcBef>
                  <a:spcPct val="0"/>
                </a:spcBef>
                <a:defRPr/>
              </a:pPr>
              <a:r>
                <a:rPr altLang="en-US" b="1" lang="zh-CN" sz="1100">
                  <a:solidFill>
                    <a:schemeClr val="accent4"/>
                  </a:solidFill>
                  <a:ea charset="-122" panose="020b0503020204020204" pitchFamily="34" typeface="微软雅黑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44" name="TextBox 33">
              <a:extLst>
                <a:ext uri="{FF2B5EF4-FFF2-40B4-BE49-F238E27FC236}">
                  <a16:creationId xmlns:a16="http://schemas.microsoft.com/office/drawing/2014/main" id="{09406728-8A55-4E8D-B35A-77DE51941A68}"/>
                </a:ext>
              </a:extLst>
            </p:cNvPr>
            <p:cNvSpPr txBox="1"/>
            <p:nvPr/>
          </p:nvSpPr>
          <p:spPr>
            <a:xfrm>
              <a:off x="7862616" y="4123999"/>
              <a:ext cx="3451963" cy="213585"/>
            </a:xfrm>
            <a:prstGeom prst="rect">
              <a:avLst/>
            </a:prstGeom>
          </p:spPr>
          <p:txBody>
            <a:bodyPr anchor="ctr" anchorCtr="0" bIns="0" lIns="0" rIns="0" tIns="0" wrap="square">
              <a:normAutofit/>
            </a:bodyPr>
            <a:lstStyle/>
            <a:p>
              <a:pPr algn="l" defTabSz="121917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altLang="en-US" lang="zh-CN" sz="1050">
                  <a:solidFill>
                    <a:schemeClr val="dk1">
                      <a:lumMod val="100000"/>
                    </a:schemeClr>
                  </a:solidFill>
                  <a:ea charset="-122" panose="020b0503020204020204" pitchFamily="34" typeface="微软雅黑"/>
                  <a:cs typeface="+mn-ea"/>
                  <a:sym typeface="+mn-lt"/>
                </a:rPr>
                <a:t>此部分内容作为文字排版占位显示 （建议使用主题字体）</a:t>
              </a:r>
            </a:p>
          </p:txBody>
        </p:sp>
      </p:grpSp>
      <p:sp>
        <p:nvSpPr>
          <p:cNvPr id="15" name="TextBox 34">
            <a:extLst>
              <a:ext uri="{FF2B5EF4-FFF2-40B4-BE49-F238E27FC236}">
                <a16:creationId xmlns:a16="http://schemas.microsoft.com/office/drawing/2014/main" id="{1668D7B7-D89A-4D37-B5B5-1E32C18D2524}"/>
              </a:ext>
            </a:extLst>
          </p:cNvPr>
          <p:cNvSpPr txBox="1"/>
          <p:nvPr/>
        </p:nvSpPr>
        <p:spPr>
          <a:xfrm>
            <a:off x="6895721" y="3310663"/>
            <a:ext cx="913712" cy="1477328"/>
          </a:xfrm>
          <a:prstGeom prst="rect">
            <a:avLst/>
          </a:prstGeom>
        </p:spPr>
        <p:txBody>
          <a:bodyPr anchor="b" bIns="0" lIns="0" rIns="0" tIns="0" wrap="none">
            <a:normAutofit/>
          </a:bodyPr>
          <a:lstStyle/>
          <a:p>
            <a:pPr defTabSz="1219170">
              <a:spcBef>
                <a:spcPct val="0"/>
              </a:spcBef>
              <a:defRPr/>
            </a:pPr>
            <a:r>
              <a:rPr lang="en-US" sz="6400">
                <a:solidFill>
                  <a:schemeClr val="accent4"/>
                </a:solidFill>
                <a:ea charset="-122" panose="020b0503020204020204" pitchFamily="34" typeface="微软雅黑"/>
                <a:cs typeface="+mn-ea"/>
                <a:sym typeface="+mn-lt"/>
              </a:rPr>
              <a:t>03</a:t>
            </a:r>
          </a:p>
        </p:txBody>
      </p:sp>
      <p:grpSp>
        <p:nvGrpSpPr>
          <p:cNvPr id="16" name="Group 55">
            <a:extLst>
              <a:ext uri="{FF2B5EF4-FFF2-40B4-BE49-F238E27FC236}">
                <a16:creationId xmlns:a16="http://schemas.microsoft.com/office/drawing/2014/main" id="{4210E8CD-6E87-4FF3-BBD2-F6633E45A1AA}"/>
              </a:ext>
            </a:extLst>
          </p:cNvPr>
          <p:cNvGrpSpPr/>
          <p:nvPr/>
        </p:nvGrpSpPr>
        <p:grpSpPr>
          <a:xfrm>
            <a:off x="2070823" y="2720842"/>
            <a:ext cx="3451963" cy="382862"/>
            <a:chOff x="2070823" y="2445962"/>
            <a:chExt cx="3451963" cy="382862"/>
          </a:xfrm>
        </p:grpSpPr>
        <p:sp>
          <p:nvSpPr>
            <p:cNvPr id="41" name="TextBox 36">
              <a:extLst>
                <a:ext uri="{FF2B5EF4-FFF2-40B4-BE49-F238E27FC236}">
                  <a16:creationId xmlns:a16="http://schemas.microsoft.com/office/drawing/2014/main" id="{76DBB1D2-84F1-45D2-AC53-6BD6784BED05}"/>
                </a:ext>
              </a:extLst>
            </p:cNvPr>
            <p:cNvSpPr txBox="1"/>
            <p:nvPr/>
          </p:nvSpPr>
          <p:spPr>
            <a:xfrm>
              <a:off x="2070823" y="2445962"/>
              <a:ext cx="846386" cy="169277"/>
            </a:xfrm>
            <a:prstGeom prst="rect">
              <a:avLst/>
            </a:prstGeom>
          </p:spPr>
          <p:txBody>
            <a:bodyPr anchor="ctr" anchorCtr="0" bIns="0" lIns="0" rIns="0" tIns="0" wrap="none">
              <a:normAutofit/>
            </a:bodyPr>
            <a:lstStyle/>
            <a:p>
              <a:pPr algn="l" defTabSz="1219170">
                <a:spcBef>
                  <a:spcPct val="0"/>
                </a:spcBef>
                <a:defRPr/>
              </a:pPr>
              <a:r>
                <a:rPr altLang="en-US" b="1" lang="zh-CN" sz="1100">
                  <a:solidFill>
                    <a:schemeClr val="accent3"/>
                  </a:solidFill>
                  <a:ea charset="-122" panose="020b0503020204020204" pitchFamily="34" typeface="微软雅黑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42" name="TextBox 37">
              <a:extLst>
                <a:ext uri="{FF2B5EF4-FFF2-40B4-BE49-F238E27FC236}">
                  <a16:creationId xmlns:a16="http://schemas.microsoft.com/office/drawing/2014/main" id="{9C164849-1474-426C-8847-D98C3723E2D7}"/>
                </a:ext>
              </a:extLst>
            </p:cNvPr>
            <p:cNvSpPr txBox="1"/>
            <p:nvPr/>
          </p:nvSpPr>
          <p:spPr>
            <a:xfrm>
              <a:off x="2070823" y="2615239"/>
              <a:ext cx="3451963" cy="213585"/>
            </a:xfrm>
            <a:prstGeom prst="rect">
              <a:avLst/>
            </a:prstGeom>
          </p:spPr>
          <p:txBody>
            <a:bodyPr anchor="ctr" anchorCtr="0" bIns="0" lIns="0" rIns="0" tIns="0" wrap="square">
              <a:normAutofit/>
            </a:bodyPr>
            <a:lstStyle/>
            <a:p>
              <a:pPr algn="l" defTabSz="121917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altLang="en-US" lang="zh-CN" sz="1050">
                  <a:solidFill>
                    <a:schemeClr val="dk1">
                      <a:lumMod val="100000"/>
                    </a:schemeClr>
                  </a:solidFill>
                  <a:ea charset="-122" panose="020b0503020204020204" pitchFamily="34" typeface="微软雅黑"/>
                  <a:cs typeface="+mn-ea"/>
                  <a:sym typeface="+mn-lt"/>
                </a:rPr>
                <a:t>此部分内容作为文字排版占位显示 （建议使用主题字体）</a:t>
              </a:r>
            </a:p>
          </p:txBody>
        </p:sp>
      </p:grpSp>
      <p:sp>
        <p:nvSpPr>
          <p:cNvPr id="17" name="TextBox 38">
            <a:extLst>
              <a:ext uri="{FF2B5EF4-FFF2-40B4-BE49-F238E27FC236}">
                <a16:creationId xmlns:a16="http://schemas.microsoft.com/office/drawing/2014/main" id="{81247705-784C-40EB-BB50-93199AEA5BDD}"/>
              </a:ext>
            </a:extLst>
          </p:cNvPr>
          <p:cNvSpPr txBox="1"/>
          <p:nvPr/>
        </p:nvSpPr>
        <p:spPr>
          <a:xfrm>
            <a:off x="1103928" y="2083588"/>
            <a:ext cx="913712" cy="1477328"/>
          </a:xfrm>
          <a:prstGeom prst="rect">
            <a:avLst/>
          </a:prstGeom>
        </p:spPr>
        <p:txBody>
          <a:bodyPr anchor="b" bIns="0" lIns="0" rIns="0" tIns="0" wrap="none">
            <a:normAutofit/>
          </a:bodyPr>
          <a:lstStyle/>
          <a:p>
            <a:pPr defTabSz="1219170">
              <a:spcBef>
                <a:spcPct val="0"/>
              </a:spcBef>
              <a:defRPr/>
            </a:pPr>
            <a:r>
              <a:rPr lang="en-US" sz="6400">
                <a:solidFill>
                  <a:schemeClr val="accent3"/>
                </a:solidFill>
                <a:ea charset="-122" panose="020b0503020204020204" pitchFamily="34" typeface="微软雅黑"/>
                <a:cs typeface="+mn-ea"/>
                <a:sym typeface="+mn-lt"/>
              </a:rPr>
              <a:t>02</a:t>
            </a:r>
          </a:p>
        </p:txBody>
      </p:sp>
      <p:grpSp>
        <p:nvGrpSpPr>
          <p:cNvPr id="18" name="Group 59">
            <a:extLst>
              <a:ext uri="{FF2B5EF4-FFF2-40B4-BE49-F238E27FC236}">
                <a16:creationId xmlns:a16="http://schemas.microsoft.com/office/drawing/2014/main" id="{89FB1F76-5F31-4A0D-8E79-E0C9D6232482}"/>
              </a:ext>
            </a:extLst>
          </p:cNvPr>
          <p:cNvGrpSpPr/>
          <p:nvPr/>
        </p:nvGrpSpPr>
        <p:grpSpPr>
          <a:xfrm>
            <a:off x="2140306" y="5166072"/>
            <a:ext cx="3451963" cy="382862"/>
            <a:chOff x="2140306" y="5166072"/>
            <a:chExt cx="3451963" cy="382862"/>
          </a:xfrm>
        </p:grpSpPr>
        <p:sp>
          <p:nvSpPr>
            <p:cNvPr id="39" name="TextBox 40">
              <a:extLst>
                <a:ext uri="{FF2B5EF4-FFF2-40B4-BE49-F238E27FC236}">
                  <a16:creationId xmlns:a16="http://schemas.microsoft.com/office/drawing/2014/main" id="{23079B5D-193D-4D1F-B8B1-B31EE3A38093}"/>
                </a:ext>
              </a:extLst>
            </p:cNvPr>
            <p:cNvSpPr txBox="1"/>
            <p:nvPr/>
          </p:nvSpPr>
          <p:spPr>
            <a:xfrm>
              <a:off x="2140306" y="5166072"/>
              <a:ext cx="846386" cy="169277"/>
            </a:xfrm>
            <a:prstGeom prst="rect">
              <a:avLst/>
            </a:prstGeom>
          </p:spPr>
          <p:txBody>
            <a:bodyPr anchor="ctr" anchorCtr="0" bIns="0" lIns="0" rIns="0" tIns="0" wrap="none">
              <a:normAutofit/>
            </a:bodyPr>
            <a:lstStyle/>
            <a:p>
              <a:pPr algn="l" defTabSz="1219170">
                <a:spcBef>
                  <a:spcPct val="0"/>
                </a:spcBef>
                <a:defRPr/>
              </a:pPr>
              <a:r>
                <a:rPr altLang="en-US" b="1" lang="zh-CN" sz="1100">
                  <a:solidFill>
                    <a:schemeClr val="accent6"/>
                  </a:solidFill>
                  <a:ea charset="-122" panose="020b0503020204020204" pitchFamily="34" typeface="微软雅黑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40" name="TextBox 41">
              <a:extLst>
                <a:ext uri="{FF2B5EF4-FFF2-40B4-BE49-F238E27FC236}">
                  <a16:creationId xmlns:a16="http://schemas.microsoft.com/office/drawing/2014/main" id="{7BE06C3B-FCBB-45A1-BAD7-B393F8D2A248}"/>
                </a:ext>
              </a:extLst>
            </p:cNvPr>
            <p:cNvSpPr txBox="1"/>
            <p:nvPr/>
          </p:nvSpPr>
          <p:spPr>
            <a:xfrm>
              <a:off x="2140306" y="5335349"/>
              <a:ext cx="3451963" cy="213585"/>
            </a:xfrm>
            <a:prstGeom prst="rect">
              <a:avLst/>
            </a:prstGeom>
          </p:spPr>
          <p:txBody>
            <a:bodyPr anchor="ctr" anchorCtr="0" bIns="0" lIns="0" rIns="0" tIns="0" wrap="square">
              <a:normAutofit/>
            </a:bodyPr>
            <a:lstStyle/>
            <a:p>
              <a:pPr algn="l" defTabSz="121917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altLang="en-US" lang="zh-CN" sz="1050">
                  <a:solidFill>
                    <a:schemeClr val="dk1">
                      <a:lumMod val="100000"/>
                    </a:schemeClr>
                  </a:solidFill>
                  <a:ea charset="-122" panose="020b0503020204020204" pitchFamily="34" typeface="微软雅黑"/>
                  <a:cs typeface="+mn-ea"/>
                  <a:sym typeface="+mn-lt"/>
                </a:rPr>
                <a:t>此部分内容作为文字排版占位显示 （建议使用主题字体）</a:t>
              </a:r>
            </a:p>
          </p:txBody>
        </p:sp>
      </p:grpSp>
      <p:sp>
        <p:nvSpPr>
          <p:cNvPr id="19" name="TextBox 42">
            <a:extLst>
              <a:ext uri="{FF2B5EF4-FFF2-40B4-BE49-F238E27FC236}">
                <a16:creationId xmlns:a16="http://schemas.microsoft.com/office/drawing/2014/main" id="{A5434256-97FB-4795-8B6A-EC3C368F56FE}"/>
              </a:ext>
            </a:extLst>
          </p:cNvPr>
          <p:cNvSpPr txBox="1"/>
          <p:nvPr/>
        </p:nvSpPr>
        <p:spPr>
          <a:xfrm>
            <a:off x="1211333" y="4528818"/>
            <a:ext cx="913712" cy="1477328"/>
          </a:xfrm>
          <a:prstGeom prst="rect">
            <a:avLst/>
          </a:prstGeom>
        </p:spPr>
        <p:txBody>
          <a:bodyPr anchor="b" bIns="0" lIns="0" rIns="0" tIns="0" wrap="none">
            <a:normAutofit/>
          </a:bodyPr>
          <a:lstStyle/>
          <a:p>
            <a:pPr defTabSz="1219170">
              <a:spcBef>
                <a:spcPct val="0"/>
              </a:spcBef>
              <a:defRPr/>
            </a:pPr>
            <a:r>
              <a:rPr lang="en-US" sz="6400">
                <a:solidFill>
                  <a:schemeClr val="accent6"/>
                </a:solidFill>
                <a:ea charset="-122" panose="020b0503020204020204" pitchFamily="34" typeface="微软雅黑"/>
                <a:cs typeface="+mn-ea"/>
                <a:sym typeface="+mn-lt"/>
              </a:rPr>
              <a:t>04</a:t>
            </a:r>
          </a:p>
        </p:txBody>
      </p:sp>
      <p:grpSp>
        <p:nvGrpSpPr>
          <p:cNvPr id="20" name="Group 23">
            <a:extLst>
              <a:ext uri="{FF2B5EF4-FFF2-40B4-BE49-F238E27FC236}">
                <a16:creationId xmlns:a16="http://schemas.microsoft.com/office/drawing/2014/main" id="{894434AE-F8FC-4CDF-851E-4E3918C0E337}"/>
              </a:ext>
            </a:extLst>
          </p:cNvPr>
          <p:cNvGrpSpPr/>
          <p:nvPr/>
        </p:nvGrpSpPr>
        <p:grpSpPr>
          <a:xfrm>
            <a:off x="949775" y="3688908"/>
            <a:ext cx="5683891" cy="903324"/>
            <a:chOff x="949775" y="3688908"/>
            <a:chExt cx="5683891" cy="903324"/>
          </a:xfrm>
        </p:grpSpPr>
        <p:sp>
          <p:nvSpPr>
            <p:cNvPr id="34" name="Arrow: Pentagon 10">
              <a:extLst>
                <a:ext uri="{FF2B5EF4-FFF2-40B4-BE49-F238E27FC236}">
                  <a16:creationId xmlns:a16="http://schemas.microsoft.com/office/drawing/2014/main" id="{A20D876C-C8A1-4B0D-A6EC-15AF3820BB80}"/>
                </a:ext>
              </a:extLst>
            </p:cNvPr>
            <p:cNvSpPr/>
            <p:nvPr/>
          </p:nvSpPr>
          <p:spPr>
            <a:xfrm flipH="1" rot="10800000">
              <a:off x="949775" y="3688908"/>
              <a:ext cx="5683891" cy="903324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35" name="Freeform: Shape 17">
              <a:extLst>
                <a:ext uri="{FF2B5EF4-FFF2-40B4-BE49-F238E27FC236}">
                  <a16:creationId xmlns:a16="http://schemas.microsoft.com/office/drawing/2014/main" id="{92926C93-9402-4576-8912-738F2CD4C219}"/>
                </a:ext>
              </a:extLst>
            </p:cNvPr>
            <p:cNvSpPr/>
            <p:nvPr/>
          </p:nvSpPr>
          <p:spPr bwMode="auto">
            <a:xfrm>
              <a:off x="1321510" y="3914157"/>
              <a:ext cx="681049" cy="452827"/>
            </a:xfrm>
            <a:custGeom>
              <a:cxnLst>
                <a:cxn ang="0">
                  <a:pos x="86" y="15"/>
                </a:cxn>
                <a:cxn ang="0">
                  <a:pos x="44" y="29"/>
                </a:cxn>
                <a:cxn ang="0">
                  <a:pos x="43" y="29"/>
                </a:cxn>
                <a:cxn ang="0">
                  <a:pos x="43" y="29"/>
                </a:cxn>
                <a:cxn ang="0">
                  <a:pos x="18" y="21"/>
                </a:cxn>
                <a:cxn ang="0">
                  <a:pos x="14" y="32"/>
                </a:cxn>
                <a:cxn ang="0">
                  <a:pos x="17" y="36"/>
                </a:cxn>
                <a:cxn ang="0">
                  <a:pos x="15" y="40"/>
                </a:cxn>
                <a:cxn ang="0">
                  <a:pos x="17" y="56"/>
                </a:cxn>
                <a:cxn ang="0">
                  <a:pos x="16" y="57"/>
                </a:cxn>
                <a:cxn ang="0">
                  <a:pos x="16" y="58"/>
                </a:cxn>
                <a:cxn ang="0">
                  <a:pos x="8" y="58"/>
                </a:cxn>
                <a:cxn ang="0">
                  <a:pos x="7" y="57"/>
                </a:cxn>
                <a:cxn ang="0">
                  <a:pos x="7" y="56"/>
                </a:cxn>
                <a:cxn ang="0">
                  <a:pos x="9" y="40"/>
                </a:cxn>
                <a:cxn ang="0">
                  <a:pos x="7" y="36"/>
                </a:cxn>
                <a:cxn ang="0">
                  <a:pos x="10" y="32"/>
                </a:cxn>
                <a:cxn ang="0">
                  <a:pos x="13" y="19"/>
                </a:cxn>
                <a:cxn ang="0">
                  <a:pos x="1" y="15"/>
                </a:cxn>
                <a:cxn ang="0">
                  <a:pos x="0" y="14"/>
                </a:cxn>
                <a:cxn ang="0">
                  <a:pos x="1" y="13"/>
                </a:cxn>
                <a:cxn ang="0">
                  <a:pos x="43" y="0"/>
                </a:cxn>
                <a:cxn ang="0">
                  <a:pos x="43" y="0"/>
                </a:cxn>
                <a:cxn ang="0">
                  <a:pos x="44" y="0"/>
                </a:cxn>
                <a:cxn ang="0">
                  <a:pos x="86" y="13"/>
                </a:cxn>
                <a:cxn ang="0">
                  <a:pos x="87" y="14"/>
                </a:cxn>
                <a:cxn ang="0">
                  <a:pos x="86" y="15"/>
                </a:cxn>
                <a:cxn ang="0">
                  <a:pos x="68" y="38"/>
                </a:cxn>
                <a:cxn ang="0">
                  <a:pos x="43" y="48"/>
                </a:cxn>
                <a:cxn ang="0">
                  <a:pos x="19" y="38"/>
                </a:cxn>
                <a:cxn ang="0">
                  <a:pos x="20" y="26"/>
                </a:cxn>
                <a:cxn ang="0">
                  <a:pos x="42" y="33"/>
                </a:cxn>
                <a:cxn ang="0">
                  <a:pos x="43" y="34"/>
                </a:cxn>
                <a:cxn ang="0">
                  <a:pos x="45" y="33"/>
                </a:cxn>
                <a:cxn ang="0">
                  <a:pos x="67" y="26"/>
                </a:cxn>
                <a:cxn ang="0">
                  <a:pos x="68" y="38"/>
                </a:cxn>
              </a:cxnLst>
              <a:rect b="b" l="0" r="r" t="0"/>
              <a:pathLst>
                <a:path h="57" w="87">
                  <a:moveTo>
                    <a:pt x="86" y="15"/>
                  </a:moveTo>
                  <a:cubicBezTo>
                    <a:pt x="44" y="29"/>
                    <a:pt x="44" y="29"/>
                    <a:pt x="44" y="29"/>
                  </a:cubicBezTo>
                  <a:cubicBezTo>
                    <a:pt x="44" y="29"/>
                    <a:pt x="44" y="29"/>
                    <a:pt x="43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6" y="23"/>
                    <a:pt x="15" y="27"/>
                    <a:pt x="14" y="32"/>
                  </a:cubicBezTo>
                  <a:cubicBezTo>
                    <a:pt x="16" y="33"/>
                    <a:pt x="17" y="34"/>
                    <a:pt x="17" y="36"/>
                  </a:cubicBezTo>
                  <a:cubicBezTo>
                    <a:pt x="17" y="38"/>
                    <a:pt x="16" y="39"/>
                    <a:pt x="15" y="40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7" y="57"/>
                    <a:pt x="17" y="57"/>
                    <a:pt x="16" y="57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8" y="58"/>
                    <a:pt x="8" y="58"/>
                    <a:pt x="7" y="57"/>
                  </a:cubicBezTo>
                  <a:cubicBezTo>
                    <a:pt x="7" y="57"/>
                    <a:pt x="7" y="57"/>
                    <a:pt x="7" y="56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8" y="39"/>
                    <a:pt x="7" y="38"/>
                    <a:pt x="7" y="36"/>
                  </a:cubicBezTo>
                  <a:cubicBezTo>
                    <a:pt x="7" y="34"/>
                    <a:pt x="8" y="33"/>
                    <a:pt x="10" y="32"/>
                  </a:cubicBezTo>
                  <a:cubicBezTo>
                    <a:pt x="10" y="27"/>
                    <a:pt x="11" y="23"/>
                    <a:pt x="13" y="19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5"/>
                    <a:pt x="0" y="15"/>
                    <a:pt x="0" y="14"/>
                  </a:cubicBezTo>
                  <a:cubicBezTo>
                    <a:pt x="0" y="14"/>
                    <a:pt x="0" y="13"/>
                    <a:pt x="1" y="13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86" y="13"/>
                    <a:pt x="86" y="13"/>
                    <a:pt x="86" y="13"/>
                  </a:cubicBezTo>
                  <a:cubicBezTo>
                    <a:pt x="87" y="13"/>
                    <a:pt x="87" y="14"/>
                    <a:pt x="87" y="14"/>
                  </a:cubicBezTo>
                  <a:cubicBezTo>
                    <a:pt x="87" y="15"/>
                    <a:pt x="87" y="15"/>
                    <a:pt x="86" y="15"/>
                  </a:cubicBezTo>
                  <a:close/>
                  <a:moveTo>
                    <a:pt x="68" y="38"/>
                  </a:moveTo>
                  <a:cubicBezTo>
                    <a:pt x="68" y="44"/>
                    <a:pt x="57" y="48"/>
                    <a:pt x="43" y="48"/>
                  </a:cubicBezTo>
                  <a:cubicBezTo>
                    <a:pt x="30" y="48"/>
                    <a:pt x="19" y="44"/>
                    <a:pt x="19" y="38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2" y="33"/>
                    <a:pt x="43" y="34"/>
                    <a:pt x="43" y="34"/>
                  </a:cubicBezTo>
                  <a:cubicBezTo>
                    <a:pt x="44" y="34"/>
                    <a:pt x="45" y="33"/>
                    <a:pt x="45" y="33"/>
                  </a:cubicBezTo>
                  <a:cubicBezTo>
                    <a:pt x="67" y="26"/>
                    <a:pt x="67" y="26"/>
                    <a:pt x="67" y="26"/>
                  </a:cubicBezTo>
                  <a:lnTo>
                    <a:pt x="68" y="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grpSp>
          <p:nvGrpSpPr>
            <p:cNvPr id="36" name="Group 46">
              <a:extLst>
                <a:ext uri="{FF2B5EF4-FFF2-40B4-BE49-F238E27FC236}">
                  <a16:creationId xmlns:a16="http://schemas.microsoft.com/office/drawing/2014/main" id="{D9C60A8A-CE29-40C5-80A5-99FC509A9608}"/>
                </a:ext>
              </a:extLst>
            </p:cNvPr>
            <p:cNvGrpSpPr/>
            <p:nvPr/>
          </p:nvGrpSpPr>
          <p:grpSpPr>
            <a:xfrm>
              <a:off x="2140306" y="3949139"/>
              <a:ext cx="3451963" cy="382862"/>
              <a:chOff x="2282005" y="1370641"/>
              <a:chExt cx="3451963" cy="382862"/>
            </a:xfrm>
          </p:grpSpPr>
          <p:sp>
            <p:nvSpPr>
              <p:cNvPr id="37" name="TextBox 47">
                <a:extLst>
                  <a:ext uri="{FF2B5EF4-FFF2-40B4-BE49-F238E27FC236}">
                    <a16:creationId xmlns:a16="http://schemas.microsoft.com/office/drawing/2014/main" id="{FF060B41-9D08-497E-A8DE-FFA6FE8600B0}"/>
                  </a:ext>
                </a:extLst>
              </p:cNvPr>
              <p:cNvSpPr txBox="1"/>
              <p:nvPr/>
            </p:nvSpPr>
            <p:spPr>
              <a:xfrm>
                <a:off x="2282005" y="1539918"/>
                <a:ext cx="3451963" cy="213585"/>
              </a:xfrm>
              <a:prstGeom prst="rect">
                <a:avLst/>
              </a:prstGeom>
              <a:noFill/>
            </p:spPr>
            <p:txBody>
              <a:bodyPr anchor="ctr" bIns="0" lIns="0" rIns="0" tIns="0" wrap="square">
                <a:normAutofit/>
              </a:bodyPr>
              <a:lstStyle/>
              <a:p>
                <a:pPr defTabSz="121917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altLang="en-US" lang="zh-CN" sz="1050">
                    <a:solidFill>
                      <a:schemeClr val="bg1"/>
                    </a:solidFill>
                    <a:ea charset="-122" panose="020b0503020204020204" pitchFamily="34" typeface="微软雅黑"/>
                    <a:cs typeface="+mn-ea"/>
                    <a:sym typeface="+mn-lt"/>
                  </a:rPr>
                  <a:t>此部分内容作为文字排版占位显示 （建议使用主题字体）</a:t>
                </a:r>
              </a:p>
            </p:txBody>
          </p:sp>
          <p:sp>
            <p:nvSpPr>
              <p:cNvPr id="38" name="Rectangle 48">
                <a:extLst>
                  <a:ext uri="{FF2B5EF4-FFF2-40B4-BE49-F238E27FC236}">
                    <a16:creationId xmlns:a16="http://schemas.microsoft.com/office/drawing/2014/main" id="{C9A27586-C871-482E-90D2-68DB1D11E3DB}"/>
                  </a:ext>
                </a:extLst>
              </p:cNvPr>
              <p:cNvSpPr/>
              <p:nvPr/>
            </p:nvSpPr>
            <p:spPr>
              <a:xfrm>
                <a:off x="2282005" y="1370641"/>
                <a:ext cx="846386" cy="169277"/>
              </a:xfrm>
              <a:prstGeom prst="rect">
                <a:avLst/>
              </a:prstGeom>
            </p:spPr>
            <p:txBody>
              <a:bodyPr bIns="0" lIns="0" rIns="0" tIns="0" wrap="none">
                <a:normAutofit/>
              </a:bodyPr>
              <a:lstStyle/>
              <a:p>
                <a:pPr>
                  <a:spcBef>
                    <a:spcPct val="0"/>
                  </a:spcBef>
                </a:pPr>
                <a:r>
                  <a:rPr altLang="en-US" b="1" lang="zh-CN" sz="1100">
                    <a:solidFill>
                      <a:schemeClr val="bg1"/>
                    </a:solidFill>
                    <a:ea charset="-122" panose="020b0503020204020204" pitchFamily="34" typeface="微软雅黑"/>
                    <a:cs typeface="+mn-ea"/>
                    <a:sym typeface="+mn-lt"/>
                  </a:rPr>
                  <a:t>标题文本预设</a:t>
                </a:r>
              </a:p>
            </p:txBody>
          </p:sp>
        </p:grpSp>
      </p:grpSp>
      <p:grpSp>
        <p:nvGrpSpPr>
          <p:cNvPr id="21" name="Group 22">
            <a:extLst>
              <a:ext uri="{FF2B5EF4-FFF2-40B4-BE49-F238E27FC236}">
                <a16:creationId xmlns:a16="http://schemas.microsoft.com/office/drawing/2014/main" id="{4D0CE345-03E8-4CB9-8FE2-8FC57757C4EA}"/>
              </a:ext>
            </a:extLst>
          </p:cNvPr>
          <p:cNvGrpSpPr/>
          <p:nvPr/>
        </p:nvGrpSpPr>
        <p:grpSpPr>
          <a:xfrm>
            <a:off x="5558335" y="2466293"/>
            <a:ext cx="5683891" cy="903324"/>
            <a:chOff x="5558335" y="2466293"/>
            <a:chExt cx="5683891" cy="903324"/>
          </a:xfrm>
        </p:grpSpPr>
        <p:sp>
          <p:nvSpPr>
            <p:cNvPr id="29" name="Arrow: Pentagon 7">
              <a:extLst>
                <a:ext uri="{FF2B5EF4-FFF2-40B4-BE49-F238E27FC236}">
                  <a16:creationId xmlns:a16="http://schemas.microsoft.com/office/drawing/2014/main" id="{7561EAC3-FC14-4071-80B1-ECD7C9DB01E3}"/>
                </a:ext>
              </a:extLst>
            </p:cNvPr>
            <p:cNvSpPr/>
            <p:nvPr/>
          </p:nvSpPr>
          <p:spPr>
            <a:xfrm rot="10800000">
              <a:off x="5558335" y="2466293"/>
              <a:ext cx="5683891" cy="903324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30" name="Freeform: Shape 16">
              <a:extLst>
                <a:ext uri="{FF2B5EF4-FFF2-40B4-BE49-F238E27FC236}">
                  <a16:creationId xmlns:a16="http://schemas.microsoft.com/office/drawing/2014/main" id="{12F211F3-919B-477F-B81E-4668AB6A8766}"/>
                </a:ext>
              </a:extLst>
            </p:cNvPr>
            <p:cNvSpPr/>
            <p:nvPr/>
          </p:nvSpPr>
          <p:spPr bwMode="auto">
            <a:xfrm>
              <a:off x="10257081" y="2664871"/>
              <a:ext cx="590532" cy="506169"/>
            </a:xfrm>
            <a:custGeom>
              <a:cxnLst>
                <a:cxn ang="0">
                  <a:pos x="11" y="58"/>
                </a:cxn>
                <a:cxn ang="0">
                  <a:pos x="9" y="58"/>
                </a:cxn>
                <a:cxn ang="0">
                  <a:pos x="0" y="49"/>
                </a:cxn>
                <a:cxn ang="0">
                  <a:pos x="0" y="18"/>
                </a:cxn>
                <a:cxn ang="0">
                  <a:pos x="9" y="9"/>
                </a:cxn>
                <a:cxn ang="0">
                  <a:pos x="11" y="9"/>
                </a:cxn>
                <a:cxn ang="0">
                  <a:pos x="11" y="58"/>
                </a:cxn>
                <a:cxn ang="0">
                  <a:pos x="54" y="58"/>
                </a:cxn>
                <a:cxn ang="0">
                  <a:pos x="15" y="58"/>
                </a:cxn>
                <a:cxn ang="0">
                  <a:pos x="15" y="9"/>
                </a:cxn>
                <a:cxn ang="0">
                  <a:pos x="20" y="9"/>
                </a:cxn>
                <a:cxn ang="0">
                  <a:pos x="20" y="3"/>
                </a:cxn>
                <a:cxn ang="0">
                  <a:pos x="24" y="0"/>
                </a:cxn>
                <a:cxn ang="0">
                  <a:pos x="45" y="0"/>
                </a:cxn>
                <a:cxn ang="0">
                  <a:pos x="49" y="3"/>
                </a:cxn>
                <a:cxn ang="0">
                  <a:pos x="49" y="9"/>
                </a:cxn>
                <a:cxn ang="0">
                  <a:pos x="54" y="9"/>
                </a:cxn>
                <a:cxn ang="0">
                  <a:pos x="54" y="58"/>
                </a:cxn>
                <a:cxn ang="0">
                  <a:pos x="44" y="9"/>
                </a:cxn>
                <a:cxn ang="0">
                  <a:pos x="44" y="4"/>
                </a:cxn>
                <a:cxn ang="0">
                  <a:pos x="25" y="4"/>
                </a:cxn>
                <a:cxn ang="0">
                  <a:pos x="25" y="9"/>
                </a:cxn>
                <a:cxn ang="0">
                  <a:pos x="44" y="9"/>
                </a:cxn>
                <a:cxn ang="0">
                  <a:pos x="68" y="49"/>
                </a:cxn>
                <a:cxn ang="0">
                  <a:pos x="60" y="58"/>
                </a:cxn>
                <a:cxn ang="0">
                  <a:pos x="58" y="58"/>
                </a:cxn>
                <a:cxn ang="0">
                  <a:pos x="58" y="9"/>
                </a:cxn>
                <a:cxn ang="0">
                  <a:pos x="60" y="9"/>
                </a:cxn>
                <a:cxn ang="0">
                  <a:pos x="68" y="18"/>
                </a:cxn>
                <a:cxn ang="0">
                  <a:pos x="68" y="49"/>
                </a:cxn>
              </a:cxnLst>
              <a:rect b="b" l="0" r="r" t="0"/>
              <a:pathLst>
                <a:path h="57" w="68">
                  <a:moveTo>
                    <a:pt x="11" y="58"/>
                  </a:moveTo>
                  <a:cubicBezTo>
                    <a:pt x="9" y="58"/>
                    <a:pt x="9" y="58"/>
                    <a:pt x="9" y="58"/>
                  </a:cubicBezTo>
                  <a:cubicBezTo>
                    <a:pt x="4" y="58"/>
                    <a:pt x="0" y="54"/>
                    <a:pt x="0" y="4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3"/>
                    <a:pt x="4" y="9"/>
                    <a:pt x="9" y="9"/>
                  </a:cubicBezTo>
                  <a:cubicBezTo>
                    <a:pt x="11" y="9"/>
                    <a:pt x="11" y="9"/>
                    <a:pt x="11" y="9"/>
                  </a:cubicBezTo>
                  <a:lnTo>
                    <a:pt x="11" y="58"/>
                  </a:lnTo>
                  <a:close/>
                  <a:moveTo>
                    <a:pt x="54" y="58"/>
                  </a:moveTo>
                  <a:cubicBezTo>
                    <a:pt x="15" y="58"/>
                    <a:pt x="15" y="58"/>
                    <a:pt x="15" y="58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1"/>
                    <a:pt x="22" y="0"/>
                    <a:pt x="24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7" y="0"/>
                    <a:pt x="49" y="1"/>
                    <a:pt x="49" y="3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54" y="9"/>
                    <a:pt x="54" y="9"/>
                    <a:pt x="54" y="9"/>
                  </a:cubicBezTo>
                  <a:lnTo>
                    <a:pt x="54" y="58"/>
                  </a:lnTo>
                  <a:close/>
                  <a:moveTo>
                    <a:pt x="44" y="9"/>
                  </a:moveTo>
                  <a:cubicBezTo>
                    <a:pt x="44" y="4"/>
                    <a:pt x="44" y="4"/>
                    <a:pt x="44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9"/>
                    <a:pt x="25" y="9"/>
                    <a:pt x="25" y="9"/>
                  </a:cubicBezTo>
                  <a:lnTo>
                    <a:pt x="44" y="9"/>
                  </a:lnTo>
                  <a:close/>
                  <a:moveTo>
                    <a:pt x="68" y="49"/>
                  </a:moveTo>
                  <a:cubicBezTo>
                    <a:pt x="68" y="54"/>
                    <a:pt x="65" y="58"/>
                    <a:pt x="60" y="58"/>
                  </a:cubicBezTo>
                  <a:cubicBezTo>
                    <a:pt x="58" y="58"/>
                    <a:pt x="58" y="58"/>
                    <a:pt x="58" y="58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65" y="9"/>
                    <a:pt x="68" y="13"/>
                    <a:pt x="68" y="18"/>
                  </a:cubicBezTo>
                  <a:lnTo>
                    <a:pt x="68" y="4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grpSp>
          <p:nvGrpSpPr>
            <p:cNvPr id="31" name="Group 49">
              <a:extLst>
                <a:ext uri="{FF2B5EF4-FFF2-40B4-BE49-F238E27FC236}">
                  <a16:creationId xmlns:a16="http://schemas.microsoft.com/office/drawing/2014/main" id="{B118F0DC-EDF5-4468-8BBC-E24EF3E9CB49}"/>
                </a:ext>
              </a:extLst>
            </p:cNvPr>
            <p:cNvGrpSpPr/>
            <p:nvPr/>
          </p:nvGrpSpPr>
          <p:grpSpPr>
            <a:xfrm>
              <a:off x="6708786" y="2726524"/>
              <a:ext cx="3451963" cy="382862"/>
              <a:chOff x="2282005" y="1370641"/>
              <a:chExt cx="3451963" cy="382862"/>
            </a:xfrm>
          </p:grpSpPr>
          <p:sp>
            <p:nvSpPr>
              <p:cNvPr id="32" name="TextBox 50">
                <a:extLst>
                  <a:ext uri="{FF2B5EF4-FFF2-40B4-BE49-F238E27FC236}">
                    <a16:creationId xmlns:a16="http://schemas.microsoft.com/office/drawing/2014/main" id="{FF1A6933-4E81-4617-9188-CC9380A4006E}"/>
                  </a:ext>
                </a:extLst>
              </p:cNvPr>
              <p:cNvSpPr txBox="1"/>
              <p:nvPr/>
            </p:nvSpPr>
            <p:spPr>
              <a:xfrm>
                <a:off x="2282005" y="1539918"/>
                <a:ext cx="3451963" cy="213585"/>
              </a:xfrm>
              <a:prstGeom prst="rect">
                <a:avLst/>
              </a:prstGeom>
              <a:noFill/>
            </p:spPr>
            <p:txBody>
              <a:bodyPr anchor="ctr" bIns="0" lIns="0" rIns="0" tIns="0" wrap="square">
                <a:normAutofit/>
              </a:bodyPr>
              <a:lstStyle/>
              <a:p>
                <a:pPr algn="r" defTabSz="121917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altLang="en-US" lang="zh-CN" sz="1050">
                    <a:solidFill>
                      <a:schemeClr val="bg1"/>
                    </a:solidFill>
                    <a:ea charset="-122" panose="020b0503020204020204" pitchFamily="34" typeface="微软雅黑"/>
                    <a:cs typeface="+mn-ea"/>
                    <a:sym typeface="+mn-lt"/>
                  </a:rPr>
                  <a:t>此部分内容作为文字排版占位显示 （建议使用主题字体）</a:t>
                </a:r>
              </a:p>
            </p:txBody>
          </p:sp>
          <p:sp>
            <p:nvSpPr>
              <p:cNvPr id="33" name="Rectangle 51">
                <a:extLst>
                  <a:ext uri="{FF2B5EF4-FFF2-40B4-BE49-F238E27FC236}">
                    <a16:creationId xmlns:a16="http://schemas.microsoft.com/office/drawing/2014/main" id="{15EE44A8-EC97-4DE9-A50D-6EAD7E7260A5}"/>
                  </a:ext>
                </a:extLst>
              </p:cNvPr>
              <p:cNvSpPr/>
              <p:nvPr/>
            </p:nvSpPr>
            <p:spPr>
              <a:xfrm>
                <a:off x="4887582" y="1370641"/>
                <a:ext cx="846386" cy="169277"/>
              </a:xfrm>
              <a:prstGeom prst="rect">
                <a:avLst/>
              </a:prstGeom>
            </p:spPr>
            <p:txBody>
              <a:bodyPr bIns="0" lIns="0" rIns="0" tIns="0" wrap="none">
                <a:normAutofit/>
              </a:bodyPr>
              <a:lstStyle/>
              <a:p>
                <a:pPr algn="r">
                  <a:spcBef>
                    <a:spcPct val="0"/>
                  </a:spcBef>
                </a:pPr>
                <a:r>
                  <a:rPr altLang="en-US" b="1" lang="zh-CN" sz="1100">
                    <a:solidFill>
                      <a:schemeClr val="bg1"/>
                    </a:solidFill>
                    <a:ea charset="-122" panose="020b0503020204020204" pitchFamily="34" typeface="微软雅黑"/>
                    <a:cs typeface="+mn-ea"/>
                    <a:sym typeface="+mn-lt"/>
                  </a:rPr>
                  <a:t>标题文本预设</a:t>
                </a:r>
              </a:p>
            </p:txBody>
          </p:sp>
        </p:grpSp>
      </p:grpSp>
      <p:grpSp>
        <p:nvGrpSpPr>
          <p:cNvPr id="22" name="Group 24">
            <a:extLst>
              <a:ext uri="{FF2B5EF4-FFF2-40B4-BE49-F238E27FC236}">
                <a16:creationId xmlns:a16="http://schemas.microsoft.com/office/drawing/2014/main" id="{8D53C15B-E649-4E0E-B569-18B7BE41DF0B}"/>
              </a:ext>
            </a:extLst>
          </p:cNvPr>
          <p:cNvGrpSpPr/>
          <p:nvPr/>
        </p:nvGrpSpPr>
        <p:grpSpPr>
          <a:xfrm>
            <a:off x="5558335" y="4911523"/>
            <a:ext cx="5683891" cy="903324"/>
            <a:chOff x="5558335" y="4911523"/>
            <a:chExt cx="5683891" cy="903324"/>
          </a:xfrm>
        </p:grpSpPr>
        <p:sp>
          <p:nvSpPr>
            <p:cNvPr id="24" name="Arrow: Pentagon 13">
              <a:extLst>
                <a:ext uri="{FF2B5EF4-FFF2-40B4-BE49-F238E27FC236}">
                  <a16:creationId xmlns:a16="http://schemas.microsoft.com/office/drawing/2014/main" id="{D5564A18-3336-444E-85D4-1E263050697E}"/>
                </a:ext>
              </a:extLst>
            </p:cNvPr>
            <p:cNvSpPr/>
            <p:nvPr/>
          </p:nvSpPr>
          <p:spPr>
            <a:xfrm rot="10800000">
              <a:off x="5558335" y="4911523"/>
              <a:ext cx="5683891" cy="903324"/>
            </a:xfrm>
            <a:prstGeom prst="homePlat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25" name="Freeform: Shape 18">
              <a:extLst>
                <a:ext uri="{FF2B5EF4-FFF2-40B4-BE49-F238E27FC236}">
                  <a16:creationId xmlns:a16="http://schemas.microsoft.com/office/drawing/2014/main" id="{AC04F1D7-483B-483F-929B-9E52FD69A6C8}"/>
                </a:ext>
              </a:extLst>
            </p:cNvPr>
            <p:cNvSpPr/>
            <p:nvPr/>
          </p:nvSpPr>
          <p:spPr bwMode="auto">
            <a:xfrm>
              <a:off x="10293322" y="5172977"/>
              <a:ext cx="564861" cy="380417"/>
            </a:xfrm>
            <a:custGeom>
              <a:cxnLst>
                <a:cxn ang="0">
                  <a:pos x="68" y="43"/>
                </a:cxn>
                <a:cxn ang="0">
                  <a:pos x="66" y="46"/>
                </a:cxn>
                <a:cxn ang="0">
                  <a:pos x="2" y="46"/>
                </a:cxn>
                <a:cxn ang="0">
                  <a:pos x="0" y="43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66" y="0"/>
                </a:cxn>
                <a:cxn ang="0">
                  <a:pos x="68" y="2"/>
                </a:cxn>
                <a:cxn ang="0">
                  <a:pos x="68" y="43"/>
                </a:cxn>
                <a:cxn ang="0">
                  <a:pos x="64" y="14"/>
                </a:cxn>
                <a:cxn ang="0">
                  <a:pos x="55" y="4"/>
                </a:cxn>
                <a:cxn ang="0">
                  <a:pos x="13" y="4"/>
                </a:cxn>
                <a:cxn ang="0">
                  <a:pos x="4" y="14"/>
                </a:cxn>
                <a:cxn ang="0">
                  <a:pos x="4" y="32"/>
                </a:cxn>
                <a:cxn ang="0">
                  <a:pos x="13" y="41"/>
                </a:cxn>
                <a:cxn ang="0">
                  <a:pos x="55" y="41"/>
                </a:cxn>
                <a:cxn ang="0">
                  <a:pos x="64" y="32"/>
                </a:cxn>
                <a:cxn ang="0">
                  <a:pos x="64" y="14"/>
                </a:cxn>
                <a:cxn ang="0">
                  <a:pos x="34" y="38"/>
                </a:cxn>
                <a:cxn ang="0">
                  <a:pos x="23" y="23"/>
                </a:cxn>
                <a:cxn ang="0">
                  <a:pos x="34" y="8"/>
                </a:cxn>
                <a:cxn ang="0">
                  <a:pos x="45" y="23"/>
                </a:cxn>
                <a:cxn ang="0">
                  <a:pos x="34" y="38"/>
                </a:cxn>
                <a:cxn ang="0">
                  <a:pos x="41" y="32"/>
                </a:cxn>
                <a:cxn ang="0">
                  <a:pos x="41" y="28"/>
                </a:cxn>
                <a:cxn ang="0">
                  <a:pos x="36" y="28"/>
                </a:cxn>
                <a:cxn ang="0">
                  <a:pos x="36" y="12"/>
                </a:cxn>
                <a:cxn ang="0">
                  <a:pos x="32" y="12"/>
                </a:cxn>
                <a:cxn ang="0">
                  <a:pos x="27" y="17"/>
                </a:cxn>
                <a:cxn ang="0">
                  <a:pos x="30" y="20"/>
                </a:cxn>
                <a:cxn ang="0">
                  <a:pos x="32" y="18"/>
                </a:cxn>
                <a:cxn ang="0">
                  <a:pos x="32" y="18"/>
                </a:cxn>
                <a:cxn ang="0">
                  <a:pos x="32" y="28"/>
                </a:cxn>
                <a:cxn ang="0">
                  <a:pos x="27" y="28"/>
                </a:cxn>
                <a:cxn ang="0">
                  <a:pos x="27" y="32"/>
                </a:cxn>
                <a:cxn ang="0">
                  <a:pos x="41" y="32"/>
                </a:cxn>
              </a:cxnLst>
              <a:rect b="b" l="0" r="r" t="0"/>
              <a:pathLst>
                <a:path h="46" w="68">
                  <a:moveTo>
                    <a:pt x="68" y="43"/>
                  </a:moveTo>
                  <a:cubicBezTo>
                    <a:pt x="68" y="45"/>
                    <a:pt x="67" y="46"/>
                    <a:pt x="66" y="46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1" y="46"/>
                    <a:pt x="0" y="45"/>
                    <a:pt x="0" y="4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7" y="0"/>
                    <a:pt x="68" y="1"/>
                    <a:pt x="68" y="2"/>
                  </a:cubicBezTo>
                  <a:lnTo>
                    <a:pt x="68" y="43"/>
                  </a:lnTo>
                  <a:close/>
                  <a:moveTo>
                    <a:pt x="64" y="14"/>
                  </a:moveTo>
                  <a:cubicBezTo>
                    <a:pt x="59" y="14"/>
                    <a:pt x="55" y="10"/>
                    <a:pt x="55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10"/>
                    <a:pt x="9" y="14"/>
                    <a:pt x="4" y="14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9" y="32"/>
                    <a:pt x="13" y="36"/>
                    <a:pt x="13" y="41"/>
                  </a:cubicBezTo>
                  <a:cubicBezTo>
                    <a:pt x="55" y="41"/>
                    <a:pt x="55" y="41"/>
                    <a:pt x="55" y="41"/>
                  </a:cubicBezTo>
                  <a:cubicBezTo>
                    <a:pt x="55" y="36"/>
                    <a:pt x="59" y="32"/>
                    <a:pt x="64" y="32"/>
                  </a:cubicBezTo>
                  <a:lnTo>
                    <a:pt x="64" y="14"/>
                  </a:lnTo>
                  <a:close/>
                  <a:moveTo>
                    <a:pt x="34" y="38"/>
                  </a:moveTo>
                  <a:cubicBezTo>
                    <a:pt x="27" y="38"/>
                    <a:pt x="23" y="29"/>
                    <a:pt x="23" y="23"/>
                  </a:cubicBezTo>
                  <a:cubicBezTo>
                    <a:pt x="23" y="16"/>
                    <a:pt x="27" y="8"/>
                    <a:pt x="34" y="8"/>
                  </a:cubicBezTo>
                  <a:cubicBezTo>
                    <a:pt x="42" y="8"/>
                    <a:pt x="45" y="16"/>
                    <a:pt x="45" y="23"/>
                  </a:cubicBezTo>
                  <a:cubicBezTo>
                    <a:pt x="45" y="29"/>
                    <a:pt x="42" y="38"/>
                    <a:pt x="34" y="38"/>
                  </a:cubicBezTo>
                  <a:close/>
                  <a:moveTo>
                    <a:pt x="41" y="32"/>
                  </a:moveTo>
                  <a:cubicBezTo>
                    <a:pt x="41" y="28"/>
                    <a:pt x="41" y="28"/>
                    <a:pt x="41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1" y="19"/>
                    <a:pt x="31" y="19"/>
                    <a:pt x="32" y="18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32"/>
                    <a:pt x="27" y="32"/>
                    <a:pt x="27" y="32"/>
                  </a:cubicBezTo>
                  <a:lnTo>
                    <a:pt x="41" y="3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grpSp>
          <p:nvGrpSpPr>
            <p:cNvPr id="26" name="Group 52">
              <a:extLst>
                <a:ext uri="{FF2B5EF4-FFF2-40B4-BE49-F238E27FC236}">
                  <a16:creationId xmlns:a16="http://schemas.microsoft.com/office/drawing/2014/main" id="{104C1A01-3245-4B56-8C3C-7593E66AF27C}"/>
                </a:ext>
              </a:extLst>
            </p:cNvPr>
            <p:cNvGrpSpPr/>
            <p:nvPr/>
          </p:nvGrpSpPr>
          <p:grpSpPr>
            <a:xfrm>
              <a:off x="6708786" y="5171754"/>
              <a:ext cx="3451963" cy="382862"/>
              <a:chOff x="2282005" y="1370641"/>
              <a:chExt cx="3451963" cy="382862"/>
            </a:xfrm>
          </p:grpSpPr>
          <p:sp>
            <p:nvSpPr>
              <p:cNvPr id="27" name="TextBox 53">
                <a:extLst>
                  <a:ext uri="{FF2B5EF4-FFF2-40B4-BE49-F238E27FC236}">
                    <a16:creationId xmlns:a16="http://schemas.microsoft.com/office/drawing/2014/main" id="{073B878A-CF5F-45DE-9AE5-FCEF8F514BE5}"/>
                  </a:ext>
                </a:extLst>
              </p:cNvPr>
              <p:cNvSpPr txBox="1"/>
              <p:nvPr/>
            </p:nvSpPr>
            <p:spPr>
              <a:xfrm>
                <a:off x="2282005" y="1539918"/>
                <a:ext cx="3451963" cy="213585"/>
              </a:xfrm>
              <a:prstGeom prst="rect">
                <a:avLst/>
              </a:prstGeom>
              <a:noFill/>
            </p:spPr>
            <p:txBody>
              <a:bodyPr anchor="ctr" bIns="0" lIns="0" rIns="0" tIns="0" wrap="square">
                <a:normAutofit/>
              </a:bodyPr>
              <a:lstStyle/>
              <a:p>
                <a:pPr algn="r" defTabSz="121917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altLang="en-US" lang="zh-CN" sz="1050">
                    <a:solidFill>
                      <a:schemeClr val="bg1"/>
                    </a:solidFill>
                    <a:ea charset="-122" panose="020b0503020204020204" pitchFamily="34" typeface="微软雅黑"/>
                    <a:cs typeface="+mn-ea"/>
                    <a:sym typeface="+mn-lt"/>
                  </a:rPr>
                  <a:t>此部分内容作为文字排版占位显示 （建议使用主题字体）</a:t>
                </a:r>
              </a:p>
            </p:txBody>
          </p:sp>
          <p:sp>
            <p:nvSpPr>
              <p:cNvPr id="28" name="Rectangle 54">
                <a:extLst>
                  <a:ext uri="{FF2B5EF4-FFF2-40B4-BE49-F238E27FC236}">
                    <a16:creationId xmlns:a16="http://schemas.microsoft.com/office/drawing/2014/main" id="{9D41D0FC-0B71-44A5-8706-08AE4613D3CC}"/>
                  </a:ext>
                </a:extLst>
              </p:cNvPr>
              <p:cNvSpPr/>
              <p:nvPr/>
            </p:nvSpPr>
            <p:spPr>
              <a:xfrm>
                <a:off x="4887582" y="1370641"/>
                <a:ext cx="846386" cy="169277"/>
              </a:xfrm>
              <a:prstGeom prst="rect">
                <a:avLst/>
              </a:prstGeom>
            </p:spPr>
            <p:txBody>
              <a:bodyPr bIns="0" lIns="0" rIns="0" tIns="0" wrap="none">
                <a:normAutofit/>
              </a:bodyPr>
              <a:lstStyle/>
              <a:p>
                <a:pPr algn="r">
                  <a:spcBef>
                    <a:spcPct val="0"/>
                  </a:spcBef>
                </a:pPr>
                <a:r>
                  <a:rPr altLang="en-US" b="1" lang="zh-CN" sz="1100">
                    <a:solidFill>
                      <a:schemeClr val="bg1"/>
                    </a:solidFill>
                    <a:ea charset="-122" panose="020b0503020204020204" pitchFamily="34" typeface="微软雅黑"/>
                    <a:cs typeface="+mn-ea"/>
                    <a:sym typeface="+mn-lt"/>
                  </a:rPr>
                  <a:t>标题文本预设</a:t>
                </a:r>
              </a:p>
            </p:txBody>
          </p:sp>
        </p:grpSp>
      </p:grpSp>
      <p:sp>
        <p:nvSpPr>
          <p:cNvPr id="23" name="TextBox 57">
            <a:extLst>
              <a:ext uri="{FF2B5EF4-FFF2-40B4-BE49-F238E27FC236}">
                <a16:creationId xmlns:a16="http://schemas.microsoft.com/office/drawing/2014/main" id="{2D0F5B4C-02AB-47B9-8EF1-E08EF9CD05D0}"/>
              </a:ext>
            </a:extLst>
          </p:cNvPr>
          <p:cNvSpPr txBox="1"/>
          <p:nvPr/>
        </p:nvSpPr>
        <p:spPr>
          <a:xfrm>
            <a:off x="6895720" y="865433"/>
            <a:ext cx="913712" cy="1477328"/>
          </a:xfrm>
          <a:prstGeom prst="rect">
            <a:avLst/>
          </a:prstGeom>
        </p:spPr>
        <p:txBody>
          <a:bodyPr anchor="b" bIns="0" lIns="0" rIns="0" tIns="0" wrap="none">
            <a:normAutofit/>
          </a:bodyPr>
          <a:lstStyle/>
          <a:p>
            <a:pPr defTabSz="1219170">
              <a:spcBef>
                <a:spcPct val="0"/>
              </a:spcBef>
              <a:defRPr/>
            </a:pPr>
            <a:r>
              <a:rPr lang="en-US" sz="6400">
                <a:solidFill>
                  <a:schemeClr val="accent1"/>
                </a:solidFill>
                <a:ea charset="-122" panose="020b0503020204020204" pitchFamily="34" typeface="微软雅黑"/>
                <a:cs typeface="+mn-ea"/>
                <a:sym typeface="+mn-lt"/>
              </a:rPr>
              <a:t>01</a:t>
            </a:r>
          </a:p>
        </p:txBody>
      </p:sp>
      <p:sp>
        <p:nvSpPr>
          <p:cNvPr id="52" name="Title 6">
            <a:extLst>
              <a:ext uri="{FF2B5EF4-FFF2-40B4-BE49-F238E27FC236}">
                <a16:creationId xmlns:a16="http://schemas.microsoft.com/office/drawing/2014/main" id="{AF722708-E546-4516-8E39-EB49F2232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6800" y="356628"/>
            <a:ext cx="7518400" cy="471365"/>
          </a:xfrm>
        </p:spPr>
        <p:txBody>
          <a:bodyPr>
            <a:normAutofit fontScale="90000"/>
          </a:bodyPr>
          <a:lstStyle/>
          <a:p>
            <a:pPr algn="ctr"/>
            <a:r>
              <a:rPr altLang="en-US" lang="zh-CN">
                <a:solidFill>
                  <a:schemeClr val="accent1"/>
                </a:solidFill>
                <a:latin typeface="+mn-lt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53" name="Text Placeholder 7">
            <a:extLst>
              <a:ext uri="{FF2B5EF4-FFF2-40B4-BE49-F238E27FC236}">
                <a16:creationId xmlns:a16="http://schemas.microsoft.com/office/drawing/2014/main" id="{474D1047-0AAD-474E-A893-DE430EEB44A9}"/>
              </a:ext>
            </a:extLst>
          </p:cNvPr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zh-CN" lang="en-US" sz="2400">
                <a:solidFill>
                  <a:schemeClr val="accent1"/>
                </a:solidFill>
                <a:ea charset="-122" panose="020b0503020204020204" pitchFamily="34" typeface="微软雅黑"/>
                <a:cs typeface="+mn-ea"/>
                <a:sym typeface="+mn-lt"/>
              </a:rPr>
              <a:t>CLICK TO ADD CAPTION TEXT</a:t>
            </a:r>
          </a:p>
        </p:txBody>
      </p:sp>
    </p:spTree>
    <p:extLst>
      <p:ext uri="{BB962C8B-B14F-4D97-AF65-F5344CB8AC3E}">
        <p14:creationId val="1033001157"/>
      </p:ext>
    </p:extLst>
  </p:cSld>
  <p:clrMapOvr>
    <a:masterClrMapping/>
  </p:clrMapOvr>
  <p:transition spd="slow">
    <p:randomBar dir="vert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2" presetSubtype="4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8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12" presetSubtype="4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2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3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2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2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3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3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3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3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4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4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4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4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4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5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5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5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5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5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5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6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6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6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6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id="6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7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7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7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7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7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7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7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8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8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8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8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6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8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8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9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9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2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9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9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9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9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8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9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0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0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03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4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10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0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0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09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0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11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1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1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15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6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id="11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1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2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2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2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12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2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26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2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8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grpId="0" id="12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3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3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33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  <p:bldP grpId="0" spid="7"/>
      <p:bldP grpId="0" spid="8"/>
      <p:bldP grpId="0" spid="9"/>
      <p:bldP grpId="0" spid="10"/>
      <p:bldP grpId="0" spid="11"/>
      <p:bldP grpId="0" spid="15"/>
      <p:bldP grpId="0" spid="17"/>
      <p:bldP grpId="0" spid="19"/>
      <p:bldP grpId="0" spid="23"/>
      <p:bldP grpId="0" spid="52"/>
      <p:bldP grpId="0" spid="53"/>
    </p:bld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1" name="Title 6">
            <a:extLst>
              <a:ext uri="{FF2B5EF4-FFF2-40B4-BE49-F238E27FC236}">
                <a16:creationId xmlns:a16="http://schemas.microsoft.com/office/drawing/2014/main" id="{674E7B69-B576-4EFD-AE5B-B5A617C7D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6800" y="356628"/>
            <a:ext cx="7518400" cy="471365"/>
          </a:xfrm>
        </p:spPr>
        <p:txBody>
          <a:bodyPr>
            <a:normAutofit fontScale="90000"/>
          </a:bodyPr>
          <a:lstStyle/>
          <a:p>
            <a:pPr algn="ctr"/>
            <a:r>
              <a:rPr altLang="en-US" lang="zh-CN">
                <a:solidFill>
                  <a:schemeClr val="accent1"/>
                </a:solidFill>
                <a:latin typeface="+mn-lt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0AC9F364-CD94-477B-96D5-3EC9E348B055}"/>
              </a:ext>
            </a:extLst>
          </p:cNvPr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zh-CN" lang="en-US" sz="2400">
                <a:solidFill>
                  <a:schemeClr val="accent1"/>
                </a:solidFill>
                <a:ea charset="-122" panose="020b0503020204020204" pitchFamily="34" typeface="微软雅黑"/>
                <a:cs typeface="+mn-ea"/>
                <a:sym typeface="+mn-lt"/>
              </a:rPr>
              <a:t>CLICK TO ADD CAPTION TEXT</a:t>
            </a:r>
          </a:p>
        </p:txBody>
      </p:sp>
      <p:sp>
        <p:nvSpPr>
          <p:cNvPr id="34" name="Freeform: Shape 3">
            <a:extLst>
              <a:ext uri="{FF2B5EF4-FFF2-40B4-BE49-F238E27FC236}">
                <a16:creationId xmlns:a16="http://schemas.microsoft.com/office/drawing/2014/main" id="{1012C59E-C367-48CD-BEDA-9717D32F9F01}"/>
              </a:ext>
            </a:extLst>
          </p:cNvPr>
          <p:cNvSpPr/>
          <p:nvPr/>
        </p:nvSpPr>
        <p:spPr>
          <a:xfrm>
            <a:off x="3352800" y="4509653"/>
            <a:ext cx="914400" cy="721516"/>
          </a:xfrm>
          <a:custGeom>
            <a:gdLst>
              <a:gd fmla="*/ 914400 w 914400" name="connsiteX0"/>
              <a:gd fmla="*/ 0 h 721516" name="connsiteY0"/>
              <a:gd fmla="*/ 914400 w 914400" name="connsiteX1"/>
              <a:gd fmla="*/ 721516 h 721516" name="connsiteY1"/>
              <a:gd fmla="*/ 0 w 914400" name="connsiteX2"/>
              <a:gd fmla="*/ 721516 h 721516" name="connsiteY2"/>
              <a:gd fmla="*/ 806637 w 914400" name="connsiteX3"/>
              <a:gd fmla="*/ 115049 h 721516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721516" w="914400">
                <a:moveTo>
                  <a:pt x="914400" y="0"/>
                </a:moveTo>
                <a:lnTo>
                  <a:pt x="914400" y="721516"/>
                </a:lnTo>
                <a:lnTo>
                  <a:pt x="0" y="721516"/>
                </a:lnTo>
                <a:cubicBezTo>
                  <a:pt x="319035" y="544894"/>
                  <a:pt x="582726" y="336725"/>
                  <a:pt x="806637" y="115049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35" name="Freeform: Shape 4">
            <a:extLst>
              <a:ext uri="{FF2B5EF4-FFF2-40B4-BE49-F238E27FC236}">
                <a16:creationId xmlns:a16="http://schemas.microsoft.com/office/drawing/2014/main" id="{EE1896C9-C22A-439F-8FB7-60C83D208C22}"/>
              </a:ext>
            </a:extLst>
          </p:cNvPr>
          <p:cNvSpPr/>
          <p:nvPr/>
        </p:nvSpPr>
        <p:spPr>
          <a:xfrm>
            <a:off x="4267200" y="3227525"/>
            <a:ext cx="914400" cy="2003644"/>
          </a:xfrm>
          <a:custGeom>
            <a:gdLst>
              <a:gd fmla="*/ 914400 w 914400" name="connsiteX0"/>
              <a:gd fmla="*/ 0 h 2003644" name="connsiteY0"/>
              <a:gd fmla="*/ 914400 w 914400" name="connsiteX1"/>
              <a:gd fmla="*/ 2003644 h 2003644" name="connsiteY1"/>
              <a:gd fmla="*/ 0 w 914400" name="connsiteX2"/>
              <a:gd fmla="*/ 2003644 h 2003644" name="connsiteY2"/>
              <a:gd fmla="*/ 0 w 914400" name="connsiteX3"/>
              <a:gd fmla="*/ 1282128 h 2003644" name="connsiteY3"/>
              <a:gd fmla="*/ 103466 w 914400" name="connsiteX4"/>
              <a:gd fmla="*/ 1171666 h 2003644" name="connsiteY4"/>
              <a:gd fmla="*/ 882888 w 914400" name="connsiteX5"/>
              <a:gd fmla="*/ 49346 h 2003644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2003643" w="914400">
                <a:moveTo>
                  <a:pt x="914400" y="0"/>
                </a:moveTo>
                <a:lnTo>
                  <a:pt x="914400" y="2003644"/>
                </a:lnTo>
                <a:lnTo>
                  <a:pt x="0" y="2003644"/>
                </a:lnTo>
                <a:lnTo>
                  <a:pt x="0" y="1282128"/>
                </a:lnTo>
                <a:lnTo>
                  <a:pt x="103466" y="1171666"/>
                </a:lnTo>
                <a:cubicBezTo>
                  <a:pt x="435336" y="790538"/>
                  <a:pt x="671123" y="388593"/>
                  <a:pt x="882888" y="493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36" name="Freeform: Shape 5">
            <a:extLst>
              <a:ext uri="{FF2B5EF4-FFF2-40B4-BE49-F238E27FC236}">
                <a16:creationId xmlns:a16="http://schemas.microsoft.com/office/drawing/2014/main" id="{637BB4F3-8885-444B-A087-75B6035E344B}"/>
              </a:ext>
            </a:extLst>
          </p:cNvPr>
          <p:cNvSpPr/>
          <p:nvPr/>
        </p:nvSpPr>
        <p:spPr>
          <a:xfrm>
            <a:off x="5181600" y="2449869"/>
            <a:ext cx="914400" cy="2781300"/>
          </a:xfrm>
          <a:custGeom>
            <a:gdLst>
              <a:gd fmla="*/ 914400 w 914400" name="connsiteX0"/>
              <a:gd fmla="*/ 0 h 2781300" name="connsiteY0"/>
              <a:gd fmla="*/ 914400 w 914400" name="connsiteX1"/>
              <a:gd fmla="*/ 2781300 h 2781300" name="connsiteY1"/>
              <a:gd fmla="*/ 0 w 914400" name="connsiteX2"/>
              <a:gd fmla="*/ 2781300 h 2781300" name="connsiteY2"/>
              <a:gd fmla="*/ 0 w 914400" name="connsiteX3"/>
              <a:gd fmla="*/ 777656 h 2781300" name="connsiteY3"/>
              <a:gd fmla="*/ 93241 w 914400" name="connsiteX4"/>
              <a:gd fmla="*/ 631646 h 2781300" name="connsiteY4"/>
              <a:gd fmla="*/ 914400 w 914400" name="connsiteX5"/>
              <a:gd fmla="*/ 0 h 2781300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2781300" w="914400">
                <a:moveTo>
                  <a:pt x="914400" y="0"/>
                </a:moveTo>
                <a:lnTo>
                  <a:pt x="914400" y="2781300"/>
                </a:lnTo>
                <a:lnTo>
                  <a:pt x="0" y="2781300"/>
                </a:lnTo>
                <a:lnTo>
                  <a:pt x="0" y="777656"/>
                </a:lnTo>
                <a:lnTo>
                  <a:pt x="93241" y="631646"/>
                </a:lnTo>
                <a:cubicBezTo>
                  <a:pt x="339289" y="258654"/>
                  <a:pt x="571500" y="0"/>
                  <a:pt x="914400" y="0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37" name="Freeform: Shape 6">
            <a:extLst>
              <a:ext uri="{FF2B5EF4-FFF2-40B4-BE49-F238E27FC236}">
                <a16:creationId xmlns:a16="http://schemas.microsoft.com/office/drawing/2014/main" id="{9D40B7B8-A5D9-4540-9523-B3045AC0263B}"/>
              </a:ext>
            </a:extLst>
          </p:cNvPr>
          <p:cNvSpPr/>
          <p:nvPr/>
        </p:nvSpPr>
        <p:spPr>
          <a:xfrm>
            <a:off x="6096000" y="2449869"/>
            <a:ext cx="914400" cy="2781300"/>
          </a:xfrm>
          <a:custGeom>
            <a:gdLst>
              <a:gd fmla="*/ 0 w 914400" name="connsiteX0"/>
              <a:gd fmla="*/ 0 h 2781300" name="connsiteY0"/>
              <a:gd fmla="*/ 821159 w 914400" name="connsiteX1"/>
              <a:gd fmla="*/ 631646 h 2781300" name="connsiteY1"/>
              <a:gd fmla="*/ 914400 w 914400" name="connsiteX2"/>
              <a:gd fmla="*/ 777656 h 2781300" name="connsiteY2"/>
              <a:gd fmla="*/ 914400 w 914400" name="connsiteX3"/>
              <a:gd fmla="*/ 2781300 h 2781300" name="connsiteY3"/>
              <a:gd fmla="*/ 0 w 914400" name="connsiteX4"/>
              <a:gd fmla="*/ 2781300 h 27813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2781300" w="914400">
                <a:moveTo>
                  <a:pt x="0" y="0"/>
                </a:moveTo>
                <a:cubicBezTo>
                  <a:pt x="342900" y="0"/>
                  <a:pt x="575112" y="258654"/>
                  <a:pt x="821159" y="631646"/>
                </a:cubicBezTo>
                <a:lnTo>
                  <a:pt x="914400" y="777656"/>
                </a:lnTo>
                <a:lnTo>
                  <a:pt x="914400" y="2781300"/>
                </a:lnTo>
                <a:lnTo>
                  <a:pt x="0" y="27813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38" name="Freeform: Shape 7">
            <a:extLst>
              <a:ext uri="{FF2B5EF4-FFF2-40B4-BE49-F238E27FC236}">
                <a16:creationId xmlns:a16="http://schemas.microsoft.com/office/drawing/2014/main" id="{943C36B3-27E5-47C0-BBC9-C8E7ACF3BA92}"/>
              </a:ext>
            </a:extLst>
          </p:cNvPr>
          <p:cNvSpPr/>
          <p:nvPr/>
        </p:nvSpPr>
        <p:spPr>
          <a:xfrm>
            <a:off x="7010400" y="3227525"/>
            <a:ext cx="914400" cy="2003644"/>
          </a:xfrm>
          <a:custGeom>
            <a:gdLst>
              <a:gd fmla="*/ 0 w 914400" name="connsiteX0"/>
              <a:gd fmla="*/ 0 h 2003644" name="connsiteY0"/>
              <a:gd fmla="*/ 31512 w 914400" name="connsiteX1"/>
              <a:gd fmla="*/ 49346 h 2003644" name="connsiteY1"/>
              <a:gd fmla="*/ 810934 w 914400" name="connsiteX2"/>
              <a:gd fmla="*/ 1171666 h 2003644" name="connsiteY2"/>
              <a:gd fmla="*/ 914400 w 914400" name="connsiteX3"/>
              <a:gd fmla="*/ 1282128 h 2003644" name="connsiteY3"/>
              <a:gd fmla="*/ 914400 w 914400" name="connsiteX4"/>
              <a:gd fmla="*/ 2003644 h 2003644" name="connsiteY4"/>
              <a:gd fmla="*/ 0 w 914400" name="connsiteX5"/>
              <a:gd fmla="*/ 2003644 h 2003644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2003643" w="914400">
                <a:moveTo>
                  <a:pt x="0" y="0"/>
                </a:moveTo>
                <a:lnTo>
                  <a:pt x="31512" y="49346"/>
                </a:lnTo>
                <a:cubicBezTo>
                  <a:pt x="243278" y="388593"/>
                  <a:pt x="479064" y="790538"/>
                  <a:pt x="810934" y="1171666"/>
                </a:cubicBezTo>
                <a:lnTo>
                  <a:pt x="914400" y="1282128"/>
                </a:lnTo>
                <a:lnTo>
                  <a:pt x="914400" y="2003644"/>
                </a:lnTo>
                <a:lnTo>
                  <a:pt x="0" y="2003644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39" name="Freeform: Shape 8">
            <a:extLst>
              <a:ext uri="{FF2B5EF4-FFF2-40B4-BE49-F238E27FC236}">
                <a16:creationId xmlns:a16="http://schemas.microsoft.com/office/drawing/2014/main" id="{FC0323AA-0BBA-4685-9202-223450B465A5}"/>
              </a:ext>
            </a:extLst>
          </p:cNvPr>
          <p:cNvSpPr/>
          <p:nvPr/>
        </p:nvSpPr>
        <p:spPr>
          <a:xfrm>
            <a:off x="7924800" y="4509653"/>
            <a:ext cx="914400" cy="721516"/>
          </a:xfrm>
          <a:custGeom>
            <a:gdLst>
              <a:gd fmla="*/ 0 w 914400" name="connsiteX0"/>
              <a:gd fmla="*/ 0 h 721516" name="connsiteY0"/>
              <a:gd fmla="*/ 107763 w 914400" name="connsiteX1"/>
              <a:gd fmla="*/ 115049 h 721516" name="connsiteY1"/>
              <a:gd fmla="*/ 914400 w 914400" name="connsiteX2"/>
              <a:gd fmla="*/ 721516 h 721516" name="connsiteY2"/>
              <a:gd fmla="*/ 0 w 914400" name="connsiteX3"/>
              <a:gd fmla="*/ 721516 h 721516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721516" w="914400">
                <a:moveTo>
                  <a:pt x="0" y="0"/>
                </a:moveTo>
                <a:lnTo>
                  <a:pt x="107763" y="115049"/>
                </a:lnTo>
                <a:cubicBezTo>
                  <a:pt x="331675" y="336725"/>
                  <a:pt x="595365" y="544894"/>
                  <a:pt x="914400" y="721516"/>
                </a:cubicBezTo>
                <a:lnTo>
                  <a:pt x="0" y="721516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40" name="Oval 15">
            <a:extLst>
              <a:ext uri="{FF2B5EF4-FFF2-40B4-BE49-F238E27FC236}">
                <a16:creationId xmlns:a16="http://schemas.microsoft.com/office/drawing/2014/main" id="{7F42EE41-E47F-4800-9B0A-A9C1B871894F}"/>
              </a:ext>
            </a:extLst>
          </p:cNvPr>
          <p:cNvSpPr/>
          <p:nvPr/>
        </p:nvSpPr>
        <p:spPr>
          <a:xfrm>
            <a:off x="8305799" y="4428690"/>
            <a:ext cx="161925" cy="161925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41" name="Oval 16">
            <a:extLst>
              <a:ext uri="{FF2B5EF4-FFF2-40B4-BE49-F238E27FC236}">
                <a16:creationId xmlns:a16="http://schemas.microsoft.com/office/drawing/2014/main" id="{462291B0-356A-481F-8EFD-8058091850B4}"/>
              </a:ext>
            </a:extLst>
          </p:cNvPr>
          <p:cNvSpPr/>
          <p:nvPr/>
        </p:nvSpPr>
        <p:spPr>
          <a:xfrm>
            <a:off x="3733799" y="4428690"/>
            <a:ext cx="161925" cy="161925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42" name="Oval 17">
            <a:extLst>
              <a:ext uri="{FF2B5EF4-FFF2-40B4-BE49-F238E27FC236}">
                <a16:creationId xmlns:a16="http://schemas.microsoft.com/office/drawing/2014/main" id="{3F144859-411D-4F81-85D4-172CAF1B5426}"/>
              </a:ext>
            </a:extLst>
          </p:cNvPr>
          <p:cNvSpPr/>
          <p:nvPr/>
        </p:nvSpPr>
        <p:spPr>
          <a:xfrm>
            <a:off x="4643438" y="3250835"/>
            <a:ext cx="161925" cy="161925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43" name="Oval 18">
            <a:extLst>
              <a:ext uri="{FF2B5EF4-FFF2-40B4-BE49-F238E27FC236}">
                <a16:creationId xmlns:a16="http://schemas.microsoft.com/office/drawing/2014/main" id="{E3BFF980-62F3-437D-B9B1-58A937950C33}"/>
              </a:ext>
            </a:extLst>
          </p:cNvPr>
          <p:cNvSpPr/>
          <p:nvPr/>
        </p:nvSpPr>
        <p:spPr>
          <a:xfrm>
            <a:off x="5557837" y="2211239"/>
            <a:ext cx="161925" cy="161925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44" name="Oval 19">
            <a:extLst>
              <a:ext uri="{FF2B5EF4-FFF2-40B4-BE49-F238E27FC236}">
                <a16:creationId xmlns:a16="http://schemas.microsoft.com/office/drawing/2014/main" id="{45E898ED-80D7-4F75-8754-C7C460016C8C}"/>
              </a:ext>
            </a:extLst>
          </p:cNvPr>
          <p:cNvSpPr/>
          <p:nvPr/>
        </p:nvSpPr>
        <p:spPr>
          <a:xfrm>
            <a:off x="6472237" y="2211239"/>
            <a:ext cx="161925" cy="161925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45" name="Oval 20">
            <a:extLst>
              <a:ext uri="{FF2B5EF4-FFF2-40B4-BE49-F238E27FC236}">
                <a16:creationId xmlns:a16="http://schemas.microsoft.com/office/drawing/2014/main" id="{E16BE1C3-CC97-48B2-8953-2B2A1E11FDB6}"/>
              </a:ext>
            </a:extLst>
          </p:cNvPr>
          <p:cNvSpPr/>
          <p:nvPr/>
        </p:nvSpPr>
        <p:spPr>
          <a:xfrm>
            <a:off x="7386637" y="3250835"/>
            <a:ext cx="161925" cy="161925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charset="-122" panose="020b0503020204020204" pitchFamily="34" typeface="微软雅黑"/>
              <a:cs typeface="+mn-ea"/>
              <a:sym typeface="+mn-lt"/>
            </a:endParaRPr>
          </a:p>
        </p:txBody>
      </p:sp>
      <p:cxnSp>
        <p:nvCxnSpPr>
          <p:cNvPr id="46" name="Straight Connector 21">
            <a:extLst>
              <a:ext uri="{FF2B5EF4-FFF2-40B4-BE49-F238E27FC236}">
                <a16:creationId xmlns:a16="http://schemas.microsoft.com/office/drawing/2014/main" id="{9B2B9B9F-AF1B-4672-A7CE-3CE64682A03D}"/>
              </a:ext>
            </a:extLst>
          </p:cNvPr>
          <p:cNvCxnSpPr/>
          <p:nvPr/>
        </p:nvCxnSpPr>
        <p:spPr>
          <a:xfrm flipH="1">
            <a:off x="6553199" y="1964599"/>
            <a:ext cx="0" cy="182880"/>
          </a:xfrm>
          <a:prstGeom prst="line">
            <a:avLst/>
          </a:prstGeom>
          <a:ln>
            <a:solidFill>
              <a:srgbClr val="7F8C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22">
            <a:extLst>
              <a:ext uri="{FF2B5EF4-FFF2-40B4-BE49-F238E27FC236}">
                <a16:creationId xmlns:a16="http://schemas.microsoft.com/office/drawing/2014/main" id="{C964567D-D1B4-426A-A348-560C390152E9}"/>
              </a:ext>
            </a:extLst>
          </p:cNvPr>
          <p:cNvCxnSpPr/>
          <p:nvPr/>
        </p:nvCxnSpPr>
        <p:spPr>
          <a:xfrm flipH="1">
            <a:off x="5629273" y="1964599"/>
            <a:ext cx="0" cy="182880"/>
          </a:xfrm>
          <a:prstGeom prst="line">
            <a:avLst/>
          </a:prstGeom>
          <a:ln>
            <a:solidFill>
              <a:srgbClr val="7F8C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23">
            <a:extLst>
              <a:ext uri="{FF2B5EF4-FFF2-40B4-BE49-F238E27FC236}">
                <a16:creationId xmlns:a16="http://schemas.microsoft.com/office/drawing/2014/main" id="{88AE6AC2-0747-498A-9133-E1092C3A317A}"/>
              </a:ext>
            </a:extLst>
          </p:cNvPr>
          <p:cNvCxnSpPr/>
          <p:nvPr/>
        </p:nvCxnSpPr>
        <p:spPr>
          <a:xfrm>
            <a:off x="6553198" y="1936024"/>
            <a:ext cx="1371601" cy="0"/>
          </a:xfrm>
          <a:prstGeom prst="line">
            <a:avLst/>
          </a:prstGeom>
          <a:ln>
            <a:solidFill>
              <a:srgbClr val="7F8C8D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24">
            <a:extLst>
              <a:ext uri="{FF2B5EF4-FFF2-40B4-BE49-F238E27FC236}">
                <a16:creationId xmlns:a16="http://schemas.microsoft.com/office/drawing/2014/main" id="{F7CCCD21-12A0-4BD0-8629-CDCE41A7F02C}"/>
              </a:ext>
            </a:extLst>
          </p:cNvPr>
          <p:cNvCxnSpPr/>
          <p:nvPr/>
        </p:nvCxnSpPr>
        <p:spPr>
          <a:xfrm>
            <a:off x="4257672" y="1936024"/>
            <a:ext cx="1371601" cy="0"/>
          </a:xfrm>
          <a:prstGeom prst="line">
            <a:avLst/>
          </a:prstGeom>
          <a:ln>
            <a:solidFill>
              <a:srgbClr val="7F8C8D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25">
            <a:extLst>
              <a:ext uri="{FF2B5EF4-FFF2-40B4-BE49-F238E27FC236}">
                <a16:creationId xmlns:a16="http://schemas.microsoft.com/office/drawing/2014/main" id="{246C2DFE-F2DC-4BDB-A42D-D74A9245D7A6}"/>
              </a:ext>
            </a:extLst>
          </p:cNvPr>
          <p:cNvCxnSpPr/>
          <p:nvPr/>
        </p:nvCxnSpPr>
        <p:spPr>
          <a:xfrm flipH="1">
            <a:off x="7458073" y="2993299"/>
            <a:ext cx="0" cy="182880"/>
          </a:xfrm>
          <a:prstGeom prst="line">
            <a:avLst/>
          </a:prstGeom>
          <a:ln>
            <a:solidFill>
              <a:srgbClr val="7F8C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26">
            <a:extLst>
              <a:ext uri="{FF2B5EF4-FFF2-40B4-BE49-F238E27FC236}">
                <a16:creationId xmlns:a16="http://schemas.microsoft.com/office/drawing/2014/main" id="{23E7E19D-7DF7-4B3C-BEB9-3F0D58C334B9}"/>
              </a:ext>
            </a:extLst>
          </p:cNvPr>
          <p:cNvCxnSpPr/>
          <p:nvPr/>
        </p:nvCxnSpPr>
        <p:spPr>
          <a:xfrm flipH="1">
            <a:off x="4714873" y="2993299"/>
            <a:ext cx="0" cy="182880"/>
          </a:xfrm>
          <a:prstGeom prst="line">
            <a:avLst/>
          </a:prstGeom>
          <a:ln>
            <a:solidFill>
              <a:srgbClr val="7F8C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27">
            <a:extLst>
              <a:ext uri="{FF2B5EF4-FFF2-40B4-BE49-F238E27FC236}">
                <a16:creationId xmlns:a16="http://schemas.microsoft.com/office/drawing/2014/main" id="{778F7341-DD9C-4DE8-9B27-E8CF3824FF0D}"/>
              </a:ext>
            </a:extLst>
          </p:cNvPr>
          <p:cNvCxnSpPr/>
          <p:nvPr/>
        </p:nvCxnSpPr>
        <p:spPr>
          <a:xfrm>
            <a:off x="7467599" y="2979011"/>
            <a:ext cx="1371601" cy="0"/>
          </a:xfrm>
          <a:prstGeom prst="line">
            <a:avLst/>
          </a:prstGeom>
          <a:ln>
            <a:solidFill>
              <a:srgbClr val="7F8C8D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28">
            <a:extLst>
              <a:ext uri="{FF2B5EF4-FFF2-40B4-BE49-F238E27FC236}">
                <a16:creationId xmlns:a16="http://schemas.microsoft.com/office/drawing/2014/main" id="{588F6E69-D422-4211-A0C3-28A942FF2100}"/>
              </a:ext>
            </a:extLst>
          </p:cNvPr>
          <p:cNvCxnSpPr/>
          <p:nvPr/>
        </p:nvCxnSpPr>
        <p:spPr>
          <a:xfrm>
            <a:off x="3343274" y="2979011"/>
            <a:ext cx="1371601" cy="0"/>
          </a:xfrm>
          <a:prstGeom prst="line">
            <a:avLst/>
          </a:prstGeom>
          <a:ln>
            <a:solidFill>
              <a:srgbClr val="7F8C8D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29">
            <a:extLst>
              <a:ext uri="{FF2B5EF4-FFF2-40B4-BE49-F238E27FC236}">
                <a16:creationId xmlns:a16="http://schemas.microsoft.com/office/drawing/2014/main" id="{D28F2544-AD5D-4A3C-912E-7D964A9CA8D8}"/>
              </a:ext>
            </a:extLst>
          </p:cNvPr>
          <p:cNvCxnSpPr/>
          <p:nvPr/>
        </p:nvCxnSpPr>
        <p:spPr>
          <a:xfrm flipH="1">
            <a:off x="8382000" y="4181722"/>
            <a:ext cx="0" cy="182880"/>
          </a:xfrm>
          <a:prstGeom prst="line">
            <a:avLst/>
          </a:prstGeom>
          <a:ln>
            <a:solidFill>
              <a:srgbClr val="7F8C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30">
            <a:extLst>
              <a:ext uri="{FF2B5EF4-FFF2-40B4-BE49-F238E27FC236}">
                <a16:creationId xmlns:a16="http://schemas.microsoft.com/office/drawing/2014/main" id="{55A2F930-C73D-44EE-A06D-3154A336F923}"/>
              </a:ext>
            </a:extLst>
          </p:cNvPr>
          <p:cNvCxnSpPr/>
          <p:nvPr/>
        </p:nvCxnSpPr>
        <p:spPr>
          <a:xfrm flipH="1">
            <a:off x="3810000" y="4181722"/>
            <a:ext cx="0" cy="182880"/>
          </a:xfrm>
          <a:prstGeom prst="line">
            <a:avLst/>
          </a:prstGeom>
          <a:ln>
            <a:solidFill>
              <a:srgbClr val="7F8C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31">
            <a:extLst>
              <a:ext uri="{FF2B5EF4-FFF2-40B4-BE49-F238E27FC236}">
                <a16:creationId xmlns:a16="http://schemas.microsoft.com/office/drawing/2014/main" id="{49AA376E-AB0F-41E9-B5F1-7B467CCEE4BE}"/>
              </a:ext>
            </a:extLst>
          </p:cNvPr>
          <p:cNvCxnSpPr/>
          <p:nvPr/>
        </p:nvCxnSpPr>
        <p:spPr>
          <a:xfrm>
            <a:off x="8382000" y="4166333"/>
            <a:ext cx="914400" cy="0"/>
          </a:xfrm>
          <a:prstGeom prst="line">
            <a:avLst/>
          </a:prstGeom>
          <a:ln>
            <a:solidFill>
              <a:srgbClr val="7F8C8D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32">
            <a:extLst>
              <a:ext uri="{FF2B5EF4-FFF2-40B4-BE49-F238E27FC236}">
                <a16:creationId xmlns:a16="http://schemas.microsoft.com/office/drawing/2014/main" id="{C9F56EB0-747D-46E1-B141-8EB1275D04F4}"/>
              </a:ext>
            </a:extLst>
          </p:cNvPr>
          <p:cNvCxnSpPr/>
          <p:nvPr/>
        </p:nvCxnSpPr>
        <p:spPr>
          <a:xfrm>
            <a:off x="2886074" y="4166333"/>
            <a:ext cx="914400" cy="0"/>
          </a:xfrm>
          <a:prstGeom prst="line">
            <a:avLst/>
          </a:prstGeom>
          <a:ln>
            <a:solidFill>
              <a:srgbClr val="7F8C8D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oup 11">
            <a:extLst>
              <a:ext uri="{FF2B5EF4-FFF2-40B4-BE49-F238E27FC236}">
                <a16:creationId xmlns:a16="http://schemas.microsoft.com/office/drawing/2014/main" id="{3B3268D7-AC97-409C-820C-5B098039D58E}"/>
              </a:ext>
            </a:extLst>
          </p:cNvPr>
          <p:cNvGrpSpPr/>
          <p:nvPr/>
        </p:nvGrpSpPr>
        <p:grpSpPr>
          <a:xfrm>
            <a:off x="1918379" y="1734048"/>
            <a:ext cx="2348822" cy="891638"/>
            <a:chOff x="1918379" y="1734048"/>
            <a:chExt cx="2348822" cy="891638"/>
          </a:xfrm>
        </p:grpSpPr>
        <p:sp>
          <p:nvSpPr>
            <p:cNvPr id="74" name="TextBox 36">
              <a:extLst>
                <a:ext uri="{FF2B5EF4-FFF2-40B4-BE49-F238E27FC236}">
                  <a16:creationId xmlns:a16="http://schemas.microsoft.com/office/drawing/2014/main" id="{0BC268A0-4B5F-4405-B8FF-97E293386191}"/>
                </a:ext>
              </a:extLst>
            </p:cNvPr>
            <p:cNvSpPr txBox="1"/>
            <p:nvPr/>
          </p:nvSpPr>
          <p:spPr>
            <a:xfrm>
              <a:off x="1918379" y="2071688"/>
              <a:ext cx="2348822" cy="553998"/>
            </a:xfrm>
            <a:prstGeom prst="rect">
              <a:avLst/>
            </a:prstGeom>
            <a:noFill/>
          </p:spPr>
          <p:txBody>
            <a:bodyPr anchor="t" anchorCtr="0" rIns="216000" wrap="square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altLang="en-US" lang="zh-CN" sz="1000">
                  <a:solidFill>
                    <a:schemeClr val="dk1">
                      <a:lumMod val="100000"/>
                    </a:schemeClr>
                  </a:solidFill>
                  <a:ea charset="-122" panose="020b0503020204020204" pitchFamily="34" typeface="微软雅黑"/>
                  <a:cs typeface="+mn-ea"/>
                  <a:sym typeface="+mn-lt"/>
                </a:rPr>
                <a:t>此部分内容作为文字排版占位显示 （建议使用主题字体）</a:t>
              </a:r>
            </a:p>
          </p:txBody>
        </p:sp>
        <p:sp>
          <p:nvSpPr>
            <p:cNvPr id="75" name="Rectangle 10">
              <a:extLst>
                <a:ext uri="{FF2B5EF4-FFF2-40B4-BE49-F238E27FC236}">
                  <a16:creationId xmlns:a16="http://schemas.microsoft.com/office/drawing/2014/main" id="{DAD3CF43-D3CC-4473-B656-FC0A985CDBC0}"/>
                </a:ext>
              </a:extLst>
            </p:cNvPr>
            <p:cNvSpPr/>
            <p:nvPr/>
          </p:nvSpPr>
          <p:spPr>
            <a:xfrm>
              <a:off x="2971874" y="1734048"/>
              <a:ext cx="1295327" cy="323165"/>
            </a:xfrm>
            <a:prstGeom prst="rect">
              <a:avLst/>
            </a:prstGeom>
          </p:spPr>
          <p:txBody>
            <a:bodyPr anchor="b" anchorCtr="0" bIns="0" lIns="0" rIns="216000" tIns="0" wrap="none">
              <a:normAutofit/>
            </a:bodyPr>
            <a:lstStyle/>
            <a:p>
              <a:pPr algn="r"/>
              <a:r>
                <a:rPr altLang="en-US" b="1" lang="zh-CN" sz="1400">
                  <a:solidFill>
                    <a:schemeClr val="accent3"/>
                  </a:solidFill>
                  <a:ea charset="-122" panose="020b0503020204020204" pitchFamily="34" typeface="微软雅黑"/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59" name="Group 39">
            <a:extLst>
              <a:ext uri="{FF2B5EF4-FFF2-40B4-BE49-F238E27FC236}">
                <a16:creationId xmlns:a16="http://schemas.microsoft.com/office/drawing/2014/main" id="{12765638-CE1A-489E-8578-003B0AA2225E}"/>
              </a:ext>
            </a:extLst>
          </p:cNvPr>
          <p:cNvGrpSpPr/>
          <p:nvPr/>
        </p:nvGrpSpPr>
        <p:grpSpPr>
          <a:xfrm>
            <a:off x="994452" y="2795299"/>
            <a:ext cx="2348822" cy="891638"/>
            <a:chOff x="1918379" y="1734048"/>
            <a:chExt cx="2348822" cy="891638"/>
          </a:xfrm>
        </p:grpSpPr>
        <p:sp>
          <p:nvSpPr>
            <p:cNvPr id="72" name="TextBox 40">
              <a:extLst>
                <a:ext uri="{FF2B5EF4-FFF2-40B4-BE49-F238E27FC236}">
                  <a16:creationId xmlns:a16="http://schemas.microsoft.com/office/drawing/2014/main" id="{C5E4B5C4-7798-4735-A0B9-E67D8221E24D}"/>
                </a:ext>
              </a:extLst>
            </p:cNvPr>
            <p:cNvSpPr txBox="1"/>
            <p:nvPr/>
          </p:nvSpPr>
          <p:spPr>
            <a:xfrm>
              <a:off x="1918379" y="2071688"/>
              <a:ext cx="2348822" cy="553998"/>
            </a:xfrm>
            <a:prstGeom prst="rect">
              <a:avLst/>
            </a:prstGeom>
            <a:noFill/>
          </p:spPr>
          <p:txBody>
            <a:bodyPr anchor="t" anchorCtr="0" rIns="216000" wrap="square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altLang="en-US" lang="zh-CN" sz="1000">
                  <a:solidFill>
                    <a:schemeClr val="dk1">
                      <a:lumMod val="100000"/>
                    </a:schemeClr>
                  </a:solidFill>
                  <a:ea charset="-122" panose="020b0503020204020204" pitchFamily="34" typeface="微软雅黑"/>
                  <a:cs typeface="+mn-ea"/>
                  <a:sym typeface="+mn-lt"/>
                </a:rPr>
                <a:t>此部分内容作为文字排版占位显示 （建议使用主题字体）</a:t>
              </a:r>
            </a:p>
          </p:txBody>
        </p:sp>
        <p:sp>
          <p:nvSpPr>
            <p:cNvPr id="73" name="Rectangle 41">
              <a:extLst>
                <a:ext uri="{FF2B5EF4-FFF2-40B4-BE49-F238E27FC236}">
                  <a16:creationId xmlns:a16="http://schemas.microsoft.com/office/drawing/2014/main" id="{854E1AD4-7A6C-4D72-8F9D-FB2A0874F837}"/>
                </a:ext>
              </a:extLst>
            </p:cNvPr>
            <p:cNvSpPr/>
            <p:nvPr/>
          </p:nvSpPr>
          <p:spPr>
            <a:xfrm>
              <a:off x="2971874" y="1734048"/>
              <a:ext cx="1295327" cy="323165"/>
            </a:xfrm>
            <a:prstGeom prst="rect">
              <a:avLst/>
            </a:prstGeom>
          </p:spPr>
          <p:txBody>
            <a:bodyPr anchor="b" anchorCtr="0" bIns="0" lIns="0" rIns="216000" tIns="0" wrap="none">
              <a:normAutofit/>
            </a:bodyPr>
            <a:lstStyle/>
            <a:p>
              <a:pPr algn="r"/>
              <a:r>
                <a:rPr altLang="en-US" b="1" lang="zh-CN" sz="1400">
                  <a:solidFill>
                    <a:schemeClr val="accent2">
                      <a:lumMod val="100000"/>
                    </a:schemeClr>
                  </a:solidFill>
                  <a:ea charset="-122" panose="020b0503020204020204" pitchFamily="34" typeface="微软雅黑"/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60" name="Group 42">
            <a:extLst>
              <a:ext uri="{FF2B5EF4-FFF2-40B4-BE49-F238E27FC236}">
                <a16:creationId xmlns:a16="http://schemas.microsoft.com/office/drawing/2014/main" id="{D970972B-7102-42DF-BCB5-9412014BB3A1}"/>
              </a:ext>
            </a:extLst>
          </p:cNvPr>
          <p:cNvGrpSpPr/>
          <p:nvPr/>
        </p:nvGrpSpPr>
        <p:grpSpPr>
          <a:xfrm>
            <a:off x="537252" y="3977421"/>
            <a:ext cx="2348822" cy="891638"/>
            <a:chOff x="1918379" y="1734048"/>
            <a:chExt cx="2348822" cy="891638"/>
          </a:xfrm>
        </p:grpSpPr>
        <p:sp>
          <p:nvSpPr>
            <p:cNvPr id="70" name="TextBox 43">
              <a:extLst>
                <a:ext uri="{FF2B5EF4-FFF2-40B4-BE49-F238E27FC236}">
                  <a16:creationId xmlns:a16="http://schemas.microsoft.com/office/drawing/2014/main" id="{05F2FBFD-2B37-46A1-985B-47972EBEB580}"/>
                </a:ext>
              </a:extLst>
            </p:cNvPr>
            <p:cNvSpPr txBox="1"/>
            <p:nvPr/>
          </p:nvSpPr>
          <p:spPr>
            <a:xfrm>
              <a:off x="1918379" y="2071688"/>
              <a:ext cx="2348822" cy="553998"/>
            </a:xfrm>
            <a:prstGeom prst="rect">
              <a:avLst/>
            </a:prstGeom>
            <a:noFill/>
          </p:spPr>
          <p:txBody>
            <a:bodyPr anchor="t" anchorCtr="0" rIns="216000" wrap="square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altLang="en-US" lang="zh-CN" sz="1000">
                  <a:solidFill>
                    <a:schemeClr val="dk1">
                      <a:lumMod val="100000"/>
                    </a:schemeClr>
                  </a:solidFill>
                  <a:ea charset="-122" panose="020b0503020204020204" pitchFamily="34" typeface="微软雅黑"/>
                  <a:cs typeface="+mn-ea"/>
                  <a:sym typeface="+mn-lt"/>
                </a:rPr>
                <a:t>此部分内容作为文字排版占位显示 （建议使用主题字体）</a:t>
              </a:r>
            </a:p>
          </p:txBody>
        </p:sp>
        <p:sp>
          <p:nvSpPr>
            <p:cNvPr id="71" name="Rectangle 44">
              <a:extLst>
                <a:ext uri="{FF2B5EF4-FFF2-40B4-BE49-F238E27FC236}">
                  <a16:creationId xmlns:a16="http://schemas.microsoft.com/office/drawing/2014/main" id="{92ABCEDA-1D1E-4683-B7FF-D6F2E9BD985A}"/>
                </a:ext>
              </a:extLst>
            </p:cNvPr>
            <p:cNvSpPr/>
            <p:nvPr/>
          </p:nvSpPr>
          <p:spPr>
            <a:xfrm>
              <a:off x="2971874" y="1734048"/>
              <a:ext cx="1295327" cy="323165"/>
            </a:xfrm>
            <a:prstGeom prst="rect">
              <a:avLst/>
            </a:prstGeom>
          </p:spPr>
          <p:txBody>
            <a:bodyPr anchor="b" anchorCtr="0" bIns="0" lIns="0" rIns="216000" tIns="0" wrap="none">
              <a:normAutofit/>
            </a:bodyPr>
            <a:lstStyle/>
            <a:p>
              <a:pPr algn="r"/>
              <a:r>
                <a:rPr altLang="en-US" b="1" lang="zh-CN" sz="1400">
                  <a:solidFill>
                    <a:schemeClr val="accent1">
                      <a:lumMod val="100000"/>
                    </a:schemeClr>
                  </a:solidFill>
                  <a:ea charset="-122" panose="020b0503020204020204" pitchFamily="34" typeface="微软雅黑"/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61" name="Group 12">
            <a:extLst>
              <a:ext uri="{FF2B5EF4-FFF2-40B4-BE49-F238E27FC236}">
                <a16:creationId xmlns:a16="http://schemas.microsoft.com/office/drawing/2014/main" id="{B364CCF0-F7CF-4992-BB60-8F9C4BDACBC1}"/>
              </a:ext>
            </a:extLst>
          </p:cNvPr>
          <p:cNvGrpSpPr/>
          <p:nvPr/>
        </p:nvGrpSpPr>
        <p:grpSpPr>
          <a:xfrm>
            <a:off x="7996808" y="1734930"/>
            <a:ext cx="2348822" cy="877163"/>
            <a:chOff x="7996808" y="1734930"/>
            <a:chExt cx="2348822" cy="877163"/>
          </a:xfrm>
        </p:grpSpPr>
        <p:sp>
          <p:nvSpPr>
            <p:cNvPr id="68" name="TextBox 46">
              <a:extLst>
                <a:ext uri="{FF2B5EF4-FFF2-40B4-BE49-F238E27FC236}">
                  <a16:creationId xmlns:a16="http://schemas.microsoft.com/office/drawing/2014/main" id="{BCDE5631-1789-4162-959F-EA40DB27EFC3}"/>
                </a:ext>
              </a:extLst>
            </p:cNvPr>
            <p:cNvSpPr txBox="1"/>
            <p:nvPr/>
          </p:nvSpPr>
          <p:spPr>
            <a:xfrm>
              <a:off x="7996808" y="2058095"/>
              <a:ext cx="2348822" cy="553998"/>
            </a:xfrm>
            <a:prstGeom prst="rect">
              <a:avLst/>
            </a:prstGeom>
            <a:noFill/>
          </p:spPr>
          <p:txBody>
            <a:bodyPr anchor="ctr" anchorCtr="0" lIns="216000" rIns="216000" wrap="square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1000">
                  <a:solidFill>
                    <a:schemeClr val="dk1">
                      <a:lumMod val="100000"/>
                    </a:schemeClr>
                  </a:solidFill>
                  <a:ea charset="-122" panose="020b0503020204020204" pitchFamily="34" typeface="微软雅黑"/>
                  <a:cs typeface="+mn-ea"/>
                  <a:sym typeface="+mn-lt"/>
                </a:rPr>
                <a:t>此部分内容作为文字排版占位显示 （建议使用主题字体）</a:t>
              </a:r>
            </a:p>
          </p:txBody>
        </p:sp>
        <p:sp>
          <p:nvSpPr>
            <p:cNvPr id="69" name="Rectangle 47">
              <a:extLst>
                <a:ext uri="{FF2B5EF4-FFF2-40B4-BE49-F238E27FC236}">
                  <a16:creationId xmlns:a16="http://schemas.microsoft.com/office/drawing/2014/main" id="{F9B9086B-2705-4B59-A5DE-3019D90BDCE8}"/>
                </a:ext>
              </a:extLst>
            </p:cNvPr>
            <p:cNvSpPr/>
            <p:nvPr/>
          </p:nvSpPr>
          <p:spPr>
            <a:xfrm>
              <a:off x="7996808" y="1734930"/>
              <a:ext cx="1513437" cy="323165"/>
            </a:xfrm>
            <a:prstGeom prst="rect">
              <a:avLst/>
            </a:prstGeom>
          </p:spPr>
          <p:txBody>
            <a:bodyPr anchor="ctr" anchorCtr="0" bIns="0" lIns="216000" rIns="216000" tIns="0" wrap="none">
              <a:normAutofit/>
            </a:bodyPr>
            <a:lstStyle/>
            <a:p>
              <a:r>
                <a:rPr altLang="en-US" b="1" lang="zh-CN" sz="1400">
                  <a:solidFill>
                    <a:schemeClr val="accent1">
                      <a:lumMod val="100000"/>
                    </a:schemeClr>
                  </a:solidFill>
                  <a:ea charset="-122" panose="020b0503020204020204" pitchFamily="34" typeface="微软雅黑"/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62" name="Group 13">
            <a:extLst>
              <a:ext uri="{FF2B5EF4-FFF2-40B4-BE49-F238E27FC236}">
                <a16:creationId xmlns:a16="http://schemas.microsoft.com/office/drawing/2014/main" id="{E7D6DA72-BA75-49F1-A82B-0202F1DF15A1}"/>
              </a:ext>
            </a:extLst>
          </p:cNvPr>
          <p:cNvGrpSpPr/>
          <p:nvPr/>
        </p:nvGrpSpPr>
        <p:grpSpPr>
          <a:xfrm>
            <a:off x="8839200" y="2814343"/>
            <a:ext cx="2348822" cy="877163"/>
            <a:chOff x="9660396" y="2814343"/>
            <a:chExt cx="2348822" cy="877163"/>
          </a:xfrm>
        </p:grpSpPr>
        <p:sp>
          <p:nvSpPr>
            <p:cNvPr id="66" name="TextBox 49">
              <a:extLst>
                <a:ext uri="{FF2B5EF4-FFF2-40B4-BE49-F238E27FC236}">
                  <a16:creationId xmlns:a16="http://schemas.microsoft.com/office/drawing/2014/main" id="{AD14C66B-4536-4629-8ADC-9A759A069FD7}"/>
                </a:ext>
              </a:extLst>
            </p:cNvPr>
            <p:cNvSpPr txBox="1"/>
            <p:nvPr/>
          </p:nvSpPr>
          <p:spPr>
            <a:xfrm>
              <a:off x="9660396" y="3137508"/>
              <a:ext cx="2348822" cy="553998"/>
            </a:xfrm>
            <a:prstGeom prst="rect">
              <a:avLst/>
            </a:prstGeom>
            <a:noFill/>
          </p:spPr>
          <p:txBody>
            <a:bodyPr anchor="ctr" anchorCtr="0" lIns="216000" rIns="216000" wrap="square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1000">
                  <a:solidFill>
                    <a:schemeClr val="dk1">
                      <a:lumMod val="100000"/>
                    </a:schemeClr>
                  </a:solidFill>
                  <a:ea charset="-122" panose="020b0503020204020204" pitchFamily="34" typeface="微软雅黑"/>
                  <a:cs typeface="+mn-ea"/>
                  <a:sym typeface="+mn-lt"/>
                </a:rPr>
                <a:t>此部分内容作为文字排版占位显示 （建议使用主题字体）</a:t>
              </a:r>
            </a:p>
          </p:txBody>
        </p:sp>
        <p:sp>
          <p:nvSpPr>
            <p:cNvPr id="67" name="Rectangle 50">
              <a:extLst>
                <a:ext uri="{FF2B5EF4-FFF2-40B4-BE49-F238E27FC236}">
                  <a16:creationId xmlns:a16="http://schemas.microsoft.com/office/drawing/2014/main" id="{4CB17EEA-D951-4D81-9FFE-22AF0A98C89B}"/>
                </a:ext>
              </a:extLst>
            </p:cNvPr>
            <p:cNvSpPr/>
            <p:nvPr/>
          </p:nvSpPr>
          <p:spPr>
            <a:xfrm>
              <a:off x="9660396" y="2814343"/>
              <a:ext cx="1513437" cy="323165"/>
            </a:xfrm>
            <a:prstGeom prst="rect">
              <a:avLst/>
            </a:prstGeom>
          </p:spPr>
          <p:txBody>
            <a:bodyPr anchor="ctr" anchorCtr="0" bIns="0" lIns="216000" rIns="216000" tIns="0" wrap="none">
              <a:normAutofit/>
            </a:bodyPr>
            <a:lstStyle/>
            <a:p>
              <a:r>
                <a:rPr altLang="en-US" b="1" lang="zh-CN" sz="1400">
                  <a:solidFill>
                    <a:schemeClr val="accent2">
                      <a:lumMod val="100000"/>
                    </a:schemeClr>
                  </a:solidFill>
                  <a:ea charset="-122" panose="020b0503020204020204" pitchFamily="34" typeface="微软雅黑"/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63" name="Group 14">
            <a:extLst>
              <a:ext uri="{FF2B5EF4-FFF2-40B4-BE49-F238E27FC236}">
                <a16:creationId xmlns:a16="http://schemas.microsoft.com/office/drawing/2014/main" id="{E8FDCCA1-3676-4545-A73E-74C9F8D28F0C}"/>
              </a:ext>
            </a:extLst>
          </p:cNvPr>
          <p:cNvGrpSpPr/>
          <p:nvPr/>
        </p:nvGrpSpPr>
        <p:grpSpPr>
          <a:xfrm>
            <a:off x="9296400" y="3996465"/>
            <a:ext cx="2348822" cy="877163"/>
            <a:chOff x="9660396" y="3996465"/>
            <a:chExt cx="2348822" cy="877163"/>
          </a:xfrm>
        </p:grpSpPr>
        <p:sp>
          <p:nvSpPr>
            <p:cNvPr id="64" name="TextBox 52">
              <a:extLst>
                <a:ext uri="{FF2B5EF4-FFF2-40B4-BE49-F238E27FC236}">
                  <a16:creationId xmlns:a16="http://schemas.microsoft.com/office/drawing/2014/main" id="{4C559183-52D3-4D3B-B7E2-5630C43FD55E}"/>
                </a:ext>
              </a:extLst>
            </p:cNvPr>
            <p:cNvSpPr txBox="1"/>
            <p:nvPr/>
          </p:nvSpPr>
          <p:spPr>
            <a:xfrm>
              <a:off x="9660396" y="4319630"/>
              <a:ext cx="2348822" cy="553998"/>
            </a:xfrm>
            <a:prstGeom prst="rect">
              <a:avLst/>
            </a:prstGeom>
            <a:noFill/>
          </p:spPr>
          <p:txBody>
            <a:bodyPr anchor="ctr" anchorCtr="0" lIns="216000" rIns="216000" wrap="square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1000">
                  <a:solidFill>
                    <a:schemeClr val="dk1">
                      <a:lumMod val="100000"/>
                    </a:schemeClr>
                  </a:solidFill>
                  <a:ea charset="-122" panose="020b0503020204020204" pitchFamily="34" typeface="微软雅黑"/>
                  <a:cs typeface="+mn-ea"/>
                  <a:sym typeface="+mn-lt"/>
                </a:rPr>
                <a:t>此部分内容作为文字排版占位显示 （建议使用主题字体）</a:t>
              </a:r>
            </a:p>
          </p:txBody>
        </p:sp>
        <p:sp>
          <p:nvSpPr>
            <p:cNvPr id="65" name="Rectangle 53">
              <a:extLst>
                <a:ext uri="{FF2B5EF4-FFF2-40B4-BE49-F238E27FC236}">
                  <a16:creationId xmlns:a16="http://schemas.microsoft.com/office/drawing/2014/main" id="{2FFBB478-442C-4448-9D8F-56AF796CAEE5}"/>
                </a:ext>
              </a:extLst>
            </p:cNvPr>
            <p:cNvSpPr/>
            <p:nvPr/>
          </p:nvSpPr>
          <p:spPr>
            <a:xfrm>
              <a:off x="9660396" y="3996465"/>
              <a:ext cx="1513437" cy="323165"/>
            </a:xfrm>
            <a:prstGeom prst="rect">
              <a:avLst/>
            </a:prstGeom>
          </p:spPr>
          <p:txBody>
            <a:bodyPr anchor="ctr" anchorCtr="0" bIns="0" lIns="216000" rIns="216000" tIns="0" wrap="none">
              <a:normAutofit/>
            </a:bodyPr>
            <a:lstStyle/>
            <a:p>
              <a:r>
                <a:rPr altLang="en-US" b="1" lang="zh-CN" sz="1400">
                  <a:solidFill>
                    <a:schemeClr val="accent3">
                      <a:lumMod val="100000"/>
                    </a:schemeClr>
                  </a:solidFill>
                  <a:ea charset="-122" panose="020b0503020204020204" pitchFamily="34" typeface="微软雅黑"/>
                  <a:cs typeface="+mn-ea"/>
                  <a:sym typeface="+mn-lt"/>
                </a:rPr>
                <a:t>标题文本预设</a:t>
              </a:r>
            </a:p>
          </p:txBody>
        </p:sp>
      </p:grpSp>
    </p:spTree>
    <p:extLst>
      <p:ext uri="{BB962C8B-B14F-4D97-AF65-F5344CB8AC3E}">
        <p14:creationId val="2440193946"/>
      </p:ext>
    </p:extLst>
  </p:cSld>
  <p:clrMapOvr>
    <a:masterClrMapping/>
  </p:clrMapOvr>
  <p:transition spd="slow">
    <p:randomBar dir="vert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2" presetSubtype="4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8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12" presetSubtype="4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2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3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5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5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6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7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6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3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7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9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8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3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4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5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6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id="8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9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1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2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id="9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5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6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7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8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id="9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1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2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3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4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id="10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7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8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9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0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id="11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3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4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5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6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fill="hold" id="11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9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1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2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fill="hold" id="12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5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6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7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8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fill="hold" id="12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1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2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3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4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fill="hold" id="13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7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8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9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0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fill="hold" id="14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3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4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5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6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fill="hold" id="14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9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1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2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fill="hold" id="15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5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6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7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8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fill="hold" id="15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1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2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3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4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fill="hold" id="16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7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8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9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0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fill="hold" id="17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3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4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75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6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fill="hold" id="17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9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1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2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fill="hold" id="18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5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6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7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8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fill="hold" id="18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1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2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3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1"/>
      <p:bldP grpId="0" spid="32"/>
      <p:bldP grpId="0" spid="34"/>
      <p:bldP grpId="0" spid="35"/>
      <p:bldP grpId="0" spid="36"/>
      <p:bldP grpId="0" spid="37"/>
      <p:bldP grpId="0" spid="38"/>
      <p:bldP grpId="0" spid="39"/>
      <p:bldP grpId="0" spid="40"/>
      <p:bldP grpId="0" spid="41"/>
      <p:bldP grpId="0" spid="42"/>
      <p:bldP grpId="0" spid="43"/>
      <p:bldP grpId="0" spid="44"/>
      <p:bldP grpId="0" spid="45"/>
    </p:bldLst>
  </p:timing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图片包含 鲜花  已生成极高可信度的说明" id="5" name="图片 4">
            <a:extLst>
              <a:ext uri="{FF2B5EF4-FFF2-40B4-BE49-F238E27FC236}">
                <a16:creationId xmlns:a16="http://schemas.microsoft.com/office/drawing/2014/main" id="{25E3EDD2-DB9A-40FA-AFD5-1AF43DF4EF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5400000">
            <a:off x="2673119" y="-2660879"/>
            <a:ext cx="6855359" cy="12182399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4FE16F70-97CD-4E3B-B39D-DABBC84CF62A}"/>
              </a:ext>
            </a:extLst>
          </p:cNvPr>
          <p:cNvSpPr/>
          <p:nvPr/>
        </p:nvSpPr>
        <p:spPr>
          <a:xfrm>
            <a:off x="2033187" y="1228061"/>
            <a:ext cx="8125627" cy="4712170"/>
          </a:xfrm>
          <a:prstGeom prst="rect">
            <a:avLst/>
          </a:prstGeom>
          <a:noFill/>
          <a:ln w="57150">
            <a:solidFill>
              <a:srgbClr val="E099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13" name="等腰三角形 12">
            <a:extLst>
              <a:ext uri="{FF2B5EF4-FFF2-40B4-BE49-F238E27FC236}">
                <a16:creationId xmlns:a16="http://schemas.microsoft.com/office/drawing/2014/main" id="{54341A58-30B7-48D1-BB4F-AC3B7DBA65B6}"/>
              </a:ext>
            </a:extLst>
          </p:cNvPr>
          <p:cNvSpPr/>
          <p:nvPr/>
        </p:nvSpPr>
        <p:spPr>
          <a:xfrm flipV="1">
            <a:off x="5868091" y="1276906"/>
            <a:ext cx="232268" cy="200230"/>
          </a:xfrm>
          <a:prstGeom prst="triangl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19C23414-38E8-44B9-AB1E-BFACD7393E70}"/>
              </a:ext>
            </a:extLst>
          </p:cNvPr>
          <p:cNvSpPr/>
          <p:nvPr/>
        </p:nvSpPr>
        <p:spPr>
          <a:xfrm>
            <a:off x="5971625" y="1567419"/>
            <a:ext cx="25200" cy="324000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713E2922-6C0B-4D96-9091-5CAC3E7882BA}"/>
              </a:ext>
            </a:extLst>
          </p:cNvPr>
          <p:cNvSpPr/>
          <p:nvPr/>
        </p:nvSpPr>
        <p:spPr>
          <a:xfrm>
            <a:off x="5975810" y="1017092"/>
            <a:ext cx="18000" cy="203953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02A17954-5F16-4429-82FB-5971E868542D}"/>
              </a:ext>
            </a:extLst>
          </p:cNvPr>
          <p:cNvSpPr/>
          <p:nvPr/>
        </p:nvSpPr>
        <p:spPr>
          <a:xfrm rot="-9300000">
            <a:off x="5880708" y="1460465"/>
            <a:ext cx="18000" cy="203953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BEA1A81E-13E3-4FE5-BA26-0F1C6BA39B01}"/>
              </a:ext>
            </a:extLst>
          </p:cNvPr>
          <p:cNvSpPr/>
          <p:nvPr/>
        </p:nvSpPr>
        <p:spPr>
          <a:xfrm rot="9300000">
            <a:off x="6110859" y="1449035"/>
            <a:ext cx="18000" cy="203953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5A88865E-EF4A-4753-81BC-C875BD42A8ED}"/>
              </a:ext>
            </a:extLst>
          </p:cNvPr>
          <p:cNvSpPr/>
          <p:nvPr/>
        </p:nvSpPr>
        <p:spPr>
          <a:xfrm rot="6180000">
            <a:off x="6206958" y="1265883"/>
            <a:ext cx="18000" cy="203953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566E6056-984A-479D-B36D-C09C55325905}"/>
              </a:ext>
            </a:extLst>
          </p:cNvPr>
          <p:cNvSpPr/>
          <p:nvPr/>
        </p:nvSpPr>
        <p:spPr>
          <a:xfrm rot="3060000">
            <a:off x="6150813" y="1114015"/>
            <a:ext cx="18000" cy="203953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1CAD5D5E-787F-436E-9EA0-52713389ECB1}"/>
              </a:ext>
            </a:extLst>
          </p:cNvPr>
          <p:cNvSpPr/>
          <p:nvPr/>
        </p:nvSpPr>
        <p:spPr>
          <a:xfrm rot="-3060000">
            <a:off x="5779269" y="1114930"/>
            <a:ext cx="18000" cy="203953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id="{51A0AF59-B38F-4731-BF03-BDBDD9A135B7}"/>
              </a:ext>
            </a:extLst>
          </p:cNvPr>
          <p:cNvSpPr/>
          <p:nvPr/>
        </p:nvSpPr>
        <p:spPr>
          <a:xfrm rot="-6180000">
            <a:off x="5759171" y="1320921"/>
            <a:ext cx="18000" cy="203953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32" name="等腰三角形 31">
            <a:extLst>
              <a:ext uri="{FF2B5EF4-FFF2-40B4-BE49-F238E27FC236}">
                <a16:creationId xmlns:a16="http://schemas.microsoft.com/office/drawing/2014/main" id="{36CF6BA2-4D66-477B-AA34-4E906AC0C5ED}"/>
              </a:ext>
            </a:extLst>
          </p:cNvPr>
          <p:cNvSpPr/>
          <p:nvPr/>
        </p:nvSpPr>
        <p:spPr>
          <a:xfrm flipV="1" rot="1800000">
            <a:off x="6684752" y="1481496"/>
            <a:ext cx="232268" cy="200230"/>
          </a:xfrm>
          <a:prstGeom prst="triangl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42B2BE9E-8C67-4D22-9998-499399800692}"/>
              </a:ext>
            </a:extLst>
          </p:cNvPr>
          <p:cNvSpPr/>
          <p:nvPr/>
        </p:nvSpPr>
        <p:spPr>
          <a:xfrm rot="1800000">
            <a:off x="6604882" y="1736412"/>
            <a:ext cx="25200" cy="324000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34" name="椭圆 33">
            <a:extLst>
              <a:ext uri="{FF2B5EF4-FFF2-40B4-BE49-F238E27FC236}">
                <a16:creationId xmlns:a16="http://schemas.microsoft.com/office/drawing/2014/main" id="{F9497E50-DF22-42A3-ACE1-4B78CB3B249F}"/>
              </a:ext>
            </a:extLst>
          </p:cNvPr>
          <p:cNvSpPr/>
          <p:nvPr/>
        </p:nvSpPr>
        <p:spPr>
          <a:xfrm>
            <a:off x="6792471" y="1221682"/>
            <a:ext cx="18000" cy="203953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DB365662-2F76-4EBB-9561-4148F0B126CB}"/>
              </a:ext>
            </a:extLst>
          </p:cNvPr>
          <p:cNvSpPr/>
          <p:nvPr/>
        </p:nvSpPr>
        <p:spPr>
          <a:xfrm rot="-9300000">
            <a:off x="6697369" y="1665055"/>
            <a:ext cx="18000" cy="203953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36" name="椭圆 35">
            <a:extLst>
              <a:ext uri="{FF2B5EF4-FFF2-40B4-BE49-F238E27FC236}">
                <a16:creationId xmlns:a16="http://schemas.microsoft.com/office/drawing/2014/main" id="{26BDB70E-79AE-49C5-879A-D5D166A0F637}"/>
              </a:ext>
            </a:extLst>
          </p:cNvPr>
          <p:cNvSpPr/>
          <p:nvPr/>
        </p:nvSpPr>
        <p:spPr>
          <a:xfrm rot="9300000">
            <a:off x="6927520" y="1653625"/>
            <a:ext cx="18000" cy="203953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0DD1C488-40F2-4BF2-AD8D-7D3A2EFA60AD}"/>
              </a:ext>
            </a:extLst>
          </p:cNvPr>
          <p:cNvSpPr/>
          <p:nvPr/>
        </p:nvSpPr>
        <p:spPr>
          <a:xfrm rot="6180000">
            <a:off x="7023619" y="1470473"/>
            <a:ext cx="18000" cy="203953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45042E0D-CC28-4880-A7CE-E02D38085CD7}"/>
              </a:ext>
            </a:extLst>
          </p:cNvPr>
          <p:cNvSpPr/>
          <p:nvPr/>
        </p:nvSpPr>
        <p:spPr>
          <a:xfrm rot="3060000">
            <a:off x="6967474" y="1318605"/>
            <a:ext cx="18000" cy="203953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id="{ED1ADAFC-4B28-4EB2-8088-52E756AF126C}"/>
              </a:ext>
            </a:extLst>
          </p:cNvPr>
          <p:cNvSpPr/>
          <p:nvPr/>
        </p:nvSpPr>
        <p:spPr>
          <a:xfrm rot="-3060000">
            <a:off x="6595930" y="1319520"/>
            <a:ext cx="18000" cy="203953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F5AD5122-C33B-4D38-A16A-C4F2C78CC732}"/>
              </a:ext>
            </a:extLst>
          </p:cNvPr>
          <p:cNvSpPr/>
          <p:nvPr/>
        </p:nvSpPr>
        <p:spPr>
          <a:xfrm rot="-6180000">
            <a:off x="6575832" y="1525511"/>
            <a:ext cx="18000" cy="203953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41" name="等腰三角形 40">
            <a:extLst>
              <a:ext uri="{FF2B5EF4-FFF2-40B4-BE49-F238E27FC236}">
                <a16:creationId xmlns:a16="http://schemas.microsoft.com/office/drawing/2014/main" id="{A9E2671E-542D-480F-A8B0-98EB1D0A2F22}"/>
              </a:ext>
            </a:extLst>
          </p:cNvPr>
          <p:cNvSpPr/>
          <p:nvPr/>
        </p:nvSpPr>
        <p:spPr>
          <a:xfrm flipV="1" rot="3600000">
            <a:off x="7277811" y="2080844"/>
            <a:ext cx="232268" cy="200230"/>
          </a:xfrm>
          <a:prstGeom prst="triangl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42" name="椭圆 41">
            <a:extLst>
              <a:ext uri="{FF2B5EF4-FFF2-40B4-BE49-F238E27FC236}">
                <a16:creationId xmlns:a16="http://schemas.microsoft.com/office/drawing/2014/main" id="{77D8B6D6-3A6C-4996-94A7-F7CBA171F211}"/>
              </a:ext>
            </a:extLst>
          </p:cNvPr>
          <p:cNvSpPr/>
          <p:nvPr/>
        </p:nvSpPr>
        <p:spPr>
          <a:xfrm rot="3600000">
            <a:off x="7070523" y="2198349"/>
            <a:ext cx="25200" cy="324000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43" name="椭圆 42">
            <a:extLst>
              <a:ext uri="{FF2B5EF4-FFF2-40B4-BE49-F238E27FC236}">
                <a16:creationId xmlns:a16="http://schemas.microsoft.com/office/drawing/2014/main" id="{55D25C05-93F8-4A97-B57C-442123459651}"/>
              </a:ext>
            </a:extLst>
          </p:cNvPr>
          <p:cNvSpPr/>
          <p:nvPr/>
        </p:nvSpPr>
        <p:spPr>
          <a:xfrm>
            <a:off x="7385530" y="1821030"/>
            <a:ext cx="18000" cy="203953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44" name="椭圆 43">
            <a:extLst>
              <a:ext uri="{FF2B5EF4-FFF2-40B4-BE49-F238E27FC236}">
                <a16:creationId xmlns:a16="http://schemas.microsoft.com/office/drawing/2014/main" id="{BC93919C-EE46-4FAF-BA02-F9969FAB8C29}"/>
              </a:ext>
            </a:extLst>
          </p:cNvPr>
          <p:cNvSpPr/>
          <p:nvPr/>
        </p:nvSpPr>
        <p:spPr>
          <a:xfrm rot="-9300000">
            <a:off x="7290428" y="2264403"/>
            <a:ext cx="18000" cy="203953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45" name="椭圆 44">
            <a:extLst>
              <a:ext uri="{FF2B5EF4-FFF2-40B4-BE49-F238E27FC236}">
                <a16:creationId xmlns:a16="http://schemas.microsoft.com/office/drawing/2014/main" id="{0D5A1157-314D-498E-8445-375E40C61467}"/>
              </a:ext>
            </a:extLst>
          </p:cNvPr>
          <p:cNvSpPr/>
          <p:nvPr/>
        </p:nvSpPr>
        <p:spPr>
          <a:xfrm rot="9300000">
            <a:off x="7520579" y="2252973"/>
            <a:ext cx="18000" cy="203953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46" name="椭圆 45">
            <a:extLst>
              <a:ext uri="{FF2B5EF4-FFF2-40B4-BE49-F238E27FC236}">
                <a16:creationId xmlns:a16="http://schemas.microsoft.com/office/drawing/2014/main" id="{0497C606-6014-4F2B-BD36-590B94FA0123}"/>
              </a:ext>
            </a:extLst>
          </p:cNvPr>
          <p:cNvSpPr/>
          <p:nvPr/>
        </p:nvSpPr>
        <p:spPr>
          <a:xfrm rot="6180000">
            <a:off x="7616678" y="2069821"/>
            <a:ext cx="18000" cy="203953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47" name="椭圆 46">
            <a:extLst>
              <a:ext uri="{FF2B5EF4-FFF2-40B4-BE49-F238E27FC236}">
                <a16:creationId xmlns:a16="http://schemas.microsoft.com/office/drawing/2014/main" id="{55012C24-34AE-4AD7-95E2-544F7A091180}"/>
              </a:ext>
            </a:extLst>
          </p:cNvPr>
          <p:cNvSpPr/>
          <p:nvPr/>
        </p:nvSpPr>
        <p:spPr>
          <a:xfrm rot="3060000">
            <a:off x="7560533" y="1917953"/>
            <a:ext cx="18000" cy="203953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48" name="椭圆 47">
            <a:extLst>
              <a:ext uri="{FF2B5EF4-FFF2-40B4-BE49-F238E27FC236}">
                <a16:creationId xmlns:a16="http://schemas.microsoft.com/office/drawing/2014/main" id="{BE2DDDBE-E0F2-4676-B100-0E74FDEDE063}"/>
              </a:ext>
            </a:extLst>
          </p:cNvPr>
          <p:cNvSpPr/>
          <p:nvPr/>
        </p:nvSpPr>
        <p:spPr>
          <a:xfrm rot="-3060000">
            <a:off x="7188989" y="1918868"/>
            <a:ext cx="18000" cy="203953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49" name="椭圆 48">
            <a:extLst>
              <a:ext uri="{FF2B5EF4-FFF2-40B4-BE49-F238E27FC236}">
                <a16:creationId xmlns:a16="http://schemas.microsoft.com/office/drawing/2014/main" id="{B5EC3076-1789-420F-A443-940F1919FB82}"/>
              </a:ext>
            </a:extLst>
          </p:cNvPr>
          <p:cNvSpPr/>
          <p:nvPr/>
        </p:nvSpPr>
        <p:spPr>
          <a:xfrm rot="-6180000">
            <a:off x="7168891" y="2124859"/>
            <a:ext cx="18000" cy="203953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50" name="等腰三角形 49">
            <a:extLst>
              <a:ext uri="{FF2B5EF4-FFF2-40B4-BE49-F238E27FC236}">
                <a16:creationId xmlns:a16="http://schemas.microsoft.com/office/drawing/2014/main" id="{01EA51C4-5720-4397-B650-7BFB7B7498AF}"/>
              </a:ext>
            </a:extLst>
          </p:cNvPr>
          <p:cNvSpPr/>
          <p:nvPr/>
        </p:nvSpPr>
        <p:spPr>
          <a:xfrm flipV="1" rot="5400000">
            <a:off x="7497667" y="2896792"/>
            <a:ext cx="232268" cy="200230"/>
          </a:xfrm>
          <a:prstGeom prst="triangl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51" name="椭圆 50">
            <a:extLst>
              <a:ext uri="{FF2B5EF4-FFF2-40B4-BE49-F238E27FC236}">
                <a16:creationId xmlns:a16="http://schemas.microsoft.com/office/drawing/2014/main" id="{77704372-731F-44E1-8F00-C4C4FA697115}"/>
              </a:ext>
            </a:extLst>
          </p:cNvPr>
          <p:cNvSpPr/>
          <p:nvPr/>
        </p:nvSpPr>
        <p:spPr>
          <a:xfrm rot="5400000">
            <a:off x="7242910" y="2834907"/>
            <a:ext cx="25200" cy="324000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52" name="椭圆 51">
            <a:extLst>
              <a:ext uri="{FF2B5EF4-FFF2-40B4-BE49-F238E27FC236}">
                <a16:creationId xmlns:a16="http://schemas.microsoft.com/office/drawing/2014/main" id="{82D4B40A-1698-41AB-B276-5839B5771139}"/>
              </a:ext>
            </a:extLst>
          </p:cNvPr>
          <p:cNvSpPr/>
          <p:nvPr/>
        </p:nvSpPr>
        <p:spPr>
          <a:xfrm>
            <a:off x="7605386" y="2636978"/>
            <a:ext cx="18000" cy="203953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53" name="椭圆 52">
            <a:extLst>
              <a:ext uri="{FF2B5EF4-FFF2-40B4-BE49-F238E27FC236}">
                <a16:creationId xmlns:a16="http://schemas.microsoft.com/office/drawing/2014/main" id="{DF20EA60-44E0-470A-805C-24559F2C3A51}"/>
              </a:ext>
            </a:extLst>
          </p:cNvPr>
          <p:cNvSpPr/>
          <p:nvPr/>
        </p:nvSpPr>
        <p:spPr>
          <a:xfrm rot="-9300000">
            <a:off x="7510284" y="3080351"/>
            <a:ext cx="18000" cy="203953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54" name="椭圆 53">
            <a:extLst>
              <a:ext uri="{FF2B5EF4-FFF2-40B4-BE49-F238E27FC236}">
                <a16:creationId xmlns:a16="http://schemas.microsoft.com/office/drawing/2014/main" id="{5E38AD0E-B4F7-4BFB-9A62-2555385C3A4A}"/>
              </a:ext>
            </a:extLst>
          </p:cNvPr>
          <p:cNvSpPr/>
          <p:nvPr/>
        </p:nvSpPr>
        <p:spPr>
          <a:xfrm rot="9300000">
            <a:off x="7740435" y="3068921"/>
            <a:ext cx="18000" cy="203953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55" name="椭圆 54">
            <a:extLst>
              <a:ext uri="{FF2B5EF4-FFF2-40B4-BE49-F238E27FC236}">
                <a16:creationId xmlns:a16="http://schemas.microsoft.com/office/drawing/2014/main" id="{F23AC091-671B-4B54-B485-4F8B4F1B9EE1}"/>
              </a:ext>
            </a:extLst>
          </p:cNvPr>
          <p:cNvSpPr/>
          <p:nvPr/>
        </p:nvSpPr>
        <p:spPr>
          <a:xfrm rot="6180000">
            <a:off x="7836534" y="2885769"/>
            <a:ext cx="18000" cy="203953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56" name="椭圆 55">
            <a:extLst>
              <a:ext uri="{FF2B5EF4-FFF2-40B4-BE49-F238E27FC236}">
                <a16:creationId xmlns:a16="http://schemas.microsoft.com/office/drawing/2014/main" id="{5110CA62-140F-4814-BC68-371778917D8E}"/>
              </a:ext>
            </a:extLst>
          </p:cNvPr>
          <p:cNvSpPr/>
          <p:nvPr/>
        </p:nvSpPr>
        <p:spPr>
          <a:xfrm rot="3060000">
            <a:off x="7780389" y="2733901"/>
            <a:ext cx="18000" cy="203953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57" name="椭圆 56">
            <a:extLst>
              <a:ext uri="{FF2B5EF4-FFF2-40B4-BE49-F238E27FC236}">
                <a16:creationId xmlns:a16="http://schemas.microsoft.com/office/drawing/2014/main" id="{26D3DDE9-1AFC-45F4-8937-2DE35D0BB92B}"/>
              </a:ext>
            </a:extLst>
          </p:cNvPr>
          <p:cNvSpPr/>
          <p:nvPr/>
        </p:nvSpPr>
        <p:spPr>
          <a:xfrm rot="-3060000">
            <a:off x="7408845" y="2734816"/>
            <a:ext cx="18000" cy="203953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58" name="椭圆 57">
            <a:extLst>
              <a:ext uri="{FF2B5EF4-FFF2-40B4-BE49-F238E27FC236}">
                <a16:creationId xmlns:a16="http://schemas.microsoft.com/office/drawing/2014/main" id="{A3D80DFA-E3EF-4D16-8195-3C0D1CD0126B}"/>
              </a:ext>
            </a:extLst>
          </p:cNvPr>
          <p:cNvSpPr/>
          <p:nvPr/>
        </p:nvSpPr>
        <p:spPr>
          <a:xfrm rot="-6180000">
            <a:off x="7388747" y="2940807"/>
            <a:ext cx="18000" cy="203953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59" name="等腰三角形 58">
            <a:extLst>
              <a:ext uri="{FF2B5EF4-FFF2-40B4-BE49-F238E27FC236}">
                <a16:creationId xmlns:a16="http://schemas.microsoft.com/office/drawing/2014/main" id="{D287D10C-38E6-4188-B933-19332E57C6C5}"/>
              </a:ext>
            </a:extLst>
          </p:cNvPr>
          <p:cNvSpPr/>
          <p:nvPr/>
        </p:nvSpPr>
        <p:spPr>
          <a:xfrm flipV="1" rot="7200000">
            <a:off x="7282808" y="3711259"/>
            <a:ext cx="232268" cy="200230"/>
          </a:xfrm>
          <a:prstGeom prst="triangl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60" name="椭圆 59">
            <a:extLst>
              <a:ext uri="{FF2B5EF4-FFF2-40B4-BE49-F238E27FC236}">
                <a16:creationId xmlns:a16="http://schemas.microsoft.com/office/drawing/2014/main" id="{BD1F2D06-0412-4464-83AA-EC65D1648AAA}"/>
              </a:ext>
            </a:extLst>
          </p:cNvPr>
          <p:cNvSpPr/>
          <p:nvPr/>
        </p:nvSpPr>
        <p:spPr>
          <a:xfrm rot="7200000">
            <a:off x="7073021" y="3466992"/>
            <a:ext cx="25200" cy="324000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61" name="椭圆 60">
            <a:extLst>
              <a:ext uri="{FF2B5EF4-FFF2-40B4-BE49-F238E27FC236}">
                <a16:creationId xmlns:a16="http://schemas.microsoft.com/office/drawing/2014/main" id="{EE727AAA-36AD-4E06-8E37-84E05BD6B2D7}"/>
              </a:ext>
            </a:extLst>
          </p:cNvPr>
          <p:cNvSpPr/>
          <p:nvPr/>
        </p:nvSpPr>
        <p:spPr>
          <a:xfrm>
            <a:off x="7390527" y="3451445"/>
            <a:ext cx="18000" cy="203953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62" name="椭圆 61">
            <a:extLst>
              <a:ext uri="{FF2B5EF4-FFF2-40B4-BE49-F238E27FC236}">
                <a16:creationId xmlns:a16="http://schemas.microsoft.com/office/drawing/2014/main" id="{A059997D-0A9B-491E-B239-1AF29E5CD777}"/>
              </a:ext>
            </a:extLst>
          </p:cNvPr>
          <p:cNvSpPr/>
          <p:nvPr/>
        </p:nvSpPr>
        <p:spPr>
          <a:xfrm rot="-9300000">
            <a:off x="7295425" y="3894818"/>
            <a:ext cx="18000" cy="203953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63" name="椭圆 62">
            <a:extLst>
              <a:ext uri="{FF2B5EF4-FFF2-40B4-BE49-F238E27FC236}">
                <a16:creationId xmlns:a16="http://schemas.microsoft.com/office/drawing/2014/main" id="{5BE59FC4-655E-416A-BA7B-0336CC0CF868}"/>
              </a:ext>
            </a:extLst>
          </p:cNvPr>
          <p:cNvSpPr/>
          <p:nvPr/>
        </p:nvSpPr>
        <p:spPr>
          <a:xfrm rot="9300000">
            <a:off x="7525576" y="3883388"/>
            <a:ext cx="18000" cy="203953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64" name="椭圆 63">
            <a:extLst>
              <a:ext uri="{FF2B5EF4-FFF2-40B4-BE49-F238E27FC236}">
                <a16:creationId xmlns:a16="http://schemas.microsoft.com/office/drawing/2014/main" id="{B11E6EF5-2A36-4966-B400-9683C43C3849}"/>
              </a:ext>
            </a:extLst>
          </p:cNvPr>
          <p:cNvSpPr/>
          <p:nvPr/>
        </p:nvSpPr>
        <p:spPr>
          <a:xfrm rot="6180000">
            <a:off x="7621675" y="3700236"/>
            <a:ext cx="18000" cy="203953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65" name="椭圆 64">
            <a:extLst>
              <a:ext uri="{FF2B5EF4-FFF2-40B4-BE49-F238E27FC236}">
                <a16:creationId xmlns:a16="http://schemas.microsoft.com/office/drawing/2014/main" id="{26126D49-B2EC-49A5-95AC-A5F986E7C4F2}"/>
              </a:ext>
            </a:extLst>
          </p:cNvPr>
          <p:cNvSpPr/>
          <p:nvPr/>
        </p:nvSpPr>
        <p:spPr>
          <a:xfrm rot="3060000">
            <a:off x="7565530" y="3548368"/>
            <a:ext cx="18000" cy="203953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66" name="椭圆 65">
            <a:extLst>
              <a:ext uri="{FF2B5EF4-FFF2-40B4-BE49-F238E27FC236}">
                <a16:creationId xmlns:a16="http://schemas.microsoft.com/office/drawing/2014/main" id="{374410A6-E6D8-4F75-A3A6-7CF557250A4C}"/>
              </a:ext>
            </a:extLst>
          </p:cNvPr>
          <p:cNvSpPr/>
          <p:nvPr/>
        </p:nvSpPr>
        <p:spPr>
          <a:xfrm rot="-3060000">
            <a:off x="7193986" y="3549283"/>
            <a:ext cx="18000" cy="203953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67" name="椭圆 66">
            <a:extLst>
              <a:ext uri="{FF2B5EF4-FFF2-40B4-BE49-F238E27FC236}">
                <a16:creationId xmlns:a16="http://schemas.microsoft.com/office/drawing/2014/main" id="{A39CC1ED-945D-4C4D-AAA1-AA3C2F9D199F}"/>
              </a:ext>
            </a:extLst>
          </p:cNvPr>
          <p:cNvSpPr/>
          <p:nvPr/>
        </p:nvSpPr>
        <p:spPr>
          <a:xfrm rot="-6180000">
            <a:off x="7173888" y="3755274"/>
            <a:ext cx="18000" cy="203953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68" name="等腰三角形 67">
            <a:extLst>
              <a:ext uri="{FF2B5EF4-FFF2-40B4-BE49-F238E27FC236}">
                <a16:creationId xmlns:a16="http://schemas.microsoft.com/office/drawing/2014/main" id="{CE914AEC-3B92-4CBC-8D88-AF97759146D2}"/>
              </a:ext>
            </a:extLst>
          </p:cNvPr>
          <p:cNvSpPr/>
          <p:nvPr/>
        </p:nvSpPr>
        <p:spPr>
          <a:xfrm flipV="1" rot="9000000">
            <a:off x="6683201" y="4308368"/>
            <a:ext cx="232268" cy="200230"/>
          </a:xfrm>
          <a:prstGeom prst="triangl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69" name="椭圆 68">
            <a:extLst>
              <a:ext uri="{FF2B5EF4-FFF2-40B4-BE49-F238E27FC236}">
                <a16:creationId xmlns:a16="http://schemas.microsoft.com/office/drawing/2014/main" id="{3BC5BFF5-0908-4A6D-8029-F5713752A28F}"/>
              </a:ext>
            </a:extLst>
          </p:cNvPr>
          <p:cNvSpPr/>
          <p:nvPr/>
        </p:nvSpPr>
        <p:spPr>
          <a:xfrm rot="9000000">
            <a:off x="6608327" y="3936685"/>
            <a:ext cx="25200" cy="324000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70" name="椭圆 69">
            <a:extLst>
              <a:ext uri="{FF2B5EF4-FFF2-40B4-BE49-F238E27FC236}">
                <a16:creationId xmlns:a16="http://schemas.microsoft.com/office/drawing/2014/main" id="{FECE4C3F-8614-4A07-B51C-35886F7358D1}"/>
              </a:ext>
            </a:extLst>
          </p:cNvPr>
          <p:cNvSpPr/>
          <p:nvPr/>
        </p:nvSpPr>
        <p:spPr>
          <a:xfrm>
            <a:off x="6790920" y="4048554"/>
            <a:ext cx="18000" cy="203953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71" name="椭圆 70">
            <a:extLst>
              <a:ext uri="{FF2B5EF4-FFF2-40B4-BE49-F238E27FC236}">
                <a16:creationId xmlns:a16="http://schemas.microsoft.com/office/drawing/2014/main" id="{746815D9-D7F4-483A-B04B-F968B903FFEF}"/>
              </a:ext>
            </a:extLst>
          </p:cNvPr>
          <p:cNvSpPr/>
          <p:nvPr/>
        </p:nvSpPr>
        <p:spPr>
          <a:xfrm rot="-9300000">
            <a:off x="6695818" y="4491927"/>
            <a:ext cx="18000" cy="203953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72" name="椭圆 71">
            <a:extLst>
              <a:ext uri="{FF2B5EF4-FFF2-40B4-BE49-F238E27FC236}">
                <a16:creationId xmlns:a16="http://schemas.microsoft.com/office/drawing/2014/main" id="{8248A688-F748-4711-9E8E-D6A59270DCE9}"/>
              </a:ext>
            </a:extLst>
          </p:cNvPr>
          <p:cNvSpPr/>
          <p:nvPr/>
        </p:nvSpPr>
        <p:spPr>
          <a:xfrm rot="9300000">
            <a:off x="6925969" y="4480497"/>
            <a:ext cx="18000" cy="203953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73" name="椭圆 72">
            <a:extLst>
              <a:ext uri="{FF2B5EF4-FFF2-40B4-BE49-F238E27FC236}">
                <a16:creationId xmlns:a16="http://schemas.microsoft.com/office/drawing/2014/main" id="{8BC9B261-6ABD-4C96-B9E4-973E41D3F728}"/>
              </a:ext>
            </a:extLst>
          </p:cNvPr>
          <p:cNvSpPr/>
          <p:nvPr/>
        </p:nvSpPr>
        <p:spPr>
          <a:xfrm rot="6180000">
            <a:off x="7022068" y="4297345"/>
            <a:ext cx="18000" cy="203953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74" name="椭圆 73">
            <a:extLst>
              <a:ext uri="{FF2B5EF4-FFF2-40B4-BE49-F238E27FC236}">
                <a16:creationId xmlns:a16="http://schemas.microsoft.com/office/drawing/2014/main" id="{FFF85E81-2B45-48C7-B85A-9A6CF292F3A4}"/>
              </a:ext>
            </a:extLst>
          </p:cNvPr>
          <p:cNvSpPr/>
          <p:nvPr/>
        </p:nvSpPr>
        <p:spPr>
          <a:xfrm rot="3060000">
            <a:off x="6965923" y="4145477"/>
            <a:ext cx="18000" cy="203953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75" name="椭圆 74">
            <a:extLst>
              <a:ext uri="{FF2B5EF4-FFF2-40B4-BE49-F238E27FC236}">
                <a16:creationId xmlns:a16="http://schemas.microsoft.com/office/drawing/2014/main" id="{E3509EA6-CB33-4AAF-8D22-E453B879675D}"/>
              </a:ext>
            </a:extLst>
          </p:cNvPr>
          <p:cNvSpPr/>
          <p:nvPr/>
        </p:nvSpPr>
        <p:spPr>
          <a:xfrm rot="-3060000">
            <a:off x="6594379" y="4146392"/>
            <a:ext cx="18000" cy="203953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76" name="椭圆 75">
            <a:extLst>
              <a:ext uri="{FF2B5EF4-FFF2-40B4-BE49-F238E27FC236}">
                <a16:creationId xmlns:a16="http://schemas.microsoft.com/office/drawing/2014/main" id="{588134E8-9ED6-4456-9FDD-9B309C7053A1}"/>
              </a:ext>
            </a:extLst>
          </p:cNvPr>
          <p:cNvSpPr/>
          <p:nvPr/>
        </p:nvSpPr>
        <p:spPr>
          <a:xfrm rot="-6180000">
            <a:off x="6574281" y="4352383"/>
            <a:ext cx="18000" cy="203953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77" name="等腰三角形 76">
            <a:extLst>
              <a:ext uri="{FF2B5EF4-FFF2-40B4-BE49-F238E27FC236}">
                <a16:creationId xmlns:a16="http://schemas.microsoft.com/office/drawing/2014/main" id="{0BA068AC-3086-46BC-BF31-0F2807AFB5A7}"/>
              </a:ext>
            </a:extLst>
          </p:cNvPr>
          <p:cNvSpPr/>
          <p:nvPr/>
        </p:nvSpPr>
        <p:spPr>
          <a:xfrm flipV="1" rot="10800000">
            <a:off x="5868091" y="4516917"/>
            <a:ext cx="232268" cy="200230"/>
          </a:xfrm>
          <a:prstGeom prst="triangl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78" name="椭圆 77">
            <a:extLst>
              <a:ext uri="{FF2B5EF4-FFF2-40B4-BE49-F238E27FC236}">
                <a16:creationId xmlns:a16="http://schemas.microsoft.com/office/drawing/2014/main" id="{FAAA7997-0847-41A6-AB8F-87C1B3357218}"/>
              </a:ext>
            </a:extLst>
          </p:cNvPr>
          <p:cNvSpPr/>
          <p:nvPr/>
        </p:nvSpPr>
        <p:spPr>
          <a:xfrm rot="10800000">
            <a:off x="5971625" y="4109139"/>
            <a:ext cx="25200" cy="324000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79" name="椭圆 78">
            <a:extLst>
              <a:ext uri="{FF2B5EF4-FFF2-40B4-BE49-F238E27FC236}">
                <a16:creationId xmlns:a16="http://schemas.microsoft.com/office/drawing/2014/main" id="{322530A4-5F62-40EE-9028-AE277DA5C0AC}"/>
              </a:ext>
            </a:extLst>
          </p:cNvPr>
          <p:cNvSpPr/>
          <p:nvPr/>
        </p:nvSpPr>
        <p:spPr>
          <a:xfrm>
            <a:off x="5975810" y="4257103"/>
            <a:ext cx="18000" cy="203953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80" name="椭圆 79">
            <a:extLst>
              <a:ext uri="{FF2B5EF4-FFF2-40B4-BE49-F238E27FC236}">
                <a16:creationId xmlns:a16="http://schemas.microsoft.com/office/drawing/2014/main" id="{95066425-98C9-4EBF-8F7B-73BC6916F252}"/>
              </a:ext>
            </a:extLst>
          </p:cNvPr>
          <p:cNvSpPr/>
          <p:nvPr/>
        </p:nvSpPr>
        <p:spPr>
          <a:xfrm rot="-9300000">
            <a:off x="5880708" y="4700476"/>
            <a:ext cx="18000" cy="203953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81" name="椭圆 80">
            <a:extLst>
              <a:ext uri="{FF2B5EF4-FFF2-40B4-BE49-F238E27FC236}">
                <a16:creationId xmlns:a16="http://schemas.microsoft.com/office/drawing/2014/main" id="{18B9076A-1B0B-4D22-B3C5-1A3DF6FA738F}"/>
              </a:ext>
            </a:extLst>
          </p:cNvPr>
          <p:cNvSpPr/>
          <p:nvPr/>
        </p:nvSpPr>
        <p:spPr>
          <a:xfrm rot="9300000">
            <a:off x="6110859" y="4689046"/>
            <a:ext cx="18000" cy="203953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82" name="椭圆 81">
            <a:extLst>
              <a:ext uri="{FF2B5EF4-FFF2-40B4-BE49-F238E27FC236}">
                <a16:creationId xmlns:a16="http://schemas.microsoft.com/office/drawing/2014/main" id="{BADB62F1-8B7B-4FED-BFC8-65D6B2DF2661}"/>
              </a:ext>
            </a:extLst>
          </p:cNvPr>
          <p:cNvSpPr/>
          <p:nvPr/>
        </p:nvSpPr>
        <p:spPr>
          <a:xfrm rot="6180000">
            <a:off x="6206958" y="4505894"/>
            <a:ext cx="18000" cy="203953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83" name="椭圆 82">
            <a:extLst>
              <a:ext uri="{FF2B5EF4-FFF2-40B4-BE49-F238E27FC236}">
                <a16:creationId xmlns:a16="http://schemas.microsoft.com/office/drawing/2014/main" id="{8FB751B7-A21F-47D0-A726-7D94B2F1B8AA}"/>
              </a:ext>
            </a:extLst>
          </p:cNvPr>
          <p:cNvSpPr/>
          <p:nvPr/>
        </p:nvSpPr>
        <p:spPr>
          <a:xfrm rot="3060000">
            <a:off x="6150813" y="4354026"/>
            <a:ext cx="18000" cy="203953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84" name="椭圆 83">
            <a:extLst>
              <a:ext uri="{FF2B5EF4-FFF2-40B4-BE49-F238E27FC236}">
                <a16:creationId xmlns:a16="http://schemas.microsoft.com/office/drawing/2014/main" id="{3D2F85A5-FCE1-4E93-AC2C-F731C994F334}"/>
              </a:ext>
            </a:extLst>
          </p:cNvPr>
          <p:cNvSpPr/>
          <p:nvPr/>
        </p:nvSpPr>
        <p:spPr>
          <a:xfrm rot="-3060000">
            <a:off x="5779269" y="4354941"/>
            <a:ext cx="18000" cy="203953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85" name="椭圆 84">
            <a:extLst>
              <a:ext uri="{FF2B5EF4-FFF2-40B4-BE49-F238E27FC236}">
                <a16:creationId xmlns:a16="http://schemas.microsoft.com/office/drawing/2014/main" id="{8779AADF-8F55-464E-B196-E00A1310592F}"/>
              </a:ext>
            </a:extLst>
          </p:cNvPr>
          <p:cNvSpPr/>
          <p:nvPr/>
        </p:nvSpPr>
        <p:spPr>
          <a:xfrm rot="-6180000">
            <a:off x="5759171" y="4560932"/>
            <a:ext cx="18000" cy="203953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86" name="等腰三角形 85">
            <a:extLst>
              <a:ext uri="{FF2B5EF4-FFF2-40B4-BE49-F238E27FC236}">
                <a16:creationId xmlns:a16="http://schemas.microsoft.com/office/drawing/2014/main" id="{A840B4FF-BC8C-41BC-BC64-2A0BF1FF5FF7}"/>
              </a:ext>
            </a:extLst>
          </p:cNvPr>
          <p:cNvSpPr/>
          <p:nvPr/>
        </p:nvSpPr>
        <p:spPr>
          <a:xfrm flipV="1" rot="12600000">
            <a:off x="5051322" y="4309748"/>
            <a:ext cx="232268" cy="200230"/>
          </a:xfrm>
          <a:prstGeom prst="triangl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87" name="椭圆 86">
            <a:extLst>
              <a:ext uri="{FF2B5EF4-FFF2-40B4-BE49-F238E27FC236}">
                <a16:creationId xmlns:a16="http://schemas.microsoft.com/office/drawing/2014/main" id="{45DD4376-3919-4409-B9B6-64768DEB0EA4}"/>
              </a:ext>
            </a:extLst>
          </p:cNvPr>
          <p:cNvSpPr/>
          <p:nvPr/>
        </p:nvSpPr>
        <p:spPr>
          <a:xfrm rot="12600000">
            <a:off x="5335832" y="3935309"/>
            <a:ext cx="25200" cy="324000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88" name="椭圆 87">
            <a:extLst>
              <a:ext uri="{FF2B5EF4-FFF2-40B4-BE49-F238E27FC236}">
                <a16:creationId xmlns:a16="http://schemas.microsoft.com/office/drawing/2014/main" id="{A647866A-C472-4744-A939-CD94F6300774}"/>
              </a:ext>
            </a:extLst>
          </p:cNvPr>
          <p:cNvSpPr/>
          <p:nvPr/>
        </p:nvSpPr>
        <p:spPr>
          <a:xfrm>
            <a:off x="5159041" y="4049934"/>
            <a:ext cx="18000" cy="203953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89" name="椭圆 88">
            <a:extLst>
              <a:ext uri="{FF2B5EF4-FFF2-40B4-BE49-F238E27FC236}">
                <a16:creationId xmlns:a16="http://schemas.microsoft.com/office/drawing/2014/main" id="{D1861071-F8A7-4131-A0BC-28B8A3347815}"/>
              </a:ext>
            </a:extLst>
          </p:cNvPr>
          <p:cNvSpPr/>
          <p:nvPr/>
        </p:nvSpPr>
        <p:spPr>
          <a:xfrm rot="-9300000">
            <a:off x="5063939" y="4493307"/>
            <a:ext cx="18000" cy="203953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90" name="椭圆 89">
            <a:extLst>
              <a:ext uri="{FF2B5EF4-FFF2-40B4-BE49-F238E27FC236}">
                <a16:creationId xmlns:a16="http://schemas.microsoft.com/office/drawing/2014/main" id="{466946D9-91B7-4F46-A59A-1B6D94E0165B}"/>
              </a:ext>
            </a:extLst>
          </p:cNvPr>
          <p:cNvSpPr/>
          <p:nvPr/>
        </p:nvSpPr>
        <p:spPr>
          <a:xfrm rot="9300000">
            <a:off x="5294090" y="4481877"/>
            <a:ext cx="18000" cy="203953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91" name="椭圆 90">
            <a:extLst>
              <a:ext uri="{FF2B5EF4-FFF2-40B4-BE49-F238E27FC236}">
                <a16:creationId xmlns:a16="http://schemas.microsoft.com/office/drawing/2014/main" id="{DD112DDD-95FF-4FC7-B7F4-BBCFADE59A4A}"/>
              </a:ext>
            </a:extLst>
          </p:cNvPr>
          <p:cNvSpPr/>
          <p:nvPr/>
        </p:nvSpPr>
        <p:spPr>
          <a:xfrm rot="6180000">
            <a:off x="5390189" y="4298725"/>
            <a:ext cx="18000" cy="203953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92" name="椭圆 91">
            <a:extLst>
              <a:ext uri="{FF2B5EF4-FFF2-40B4-BE49-F238E27FC236}">
                <a16:creationId xmlns:a16="http://schemas.microsoft.com/office/drawing/2014/main" id="{BC61FF67-0AD2-40DC-AF83-0AF2EF196E09}"/>
              </a:ext>
            </a:extLst>
          </p:cNvPr>
          <p:cNvSpPr/>
          <p:nvPr/>
        </p:nvSpPr>
        <p:spPr>
          <a:xfrm rot="3060000">
            <a:off x="5334044" y="4146857"/>
            <a:ext cx="18000" cy="203953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93" name="椭圆 92">
            <a:extLst>
              <a:ext uri="{FF2B5EF4-FFF2-40B4-BE49-F238E27FC236}">
                <a16:creationId xmlns:a16="http://schemas.microsoft.com/office/drawing/2014/main" id="{880D0E50-7586-4E8F-B131-0EDD3CA73236}"/>
              </a:ext>
            </a:extLst>
          </p:cNvPr>
          <p:cNvSpPr/>
          <p:nvPr/>
        </p:nvSpPr>
        <p:spPr>
          <a:xfrm rot="-3060000">
            <a:off x="4962500" y="4147772"/>
            <a:ext cx="18000" cy="203953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94" name="椭圆 93">
            <a:extLst>
              <a:ext uri="{FF2B5EF4-FFF2-40B4-BE49-F238E27FC236}">
                <a16:creationId xmlns:a16="http://schemas.microsoft.com/office/drawing/2014/main" id="{F2E164DB-B6E0-4F8B-85A4-73CC02E9ACBF}"/>
              </a:ext>
            </a:extLst>
          </p:cNvPr>
          <p:cNvSpPr/>
          <p:nvPr/>
        </p:nvSpPr>
        <p:spPr>
          <a:xfrm rot="-6180000">
            <a:off x="4942402" y="4353763"/>
            <a:ext cx="18000" cy="203953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95" name="等腰三角形 94">
            <a:extLst>
              <a:ext uri="{FF2B5EF4-FFF2-40B4-BE49-F238E27FC236}">
                <a16:creationId xmlns:a16="http://schemas.microsoft.com/office/drawing/2014/main" id="{1D158801-5E35-4F73-BCB9-FC3814BE252A}"/>
              </a:ext>
            </a:extLst>
          </p:cNvPr>
          <p:cNvSpPr/>
          <p:nvPr/>
        </p:nvSpPr>
        <p:spPr>
          <a:xfrm flipV="1" rot="14400000">
            <a:off x="4455681" y="3708967"/>
            <a:ext cx="232268" cy="200230"/>
          </a:xfrm>
          <a:prstGeom prst="triangl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96" name="椭圆 95">
            <a:extLst>
              <a:ext uri="{FF2B5EF4-FFF2-40B4-BE49-F238E27FC236}">
                <a16:creationId xmlns:a16="http://schemas.microsoft.com/office/drawing/2014/main" id="{59DFAE1F-5823-4C5C-860D-81CE6FCA076D}"/>
              </a:ext>
            </a:extLst>
          </p:cNvPr>
          <p:cNvSpPr/>
          <p:nvPr/>
        </p:nvSpPr>
        <p:spPr>
          <a:xfrm rot="14400000">
            <a:off x="4868778" y="3470258"/>
            <a:ext cx="25200" cy="324000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97" name="椭圆 96">
            <a:extLst>
              <a:ext uri="{FF2B5EF4-FFF2-40B4-BE49-F238E27FC236}">
                <a16:creationId xmlns:a16="http://schemas.microsoft.com/office/drawing/2014/main" id="{1EE5060F-5960-46F8-A163-EA22DE5F1CD8}"/>
              </a:ext>
            </a:extLst>
          </p:cNvPr>
          <p:cNvSpPr/>
          <p:nvPr/>
        </p:nvSpPr>
        <p:spPr>
          <a:xfrm>
            <a:off x="4563400" y="3449153"/>
            <a:ext cx="18000" cy="203953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98" name="椭圆 97">
            <a:extLst>
              <a:ext uri="{FF2B5EF4-FFF2-40B4-BE49-F238E27FC236}">
                <a16:creationId xmlns:a16="http://schemas.microsoft.com/office/drawing/2014/main" id="{840054AE-BD45-442C-9DC3-0EBEA52EB855}"/>
              </a:ext>
            </a:extLst>
          </p:cNvPr>
          <p:cNvSpPr/>
          <p:nvPr/>
        </p:nvSpPr>
        <p:spPr>
          <a:xfrm rot="-9300000">
            <a:off x="4468298" y="3892526"/>
            <a:ext cx="18000" cy="203953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99" name="椭圆 98">
            <a:extLst>
              <a:ext uri="{FF2B5EF4-FFF2-40B4-BE49-F238E27FC236}">
                <a16:creationId xmlns:a16="http://schemas.microsoft.com/office/drawing/2014/main" id="{BED278AC-9C87-4748-A1D8-A403B7463ECA}"/>
              </a:ext>
            </a:extLst>
          </p:cNvPr>
          <p:cNvSpPr/>
          <p:nvPr/>
        </p:nvSpPr>
        <p:spPr>
          <a:xfrm rot="9300000">
            <a:off x="4698449" y="3881096"/>
            <a:ext cx="18000" cy="203953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100" name="椭圆 99">
            <a:extLst>
              <a:ext uri="{FF2B5EF4-FFF2-40B4-BE49-F238E27FC236}">
                <a16:creationId xmlns:a16="http://schemas.microsoft.com/office/drawing/2014/main" id="{54D8198A-B2F9-4E76-AC3F-5DE16B2CAA48}"/>
              </a:ext>
            </a:extLst>
          </p:cNvPr>
          <p:cNvSpPr/>
          <p:nvPr/>
        </p:nvSpPr>
        <p:spPr>
          <a:xfrm rot="6180000">
            <a:off x="4794548" y="3697944"/>
            <a:ext cx="18000" cy="203953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101" name="椭圆 100">
            <a:extLst>
              <a:ext uri="{FF2B5EF4-FFF2-40B4-BE49-F238E27FC236}">
                <a16:creationId xmlns:a16="http://schemas.microsoft.com/office/drawing/2014/main" id="{68C9F5E0-50FA-4CAE-BCDA-E809FF5ABF7C}"/>
              </a:ext>
            </a:extLst>
          </p:cNvPr>
          <p:cNvSpPr/>
          <p:nvPr/>
        </p:nvSpPr>
        <p:spPr>
          <a:xfrm rot="3060000">
            <a:off x="4738403" y="3546076"/>
            <a:ext cx="18000" cy="203953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102" name="椭圆 101">
            <a:extLst>
              <a:ext uri="{FF2B5EF4-FFF2-40B4-BE49-F238E27FC236}">
                <a16:creationId xmlns:a16="http://schemas.microsoft.com/office/drawing/2014/main" id="{9B498673-6286-4EA9-9054-441D61554F92}"/>
              </a:ext>
            </a:extLst>
          </p:cNvPr>
          <p:cNvSpPr/>
          <p:nvPr/>
        </p:nvSpPr>
        <p:spPr>
          <a:xfrm rot="-3060000">
            <a:off x="4366859" y="3546991"/>
            <a:ext cx="18000" cy="203953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103" name="椭圆 102">
            <a:extLst>
              <a:ext uri="{FF2B5EF4-FFF2-40B4-BE49-F238E27FC236}">
                <a16:creationId xmlns:a16="http://schemas.microsoft.com/office/drawing/2014/main" id="{21F853E6-3ED9-4B12-92A3-4FF408B32CD0}"/>
              </a:ext>
            </a:extLst>
          </p:cNvPr>
          <p:cNvSpPr/>
          <p:nvPr/>
        </p:nvSpPr>
        <p:spPr>
          <a:xfrm rot="-6180000">
            <a:off x="4346761" y="3752982"/>
            <a:ext cx="18000" cy="203953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104" name="等腰三角形 103">
            <a:extLst>
              <a:ext uri="{FF2B5EF4-FFF2-40B4-BE49-F238E27FC236}">
                <a16:creationId xmlns:a16="http://schemas.microsoft.com/office/drawing/2014/main" id="{7C59230D-EA0F-45D0-9AC1-D97C2CF63AD9}"/>
              </a:ext>
            </a:extLst>
          </p:cNvPr>
          <p:cNvSpPr/>
          <p:nvPr/>
        </p:nvSpPr>
        <p:spPr>
          <a:xfrm flipV="1" rot="16200000">
            <a:off x="4241368" y="2896792"/>
            <a:ext cx="232268" cy="200230"/>
          </a:xfrm>
          <a:prstGeom prst="triangl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105" name="椭圆 104">
            <a:extLst>
              <a:ext uri="{FF2B5EF4-FFF2-40B4-BE49-F238E27FC236}">
                <a16:creationId xmlns:a16="http://schemas.microsoft.com/office/drawing/2014/main" id="{56222740-51DB-4AD3-B0A7-79181DBFD9EA}"/>
              </a:ext>
            </a:extLst>
          </p:cNvPr>
          <p:cNvSpPr/>
          <p:nvPr/>
        </p:nvSpPr>
        <p:spPr>
          <a:xfrm rot="16200000">
            <a:off x="4702090" y="2834907"/>
            <a:ext cx="25200" cy="324000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106" name="椭圆 105">
            <a:extLst>
              <a:ext uri="{FF2B5EF4-FFF2-40B4-BE49-F238E27FC236}">
                <a16:creationId xmlns:a16="http://schemas.microsoft.com/office/drawing/2014/main" id="{6D721F5D-FB1B-4D66-A74F-91D4616B5AF1}"/>
              </a:ext>
            </a:extLst>
          </p:cNvPr>
          <p:cNvSpPr/>
          <p:nvPr/>
        </p:nvSpPr>
        <p:spPr>
          <a:xfrm>
            <a:off x="4349087" y="2636978"/>
            <a:ext cx="18000" cy="203953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107" name="椭圆 106">
            <a:extLst>
              <a:ext uri="{FF2B5EF4-FFF2-40B4-BE49-F238E27FC236}">
                <a16:creationId xmlns:a16="http://schemas.microsoft.com/office/drawing/2014/main" id="{2A6A5C6A-BF01-479A-8650-DDEAA37FCAC7}"/>
              </a:ext>
            </a:extLst>
          </p:cNvPr>
          <p:cNvSpPr/>
          <p:nvPr/>
        </p:nvSpPr>
        <p:spPr>
          <a:xfrm rot="-9300000">
            <a:off x="4253985" y="3080351"/>
            <a:ext cx="18000" cy="203953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0" panose="020b0502040204020203" pitchFamily="34" typeface="Segoe UI Symbol"/>
              <a:cs typeface="+mn-ea"/>
              <a:sym typeface="+mn-lt"/>
            </a:endParaRPr>
          </a:p>
        </p:txBody>
      </p:sp>
      <p:sp>
        <p:nvSpPr>
          <p:cNvPr id="108" name="椭圆 107">
            <a:extLst>
              <a:ext uri="{FF2B5EF4-FFF2-40B4-BE49-F238E27FC236}">
                <a16:creationId xmlns:a16="http://schemas.microsoft.com/office/drawing/2014/main" id="{7CB087F0-3DBB-4DBF-8DC8-E7578D1622CC}"/>
              </a:ext>
            </a:extLst>
          </p:cNvPr>
          <p:cNvSpPr/>
          <p:nvPr/>
        </p:nvSpPr>
        <p:spPr>
          <a:xfrm rot="9300000">
            <a:off x="4484136" y="3068921"/>
            <a:ext cx="18000" cy="203953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109" name="椭圆 108">
            <a:extLst>
              <a:ext uri="{FF2B5EF4-FFF2-40B4-BE49-F238E27FC236}">
                <a16:creationId xmlns:a16="http://schemas.microsoft.com/office/drawing/2014/main" id="{ECD87AE1-9941-4D8B-A377-6C2DEE877022}"/>
              </a:ext>
            </a:extLst>
          </p:cNvPr>
          <p:cNvSpPr/>
          <p:nvPr/>
        </p:nvSpPr>
        <p:spPr>
          <a:xfrm rot="6180000">
            <a:off x="4580235" y="2885769"/>
            <a:ext cx="18000" cy="203953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110" name="椭圆 109">
            <a:extLst>
              <a:ext uri="{FF2B5EF4-FFF2-40B4-BE49-F238E27FC236}">
                <a16:creationId xmlns:a16="http://schemas.microsoft.com/office/drawing/2014/main" id="{E9420068-21C3-45ED-B83F-D5FA6F51AD30}"/>
              </a:ext>
            </a:extLst>
          </p:cNvPr>
          <p:cNvSpPr/>
          <p:nvPr/>
        </p:nvSpPr>
        <p:spPr>
          <a:xfrm rot="3060000">
            <a:off x="4524090" y="2733901"/>
            <a:ext cx="18000" cy="203953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111" name="椭圆 110">
            <a:extLst>
              <a:ext uri="{FF2B5EF4-FFF2-40B4-BE49-F238E27FC236}">
                <a16:creationId xmlns:a16="http://schemas.microsoft.com/office/drawing/2014/main" id="{E453494D-472E-443F-9BC1-78B296B4958B}"/>
              </a:ext>
            </a:extLst>
          </p:cNvPr>
          <p:cNvSpPr/>
          <p:nvPr/>
        </p:nvSpPr>
        <p:spPr>
          <a:xfrm rot="-3060000">
            <a:off x="4152546" y="2734816"/>
            <a:ext cx="18000" cy="203953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112" name="椭圆 111">
            <a:extLst>
              <a:ext uri="{FF2B5EF4-FFF2-40B4-BE49-F238E27FC236}">
                <a16:creationId xmlns:a16="http://schemas.microsoft.com/office/drawing/2014/main" id="{17AB76F0-596F-4DED-8638-EE90F3CA547A}"/>
              </a:ext>
            </a:extLst>
          </p:cNvPr>
          <p:cNvSpPr/>
          <p:nvPr/>
        </p:nvSpPr>
        <p:spPr>
          <a:xfrm rot="-6180000">
            <a:off x="4132448" y="2940807"/>
            <a:ext cx="18000" cy="203953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113" name="等腰三角形 112">
            <a:extLst>
              <a:ext uri="{FF2B5EF4-FFF2-40B4-BE49-F238E27FC236}">
                <a16:creationId xmlns:a16="http://schemas.microsoft.com/office/drawing/2014/main" id="{DED17E70-F787-4EBD-899D-B5ABFB343598}"/>
              </a:ext>
            </a:extLst>
          </p:cNvPr>
          <p:cNvSpPr/>
          <p:nvPr/>
        </p:nvSpPr>
        <p:spPr>
          <a:xfrm flipV="1" rot="18000000">
            <a:off x="4460442" y="2080024"/>
            <a:ext cx="232268" cy="200230"/>
          </a:xfrm>
          <a:prstGeom prst="triangl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114" name="椭圆 113">
            <a:extLst>
              <a:ext uri="{FF2B5EF4-FFF2-40B4-BE49-F238E27FC236}">
                <a16:creationId xmlns:a16="http://schemas.microsoft.com/office/drawing/2014/main" id="{C2A4C50A-32F7-4442-AE51-FAC1AD9123F8}"/>
              </a:ext>
            </a:extLst>
          </p:cNvPr>
          <p:cNvSpPr/>
          <p:nvPr/>
        </p:nvSpPr>
        <p:spPr>
          <a:xfrm rot="18000000">
            <a:off x="4875921" y="2199112"/>
            <a:ext cx="25200" cy="324000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115" name="椭圆 114">
            <a:extLst>
              <a:ext uri="{FF2B5EF4-FFF2-40B4-BE49-F238E27FC236}">
                <a16:creationId xmlns:a16="http://schemas.microsoft.com/office/drawing/2014/main" id="{1A14D2BA-5AFF-48F0-956E-174724DEC22A}"/>
              </a:ext>
            </a:extLst>
          </p:cNvPr>
          <p:cNvSpPr/>
          <p:nvPr/>
        </p:nvSpPr>
        <p:spPr>
          <a:xfrm>
            <a:off x="4568161" y="1820210"/>
            <a:ext cx="18000" cy="203953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116" name="椭圆 115">
            <a:extLst>
              <a:ext uri="{FF2B5EF4-FFF2-40B4-BE49-F238E27FC236}">
                <a16:creationId xmlns:a16="http://schemas.microsoft.com/office/drawing/2014/main" id="{68A22AB9-2C24-42D8-B11C-2CF45177F023}"/>
              </a:ext>
            </a:extLst>
          </p:cNvPr>
          <p:cNvSpPr/>
          <p:nvPr/>
        </p:nvSpPr>
        <p:spPr>
          <a:xfrm rot="-9300000">
            <a:off x="4473059" y="2263583"/>
            <a:ext cx="18000" cy="203953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117" name="椭圆 116">
            <a:extLst>
              <a:ext uri="{FF2B5EF4-FFF2-40B4-BE49-F238E27FC236}">
                <a16:creationId xmlns:a16="http://schemas.microsoft.com/office/drawing/2014/main" id="{2FBBF864-A351-43FF-A51C-8F9DE3B666D0}"/>
              </a:ext>
            </a:extLst>
          </p:cNvPr>
          <p:cNvSpPr/>
          <p:nvPr/>
        </p:nvSpPr>
        <p:spPr>
          <a:xfrm rot="9300000">
            <a:off x="4703210" y="2252153"/>
            <a:ext cx="18000" cy="203953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118" name="椭圆 117">
            <a:extLst>
              <a:ext uri="{FF2B5EF4-FFF2-40B4-BE49-F238E27FC236}">
                <a16:creationId xmlns:a16="http://schemas.microsoft.com/office/drawing/2014/main" id="{9ADC9664-71E2-4127-B8FB-DE1FAE457030}"/>
              </a:ext>
            </a:extLst>
          </p:cNvPr>
          <p:cNvSpPr/>
          <p:nvPr/>
        </p:nvSpPr>
        <p:spPr>
          <a:xfrm rot="6180000">
            <a:off x="4799309" y="2069001"/>
            <a:ext cx="18000" cy="203953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119" name="椭圆 118">
            <a:extLst>
              <a:ext uri="{FF2B5EF4-FFF2-40B4-BE49-F238E27FC236}">
                <a16:creationId xmlns:a16="http://schemas.microsoft.com/office/drawing/2014/main" id="{2AB25CBA-B9B1-40C3-990E-56082941BF3E}"/>
              </a:ext>
            </a:extLst>
          </p:cNvPr>
          <p:cNvSpPr/>
          <p:nvPr/>
        </p:nvSpPr>
        <p:spPr>
          <a:xfrm rot="3060000">
            <a:off x="4743164" y="1917133"/>
            <a:ext cx="18000" cy="203953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120" name="椭圆 119">
            <a:extLst>
              <a:ext uri="{FF2B5EF4-FFF2-40B4-BE49-F238E27FC236}">
                <a16:creationId xmlns:a16="http://schemas.microsoft.com/office/drawing/2014/main" id="{BDA24CAB-4D82-447A-9F49-037132B3B9CA}"/>
              </a:ext>
            </a:extLst>
          </p:cNvPr>
          <p:cNvSpPr/>
          <p:nvPr/>
        </p:nvSpPr>
        <p:spPr>
          <a:xfrm rot="-3060000">
            <a:off x="4371620" y="1918048"/>
            <a:ext cx="18000" cy="203953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121" name="椭圆 120">
            <a:extLst>
              <a:ext uri="{FF2B5EF4-FFF2-40B4-BE49-F238E27FC236}">
                <a16:creationId xmlns:a16="http://schemas.microsoft.com/office/drawing/2014/main" id="{9D6E6AD5-0F24-4850-B349-38701E2ED12B}"/>
              </a:ext>
            </a:extLst>
          </p:cNvPr>
          <p:cNvSpPr/>
          <p:nvPr/>
        </p:nvSpPr>
        <p:spPr>
          <a:xfrm rot="-6180000">
            <a:off x="4351522" y="2124039"/>
            <a:ext cx="18000" cy="203953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122" name="等腰三角形 121">
            <a:extLst>
              <a:ext uri="{FF2B5EF4-FFF2-40B4-BE49-F238E27FC236}">
                <a16:creationId xmlns:a16="http://schemas.microsoft.com/office/drawing/2014/main" id="{A5E41107-580D-4C19-A60A-4A2DA85EA472}"/>
              </a:ext>
            </a:extLst>
          </p:cNvPr>
          <p:cNvSpPr/>
          <p:nvPr/>
        </p:nvSpPr>
        <p:spPr>
          <a:xfrm flipV="1" rot="-1800000">
            <a:off x="5054161" y="1487875"/>
            <a:ext cx="232268" cy="200230"/>
          </a:xfrm>
          <a:prstGeom prst="triangl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123" name="椭圆 122">
            <a:extLst>
              <a:ext uri="{FF2B5EF4-FFF2-40B4-BE49-F238E27FC236}">
                <a16:creationId xmlns:a16="http://schemas.microsoft.com/office/drawing/2014/main" id="{7FC6D699-6B25-4F72-ADE3-F6D031D49C68}"/>
              </a:ext>
            </a:extLst>
          </p:cNvPr>
          <p:cNvSpPr/>
          <p:nvPr/>
        </p:nvSpPr>
        <p:spPr>
          <a:xfrm rot="-1800000">
            <a:off x="5338670" y="1737905"/>
            <a:ext cx="25200" cy="324000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124" name="椭圆 123">
            <a:extLst>
              <a:ext uri="{FF2B5EF4-FFF2-40B4-BE49-F238E27FC236}">
                <a16:creationId xmlns:a16="http://schemas.microsoft.com/office/drawing/2014/main" id="{487E36DB-6A3D-478A-8152-25E82076FF65}"/>
              </a:ext>
            </a:extLst>
          </p:cNvPr>
          <p:cNvSpPr/>
          <p:nvPr/>
        </p:nvSpPr>
        <p:spPr>
          <a:xfrm>
            <a:off x="5161880" y="1228061"/>
            <a:ext cx="18000" cy="203953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125" name="椭圆 124">
            <a:extLst>
              <a:ext uri="{FF2B5EF4-FFF2-40B4-BE49-F238E27FC236}">
                <a16:creationId xmlns:a16="http://schemas.microsoft.com/office/drawing/2014/main" id="{E072D4EA-E721-4A15-AF96-8C56A1D3DD35}"/>
              </a:ext>
            </a:extLst>
          </p:cNvPr>
          <p:cNvSpPr/>
          <p:nvPr/>
        </p:nvSpPr>
        <p:spPr>
          <a:xfrm rot="-9300000">
            <a:off x="5066778" y="1671434"/>
            <a:ext cx="18000" cy="203953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126" name="椭圆 125">
            <a:extLst>
              <a:ext uri="{FF2B5EF4-FFF2-40B4-BE49-F238E27FC236}">
                <a16:creationId xmlns:a16="http://schemas.microsoft.com/office/drawing/2014/main" id="{1C13CA16-D34F-4EFE-B02D-E81AB8CCEC3B}"/>
              </a:ext>
            </a:extLst>
          </p:cNvPr>
          <p:cNvSpPr/>
          <p:nvPr/>
        </p:nvSpPr>
        <p:spPr>
          <a:xfrm rot="9300000">
            <a:off x="5296929" y="1660004"/>
            <a:ext cx="18000" cy="203953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127" name="椭圆 126">
            <a:extLst>
              <a:ext uri="{FF2B5EF4-FFF2-40B4-BE49-F238E27FC236}">
                <a16:creationId xmlns:a16="http://schemas.microsoft.com/office/drawing/2014/main" id="{263B848A-593E-4E37-B5AB-867E8AB3DADD}"/>
              </a:ext>
            </a:extLst>
          </p:cNvPr>
          <p:cNvSpPr/>
          <p:nvPr/>
        </p:nvSpPr>
        <p:spPr>
          <a:xfrm rot="6180000">
            <a:off x="5393028" y="1476852"/>
            <a:ext cx="18000" cy="203953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128" name="椭圆 127">
            <a:extLst>
              <a:ext uri="{FF2B5EF4-FFF2-40B4-BE49-F238E27FC236}">
                <a16:creationId xmlns:a16="http://schemas.microsoft.com/office/drawing/2014/main" id="{B0B8063C-3B1E-41E6-B603-D775FC8991BF}"/>
              </a:ext>
            </a:extLst>
          </p:cNvPr>
          <p:cNvSpPr/>
          <p:nvPr/>
        </p:nvSpPr>
        <p:spPr>
          <a:xfrm rot="3060000">
            <a:off x="5336883" y="1324984"/>
            <a:ext cx="18000" cy="203953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129" name="椭圆 128">
            <a:extLst>
              <a:ext uri="{FF2B5EF4-FFF2-40B4-BE49-F238E27FC236}">
                <a16:creationId xmlns:a16="http://schemas.microsoft.com/office/drawing/2014/main" id="{229B5152-4315-4046-8C0C-88212B438CCE}"/>
              </a:ext>
            </a:extLst>
          </p:cNvPr>
          <p:cNvSpPr/>
          <p:nvPr/>
        </p:nvSpPr>
        <p:spPr>
          <a:xfrm rot="-3060000">
            <a:off x="4965339" y="1325899"/>
            <a:ext cx="18000" cy="203953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130" name="椭圆 129">
            <a:extLst>
              <a:ext uri="{FF2B5EF4-FFF2-40B4-BE49-F238E27FC236}">
                <a16:creationId xmlns:a16="http://schemas.microsoft.com/office/drawing/2014/main" id="{B18A767E-67AE-47DE-8DC9-61EA14D3E6E5}"/>
              </a:ext>
            </a:extLst>
          </p:cNvPr>
          <p:cNvSpPr/>
          <p:nvPr/>
        </p:nvSpPr>
        <p:spPr>
          <a:xfrm rot="-6180000">
            <a:off x="4945241" y="1531890"/>
            <a:ext cx="18000" cy="203953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131" name="椭圆 130">
            <a:extLst>
              <a:ext uri="{FF2B5EF4-FFF2-40B4-BE49-F238E27FC236}">
                <a16:creationId xmlns:a16="http://schemas.microsoft.com/office/drawing/2014/main" id="{1AFBE4D7-A3A4-43E5-9BE4-03AC06EEA399}"/>
              </a:ext>
            </a:extLst>
          </p:cNvPr>
          <p:cNvSpPr/>
          <p:nvPr/>
        </p:nvSpPr>
        <p:spPr>
          <a:xfrm>
            <a:off x="3932134" y="4755237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132" name="椭圆 131">
            <a:extLst>
              <a:ext uri="{FF2B5EF4-FFF2-40B4-BE49-F238E27FC236}">
                <a16:creationId xmlns:a16="http://schemas.microsoft.com/office/drawing/2014/main" id="{FA51F174-F279-4AA3-9FFD-0B01D7BE6B37}"/>
              </a:ext>
            </a:extLst>
          </p:cNvPr>
          <p:cNvSpPr/>
          <p:nvPr/>
        </p:nvSpPr>
        <p:spPr>
          <a:xfrm>
            <a:off x="2666943" y="4481499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133" name="椭圆 132">
            <a:extLst>
              <a:ext uri="{FF2B5EF4-FFF2-40B4-BE49-F238E27FC236}">
                <a16:creationId xmlns:a16="http://schemas.microsoft.com/office/drawing/2014/main" id="{6E5F1D5C-E2EB-496A-A6DD-ACD3657338C3}"/>
              </a:ext>
            </a:extLst>
          </p:cNvPr>
          <p:cNvSpPr/>
          <p:nvPr/>
        </p:nvSpPr>
        <p:spPr>
          <a:xfrm>
            <a:off x="1843006" y="3822724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134" name="椭圆 133">
            <a:extLst>
              <a:ext uri="{FF2B5EF4-FFF2-40B4-BE49-F238E27FC236}">
                <a16:creationId xmlns:a16="http://schemas.microsoft.com/office/drawing/2014/main" id="{7B0F8E2B-707A-4FAE-B10E-AECB25F89EF9}"/>
              </a:ext>
            </a:extLst>
          </p:cNvPr>
          <p:cNvSpPr/>
          <p:nvPr/>
        </p:nvSpPr>
        <p:spPr>
          <a:xfrm>
            <a:off x="2952239" y="3822461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135" name="椭圆 134">
            <a:extLst>
              <a:ext uri="{FF2B5EF4-FFF2-40B4-BE49-F238E27FC236}">
                <a16:creationId xmlns:a16="http://schemas.microsoft.com/office/drawing/2014/main" id="{43FBC269-1636-4BB5-8F4D-F9E904771B3F}"/>
              </a:ext>
            </a:extLst>
          </p:cNvPr>
          <p:cNvSpPr/>
          <p:nvPr/>
        </p:nvSpPr>
        <p:spPr>
          <a:xfrm>
            <a:off x="3317817" y="4745025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136" name="椭圆 135">
            <a:extLst>
              <a:ext uri="{FF2B5EF4-FFF2-40B4-BE49-F238E27FC236}">
                <a16:creationId xmlns:a16="http://schemas.microsoft.com/office/drawing/2014/main" id="{0EA19181-49DF-4BEA-A313-F8374CDBD038}"/>
              </a:ext>
            </a:extLst>
          </p:cNvPr>
          <p:cNvSpPr/>
          <p:nvPr/>
        </p:nvSpPr>
        <p:spPr>
          <a:xfrm>
            <a:off x="2097873" y="5091769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137" name="椭圆 136">
            <a:extLst>
              <a:ext uri="{FF2B5EF4-FFF2-40B4-BE49-F238E27FC236}">
                <a16:creationId xmlns:a16="http://schemas.microsoft.com/office/drawing/2014/main" id="{1C3FF128-E7CA-48A7-B2A5-869EDCF1B6FC}"/>
              </a:ext>
            </a:extLst>
          </p:cNvPr>
          <p:cNvSpPr/>
          <p:nvPr/>
        </p:nvSpPr>
        <p:spPr>
          <a:xfrm>
            <a:off x="3377690" y="5599553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138" name="椭圆 137">
            <a:extLst>
              <a:ext uri="{FF2B5EF4-FFF2-40B4-BE49-F238E27FC236}">
                <a16:creationId xmlns:a16="http://schemas.microsoft.com/office/drawing/2014/main" id="{CB01BC49-7C8C-4B3E-AEEE-8908A85DD0CB}"/>
              </a:ext>
            </a:extLst>
          </p:cNvPr>
          <p:cNvSpPr/>
          <p:nvPr/>
        </p:nvSpPr>
        <p:spPr>
          <a:xfrm>
            <a:off x="5766717" y="4475605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139" name="椭圆 138">
            <a:extLst>
              <a:ext uri="{FF2B5EF4-FFF2-40B4-BE49-F238E27FC236}">
                <a16:creationId xmlns:a16="http://schemas.microsoft.com/office/drawing/2014/main" id="{B0B6732C-E082-4655-9D06-65DD53C4A802}"/>
              </a:ext>
            </a:extLst>
          </p:cNvPr>
          <p:cNvSpPr/>
          <p:nvPr/>
        </p:nvSpPr>
        <p:spPr>
          <a:xfrm>
            <a:off x="4518488" y="4885298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140" name="椭圆 139">
            <a:extLst>
              <a:ext uri="{FF2B5EF4-FFF2-40B4-BE49-F238E27FC236}">
                <a16:creationId xmlns:a16="http://schemas.microsoft.com/office/drawing/2014/main" id="{4AD537C8-DCD4-4E46-9A05-7F21F6CAAC6A}"/>
              </a:ext>
            </a:extLst>
          </p:cNvPr>
          <p:cNvSpPr/>
          <p:nvPr/>
        </p:nvSpPr>
        <p:spPr>
          <a:xfrm>
            <a:off x="7798716" y="4678805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141" name="椭圆 140">
            <a:extLst>
              <a:ext uri="{FF2B5EF4-FFF2-40B4-BE49-F238E27FC236}">
                <a16:creationId xmlns:a16="http://schemas.microsoft.com/office/drawing/2014/main" id="{27464614-E172-4148-9345-A76557179B18}"/>
              </a:ext>
            </a:extLst>
          </p:cNvPr>
          <p:cNvSpPr/>
          <p:nvPr/>
        </p:nvSpPr>
        <p:spPr>
          <a:xfrm>
            <a:off x="9700089" y="4620749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142" name="椭圆 141">
            <a:extLst>
              <a:ext uri="{FF2B5EF4-FFF2-40B4-BE49-F238E27FC236}">
                <a16:creationId xmlns:a16="http://schemas.microsoft.com/office/drawing/2014/main" id="{4DAE7721-487F-4138-97DD-7A213732017A}"/>
              </a:ext>
            </a:extLst>
          </p:cNvPr>
          <p:cNvSpPr/>
          <p:nvPr/>
        </p:nvSpPr>
        <p:spPr>
          <a:xfrm>
            <a:off x="8713118" y="4780406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143" name="椭圆 142">
            <a:extLst>
              <a:ext uri="{FF2B5EF4-FFF2-40B4-BE49-F238E27FC236}">
                <a16:creationId xmlns:a16="http://schemas.microsoft.com/office/drawing/2014/main" id="{8D4EF6D8-095F-45EC-864D-69E939FA53A8}"/>
              </a:ext>
            </a:extLst>
          </p:cNvPr>
          <p:cNvSpPr/>
          <p:nvPr/>
        </p:nvSpPr>
        <p:spPr>
          <a:xfrm>
            <a:off x="3510138" y="3794310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144" name="椭圆 143">
            <a:extLst>
              <a:ext uri="{FF2B5EF4-FFF2-40B4-BE49-F238E27FC236}">
                <a16:creationId xmlns:a16="http://schemas.microsoft.com/office/drawing/2014/main" id="{31495346-723E-4920-89A7-973FD31F090B}"/>
              </a:ext>
            </a:extLst>
          </p:cNvPr>
          <p:cNvSpPr/>
          <p:nvPr/>
        </p:nvSpPr>
        <p:spPr>
          <a:xfrm>
            <a:off x="4185960" y="3894096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145" name="椭圆 144">
            <a:extLst>
              <a:ext uri="{FF2B5EF4-FFF2-40B4-BE49-F238E27FC236}">
                <a16:creationId xmlns:a16="http://schemas.microsoft.com/office/drawing/2014/main" id="{6C3A1D6C-12D5-4BD4-A475-110E9E871C2C}"/>
              </a:ext>
            </a:extLst>
          </p:cNvPr>
          <p:cNvSpPr/>
          <p:nvPr/>
        </p:nvSpPr>
        <p:spPr>
          <a:xfrm>
            <a:off x="5805210" y="4956259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146" name="椭圆 145">
            <a:extLst>
              <a:ext uri="{FF2B5EF4-FFF2-40B4-BE49-F238E27FC236}">
                <a16:creationId xmlns:a16="http://schemas.microsoft.com/office/drawing/2014/main" id="{FDA493D1-1666-4F2A-BCA6-15E144A8885D}"/>
              </a:ext>
            </a:extLst>
          </p:cNvPr>
          <p:cNvSpPr/>
          <p:nvPr/>
        </p:nvSpPr>
        <p:spPr>
          <a:xfrm>
            <a:off x="4734781" y="3451309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147" name="椭圆 146">
            <a:extLst>
              <a:ext uri="{FF2B5EF4-FFF2-40B4-BE49-F238E27FC236}">
                <a16:creationId xmlns:a16="http://schemas.microsoft.com/office/drawing/2014/main" id="{F8EB8026-425A-420C-9051-913613DFFF16}"/>
              </a:ext>
            </a:extLst>
          </p:cNvPr>
          <p:cNvSpPr/>
          <p:nvPr/>
        </p:nvSpPr>
        <p:spPr>
          <a:xfrm>
            <a:off x="6466517" y="4586951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148" name="椭圆 147">
            <a:extLst>
              <a:ext uri="{FF2B5EF4-FFF2-40B4-BE49-F238E27FC236}">
                <a16:creationId xmlns:a16="http://schemas.microsoft.com/office/drawing/2014/main" id="{1B8B516F-CCE8-4D97-8DDB-1F107CC54C01}"/>
              </a:ext>
            </a:extLst>
          </p:cNvPr>
          <p:cNvSpPr/>
          <p:nvPr/>
        </p:nvSpPr>
        <p:spPr>
          <a:xfrm>
            <a:off x="5074871" y="4289509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149" name="椭圆 148">
            <a:extLst>
              <a:ext uri="{FF2B5EF4-FFF2-40B4-BE49-F238E27FC236}">
                <a16:creationId xmlns:a16="http://schemas.microsoft.com/office/drawing/2014/main" id="{A402AA78-D4BD-41CA-A15C-AAD34B0D735E}"/>
              </a:ext>
            </a:extLst>
          </p:cNvPr>
          <p:cNvSpPr/>
          <p:nvPr/>
        </p:nvSpPr>
        <p:spPr>
          <a:xfrm>
            <a:off x="7146785" y="5325567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150" name="椭圆 149">
            <a:extLst>
              <a:ext uri="{FF2B5EF4-FFF2-40B4-BE49-F238E27FC236}">
                <a16:creationId xmlns:a16="http://schemas.microsoft.com/office/drawing/2014/main" id="{C9C4CF38-CE5E-4C16-9D83-FB21E50E24D9}"/>
              </a:ext>
            </a:extLst>
          </p:cNvPr>
          <p:cNvSpPr/>
          <p:nvPr/>
        </p:nvSpPr>
        <p:spPr>
          <a:xfrm>
            <a:off x="1402045" y="3444345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151" name="椭圆 150">
            <a:extLst>
              <a:ext uri="{FF2B5EF4-FFF2-40B4-BE49-F238E27FC236}">
                <a16:creationId xmlns:a16="http://schemas.microsoft.com/office/drawing/2014/main" id="{EE578E49-8037-4A43-9574-3785452C3170}"/>
              </a:ext>
            </a:extLst>
          </p:cNvPr>
          <p:cNvSpPr/>
          <p:nvPr/>
        </p:nvSpPr>
        <p:spPr>
          <a:xfrm>
            <a:off x="6933606" y="5325567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152" name="椭圆 151">
            <a:extLst>
              <a:ext uri="{FF2B5EF4-FFF2-40B4-BE49-F238E27FC236}">
                <a16:creationId xmlns:a16="http://schemas.microsoft.com/office/drawing/2014/main" id="{C7B9205A-F36C-4F46-9692-4B22526CD42B}"/>
              </a:ext>
            </a:extLst>
          </p:cNvPr>
          <p:cNvSpPr/>
          <p:nvPr/>
        </p:nvSpPr>
        <p:spPr>
          <a:xfrm>
            <a:off x="1873116" y="4363616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153" name="椭圆 152">
            <a:extLst>
              <a:ext uri="{FF2B5EF4-FFF2-40B4-BE49-F238E27FC236}">
                <a16:creationId xmlns:a16="http://schemas.microsoft.com/office/drawing/2014/main" id="{C7618769-E0C8-4733-92F3-C75AC961FC60}"/>
              </a:ext>
            </a:extLst>
          </p:cNvPr>
          <p:cNvSpPr/>
          <p:nvPr/>
        </p:nvSpPr>
        <p:spPr>
          <a:xfrm>
            <a:off x="7685891" y="5032695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154" name="椭圆 153">
            <a:extLst>
              <a:ext uri="{FF2B5EF4-FFF2-40B4-BE49-F238E27FC236}">
                <a16:creationId xmlns:a16="http://schemas.microsoft.com/office/drawing/2014/main" id="{6DCC02EF-DDF0-4EB8-BE02-2884F13E13F2}"/>
              </a:ext>
            </a:extLst>
          </p:cNvPr>
          <p:cNvSpPr/>
          <p:nvPr/>
        </p:nvSpPr>
        <p:spPr>
          <a:xfrm>
            <a:off x="4923641" y="5169773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155" name="椭圆 154">
            <a:extLst>
              <a:ext uri="{FF2B5EF4-FFF2-40B4-BE49-F238E27FC236}">
                <a16:creationId xmlns:a16="http://schemas.microsoft.com/office/drawing/2014/main" id="{B1B3CF7F-D7D9-40B0-8B09-C30A9F0B95B1}"/>
              </a:ext>
            </a:extLst>
          </p:cNvPr>
          <p:cNvSpPr/>
          <p:nvPr/>
        </p:nvSpPr>
        <p:spPr>
          <a:xfrm>
            <a:off x="1873116" y="4954166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156" name="椭圆 155">
            <a:extLst>
              <a:ext uri="{FF2B5EF4-FFF2-40B4-BE49-F238E27FC236}">
                <a16:creationId xmlns:a16="http://schemas.microsoft.com/office/drawing/2014/main" id="{084AB001-D89B-4D7D-B1B1-5AF1C00C57D8}"/>
              </a:ext>
            </a:extLst>
          </p:cNvPr>
          <p:cNvSpPr/>
          <p:nvPr/>
        </p:nvSpPr>
        <p:spPr>
          <a:xfrm>
            <a:off x="8085104" y="4795398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157" name="椭圆 156">
            <a:extLst>
              <a:ext uri="{FF2B5EF4-FFF2-40B4-BE49-F238E27FC236}">
                <a16:creationId xmlns:a16="http://schemas.microsoft.com/office/drawing/2014/main" id="{FB39C72A-4C8E-47A4-83AB-974841031EE0}"/>
              </a:ext>
            </a:extLst>
          </p:cNvPr>
          <p:cNvSpPr/>
          <p:nvPr/>
        </p:nvSpPr>
        <p:spPr>
          <a:xfrm>
            <a:off x="4324305" y="4345975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158" name="椭圆 157">
            <a:extLst>
              <a:ext uri="{FF2B5EF4-FFF2-40B4-BE49-F238E27FC236}">
                <a16:creationId xmlns:a16="http://schemas.microsoft.com/office/drawing/2014/main" id="{781F3D35-4AB8-40BB-B563-AFA8D035FD7F}"/>
              </a:ext>
            </a:extLst>
          </p:cNvPr>
          <p:cNvSpPr/>
          <p:nvPr/>
        </p:nvSpPr>
        <p:spPr>
          <a:xfrm>
            <a:off x="7516034" y="5405668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159" name="椭圆 158">
            <a:extLst>
              <a:ext uri="{FF2B5EF4-FFF2-40B4-BE49-F238E27FC236}">
                <a16:creationId xmlns:a16="http://schemas.microsoft.com/office/drawing/2014/main" id="{65BA8C9A-1591-43A4-89DB-74E00BC626E1}"/>
              </a:ext>
            </a:extLst>
          </p:cNvPr>
          <p:cNvSpPr/>
          <p:nvPr/>
        </p:nvSpPr>
        <p:spPr>
          <a:xfrm>
            <a:off x="3240844" y="4329600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160" name="椭圆 159">
            <a:extLst>
              <a:ext uri="{FF2B5EF4-FFF2-40B4-BE49-F238E27FC236}">
                <a16:creationId xmlns:a16="http://schemas.microsoft.com/office/drawing/2014/main" id="{224B372B-93D9-4B30-A5F6-F7B0272AB20B}"/>
              </a:ext>
            </a:extLst>
          </p:cNvPr>
          <p:cNvSpPr/>
          <p:nvPr/>
        </p:nvSpPr>
        <p:spPr>
          <a:xfrm>
            <a:off x="4088061" y="3135083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161" name="椭圆 160">
            <a:extLst>
              <a:ext uri="{FF2B5EF4-FFF2-40B4-BE49-F238E27FC236}">
                <a16:creationId xmlns:a16="http://schemas.microsoft.com/office/drawing/2014/main" id="{5564BBC3-6AD6-41CD-84D3-A76BCD4EA79C}"/>
              </a:ext>
            </a:extLst>
          </p:cNvPr>
          <p:cNvSpPr/>
          <p:nvPr/>
        </p:nvSpPr>
        <p:spPr>
          <a:xfrm>
            <a:off x="4954037" y="5263591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162" name="椭圆 161">
            <a:extLst>
              <a:ext uri="{FF2B5EF4-FFF2-40B4-BE49-F238E27FC236}">
                <a16:creationId xmlns:a16="http://schemas.microsoft.com/office/drawing/2014/main" id="{C92CEFE6-B3C5-4724-BC22-B626AFDB6518}"/>
              </a:ext>
            </a:extLst>
          </p:cNvPr>
          <p:cNvSpPr/>
          <p:nvPr/>
        </p:nvSpPr>
        <p:spPr>
          <a:xfrm>
            <a:off x="5500828" y="4801799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163" name="椭圆 162">
            <a:extLst>
              <a:ext uri="{FF2B5EF4-FFF2-40B4-BE49-F238E27FC236}">
                <a16:creationId xmlns:a16="http://schemas.microsoft.com/office/drawing/2014/main" id="{F2E1EBCF-E19F-4DE1-89E6-F5C3D63F8351}"/>
              </a:ext>
            </a:extLst>
          </p:cNvPr>
          <p:cNvSpPr/>
          <p:nvPr/>
        </p:nvSpPr>
        <p:spPr>
          <a:xfrm>
            <a:off x="7179502" y="4835972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164" name="椭圆 163">
            <a:extLst>
              <a:ext uri="{FF2B5EF4-FFF2-40B4-BE49-F238E27FC236}">
                <a16:creationId xmlns:a16="http://schemas.microsoft.com/office/drawing/2014/main" id="{7E7A8AA8-2A6B-4B4D-A712-C957E196DED5}"/>
              </a:ext>
            </a:extLst>
          </p:cNvPr>
          <p:cNvSpPr/>
          <p:nvPr/>
        </p:nvSpPr>
        <p:spPr>
          <a:xfrm>
            <a:off x="4412548" y="5263591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165" name="椭圆 164">
            <a:extLst>
              <a:ext uri="{FF2B5EF4-FFF2-40B4-BE49-F238E27FC236}">
                <a16:creationId xmlns:a16="http://schemas.microsoft.com/office/drawing/2014/main" id="{C489DC67-3082-4778-9343-734290B12F57}"/>
              </a:ext>
            </a:extLst>
          </p:cNvPr>
          <p:cNvSpPr/>
          <p:nvPr/>
        </p:nvSpPr>
        <p:spPr>
          <a:xfrm>
            <a:off x="6756706" y="4452870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166" name="椭圆 165">
            <a:extLst>
              <a:ext uri="{FF2B5EF4-FFF2-40B4-BE49-F238E27FC236}">
                <a16:creationId xmlns:a16="http://schemas.microsoft.com/office/drawing/2014/main" id="{A8465E5D-6D49-4A36-8492-9B25AB0F82D9}"/>
              </a:ext>
            </a:extLst>
          </p:cNvPr>
          <p:cNvSpPr/>
          <p:nvPr/>
        </p:nvSpPr>
        <p:spPr>
          <a:xfrm>
            <a:off x="1856753" y="4178547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167" name="椭圆 166">
            <a:extLst>
              <a:ext uri="{FF2B5EF4-FFF2-40B4-BE49-F238E27FC236}">
                <a16:creationId xmlns:a16="http://schemas.microsoft.com/office/drawing/2014/main" id="{E56D68D5-9411-4DDD-BFD2-D7CD530AEBC1}"/>
              </a:ext>
            </a:extLst>
          </p:cNvPr>
          <p:cNvSpPr/>
          <p:nvPr/>
        </p:nvSpPr>
        <p:spPr>
          <a:xfrm>
            <a:off x="8159224" y="5057120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168" name="椭圆 167">
            <a:extLst>
              <a:ext uri="{FF2B5EF4-FFF2-40B4-BE49-F238E27FC236}">
                <a16:creationId xmlns:a16="http://schemas.microsoft.com/office/drawing/2014/main" id="{9E20C240-43BE-43B1-82B6-F71949A89856}"/>
              </a:ext>
            </a:extLst>
          </p:cNvPr>
          <p:cNvSpPr/>
          <p:nvPr/>
        </p:nvSpPr>
        <p:spPr>
          <a:xfrm>
            <a:off x="5630442" y="5263591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charset="-122" panose="02010600030101010101" pitchFamily="2" typeface="宋体"/>
              <a:sym typeface="+mn-lt"/>
            </a:endParaRPr>
          </a:p>
        </p:txBody>
      </p:sp>
      <p:sp>
        <p:nvSpPr>
          <p:cNvPr id="169" name="椭圆 168">
            <a:extLst>
              <a:ext uri="{FF2B5EF4-FFF2-40B4-BE49-F238E27FC236}">
                <a16:creationId xmlns:a16="http://schemas.microsoft.com/office/drawing/2014/main" id="{FDC03CE7-6301-475D-BB59-D2DED84A39B3}"/>
              </a:ext>
            </a:extLst>
          </p:cNvPr>
          <p:cNvSpPr/>
          <p:nvPr/>
        </p:nvSpPr>
        <p:spPr>
          <a:xfrm>
            <a:off x="2697478" y="5057120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170" name="椭圆 169">
            <a:extLst>
              <a:ext uri="{FF2B5EF4-FFF2-40B4-BE49-F238E27FC236}">
                <a16:creationId xmlns:a16="http://schemas.microsoft.com/office/drawing/2014/main" id="{341F57BC-EB26-44A6-A19B-087169D8AA88}"/>
              </a:ext>
            </a:extLst>
          </p:cNvPr>
          <p:cNvSpPr/>
          <p:nvPr/>
        </p:nvSpPr>
        <p:spPr>
          <a:xfrm>
            <a:off x="3810744" y="5263591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171" name="椭圆 170">
            <a:extLst>
              <a:ext uri="{FF2B5EF4-FFF2-40B4-BE49-F238E27FC236}">
                <a16:creationId xmlns:a16="http://schemas.microsoft.com/office/drawing/2014/main" id="{60A598CA-F870-4DF4-9A42-3159631D38E0}"/>
              </a:ext>
            </a:extLst>
          </p:cNvPr>
          <p:cNvSpPr/>
          <p:nvPr/>
        </p:nvSpPr>
        <p:spPr>
          <a:xfrm>
            <a:off x="7677395" y="3234972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172" name="椭圆 171">
            <a:extLst>
              <a:ext uri="{FF2B5EF4-FFF2-40B4-BE49-F238E27FC236}">
                <a16:creationId xmlns:a16="http://schemas.microsoft.com/office/drawing/2014/main" id="{BD3B10A7-11A3-4C70-9A6C-AFA392568921}"/>
              </a:ext>
            </a:extLst>
          </p:cNvPr>
          <p:cNvSpPr/>
          <p:nvPr/>
        </p:nvSpPr>
        <p:spPr>
          <a:xfrm>
            <a:off x="3401314" y="3299095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173" name="椭圆 172">
            <a:extLst>
              <a:ext uri="{FF2B5EF4-FFF2-40B4-BE49-F238E27FC236}">
                <a16:creationId xmlns:a16="http://schemas.microsoft.com/office/drawing/2014/main" id="{61C94F6E-F62D-4DCC-8285-AE042868F5B7}"/>
              </a:ext>
            </a:extLst>
          </p:cNvPr>
          <p:cNvSpPr/>
          <p:nvPr/>
        </p:nvSpPr>
        <p:spPr>
          <a:xfrm>
            <a:off x="3704826" y="4713086"/>
            <a:ext cx="147210" cy="147210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174" name="椭圆 173">
            <a:extLst>
              <a:ext uri="{FF2B5EF4-FFF2-40B4-BE49-F238E27FC236}">
                <a16:creationId xmlns:a16="http://schemas.microsoft.com/office/drawing/2014/main" id="{416E2A55-DD78-4AA4-902D-1F875080C519}"/>
              </a:ext>
            </a:extLst>
          </p:cNvPr>
          <p:cNvSpPr/>
          <p:nvPr/>
        </p:nvSpPr>
        <p:spPr>
          <a:xfrm>
            <a:off x="4221826" y="5307139"/>
            <a:ext cx="183328" cy="18332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175" name="椭圆 174">
            <a:extLst>
              <a:ext uri="{FF2B5EF4-FFF2-40B4-BE49-F238E27FC236}">
                <a16:creationId xmlns:a16="http://schemas.microsoft.com/office/drawing/2014/main" id="{7A90BF4E-C8F9-4A23-87E1-FA87181B1693}"/>
              </a:ext>
            </a:extLst>
          </p:cNvPr>
          <p:cNvSpPr/>
          <p:nvPr/>
        </p:nvSpPr>
        <p:spPr>
          <a:xfrm>
            <a:off x="1554245" y="5367772"/>
            <a:ext cx="327912" cy="327912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176" name="椭圆 175">
            <a:extLst>
              <a:ext uri="{FF2B5EF4-FFF2-40B4-BE49-F238E27FC236}">
                <a16:creationId xmlns:a16="http://schemas.microsoft.com/office/drawing/2014/main" id="{F952658C-02FD-4999-86F5-F09547D0E162}"/>
              </a:ext>
            </a:extLst>
          </p:cNvPr>
          <p:cNvSpPr/>
          <p:nvPr/>
        </p:nvSpPr>
        <p:spPr>
          <a:xfrm>
            <a:off x="4507122" y="4648101"/>
            <a:ext cx="183328" cy="18332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177" name="椭圆 176">
            <a:extLst>
              <a:ext uri="{FF2B5EF4-FFF2-40B4-BE49-F238E27FC236}">
                <a16:creationId xmlns:a16="http://schemas.microsoft.com/office/drawing/2014/main" id="{62E64DF0-F2EE-4CB0-A8DC-966E89789C3A}"/>
              </a:ext>
            </a:extLst>
          </p:cNvPr>
          <p:cNvSpPr/>
          <p:nvPr/>
        </p:nvSpPr>
        <p:spPr>
          <a:xfrm>
            <a:off x="3062950" y="4675315"/>
            <a:ext cx="183328" cy="18332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178" name="椭圆 177">
            <a:extLst>
              <a:ext uri="{FF2B5EF4-FFF2-40B4-BE49-F238E27FC236}">
                <a16:creationId xmlns:a16="http://schemas.microsoft.com/office/drawing/2014/main" id="{36F44C25-6621-4BC5-933C-4B23518DC4C2}"/>
              </a:ext>
            </a:extLst>
          </p:cNvPr>
          <p:cNvSpPr/>
          <p:nvPr/>
        </p:nvSpPr>
        <p:spPr>
          <a:xfrm>
            <a:off x="5449448" y="5154044"/>
            <a:ext cx="109547" cy="109547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179" name="椭圆 178">
            <a:extLst>
              <a:ext uri="{FF2B5EF4-FFF2-40B4-BE49-F238E27FC236}">
                <a16:creationId xmlns:a16="http://schemas.microsoft.com/office/drawing/2014/main" id="{A22BD3C4-B56F-4A0D-8F87-9997729D6A67}"/>
              </a:ext>
            </a:extLst>
          </p:cNvPr>
          <p:cNvSpPr/>
          <p:nvPr/>
        </p:nvSpPr>
        <p:spPr>
          <a:xfrm>
            <a:off x="1843006" y="5022059"/>
            <a:ext cx="183328" cy="18332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180" name="椭圆 179">
            <a:extLst>
              <a:ext uri="{FF2B5EF4-FFF2-40B4-BE49-F238E27FC236}">
                <a16:creationId xmlns:a16="http://schemas.microsoft.com/office/drawing/2014/main" id="{AC67301D-FFA1-426A-A6DA-BF1687B13089}"/>
              </a:ext>
            </a:extLst>
          </p:cNvPr>
          <p:cNvSpPr/>
          <p:nvPr/>
        </p:nvSpPr>
        <p:spPr>
          <a:xfrm>
            <a:off x="3122823" y="5529843"/>
            <a:ext cx="183328" cy="18332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181" name="椭圆 180">
            <a:extLst>
              <a:ext uri="{FF2B5EF4-FFF2-40B4-BE49-F238E27FC236}">
                <a16:creationId xmlns:a16="http://schemas.microsoft.com/office/drawing/2014/main" id="{9278FF10-A954-47D3-99DE-E790DC39075B}"/>
              </a:ext>
            </a:extLst>
          </p:cNvPr>
          <p:cNvSpPr/>
          <p:nvPr/>
        </p:nvSpPr>
        <p:spPr>
          <a:xfrm>
            <a:off x="6597700" y="3749788"/>
            <a:ext cx="109547" cy="109547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182" name="椭圆 181">
            <a:extLst>
              <a:ext uri="{FF2B5EF4-FFF2-40B4-BE49-F238E27FC236}">
                <a16:creationId xmlns:a16="http://schemas.microsoft.com/office/drawing/2014/main" id="{CE76AE7E-CFB0-4170-A003-51A152AE796E}"/>
              </a:ext>
            </a:extLst>
          </p:cNvPr>
          <p:cNvSpPr/>
          <p:nvPr/>
        </p:nvSpPr>
        <p:spPr>
          <a:xfrm>
            <a:off x="4263621" y="4815588"/>
            <a:ext cx="109547" cy="109547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183" name="椭圆 182">
            <a:extLst>
              <a:ext uri="{FF2B5EF4-FFF2-40B4-BE49-F238E27FC236}">
                <a16:creationId xmlns:a16="http://schemas.microsoft.com/office/drawing/2014/main" id="{09AF8AF6-5A2A-4B00-8F6C-B6AB02358C4C}"/>
              </a:ext>
            </a:extLst>
          </p:cNvPr>
          <p:cNvSpPr/>
          <p:nvPr/>
        </p:nvSpPr>
        <p:spPr>
          <a:xfrm>
            <a:off x="5128239" y="4683168"/>
            <a:ext cx="327912" cy="327912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184" name="椭圆 183">
            <a:extLst>
              <a:ext uri="{FF2B5EF4-FFF2-40B4-BE49-F238E27FC236}">
                <a16:creationId xmlns:a16="http://schemas.microsoft.com/office/drawing/2014/main" id="{20983C6B-AB5F-4C16-9E27-7C4AB6932822}"/>
              </a:ext>
            </a:extLst>
          </p:cNvPr>
          <p:cNvSpPr/>
          <p:nvPr/>
        </p:nvSpPr>
        <p:spPr>
          <a:xfrm>
            <a:off x="5804061" y="4782954"/>
            <a:ext cx="195943" cy="195943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charset="-122" panose="02010600030101010101" pitchFamily="2" typeface="宋体"/>
            </a:endParaRPr>
          </a:p>
        </p:txBody>
      </p:sp>
      <p:sp>
        <p:nvSpPr>
          <p:cNvPr id="185" name="椭圆 184">
            <a:extLst>
              <a:ext uri="{FF2B5EF4-FFF2-40B4-BE49-F238E27FC236}">
                <a16:creationId xmlns:a16="http://schemas.microsoft.com/office/drawing/2014/main" id="{803FF3EF-6C81-4C93-8D30-DF8A57E77AF7}"/>
              </a:ext>
            </a:extLst>
          </p:cNvPr>
          <p:cNvSpPr/>
          <p:nvPr/>
        </p:nvSpPr>
        <p:spPr>
          <a:xfrm>
            <a:off x="5518311" y="3684060"/>
            <a:ext cx="195943" cy="195943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186" name="椭圆 185">
            <a:extLst>
              <a:ext uri="{FF2B5EF4-FFF2-40B4-BE49-F238E27FC236}">
                <a16:creationId xmlns:a16="http://schemas.microsoft.com/office/drawing/2014/main" id="{80F951B7-F026-4283-8E6C-6E5E75179CD1}"/>
              </a:ext>
            </a:extLst>
          </p:cNvPr>
          <p:cNvSpPr/>
          <p:nvPr/>
        </p:nvSpPr>
        <p:spPr>
          <a:xfrm>
            <a:off x="4446020" y="4996357"/>
            <a:ext cx="195943" cy="195943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187" name="椭圆 186">
            <a:extLst>
              <a:ext uri="{FF2B5EF4-FFF2-40B4-BE49-F238E27FC236}">
                <a16:creationId xmlns:a16="http://schemas.microsoft.com/office/drawing/2014/main" id="{491D2B86-25A3-417A-A65D-0095F18288CF}"/>
              </a:ext>
            </a:extLst>
          </p:cNvPr>
          <p:cNvSpPr/>
          <p:nvPr/>
        </p:nvSpPr>
        <p:spPr>
          <a:xfrm>
            <a:off x="5969072" y="3626910"/>
            <a:ext cx="195943" cy="195943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188" name="椭圆 187">
            <a:extLst>
              <a:ext uri="{FF2B5EF4-FFF2-40B4-BE49-F238E27FC236}">
                <a16:creationId xmlns:a16="http://schemas.microsoft.com/office/drawing/2014/main" id="{79434836-12C8-438C-BBCC-5C51BA7710DF}"/>
              </a:ext>
            </a:extLst>
          </p:cNvPr>
          <p:cNvSpPr/>
          <p:nvPr/>
        </p:nvSpPr>
        <p:spPr>
          <a:xfrm>
            <a:off x="2269695" y="4291507"/>
            <a:ext cx="327912" cy="327912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189" name="椭圆 188">
            <a:extLst>
              <a:ext uri="{FF2B5EF4-FFF2-40B4-BE49-F238E27FC236}">
                <a16:creationId xmlns:a16="http://schemas.microsoft.com/office/drawing/2014/main" id="{AEE15C32-EAA3-4549-B0AA-1A7B82BFCBB1}"/>
              </a:ext>
            </a:extLst>
          </p:cNvPr>
          <p:cNvSpPr/>
          <p:nvPr/>
        </p:nvSpPr>
        <p:spPr>
          <a:xfrm>
            <a:off x="1113284" y="4989393"/>
            <a:ext cx="327912" cy="327912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190" name="椭圆 189">
            <a:extLst>
              <a:ext uri="{FF2B5EF4-FFF2-40B4-BE49-F238E27FC236}">
                <a16:creationId xmlns:a16="http://schemas.microsoft.com/office/drawing/2014/main" id="{F11C512A-C3AF-4F88-8160-88323114803E}"/>
              </a:ext>
            </a:extLst>
          </p:cNvPr>
          <p:cNvSpPr/>
          <p:nvPr/>
        </p:nvSpPr>
        <p:spPr>
          <a:xfrm>
            <a:off x="5851985" y="4316962"/>
            <a:ext cx="147210" cy="147210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191" name="椭圆 190">
            <a:extLst>
              <a:ext uri="{FF2B5EF4-FFF2-40B4-BE49-F238E27FC236}">
                <a16:creationId xmlns:a16="http://schemas.microsoft.com/office/drawing/2014/main" id="{C89D33DE-8DA6-4ACB-8631-47F27AAC7361}"/>
              </a:ext>
            </a:extLst>
          </p:cNvPr>
          <p:cNvSpPr/>
          <p:nvPr/>
        </p:nvSpPr>
        <p:spPr>
          <a:xfrm>
            <a:off x="3343783" y="4784722"/>
            <a:ext cx="246358" cy="246358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192" name="椭圆 191">
            <a:extLst>
              <a:ext uri="{FF2B5EF4-FFF2-40B4-BE49-F238E27FC236}">
                <a16:creationId xmlns:a16="http://schemas.microsoft.com/office/drawing/2014/main" id="{C3057705-C7D6-432E-86A5-8691C76360A2}"/>
              </a:ext>
            </a:extLst>
          </p:cNvPr>
          <p:cNvSpPr/>
          <p:nvPr/>
        </p:nvSpPr>
        <p:spPr>
          <a:xfrm>
            <a:off x="5782183" y="4471515"/>
            <a:ext cx="147210" cy="147210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193" name="椭圆 192">
            <a:extLst>
              <a:ext uri="{FF2B5EF4-FFF2-40B4-BE49-F238E27FC236}">
                <a16:creationId xmlns:a16="http://schemas.microsoft.com/office/drawing/2014/main" id="{B11BC374-E866-4896-862B-81C069169D74}"/>
              </a:ext>
            </a:extLst>
          </p:cNvPr>
          <p:cNvSpPr/>
          <p:nvPr/>
        </p:nvSpPr>
        <p:spPr>
          <a:xfrm>
            <a:off x="1645808" y="4912015"/>
            <a:ext cx="246358" cy="246358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194" name="椭圆 193">
            <a:extLst>
              <a:ext uri="{FF2B5EF4-FFF2-40B4-BE49-F238E27FC236}">
                <a16:creationId xmlns:a16="http://schemas.microsoft.com/office/drawing/2014/main" id="{A7562D54-437E-4849-B80A-EAC8BE93B430}"/>
              </a:ext>
            </a:extLst>
          </p:cNvPr>
          <p:cNvSpPr/>
          <p:nvPr/>
        </p:nvSpPr>
        <p:spPr>
          <a:xfrm>
            <a:off x="5942406" y="5234833"/>
            <a:ext cx="195943" cy="195943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195" name="椭圆 194">
            <a:extLst>
              <a:ext uri="{FF2B5EF4-FFF2-40B4-BE49-F238E27FC236}">
                <a16:creationId xmlns:a16="http://schemas.microsoft.com/office/drawing/2014/main" id="{CBF3CDB5-7B69-4D5A-911F-055BD88C36A8}"/>
              </a:ext>
            </a:extLst>
          </p:cNvPr>
          <p:cNvSpPr/>
          <p:nvPr/>
        </p:nvSpPr>
        <p:spPr>
          <a:xfrm>
            <a:off x="3049195" y="4323108"/>
            <a:ext cx="327912" cy="327912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196" name="椭圆 195">
            <a:extLst>
              <a:ext uri="{FF2B5EF4-FFF2-40B4-BE49-F238E27FC236}">
                <a16:creationId xmlns:a16="http://schemas.microsoft.com/office/drawing/2014/main" id="{FAA29BD0-80C3-469B-8F17-856E6B73CBE3}"/>
              </a:ext>
            </a:extLst>
          </p:cNvPr>
          <p:cNvSpPr/>
          <p:nvPr/>
        </p:nvSpPr>
        <p:spPr>
          <a:xfrm>
            <a:off x="3799300" y="4680131"/>
            <a:ext cx="195943" cy="195943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197" name="椭圆 196">
            <a:extLst>
              <a:ext uri="{FF2B5EF4-FFF2-40B4-BE49-F238E27FC236}">
                <a16:creationId xmlns:a16="http://schemas.microsoft.com/office/drawing/2014/main" id="{215A300D-8A12-45C7-9D11-A4ED6CC8898D}"/>
              </a:ext>
            </a:extLst>
          </p:cNvPr>
          <p:cNvSpPr/>
          <p:nvPr/>
        </p:nvSpPr>
        <p:spPr>
          <a:xfrm>
            <a:off x="5812579" y="4565333"/>
            <a:ext cx="147210" cy="147210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198" name="椭圆 197">
            <a:extLst>
              <a:ext uri="{FF2B5EF4-FFF2-40B4-BE49-F238E27FC236}">
                <a16:creationId xmlns:a16="http://schemas.microsoft.com/office/drawing/2014/main" id="{65F298F8-D0CA-456C-B29D-2401446ECF2E}"/>
              </a:ext>
            </a:extLst>
          </p:cNvPr>
          <p:cNvSpPr/>
          <p:nvPr/>
        </p:nvSpPr>
        <p:spPr>
          <a:xfrm>
            <a:off x="6359370" y="4103541"/>
            <a:ext cx="147210" cy="147210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199" name="椭圆 198">
            <a:extLst>
              <a:ext uri="{FF2B5EF4-FFF2-40B4-BE49-F238E27FC236}">
                <a16:creationId xmlns:a16="http://schemas.microsoft.com/office/drawing/2014/main" id="{291D3FE6-D4AE-472D-9BE0-E3170D36B837}"/>
              </a:ext>
            </a:extLst>
          </p:cNvPr>
          <p:cNvSpPr/>
          <p:nvPr/>
        </p:nvSpPr>
        <p:spPr>
          <a:xfrm>
            <a:off x="4173845" y="5210045"/>
            <a:ext cx="131638" cy="13163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200" name="椭圆 199">
            <a:extLst>
              <a:ext uri="{FF2B5EF4-FFF2-40B4-BE49-F238E27FC236}">
                <a16:creationId xmlns:a16="http://schemas.microsoft.com/office/drawing/2014/main" id="{00F1898C-3E3A-4BF3-8B4A-FFE2F59C6FA1}"/>
              </a:ext>
            </a:extLst>
          </p:cNvPr>
          <p:cNvSpPr/>
          <p:nvPr/>
        </p:nvSpPr>
        <p:spPr>
          <a:xfrm>
            <a:off x="3427800" y="5020351"/>
            <a:ext cx="220298" cy="22029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201" name="椭圆 200">
            <a:extLst>
              <a:ext uri="{FF2B5EF4-FFF2-40B4-BE49-F238E27FC236}">
                <a16:creationId xmlns:a16="http://schemas.microsoft.com/office/drawing/2014/main" id="{3824D960-437E-4F75-BA35-E09052373E92}"/>
              </a:ext>
            </a:extLst>
          </p:cNvPr>
          <p:cNvSpPr/>
          <p:nvPr/>
        </p:nvSpPr>
        <p:spPr>
          <a:xfrm>
            <a:off x="6477589" y="4553938"/>
            <a:ext cx="131638" cy="13163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0" panose="020b0604020202020204" pitchFamily="34" typeface="Arial"/>
              <a:cs typeface="+mn-ea"/>
              <a:sym typeface="+mn-lt"/>
            </a:endParaRPr>
          </a:p>
        </p:txBody>
      </p:sp>
      <p:sp>
        <p:nvSpPr>
          <p:cNvPr id="202" name="椭圆 201">
            <a:extLst>
              <a:ext uri="{FF2B5EF4-FFF2-40B4-BE49-F238E27FC236}">
                <a16:creationId xmlns:a16="http://schemas.microsoft.com/office/drawing/2014/main" id="{A77B711C-CCF3-45D7-B4DC-E6DB5B984ACD}"/>
              </a:ext>
            </a:extLst>
          </p:cNvPr>
          <p:cNvSpPr/>
          <p:nvPr/>
        </p:nvSpPr>
        <p:spPr>
          <a:xfrm>
            <a:off x="2458775" y="5003574"/>
            <a:ext cx="220298" cy="22029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206" name="椭圆 205">
            <a:extLst>
              <a:ext uri="{FF2B5EF4-FFF2-40B4-BE49-F238E27FC236}">
                <a16:creationId xmlns:a16="http://schemas.microsoft.com/office/drawing/2014/main" id="{96F98910-4FEA-4750-A590-63024F79A7A9}"/>
              </a:ext>
            </a:extLst>
          </p:cNvPr>
          <p:cNvSpPr/>
          <p:nvPr/>
        </p:nvSpPr>
        <p:spPr>
          <a:xfrm>
            <a:off x="5350740" y="3897730"/>
            <a:ext cx="928980" cy="928980"/>
          </a:xfrm>
          <a:prstGeom prst="ellipse">
            <a:avLst/>
          </a:prstGeom>
          <a:gradFill>
            <a:gsLst>
              <a:gs pos="21000">
                <a:schemeClr val="accent1">
                  <a:lumMod val="5000"/>
                  <a:lumOff val="95000"/>
                </a:schemeClr>
              </a:gs>
              <a:gs pos="57000">
                <a:schemeClr val="bg1">
                  <a:alpha val="73000"/>
                </a:schemeClr>
              </a:gs>
            </a:gsLst>
            <a:path path="circle">
              <a:fillToRect b="50000" l="50000" r="50000" t="50000"/>
            </a:path>
          </a:gra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203" name="椭圆 202">
            <a:extLst>
              <a:ext uri="{FF2B5EF4-FFF2-40B4-BE49-F238E27FC236}">
                <a16:creationId xmlns:a16="http://schemas.microsoft.com/office/drawing/2014/main" id="{F2CD26C4-B4B8-4163-87E7-155B2DB6A6B7}"/>
              </a:ext>
            </a:extLst>
          </p:cNvPr>
          <p:cNvSpPr/>
          <p:nvPr/>
        </p:nvSpPr>
        <p:spPr>
          <a:xfrm>
            <a:off x="3572041" y="5210045"/>
            <a:ext cx="131638" cy="13163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204" name="椭圆 203">
            <a:extLst>
              <a:ext uri="{FF2B5EF4-FFF2-40B4-BE49-F238E27FC236}">
                <a16:creationId xmlns:a16="http://schemas.microsoft.com/office/drawing/2014/main" id="{34462BAB-0CCC-449D-980A-F147F08EAF9B}"/>
              </a:ext>
            </a:extLst>
          </p:cNvPr>
          <p:cNvSpPr/>
          <p:nvPr/>
        </p:nvSpPr>
        <p:spPr>
          <a:xfrm>
            <a:off x="3065499" y="4797089"/>
            <a:ext cx="220298" cy="22029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205" name="椭圆 204">
            <a:extLst>
              <a:ext uri="{FF2B5EF4-FFF2-40B4-BE49-F238E27FC236}">
                <a16:creationId xmlns:a16="http://schemas.microsoft.com/office/drawing/2014/main" id="{6C546BFF-E5A0-4BC9-92AB-8D8E17800D4C}"/>
              </a:ext>
            </a:extLst>
          </p:cNvPr>
          <p:cNvSpPr/>
          <p:nvPr/>
        </p:nvSpPr>
        <p:spPr>
          <a:xfrm>
            <a:off x="4828259" y="3375249"/>
            <a:ext cx="1973942" cy="1973942"/>
          </a:xfrm>
          <a:prstGeom prst="ellipse">
            <a:avLst/>
          </a:prstGeom>
          <a:gradFill flip="none" rotWithShape="1">
            <a:gsLst>
              <a:gs pos="100000">
                <a:schemeClr val="bg1">
                  <a:alpha val="63000"/>
                </a:schemeClr>
              </a:gs>
              <a:gs pos="55000">
                <a:schemeClr val="bg1">
                  <a:alpha val="0"/>
                </a:schemeClr>
              </a:gs>
            </a:gsLst>
            <a:path path="circle">
              <a:fillToRect b="50000" l="50000" r="50000" t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F13495D6-2AFF-414F-850D-BE8256A5BB9B}"/>
              </a:ext>
            </a:extLst>
          </p:cNvPr>
          <p:cNvSpPr txBox="1"/>
          <p:nvPr/>
        </p:nvSpPr>
        <p:spPr>
          <a:xfrm>
            <a:off x="2551075" y="2243127"/>
            <a:ext cx="7089850" cy="3383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54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502040204020203" pitchFamily="34" typeface="Microsoft PhagsPa"/>
                <a:ea charset="-122" panose="020b0503020204020204" pitchFamily="34" typeface="微软雅黑"/>
                <a:cs charset="0" panose="020b0306030504020204" pitchFamily="34" typeface="Open Sans Light"/>
                <a:sym typeface="+mn-lt"/>
              </a:rPr>
              <a:t>感谢聆听，敬请指正PRESENTATION TEMPLATE POWERPOINT</a:t>
            </a:r>
          </a:p>
        </p:txBody>
      </p:sp>
      <p:sp>
        <p:nvSpPr>
          <p:cNvPr id="208" name="PA_文本框 9">
            <a:extLst>
              <a:ext uri="{FF2B5EF4-FFF2-40B4-BE49-F238E27FC236}">
                <a16:creationId xmlns:a16="http://schemas.microsoft.com/office/drawing/2014/main" id="{6D1BD5FB-8115-4E57-9BC4-FAD1C1CD2FC3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719513" y="3428816"/>
            <a:ext cx="4704523" cy="432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altLang="en-US" lang="zh-CN" sz="1867"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</a:rPr>
              <a:t>汇报人：XXX</a:t>
            </a:r>
          </a:p>
        </p:txBody>
      </p:sp>
      <p:sp>
        <p:nvSpPr>
          <p:cNvPr id="209" name="PA_圆角矩形 1">
            <a:extLst>
              <a:ext uri="{FF2B5EF4-FFF2-40B4-BE49-F238E27FC236}">
                <a16:creationId xmlns:a16="http://schemas.microsoft.com/office/drawing/2014/main" id="{E1AEFEF9-069F-4D1E-8DB2-E03A731FC9B1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5615364" y="4611399"/>
            <a:ext cx="1567623" cy="387076"/>
          </a:xfrm>
          <a:prstGeom prst="roundRect">
            <a:avLst>
              <a:gd fmla="val 50000" name="adj"/>
            </a:avLst>
          </a:prstGeom>
          <a:solidFill>
            <a:srgbClr val="E09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20XX.01.01</a:t>
            </a:r>
          </a:p>
        </p:txBody>
      </p:sp>
    </p:spTree>
    <p:extLst>
      <p:ext uri="{BB962C8B-B14F-4D97-AF65-F5344CB8AC3E}">
        <p14:creationId val="2979224150"/>
      </p:ext>
    </p:extLst>
  </p:cSld>
  <p:clrMapOvr>
    <a:masterClrMapping/>
  </p:clrMapOvr>
  <p:transition spd="slow">
    <p:randomBar dir="vert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16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7" nodeType="withEffect" presetClass="exit" presetID="22" presetSubtype="4">
                                  <p:stCondLst>
                                    <p:cond delay="750"/>
                                  </p:stCondLst>
                                  <p:childTnLst>
                                    <p:animEffect filter="wipe(down)" transition="out">
                                      <p:cBhvr>
                                        <p:cTn dur="250" id="18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2" id="20" nodeType="withEffect" presetClass="path" presetID="64" presetSubtype="0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2.22222E-06 L 0 -0.03912" pathEditMode="relative" ptsTypes="AA" rAng="0">
                                      <p:cBhvr>
                                        <p:cTn dur="500" fill="hold" id="2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68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1" id="22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26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path" presetID="42" presetSubtype="0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1.11111E-06 L 0 0.07384" pathEditMode="relative" ptsTypes="AA" rAng="0">
                                      <p:cBhvr>
                                        <p:cTn dur="500" fill="hold" id="28" spd="-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81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2" id="29" nodeType="withEffect" presetClass="exit" presetID="6" presetSubtype="32">
                                  <p:stCondLst>
                                    <p:cond delay="750"/>
                                  </p:stCondLst>
                                  <p:childTnLst>
                                    <p:animEffect filter="circle(out)" transition="out">
                                      <p:cBhvr>
                                        <p:cTn dur="1000" id="3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3" id="32" nodeType="withEffect" presetClass="emph" presetID="6" presetSubtype="0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dur="1000" fill="hold" id="33"/>
                                        <p:tgtEl>
                                          <p:spTgt spid="1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22" presetSubtype="1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6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37" nodeType="withEffect" presetClass="exit" presetID="22" presetSubtype="1">
                                  <p:stCondLst>
                                    <p:cond delay="1250"/>
                                  </p:stCondLst>
                                  <p:childTnLst>
                                    <p:animEffect filter="wipe(up)" transition="out">
                                      <p:cBhvr>
                                        <p:cTn dur="500" id="38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2" id="40" nodeType="withEffect" presetClass="path" presetID="64" presetSubtype="0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2.5E-06 -7.40741E-07 L -0.00183 0.00671" pathEditMode="relative" ptsTypes="AA" rAng="0">
                                      <p:cBhvr>
                                        <p:cTn dur="500" fill="hold" id="4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324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22" presetSubtype="4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4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45" nodeType="withEffect" presetClass="exit" presetID="22" presetSubtype="4">
                                  <p:stCondLst>
                                    <p:cond delay="1250"/>
                                  </p:stCondLst>
                                  <p:childTnLst>
                                    <p:animEffect filter="wipe(down)" transition="out">
                                      <p:cBhvr>
                                        <p:cTn dur="500" id="46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2" id="48" nodeType="withEffect" presetClass="path" presetID="64" presetSubtype="0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0 2.59259E-06 L 0 -0.00857" pathEditMode="relative" ptsTypes="AA" rAng="0">
                                      <p:cBhvr>
                                        <p:cTn dur="500" fill="hold" id="4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4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22" presetSubtype="1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2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53" nodeType="withEffect" presetClass="exit" presetID="22" presetSubtype="1">
                                  <p:stCondLst>
                                    <p:cond delay="1250"/>
                                  </p:stCondLst>
                                  <p:childTnLst>
                                    <p:animEffect filter="wipe(up)" transition="out">
                                      <p:cBhvr>
                                        <p:cTn dur="500" id="54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2" id="56" nodeType="withEffect" presetClass="path" presetID="64" presetSubtype="0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2.29167E-06 -3.7037E-07 L 0.00195 0.00718" pathEditMode="relative" ptsTypes="AA" rAng="0">
                                      <p:cBhvr>
                                        <p:cTn dur="500" fill="hold" id="57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347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22" presetSubtype="8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61" nodeType="withEffect" presetClass="exit" presetID="22" presetSubtype="8">
                                  <p:stCondLst>
                                    <p:cond delay="1250"/>
                                  </p:stCondLst>
                                  <p:childTnLst>
                                    <p:animEffect filter="wipe(left)" transition="out">
                                      <p:cBhvr>
                                        <p:cTn dur="500" id="62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2" id="64" nodeType="withEffect" presetClass="path" presetID="64" presetSubtype="0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4.16667E-07 0 L 0.00391 0.00185" pathEditMode="relative" ptsTypes="AA" rAng="0">
                                      <p:cBhvr>
                                        <p:cTn dur="500" fill="hold" id="65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93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66" nodeType="withEffect" presetClass="entr" presetID="22" presetSubtype="4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68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69" nodeType="withEffect" presetClass="exit" presetID="22" presetSubtype="4">
                                  <p:stCondLst>
                                    <p:cond delay="1250"/>
                                  </p:stCondLst>
                                  <p:childTnLst>
                                    <p:animEffect filter="wipe(down)" transition="out">
                                      <p:cBhvr>
                                        <p:cTn dur="500" id="7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2" id="72" nodeType="withEffect" presetClass="path" presetID="64" presetSubtype="0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2.91667E-06 2.22222E-06 L 0.00339 -0.00486" pathEditMode="relative" ptsTypes="AA" rAng="0">
                                      <p:cBhvr>
                                        <p:cTn dur="500" fill="hold" id="73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255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74" nodeType="withEffect" presetClass="entr" presetID="22" presetSubtype="4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6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77" nodeType="withEffect" presetClass="exit" presetID="22" presetSubtype="4">
                                  <p:stCondLst>
                                    <p:cond delay="1250"/>
                                  </p:stCondLst>
                                  <p:childTnLst>
                                    <p:animEffect filter="wipe(down)" transition="out">
                                      <p:cBhvr>
                                        <p:cTn dur="500" id="78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2" id="80" nodeType="withEffect" presetClass="path" presetID="64" presetSubtype="0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4.16667E-06 7.40741E-07 L -0.00338 -0.00532" pathEditMode="relative" ptsTypes="AA" rAng="0">
                                      <p:cBhvr>
                                        <p:cTn dur="500" fill="hold" id="8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278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82" nodeType="withEffect" presetClass="entr" presetID="22" presetSubtype="2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84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85" nodeType="withEffect" presetClass="exit" presetID="22" presetSubtype="2">
                                  <p:stCondLst>
                                    <p:cond delay="1250"/>
                                  </p:stCondLst>
                                  <p:childTnLst>
                                    <p:animEffect filter="wipe(right)" transition="out">
                                      <p:cBhvr>
                                        <p:cTn dur="500" id="86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2" id="88" nodeType="withEffect" presetClass="path" presetID="64" presetSubtype="0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1.66667E-06 -3.7037E-07 L -0.00443 0.00208" pathEditMode="relative" ptsTypes="AA" rAng="0">
                                      <p:cBhvr>
                                        <p:cTn dur="500" fill="hold" id="89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93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90" nodeType="withEffect" presetClass="entr" presetID="22" presetSubtype="4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92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93" nodeType="withEffect" presetClass="exit" presetID="22" presetSubtype="4">
                                  <p:stCondLst>
                                    <p:cond delay="800"/>
                                  </p:stCondLst>
                                  <p:childTnLst>
                                    <p:animEffect filter="wipe(down)" transition="out">
                                      <p:cBhvr>
                                        <p:cTn dur="250" id="94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2" id="96" nodeType="withEffect" presetClass="path" presetID="64" presetSubtype="0">
                                  <p:stCondLst>
                                    <p:cond delay="550"/>
                                  </p:stCondLst>
                                  <p:childTnLst>
                                    <p:animMotion origin="layout" path="M -3.125E-06 -4.81481E-06 L 0.01055 -0.03263" pathEditMode="relative" ptsTypes="AA" rAng="0">
                                      <p:cBhvr>
                                        <p:cTn dur="500" fill="hold" id="97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-1644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1" id="98" nodeType="withEffect" presetClass="entr" presetID="53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01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02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3" nodeType="withEffect" presetClass="path" presetID="42" presetSubtype="0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2.91667E-06 1.48148E-06 L -0.02162 0.06667" pathEditMode="relative" ptsTypes="AA" rAng="0">
                                      <p:cBhvr>
                                        <p:cTn dur="500" fill="hold" id="104" spd="-10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" y="3333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2" id="105" nodeType="withEffect" presetClass="exit" presetID="6" presetSubtype="32">
                                  <p:stCondLst>
                                    <p:cond delay="800"/>
                                  </p:stCondLst>
                                  <p:childTnLst>
                                    <p:animEffect filter="circle(out)" transition="out">
                                      <p:cBhvr>
                                        <p:cTn dur="1000" id="106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07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3" id="108" nodeType="withEffect" presetClass="emph" presetID="6" presetSubtype="0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dur="1000" fill="hold" id="109"/>
                                        <p:tgtEl>
                                          <p:spTgt spid="3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110" nodeType="withEffect" presetClass="entr" presetID="22" presetSubtype="1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1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12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13" nodeType="withEffect" presetClass="exit" presetID="22" presetSubtype="1">
                                  <p:stCondLst>
                                    <p:cond delay="1300"/>
                                  </p:stCondLst>
                                  <p:childTnLst>
                                    <p:animEffect filter="wipe(up)" transition="out">
                                      <p:cBhvr>
                                        <p:cTn dur="500" id="114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15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2" id="116" nodeType="withEffect" presetClass="path" presetID="64" presetSubtype="0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4.79167E-06 -1.85185E-06 L -0.00182 0.00671" pathEditMode="relative" ptsTypes="AA" rAng="0">
                                      <p:cBhvr>
                                        <p:cTn dur="500" fill="hold" id="117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324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18" nodeType="withEffect" presetClass="entr" presetID="22" presetSubtype="4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1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2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21" nodeType="withEffect" presetClass="exit" presetID="22" presetSubtype="4">
                                  <p:stCondLst>
                                    <p:cond delay="1300"/>
                                  </p:stCondLst>
                                  <p:childTnLst>
                                    <p:animEffect filter="wipe(down)" transition="out">
                                      <p:cBhvr>
                                        <p:cTn dur="500" id="122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23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2" id="124" nodeType="withEffect" presetClass="path" presetID="64" presetSubtype="0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2.91667E-06 1.48148E-06 L 2.91667E-06 -0.00857" pathEditMode="relative" ptsTypes="AA" rAng="0">
                                      <p:cBhvr>
                                        <p:cTn dur="500" fill="hold" id="125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4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26" nodeType="withEffect" presetClass="entr" presetID="22" presetSubtype="1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1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28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29" nodeType="withEffect" presetClass="exit" presetID="22" presetSubtype="1">
                                  <p:stCondLst>
                                    <p:cond delay="1300"/>
                                  </p:stCondLst>
                                  <p:childTnLst>
                                    <p:animEffect filter="wipe(up)" transition="out">
                                      <p:cBhvr>
                                        <p:cTn dur="500" id="13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3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2" id="132" nodeType="withEffect" presetClass="path" presetID="64" presetSubtype="0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5E-06 -1.48148E-06 L 0.00196 0.00718" pathEditMode="relative" ptsTypes="AA" rAng="0">
                                      <p:cBhvr>
                                        <p:cTn dur="500" fill="hold" id="133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347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34" nodeType="withEffect" presetClass="entr" presetID="22" presetSubtype="8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1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6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37" nodeType="withEffect" presetClass="exit" presetID="22" presetSubtype="8">
                                  <p:stCondLst>
                                    <p:cond delay="1300"/>
                                  </p:stCondLst>
                                  <p:childTnLst>
                                    <p:animEffect filter="wipe(left)" transition="out">
                                      <p:cBhvr>
                                        <p:cTn dur="500" id="138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3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2" id="140" nodeType="withEffect" presetClass="path" presetID="64" presetSubtype="0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2.5E-06 3.7037E-07 L 0.0039 0.00185" pathEditMode="relative" ptsTypes="AA" rAng="0">
                                      <p:cBhvr>
                                        <p:cTn dur="500" fill="hold" id="141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93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42" nodeType="withEffect" presetClass="entr" presetID="22" presetSubtype="4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1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44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45" nodeType="withEffect" presetClass="exit" presetID="22" presetSubtype="4">
                                  <p:stCondLst>
                                    <p:cond delay="1300"/>
                                  </p:stCondLst>
                                  <p:childTnLst>
                                    <p:animEffect filter="wipe(down)" transition="out">
                                      <p:cBhvr>
                                        <p:cTn dur="500" id="146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47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2" id="148" nodeType="withEffect" presetClass="path" presetID="64" presetSubtype="0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2.08333E-07 1.11111E-06 L 0.00339 -0.00486" pathEditMode="relative" ptsTypes="AA" rAng="0">
                                      <p:cBhvr>
                                        <p:cTn dur="500" fill="hold" id="149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255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50" nodeType="withEffect" presetClass="entr" presetID="22" presetSubtype="4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1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52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53" nodeType="withEffect" presetClass="exit" presetID="22" presetSubtype="4">
                                  <p:stCondLst>
                                    <p:cond delay="1300"/>
                                  </p:stCondLst>
                                  <p:childTnLst>
                                    <p:animEffect filter="wipe(down)" transition="out">
                                      <p:cBhvr>
                                        <p:cTn dur="500" id="154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55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2" id="156" nodeType="withEffect" presetClass="path" presetID="64" presetSubtype="0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1.45833E-06 1.11111E-06 L -0.00338 -0.00533" pathEditMode="relative" ptsTypes="AA" rAng="0">
                                      <p:cBhvr>
                                        <p:cTn dur="500" fill="hold" id="157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278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58" nodeType="withEffect" presetClass="entr" presetID="22" presetSubtype="2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1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6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61" nodeType="withEffect" presetClass="exit" presetID="22" presetSubtype="2">
                                  <p:stCondLst>
                                    <p:cond delay="1300"/>
                                  </p:stCondLst>
                                  <p:childTnLst>
                                    <p:animEffect filter="wipe(right)" transition="out">
                                      <p:cBhvr>
                                        <p:cTn dur="500" id="162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63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2" id="164" nodeType="withEffect" presetClass="path" presetID="64" presetSubtype="0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1.25E-06 -1.48148E-06 L -0.00443 0.00208" pathEditMode="relative" ptsTypes="AA" rAng="0">
                                      <p:cBhvr>
                                        <p:cTn dur="500" fill="hold" id="165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93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66" nodeType="withEffect" presetClass="entr" presetID="22" presetSubtype="8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1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68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69" nodeType="withEffect" presetClass="exit" presetID="22" presetSubtype="8">
                                  <p:stCondLst>
                                    <p:cond delay="850"/>
                                  </p:stCondLst>
                                  <p:childTnLst>
                                    <p:animEffect filter="wipe(left)" transition="out">
                                      <p:cBhvr>
                                        <p:cTn dur="250" id="17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7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2" id="172" nodeType="withEffect" presetClass="path" presetID="64" presetSubtype="0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4.16667E-06 4.07407E-06 L 0.0181 -0.01922" pathEditMode="relative" ptsTypes="AA" rAng="0">
                                      <p:cBhvr>
                                        <p:cTn dur="500" fill="hold" id="173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8" y="-972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1" id="174" nodeType="withEffect" presetClass="entr" presetID="53" presetSubtype="0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dur="1" fill="hold" id="1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76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77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78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9" nodeType="withEffect" presetClass="path" presetID="42" presetSubtype="0">
                                  <p:stCondLst>
                                    <p:cond delay="350"/>
                                  </p:stCondLst>
                                  <p:childTnLst>
                                    <p:animMotion origin="layout" path="M 5E-06 1.48148E-06 L -0.03671 0.03796" pathEditMode="relative" ptsTypes="AA" rAng="0">
                                      <p:cBhvr>
                                        <p:cTn dur="500" fill="hold" id="180" spd="-10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6" y="1898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2" id="181" nodeType="withEffect" presetClass="exit" presetID="6" presetSubtype="32">
                                  <p:stCondLst>
                                    <p:cond delay="850"/>
                                  </p:stCondLst>
                                  <p:childTnLst>
                                    <p:animEffect filter="circle(out)" transition="out">
                                      <p:cBhvr>
                                        <p:cTn dur="1000" id="182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83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3" id="184" nodeType="withEffect" presetClass="emph" presetID="6" presetSubtype="0">
                                  <p:stCondLst>
                                    <p:cond delay="850"/>
                                  </p:stCondLst>
                                  <p:childTnLst>
                                    <p:animScale>
                                      <p:cBhvr>
                                        <p:cTn dur="1000" fill="hold" id="185"/>
                                        <p:tgtEl>
                                          <p:spTgt spid="4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186" nodeType="withEffect" presetClass="entr" presetID="22" presetSubtype="1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dur="1" fill="hold" id="1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88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89" nodeType="withEffect" presetClass="exit" presetID="22" presetSubtype="1">
                                  <p:stCondLst>
                                    <p:cond delay="1350"/>
                                  </p:stCondLst>
                                  <p:childTnLst>
                                    <p:animEffect filter="wipe(up)" transition="out">
                                      <p:cBhvr>
                                        <p:cTn dur="500" id="19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9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2" id="192" nodeType="withEffect" presetClass="path" presetID="64" presetSubtype="0">
                                  <p:stCondLst>
                                    <p:cond delay="1350"/>
                                  </p:stCondLst>
                                  <p:childTnLst>
                                    <p:animMotion origin="layout" path="M -2.5E-06 -1.85185E-06 L -0.00182 0.00671" pathEditMode="relative" ptsTypes="AA" rAng="0">
                                      <p:cBhvr>
                                        <p:cTn dur="500" fill="hold" id="193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324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94" nodeType="withEffect" presetClass="entr" presetID="22" presetSubtype="4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dur="1" fill="hold" id="1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96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97" nodeType="withEffect" presetClass="exit" presetID="22" presetSubtype="4">
                                  <p:stCondLst>
                                    <p:cond delay="1350"/>
                                  </p:stCondLst>
                                  <p:childTnLst>
                                    <p:animEffect filter="wipe(down)" transition="out">
                                      <p:cBhvr>
                                        <p:cTn dur="500" id="198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9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2" id="200" nodeType="withEffect" presetClass="path" presetID="64" presetSubtype="0">
                                  <p:stCondLst>
                                    <p:cond delay="1350"/>
                                  </p:stCondLst>
                                  <p:childTnLst>
                                    <p:animMotion origin="layout" path="M 5E-06 2.96296E-06 L 5E-06 -0.00857" pathEditMode="relative" ptsTypes="AA" rAng="0">
                                      <p:cBhvr>
                                        <p:cTn dur="500" fill="hold" id="201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4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202" nodeType="withEffect" presetClass="entr" presetID="22" presetSubtype="1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dur="1" fill="hold" id="2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04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205" nodeType="withEffect" presetClass="exit" presetID="22" presetSubtype="1">
                                  <p:stCondLst>
                                    <p:cond delay="1350"/>
                                  </p:stCondLst>
                                  <p:childTnLst>
                                    <p:animEffect filter="wipe(up)" transition="out">
                                      <p:cBhvr>
                                        <p:cTn dur="500" id="206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07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2" id="208" nodeType="withEffect" presetClass="path" presetID="64" presetSubtype="0">
                                  <p:stCondLst>
                                    <p:cond delay="1350"/>
                                  </p:stCondLst>
                                  <p:childTnLst>
                                    <p:animMotion origin="layout" path="M -2.70833E-06 0 L 0.00196 0.00718" pathEditMode="relative" ptsTypes="AA" rAng="0">
                                      <p:cBhvr>
                                        <p:cTn dur="500" fill="hold" id="209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347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210" nodeType="withEffect" presetClass="entr" presetID="22" presetSubtype="8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dur="1" fill="hold" id="2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12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213" nodeType="withEffect" presetClass="exit" presetID="22" presetSubtype="8">
                                  <p:stCondLst>
                                    <p:cond delay="1350"/>
                                  </p:stCondLst>
                                  <p:childTnLst>
                                    <p:animEffect filter="wipe(left)" transition="out">
                                      <p:cBhvr>
                                        <p:cTn dur="500" id="214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15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2" id="216" nodeType="withEffect" presetClass="path" presetID="64" presetSubtype="0">
                                  <p:stCondLst>
                                    <p:cond delay="1350"/>
                                  </p:stCondLst>
                                  <p:childTnLst>
                                    <p:animMotion origin="layout" path="M 4.58333E-06 3.7037E-07 L 0.0039 0.00185" pathEditMode="relative" ptsTypes="AA" rAng="0">
                                      <p:cBhvr>
                                        <p:cTn dur="500" fill="hold" id="217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93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218" nodeType="withEffect" presetClass="entr" presetID="22" presetSubtype="4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dur="1" fill="hold" id="2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2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221" nodeType="withEffect" presetClass="exit" presetID="22" presetSubtype="4">
                                  <p:stCondLst>
                                    <p:cond delay="1350"/>
                                  </p:stCondLst>
                                  <p:childTnLst>
                                    <p:animEffect filter="wipe(down)" transition="out">
                                      <p:cBhvr>
                                        <p:cTn dur="500" id="222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23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2" id="224" nodeType="withEffect" presetClass="path" presetID="64" presetSubtype="0">
                                  <p:stCondLst>
                                    <p:cond delay="1350"/>
                                  </p:stCondLst>
                                  <p:childTnLst>
                                    <p:animMotion origin="layout" path="M 2.08333E-06 2.59259E-06 L 0.00338 -0.00486" pathEditMode="relative" ptsTypes="AA" rAng="0">
                                      <p:cBhvr>
                                        <p:cTn dur="500" fill="hold" id="225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255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226" nodeType="withEffect" presetClass="entr" presetID="22" presetSubtype="4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dur="1" fill="hold" id="2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28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229" nodeType="withEffect" presetClass="exit" presetID="22" presetSubtype="4">
                                  <p:stCondLst>
                                    <p:cond delay="1350"/>
                                  </p:stCondLst>
                                  <p:childTnLst>
                                    <p:animEffect filter="wipe(down)" transition="out">
                                      <p:cBhvr>
                                        <p:cTn dur="500" id="23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3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2" id="232" nodeType="withEffect" presetClass="path" presetID="64" presetSubtype="0">
                                  <p:stCondLst>
                                    <p:cond delay="1350"/>
                                  </p:stCondLst>
                                  <p:childTnLst>
                                    <p:animMotion origin="layout" path="M 8.33333E-07 1.11111E-06 L -0.00339 -0.00533" pathEditMode="relative" ptsTypes="AA" rAng="0">
                                      <p:cBhvr>
                                        <p:cTn dur="500" fill="hold" id="233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278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234" nodeType="withEffect" presetClass="entr" presetID="22" presetSubtype="2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dur="1" fill="hold" id="2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36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237" nodeType="withEffect" presetClass="exit" presetID="22" presetSubtype="2">
                                  <p:stCondLst>
                                    <p:cond delay="1350"/>
                                  </p:stCondLst>
                                  <p:childTnLst>
                                    <p:animEffect filter="wipe(right)" transition="out">
                                      <p:cBhvr>
                                        <p:cTn dur="500" id="238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3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2" id="240" nodeType="withEffect" presetClass="path" presetID="64" presetSubtype="0">
                                  <p:stCondLst>
                                    <p:cond delay="1350"/>
                                  </p:stCondLst>
                                  <p:childTnLst>
                                    <p:animMotion origin="layout" path="M 3.33333E-06 -1.48148E-06 L -0.00443 0.00208" pathEditMode="relative" ptsTypes="AA" rAng="0">
                                      <p:cBhvr>
                                        <p:cTn dur="500" fill="hold" id="241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93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242" nodeType="withEffect" presetClass="entr" presetID="22" presetSubtype="8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dur="1" fill="hold" id="2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244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245" nodeType="withEffect" presetClass="exit" presetID="22" presetSubtype="8">
                                  <p:stCondLst>
                                    <p:cond delay="900"/>
                                  </p:stCondLst>
                                  <p:childTnLst>
                                    <p:animEffect filter="wipe(left)" transition="out">
                                      <p:cBhvr>
                                        <p:cTn dur="250" id="246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47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2" id="248" nodeType="withEffect" presetClass="path" presetID="64" presetSubtype="0">
                                  <p:stCondLst>
                                    <p:cond delay="650"/>
                                  </p:stCondLst>
                                  <p:childTnLst>
                                    <p:animMotion origin="layout" path="M 3.125E-06 0 L 0.02096 0" pathEditMode="relative" ptsTypes="AA" rAng="0">
                                      <p:cBhvr>
                                        <p:cTn dur="500" fill="hold" id="249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2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1" id="250" nodeType="withEffect" presetClass="entr" presetID="53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2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52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53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254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5" nodeType="withEffect" presetClass="path" presetID="42" presetSubtype="0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3.75E-06 0 L -0.04283 0" pathEditMode="relative" ptsTypes="AA" rAng="0">
                                      <p:cBhvr>
                                        <p:cTn dur="500" fill="hold" id="256" spd="-100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8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2" id="257" nodeType="withEffect" presetClass="exit" presetID="6" presetSubtype="32">
                                  <p:stCondLst>
                                    <p:cond delay="900"/>
                                  </p:stCondLst>
                                  <p:childTnLst>
                                    <p:animEffect filter="circle(out)" transition="out">
                                      <p:cBhvr>
                                        <p:cTn dur="1000" id="258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59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3" id="260" nodeType="withEffect" presetClass="emph" presetID="6" presetSubtype="0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dur="1000" fill="hold" id="261"/>
                                        <p:tgtEl>
                                          <p:spTgt spid="5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262" nodeType="withEffect" presetClass="entr" presetID="22" presetSubtype="1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2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64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265" nodeType="withEffect" presetClass="exit" presetID="22" presetSubtype="1">
                                  <p:stCondLst>
                                    <p:cond delay="1400"/>
                                  </p:stCondLst>
                                  <p:childTnLst>
                                    <p:animEffect filter="wipe(up)" transition="out">
                                      <p:cBhvr>
                                        <p:cTn dur="500" id="266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67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2" id="268" nodeType="withEffect" presetClass="path" presetID="64" presetSubtype="0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1.45833E-06 -3.33333E-06 L -0.00182 0.00672" pathEditMode="relative" ptsTypes="AA" rAng="0">
                                      <p:cBhvr>
                                        <p:cTn dur="500" fill="hold" id="269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324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270" nodeType="withEffect" presetClass="entr" presetID="22" presetSubtype="4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2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72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273" nodeType="withEffect" presetClass="exit" presetID="22" presetSubtype="4">
                                  <p:stCondLst>
                                    <p:cond delay="1400"/>
                                  </p:stCondLst>
                                  <p:childTnLst>
                                    <p:animEffect filter="wipe(down)" transition="out">
                                      <p:cBhvr>
                                        <p:cTn dur="500" id="274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75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2" id="276" nodeType="withEffect" presetClass="path" presetID="64" presetSubtype="0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3.95833E-06 1.48148E-06 L -3.95833E-06 -0.00857" pathEditMode="relative" ptsTypes="AA" rAng="0">
                                      <p:cBhvr>
                                        <p:cTn dur="500" fill="hold" id="277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4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278" nodeType="withEffect" presetClass="entr" presetID="22" presetSubtype="1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2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8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281" nodeType="withEffect" presetClass="exit" presetID="22" presetSubtype="1">
                                  <p:stCondLst>
                                    <p:cond delay="1400"/>
                                  </p:stCondLst>
                                  <p:childTnLst>
                                    <p:animEffect filter="wipe(up)" transition="out">
                                      <p:cBhvr>
                                        <p:cTn dur="500" id="282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83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2" id="284" nodeType="withEffect" presetClass="path" presetID="64" presetSubtype="0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1.66667E-06 -1.48148E-06 L 0.00195 0.00718" pathEditMode="relative" ptsTypes="AA" rAng="0">
                                      <p:cBhvr>
                                        <p:cTn dur="500" fill="hold" id="285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347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286" nodeType="withEffect" presetClass="entr" presetID="22" presetSubtype="8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2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88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289" nodeType="withEffect" presetClass="exit" presetID="22" presetSubtype="8">
                                  <p:stCondLst>
                                    <p:cond delay="1400"/>
                                  </p:stCondLst>
                                  <p:childTnLst>
                                    <p:animEffect filter="wipe(left)" transition="out">
                                      <p:cBhvr>
                                        <p:cTn dur="500" id="29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9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2" id="292" nodeType="withEffect" presetClass="path" presetID="64" presetSubtype="0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4.16667E-06 -1.11111E-06 L 0.00391 0.00185" pathEditMode="relative" ptsTypes="AA" rAng="0">
                                      <p:cBhvr>
                                        <p:cTn dur="500" fill="hold" id="293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93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294" nodeType="withEffect" presetClass="entr" presetID="22" presetSubtype="4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2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96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297" nodeType="withEffect" presetClass="exit" presetID="22" presetSubtype="4">
                                  <p:stCondLst>
                                    <p:cond delay="1400"/>
                                  </p:stCondLst>
                                  <p:childTnLst>
                                    <p:animEffect filter="wipe(down)" transition="out">
                                      <p:cBhvr>
                                        <p:cTn dur="500" id="298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9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2" id="300" nodeType="withEffect" presetClass="path" presetID="64" presetSubtype="0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3.125E-06 1.11111E-06 L 0.00338 -0.00486" pathEditMode="relative" ptsTypes="AA" rAng="0">
                                      <p:cBhvr>
                                        <p:cTn dur="500" fill="hold" id="301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255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302" nodeType="withEffect" presetClass="entr" presetID="22" presetSubtype="4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3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04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305" nodeType="withEffect" presetClass="exit" presetID="22" presetSubtype="4">
                                  <p:stCondLst>
                                    <p:cond delay="1400"/>
                                  </p:stCondLst>
                                  <p:childTnLst>
                                    <p:animEffect filter="wipe(down)" transition="out">
                                      <p:cBhvr>
                                        <p:cTn dur="500" id="306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07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2" id="308" nodeType="withEffect" presetClass="path" presetID="64" presetSubtype="0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1.875E-06 -3.7037E-07 L -0.00339 -0.00532" pathEditMode="relative" ptsTypes="AA" rAng="0">
                                      <p:cBhvr>
                                        <p:cTn dur="500" fill="hold" id="309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278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310" nodeType="withEffect" presetClass="entr" presetID="22" presetSubtype="2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3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12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313" nodeType="withEffect" presetClass="exit" presetID="22" presetSubtype="2">
                                  <p:stCondLst>
                                    <p:cond delay="1400"/>
                                  </p:stCondLst>
                                  <p:childTnLst>
                                    <p:animEffect filter="wipe(right)" transition="out">
                                      <p:cBhvr>
                                        <p:cTn dur="500" id="314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15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2" id="316" nodeType="withEffect" presetClass="path" presetID="64" presetSubtype="0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4.58333E-06 -2.96296E-06 L -0.00443 0.00209" pathEditMode="relative" ptsTypes="AA" rAng="0">
                                      <p:cBhvr>
                                        <p:cTn dur="500" fill="hold" id="317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93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318" nodeType="withEffect" presetClass="entr" presetID="22" presetSubtype="8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3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32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321" nodeType="withEffect" presetClass="exit" presetID="22" presetSubtype="8">
                                  <p:stCondLst>
                                    <p:cond delay="950"/>
                                  </p:stCondLst>
                                  <p:childTnLst>
                                    <p:animEffect filter="wipe(left)" transition="out">
                                      <p:cBhvr>
                                        <p:cTn dur="250" id="322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23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2" id="324" nodeType="withEffect" presetClass="path" presetID="64" presetSubtype="0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4.58333E-06 3.7037E-07 L 0.01862 0.01944" pathEditMode="relative" ptsTypes="AA" rAng="0">
                                      <p:cBhvr>
                                        <p:cTn dur="500" fill="hold" id="325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4" y="972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1" id="326" nodeType="withEffect" presetClass="entr" presetID="53" presetSubtype="0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dur="1" fill="hold" id="3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328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29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33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1" nodeType="withEffect" presetClass="path" presetID="42" presetSubtype="0">
                                  <p:stCondLst>
                                    <p:cond delay="450"/>
                                  </p:stCondLst>
                                  <p:childTnLst>
                                    <p:animMotion origin="layout" path="M 4.375E-06 1.11022E-16 L -0.03698 -0.03796" pathEditMode="relative" ptsTypes="AA" rAng="0">
                                      <p:cBhvr>
                                        <p:cTn dur="500" fill="hold" id="332" spd="-100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9" y="-1898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2" id="333" nodeType="withEffect" presetClass="exit" presetID="6" presetSubtype="32">
                                  <p:stCondLst>
                                    <p:cond delay="950"/>
                                  </p:stCondLst>
                                  <p:childTnLst>
                                    <p:animEffect filter="circle(out)" transition="out">
                                      <p:cBhvr>
                                        <p:cTn dur="1000" id="334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35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3" id="336" nodeType="withEffect" presetClass="emph" presetID="6" presetSubtype="0">
                                  <p:stCondLst>
                                    <p:cond delay="950"/>
                                  </p:stCondLst>
                                  <p:childTnLst>
                                    <p:animScale>
                                      <p:cBhvr>
                                        <p:cTn dur="1000" fill="hold" id="337"/>
                                        <p:tgtEl>
                                          <p:spTgt spid="5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338" nodeType="withEffect" presetClass="entr" presetID="22" presetSubtype="1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dur="1" fill="hold" id="3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4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341" nodeType="withEffect" presetClass="exit" presetID="22" presetSubtype="1">
                                  <p:stCondLst>
                                    <p:cond delay="1450"/>
                                  </p:stCondLst>
                                  <p:childTnLst>
                                    <p:animEffect filter="wipe(up)" transition="out">
                                      <p:cBhvr>
                                        <p:cTn dur="500" id="342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43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2" id="344" nodeType="withEffect" presetClass="path" presetID="64" presetSubtype="0">
                                  <p:stCondLst>
                                    <p:cond delay="1450"/>
                                  </p:stCondLst>
                                  <p:childTnLst>
                                    <p:animMotion origin="layout" path="M -3.125E-06 -3.33333E-06 L -0.00182 0.00672" pathEditMode="relative" ptsTypes="AA" rAng="0">
                                      <p:cBhvr>
                                        <p:cTn dur="500" fill="hold" id="345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324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346" nodeType="withEffect" presetClass="entr" presetID="22" presetSubtype="4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dur="1" fill="hold" id="3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48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349" nodeType="withEffect" presetClass="exit" presetID="22" presetSubtype="4">
                                  <p:stCondLst>
                                    <p:cond delay="1450"/>
                                  </p:stCondLst>
                                  <p:childTnLst>
                                    <p:animEffect filter="wipe(down)" transition="out">
                                      <p:cBhvr>
                                        <p:cTn dur="500" id="3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5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2" id="352" nodeType="withEffect" presetClass="path" presetID="64" presetSubtype="0">
                                  <p:stCondLst>
                                    <p:cond delay="1450"/>
                                  </p:stCondLst>
                                  <p:childTnLst>
                                    <p:animMotion origin="layout" path="M 4.375E-06 1.48148E-06 L 4.375E-06 -0.00857" pathEditMode="relative" ptsTypes="AA" rAng="0">
                                      <p:cBhvr>
                                        <p:cTn dur="500" fill="hold" id="353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4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354" nodeType="withEffect" presetClass="entr" presetID="22" presetSubtype="1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dur="1" fill="hold" id="3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56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357" nodeType="withEffect" presetClass="exit" presetID="22" presetSubtype="1">
                                  <p:stCondLst>
                                    <p:cond delay="1450"/>
                                  </p:stCondLst>
                                  <p:childTnLst>
                                    <p:animEffect filter="wipe(up)" transition="out">
                                      <p:cBhvr>
                                        <p:cTn dur="500" id="358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5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2" id="360" nodeType="withEffect" presetClass="path" presetID="64" presetSubtype="0">
                                  <p:stCondLst>
                                    <p:cond delay="1450"/>
                                  </p:stCondLst>
                                  <p:childTnLst>
                                    <p:animMotion origin="layout" path="M -3.33333E-06 -1.48148E-06 L 0.00196 0.00718" pathEditMode="relative" ptsTypes="AA" rAng="0">
                                      <p:cBhvr>
                                        <p:cTn dur="500" fill="hold" id="361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347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362" nodeType="withEffect" presetClass="entr" presetID="22" presetSubtype="8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dur="1" fill="hold" id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64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365" nodeType="withEffect" presetClass="exit" presetID="22" presetSubtype="8">
                                  <p:stCondLst>
                                    <p:cond delay="1450"/>
                                  </p:stCondLst>
                                  <p:childTnLst>
                                    <p:animEffect filter="wipe(left)" transition="out">
                                      <p:cBhvr>
                                        <p:cTn dur="500" id="366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67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2" id="368" nodeType="withEffect" presetClass="path" presetID="64" presetSubtype="0">
                                  <p:stCondLst>
                                    <p:cond delay="1450"/>
                                  </p:stCondLst>
                                  <p:childTnLst>
                                    <p:animMotion origin="layout" path="M 3.95833E-06 -1.11111E-06 L 0.0039 0.00185" pathEditMode="relative" ptsTypes="AA" rAng="0">
                                      <p:cBhvr>
                                        <p:cTn dur="500" fill="hold" id="369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93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370" nodeType="withEffect" presetClass="entr" presetID="22" presetSubtype="4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dur="1" fill="hold" id="3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72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373" nodeType="withEffect" presetClass="exit" presetID="22" presetSubtype="4">
                                  <p:stCondLst>
                                    <p:cond delay="1450"/>
                                  </p:stCondLst>
                                  <p:childTnLst>
                                    <p:animEffect filter="wipe(down)" transition="out">
                                      <p:cBhvr>
                                        <p:cTn dur="500" id="374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75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2" id="376" nodeType="withEffect" presetClass="path" presetID="64" presetSubtype="0">
                                  <p:stCondLst>
                                    <p:cond delay="1450"/>
                                  </p:stCondLst>
                                  <p:childTnLst>
                                    <p:animMotion origin="layout" path="M 1.45833E-06 1.11111E-06 L 0.00338 -0.00486" pathEditMode="relative" ptsTypes="AA" rAng="0">
                                      <p:cBhvr>
                                        <p:cTn dur="500" fill="hold" id="377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255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378" nodeType="withEffect" presetClass="entr" presetID="22" presetSubtype="4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dur="1" fill="hold" id="3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8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381" nodeType="withEffect" presetClass="exit" presetID="22" presetSubtype="4">
                                  <p:stCondLst>
                                    <p:cond delay="1450"/>
                                  </p:stCondLst>
                                  <p:childTnLst>
                                    <p:animEffect filter="wipe(down)" transition="out">
                                      <p:cBhvr>
                                        <p:cTn dur="500" id="382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83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2" id="384" nodeType="withEffect" presetClass="path" presetID="64" presetSubtype="0">
                                  <p:stCondLst>
                                    <p:cond delay="1450"/>
                                  </p:stCondLst>
                                  <p:childTnLst>
                                    <p:animMotion origin="layout" path="M 2.08333E-07 -3.7037E-07 L -0.00339 -0.00532" pathEditMode="relative" ptsTypes="AA" rAng="0">
                                      <p:cBhvr>
                                        <p:cTn dur="500" fill="hold" id="385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278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386" nodeType="withEffect" presetClass="entr" presetID="22" presetSubtype="2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dur="1" fill="hold" id="3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88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389" nodeType="withEffect" presetClass="exit" presetID="22" presetSubtype="2">
                                  <p:stCondLst>
                                    <p:cond delay="1450"/>
                                  </p:stCondLst>
                                  <p:childTnLst>
                                    <p:animEffect filter="wipe(right)" transition="out">
                                      <p:cBhvr>
                                        <p:cTn dur="500" id="39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9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2" id="392" nodeType="withEffect" presetClass="path" presetID="64" presetSubtype="0">
                                  <p:stCondLst>
                                    <p:cond delay="1450"/>
                                  </p:stCondLst>
                                  <p:childTnLst>
                                    <p:animMotion origin="layout" path="M 2.70833E-06 -2.96296E-06 L -0.00443 0.00209" pathEditMode="relative" ptsTypes="AA" rAng="0">
                                      <p:cBhvr>
                                        <p:cTn dur="500" fill="hold" id="393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93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394" nodeType="withEffect" presetClass="entr" presetID="2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396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397" nodeType="withEffect" presetClass="exit" presetID="22" presetSubtype="1">
                                  <p:stCondLst>
                                    <p:cond delay="1000"/>
                                  </p:stCondLst>
                                  <p:childTnLst>
                                    <p:animEffect filter="wipe(up)" transition="out">
                                      <p:cBhvr>
                                        <p:cTn dur="250" id="398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99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2" id="400" nodeType="withEffect" presetClass="path" presetID="64" presetSubtype="0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54167E-06 1.85185E-06 L 0.01055 0.03287" pathEditMode="relative" ptsTypes="AA" rAng="0">
                                      <p:cBhvr>
                                        <p:cTn dur="500" fill="hold" id="401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1644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1" id="402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404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05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406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7" nodeType="withEffect" presetClass="path" presetID="42" presetSubtype="0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125E-06 2.96296E-06 L -0.02136 -0.06574" pathEditMode="relative" ptsTypes="AA" rAng="0">
                                      <p:cBhvr>
                                        <p:cTn dur="500" fill="hold" id="408" spd="-100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8" y="-3287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2" id="409" nodeType="withEffect" presetClass="exit" presetID="6" presetSubtype="32">
                                  <p:stCondLst>
                                    <p:cond delay="1000"/>
                                  </p:stCondLst>
                                  <p:childTnLst>
                                    <p:animEffect filter="circle(out)" transition="out">
                                      <p:cBhvr>
                                        <p:cTn dur="1000" id="41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1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3" id="412" nodeType="withEffect" presetClass="emph" presetID="6" presetSubtype="0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dur="1000" fill="hold" id="413"/>
                                        <p:tgtEl>
                                          <p:spTgt spid="6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414" nodeType="withEffect" presetClass="entr" presetID="22" presetSubtype="1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4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16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417" nodeType="withEffect" presetClass="exit" presetID="22" presetSubtype="1">
                                  <p:stCondLst>
                                    <p:cond delay="1500"/>
                                  </p:stCondLst>
                                  <p:childTnLst>
                                    <p:animEffect filter="wipe(up)" transition="out">
                                      <p:cBhvr>
                                        <p:cTn dur="500" id="418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1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2" id="420" nodeType="withEffect" presetClass="path" presetID="64" presetSubtype="0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4.58333E-06 -3.7037E-07 L -0.00182 0.00671" pathEditMode="relative" ptsTypes="AA" rAng="0">
                                      <p:cBhvr>
                                        <p:cTn dur="500" fill="hold" id="421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324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422" nodeType="withEffect" presetClass="entr" presetID="2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4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24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425" nodeType="withEffect" presetClass="exit" presetID="22" presetSubtype="4">
                                  <p:stCondLst>
                                    <p:cond delay="1500"/>
                                  </p:stCondLst>
                                  <p:childTnLst>
                                    <p:animEffect filter="wipe(down)" transition="out">
                                      <p:cBhvr>
                                        <p:cTn dur="500" id="426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27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2" id="428" nodeType="withEffect" presetClass="path" presetID="64" presetSubtype="0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125E-06 4.44444E-06 L 3.125E-06 -0.00857" pathEditMode="relative" ptsTypes="AA" rAng="0">
                                      <p:cBhvr>
                                        <p:cTn dur="500" fill="hold" id="429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4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430" nodeType="withEffect" presetClass="entr" presetID="22" presetSubtype="1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4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32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433" nodeType="withEffect" presetClass="exit" presetID="22" presetSubtype="1">
                                  <p:stCondLst>
                                    <p:cond delay="1500"/>
                                  </p:stCondLst>
                                  <p:childTnLst>
                                    <p:animEffect filter="wipe(up)" transition="out">
                                      <p:cBhvr>
                                        <p:cTn dur="500" id="434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35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2" id="436" nodeType="withEffect" presetClass="path" presetID="64" presetSubtype="0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4.79167E-06 0 L 0.00196 0.00718" pathEditMode="relative" ptsTypes="AA" rAng="0">
                                      <p:cBhvr>
                                        <p:cTn dur="500" fill="hold" id="437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347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438" nodeType="withEffect" presetClass="entr" presetID="2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4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4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441" nodeType="withEffect" presetClass="exit" presetID="22" presetSubtype="8">
                                  <p:stCondLst>
                                    <p:cond delay="1500"/>
                                  </p:stCondLst>
                                  <p:childTnLst>
                                    <p:animEffect filter="wipe(left)" transition="out">
                                      <p:cBhvr>
                                        <p:cTn dur="500" id="442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43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2" id="444" nodeType="withEffect" presetClass="path" presetID="64" presetSubtype="0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2.70833E-06 1.85185E-06 L 0.0039 0.00185" pathEditMode="relative" ptsTypes="AA" rAng="0">
                                      <p:cBhvr>
                                        <p:cTn dur="500" fill="hold" id="445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93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446" nodeType="withEffect" presetClass="entr" presetID="2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4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48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449" nodeType="withEffect" presetClass="exit" presetID="22" presetSubtype="4">
                                  <p:stCondLst>
                                    <p:cond delay="1500"/>
                                  </p:stCondLst>
                                  <p:childTnLst>
                                    <p:animEffect filter="wipe(down)" transition="out">
                                      <p:cBhvr>
                                        <p:cTn dur="500" id="4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5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2" id="452" nodeType="withEffect" presetClass="path" presetID="64" presetSubtype="0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 2.59259E-06 L 0.00339 -0.00486" pathEditMode="relative" ptsTypes="AA" rAng="0">
                                      <p:cBhvr>
                                        <p:cTn dur="500" fill="hold" id="453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255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454" nodeType="withEffect" presetClass="entr" presetID="2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4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56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457" nodeType="withEffect" presetClass="exit" presetID="22" presetSubtype="4">
                                  <p:stCondLst>
                                    <p:cond delay="1500"/>
                                  </p:stCondLst>
                                  <p:childTnLst>
                                    <p:animEffect filter="wipe(down)" transition="out">
                                      <p:cBhvr>
                                        <p:cTn dur="500" id="458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5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2" id="460" nodeType="withEffect" presetClass="path" presetID="64" presetSubtype="0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1.25E-06 2.59259E-06 L -0.00338 -0.00533" pathEditMode="relative" ptsTypes="AA" rAng="0">
                                      <p:cBhvr>
                                        <p:cTn dur="500" fill="hold" id="461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278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462" nodeType="withEffect" presetClass="entr" presetID="22" presetSubtype="2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4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64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465" nodeType="withEffect" presetClass="exit" presetID="22" presetSubtype="2">
                                  <p:stCondLst>
                                    <p:cond delay="1500"/>
                                  </p:stCondLst>
                                  <p:childTnLst>
                                    <p:animEffect filter="wipe(right)" transition="out">
                                      <p:cBhvr>
                                        <p:cTn dur="500" id="466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67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2" id="468" nodeType="withEffect" presetClass="path" presetID="64" presetSubtype="0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1.45833E-06 0 L -0.00443 0.00208" pathEditMode="relative" ptsTypes="AA" rAng="0">
                                      <p:cBhvr>
                                        <p:cTn dur="500" fill="hold" id="469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93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470" nodeType="withEffect" presetClass="entr" presetID="22" presetSubtype="1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4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472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473" nodeType="withEffect" presetClass="exit" presetID="22" presetSubtype="1">
                                  <p:stCondLst>
                                    <p:cond delay="1050"/>
                                  </p:stCondLst>
                                  <p:childTnLst>
                                    <p:animEffect filter="wipe(up)" transition="out">
                                      <p:cBhvr>
                                        <p:cTn dur="250" id="474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75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2" id="476" nodeType="withEffect" presetClass="path" presetID="64" presetSubtype="0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0 3.7037E-07 L 0 0.03611" pathEditMode="relative" ptsTypes="AA" rAng="0">
                                      <p:cBhvr>
                                        <p:cTn dur="500" fill="hold" id="477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06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1" id="478" nodeType="withEffect" presetClass="entr" presetID="53" presetSubtype="0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dur="1" fill="hold" id="4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48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81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482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83" nodeType="withEffect" presetClass="path" presetID="42" presetSubtype="0">
                                  <p:stCondLst>
                                    <p:cond delay="550"/>
                                  </p:stCondLst>
                                  <p:childTnLst>
                                    <p:animMotion origin="layout" path="M 0 -1.11111E-06 L 0 -0.07477" pathEditMode="relative" ptsTypes="AA" rAng="0">
                                      <p:cBhvr>
                                        <p:cTn dur="500" fill="hold" id="484" spd="-100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5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2" id="485" nodeType="withEffect" presetClass="exit" presetID="6" presetSubtype="32">
                                  <p:stCondLst>
                                    <p:cond delay="1050"/>
                                  </p:stCondLst>
                                  <p:childTnLst>
                                    <p:animEffect filter="circle(out)" transition="out">
                                      <p:cBhvr>
                                        <p:cTn dur="1000" id="486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87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3" id="488" nodeType="withEffect" presetClass="emph" presetID="6" presetSubtype="0">
                                  <p:stCondLst>
                                    <p:cond delay="1050"/>
                                  </p:stCondLst>
                                  <p:childTnLst>
                                    <p:animScale>
                                      <p:cBhvr>
                                        <p:cTn dur="1000" fill="hold" id="489"/>
                                        <p:tgtEl>
                                          <p:spTgt spid="7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490" nodeType="withEffect" presetClass="entr" presetID="22" presetSubtype="1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dur="1" fill="hold" id="4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92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493" nodeType="withEffect" presetClass="exit" presetID="22" presetSubtype="1">
                                  <p:stCondLst>
                                    <p:cond delay="1550"/>
                                  </p:stCondLst>
                                  <p:childTnLst>
                                    <p:animEffect filter="wipe(up)" transition="out">
                                      <p:cBhvr>
                                        <p:cTn dur="500" id="494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95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2" id="496" nodeType="withEffect" presetClass="path" presetID="64" presetSubtype="0">
                                  <p:stCondLst>
                                    <p:cond delay="1550"/>
                                  </p:stCondLst>
                                  <p:childTnLst>
                                    <p:animMotion origin="layout" path="M 2.5E-06 -4.44444E-06 L -0.00183 0.00672" pathEditMode="relative" ptsTypes="AA" rAng="0">
                                      <p:cBhvr>
                                        <p:cTn dur="500" fill="hold" id="497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324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498" nodeType="withEffect" presetClass="entr" presetID="22" presetSubtype="4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dur="1" fill="hold" id="4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501" nodeType="withEffect" presetClass="exit" presetID="22" presetSubtype="4">
                                  <p:stCondLst>
                                    <p:cond delay="1550"/>
                                  </p:stCondLst>
                                  <p:childTnLst>
                                    <p:animEffect filter="wipe(down)" transition="out">
                                      <p:cBhvr>
                                        <p:cTn dur="500" id="502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03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2" id="504" nodeType="withEffect" presetClass="path" presetID="64" presetSubtype="0">
                                  <p:stCondLst>
                                    <p:cond delay="1550"/>
                                  </p:stCondLst>
                                  <p:childTnLst>
                                    <p:animMotion origin="layout" path="M 0 -1.11111E-06 L 0 -0.00856" pathEditMode="relative" ptsTypes="AA" rAng="0">
                                      <p:cBhvr>
                                        <p:cTn dur="500" fill="hold" id="505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4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506" nodeType="withEffect" presetClass="entr" presetID="22" presetSubtype="1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dur="1" fill="hold" id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08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509" nodeType="withEffect" presetClass="exit" presetID="22" presetSubtype="1">
                                  <p:stCondLst>
                                    <p:cond delay="1550"/>
                                  </p:stCondLst>
                                  <p:childTnLst>
                                    <p:animEffect filter="wipe(up)" transition="out">
                                      <p:cBhvr>
                                        <p:cTn dur="500" id="51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1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2" id="512" nodeType="withEffect" presetClass="path" presetID="64" presetSubtype="0">
                                  <p:stCondLst>
                                    <p:cond delay="1550"/>
                                  </p:stCondLst>
                                  <p:childTnLst>
                                    <p:animMotion origin="layout" path="M 2.29167E-06 -4.07407E-06 L 0.00195 0.00718" pathEditMode="relative" ptsTypes="AA" rAng="0">
                                      <p:cBhvr>
                                        <p:cTn dur="500" fill="hold" id="513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347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514" nodeType="withEffect" presetClass="entr" presetID="22" presetSubtype="8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dur="1" fill="hold" id="5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16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517" nodeType="withEffect" presetClass="exit" presetID="22" presetSubtype="8">
                                  <p:stCondLst>
                                    <p:cond delay="1550"/>
                                  </p:stCondLst>
                                  <p:childTnLst>
                                    <p:animEffect filter="wipe(left)" transition="out">
                                      <p:cBhvr>
                                        <p:cTn dur="500" id="518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1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2" id="520" nodeType="withEffect" presetClass="path" presetID="64" presetSubtype="0">
                                  <p:stCondLst>
                                    <p:cond delay="1550"/>
                                  </p:stCondLst>
                                  <p:childTnLst>
                                    <p:animMotion origin="layout" path="M -4.16667E-07 -3.7037E-06 L 0.00391 0.00186" pathEditMode="relative" ptsTypes="AA" rAng="0">
                                      <p:cBhvr>
                                        <p:cTn dur="500" fill="hold" id="521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93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522" nodeType="withEffect" presetClass="entr" presetID="22" presetSubtype="4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dur="1" fill="hold" id="5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24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525" nodeType="withEffect" presetClass="exit" presetID="22" presetSubtype="4">
                                  <p:stCondLst>
                                    <p:cond delay="1550"/>
                                  </p:stCondLst>
                                  <p:childTnLst>
                                    <p:animEffect filter="wipe(down)" transition="out">
                                      <p:cBhvr>
                                        <p:cTn dur="500" id="526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27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2" id="528" nodeType="withEffect" presetClass="path" presetID="64" presetSubtype="0">
                                  <p:stCondLst>
                                    <p:cond delay="1550"/>
                                  </p:stCondLst>
                                  <p:childTnLst>
                                    <p:animMotion origin="layout" path="M -2.91667E-06 -1.48148E-06 L 0.00339 -0.00486" pathEditMode="relative" ptsTypes="AA" rAng="0">
                                      <p:cBhvr>
                                        <p:cTn dur="500" fill="hold" id="529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255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530" nodeType="withEffect" presetClass="entr" presetID="22" presetSubtype="4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dur="1" fill="hold" id="5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32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533" nodeType="withEffect" presetClass="exit" presetID="22" presetSubtype="4">
                                  <p:stCondLst>
                                    <p:cond delay="1550"/>
                                  </p:stCondLst>
                                  <p:childTnLst>
                                    <p:animEffect filter="wipe(down)" transition="out">
                                      <p:cBhvr>
                                        <p:cTn dur="500" id="534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35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2" id="536" nodeType="withEffect" presetClass="path" presetID="64" presetSubtype="0">
                                  <p:stCondLst>
                                    <p:cond delay="1550"/>
                                  </p:stCondLst>
                                  <p:childTnLst>
                                    <p:animMotion origin="layout" path="M -4.16667E-06 -1.48148E-06 L -0.00338 -0.00532" pathEditMode="relative" ptsTypes="AA" rAng="0">
                                      <p:cBhvr>
                                        <p:cTn dur="500" fill="hold" id="537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278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538" nodeType="withEffect" presetClass="entr" presetID="22" presetSubtype="2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dur="1" fill="hold" id="5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54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541" nodeType="withEffect" presetClass="exit" presetID="22" presetSubtype="2">
                                  <p:stCondLst>
                                    <p:cond delay="1550"/>
                                  </p:stCondLst>
                                  <p:childTnLst>
                                    <p:animEffect filter="wipe(right)" transition="out">
                                      <p:cBhvr>
                                        <p:cTn dur="500" id="542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43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2" id="544" nodeType="withEffect" presetClass="path" presetID="64" presetSubtype="0">
                                  <p:stCondLst>
                                    <p:cond delay="1550"/>
                                  </p:stCondLst>
                                  <p:childTnLst>
                                    <p:animMotion origin="layout" path="M -1.66667E-06 -4.07407E-06 L -0.00443 0.00209" pathEditMode="relative" ptsTypes="AA" rAng="0">
                                      <p:cBhvr>
                                        <p:cTn dur="500" fill="hold" id="545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93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546" nodeType="withEffect" presetClass="entr" presetID="22" presetSubtype="1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dur="1" fill="hold" id="5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548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549" nodeType="withEffect" presetClass="exit" presetID="22" presetSubtype="1">
                                  <p:stCondLst>
                                    <p:cond delay="1100"/>
                                  </p:stCondLst>
                                  <p:childTnLst>
                                    <p:animEffect filter="wipe(up)" transition="out">
                                      <p:cBhvr>
                                        <p:cTn dur="250" id="5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5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2" id="552" nodeType="withEffect" presetClass="path" presetID="64" presetSubtype="0">
                                  <p:stCondLst>
                                    <p:cond delay="850"/>
                                  </p:stCondLst>
                                  <p:childTnLst>
                                    <p:animMotion origin="layout" path="M 3.54167E-06 3.33333E-06 L -0.01484 0.0456" pathEditMode="relative" ptsTypes="AA" rAng="0">
                                      <p:cBhvr>
                                        <p:cTn dur="500" fill="hold" id="553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4" y="1597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1" id="554" nodeType="withEffect" presetClass="entr" presetID="53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5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556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557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558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59" nodeType="withEffect" presetClass="path" presetID="42" presetSubtype="0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2.70833E-06 1.48148E-06 L 0.02149 -0.06621" pathEditMode="relative" ptsTypes="AA" rAng="0">
                                      <p:cBhvr>
                                        <p:cTn dur="500" fill="hold" id="560" spd="-100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8" y="-331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2" id="561" nodeType="withEffect" presetClass="exit" presetID="6" presetSubtype="32">
                                  <p:stCondLst>
                                    <p:cond delay="1100"/>
                                  </p:stCondLst>
                                  <p:childTnLst>
                                    <p:animEffect filter="circle(out)" transition="out">
                                      <p:cBhvr>
                                        <p:cTn dur="1000" id="562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63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3" id="564" nodeType="withEffect" presetClass="emph" presetID="6" presetSubtype="0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dur="1000" fill="hold" id="565"/>
                                        <p:tgtEl>
                                          <p:spTgt spid="8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566" nodeType="withEffect" presetClass="entr" presetID="22" presetSubtype="1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5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68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569" nodeType="withEffect" presetClass="exit" presetID="22" presetSubtype="1">
                                  <p:stCondLst>
                                    <p:cond delay="1600"/>
                                  </p:stCondLst>
                                  <p:childTnLst>
                                    <p:animEffect filter="wipe(up)" transition="out">
                                      <p:cBhvr>
                                        <p:cTn dur="500" id="57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7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2" id="572" nodeType="withEffect" presetClass="path" presetID="64" presetSubtype="0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-4.16667E-07 -1.85185E-06 L -0.00182 0.00671" pathEditMode="relative" ptsTypes="AA" rAng="0">
                                      <p:cBhvr>
                                        <p:cTn dur="500" fill="hold" id="573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324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574" nodeType="withEffect" presetClass="entr" presetID="22" presetSubtype="4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5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76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577" nodeType="withEffect" presetClass="exit" presetID="22" presetSubtype="4">
                                  <p:stCondLst>
                                    <p:cond delay="1600"/>
                                  </p:stCondLst>
                                  <p:childTnLst>
                                    <p:animEffect filter="wipe(down)" transition="out">
                                      <p:cBhvr>
                                        <p:cTn dur="500" id="578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7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2" id="580" nodeType="withEffect" presetClass="path" presetID="64" presetSubtype="0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-2.91667E-06 2.96296E-06 L -2.91667E-06 -0.00857" pathEditMode="relative" ptsTypes="AA" rAng="0">
                                      <p:cBhvr>
                                        <p:cTn dur="500" fill="hold" id="581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4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582" nodeType="withEffect" presetClass="entr" presetID="22" presetSubtype="1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5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84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585" nodeType="withEffect" presetClass="exit" presetID="22" presetSubtype="1">
                                  <p:stCondLst>
                                    <p:cond delay="1600"/>
                                  </p:stCondLst>
                                  <p:childTnLst>
                                    <p:animEffect filter="wipe(up)" transition="out">
                                      <p:cBhvr>
                                        <p:cTn dur="500" id="586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87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2" id="588" nodeType="withEffect" presetClass="path" presetID="64" presetSubtype="0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-6.25E-07 0 L 0.00195 0.00718" pathEditMode="relative" ptsTypes="AA" rAng="0">
                                      <p:cBhvr>
                                        <p:cTn dur="500" fill="hold" id="589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347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590" nodeType="withEffect" presetClass="entr" presetID="22" presetSubtype="8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5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92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593" nodeType="withEffect" presetClass="exit" presetID="22" presetSubtype="8">
                                  <p:stCondLst>
                                    <p:cond delay="1600"/>
                                  </p:stCondLst>
                                  <p:childTnLst>
                                    <p:animEffect filter="wipe(left)" transition="out">
                                      <p:cBhvr>
                                        <p:cTn dur="500" id="594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95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2" id="596" nodeType="withEffect" presetClass="path" presetID="64" presetSubtype="0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-3.125E-06 3.7037E-07 L 0.00391 0.00185" pathEditMode="relative" ptsTypes="AA" rAng="0">
                                      <p:cBhvr>
                                        <p:cTn dur="500" fill="hold" id="597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93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598" nodeType="withEffect" presetClass="entr" presetID="22" presetSubtype="4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5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6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601" nodeType="withEffect" presetClass="exit" presetID="22" presetSubtype="4">
                                  <p:stCondLst>
                                    <p:cond delay="1600"/>
                                  </p:stCondLst>
                                  <p:childTnLst>
                                    <p:animEffect filter="wipe(down)" transition="out">
                                      <p:cBhvr>
                                        <p:cTn dur="500" id="602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03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2" id="604" nodeType="withEffect" presetClass="path" presetID="64" presetSubtype="0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4.16667E-06 2.59259E-06 L 0.00338 -0.00486" pathEditMode="relative" ptsTypes="AA" rAng="0">
                                      <p:cBhvr>
                                        <p:cTn dur="500" fill="hold" id="605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255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606" nodeType="withEffect" presetClass="entr" presetID="22" presetSubtype="4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6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608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609" nodeType="withEffect" presetClass="exit" presetID="22" presetSubtype="4">
                                  <p:stCondLst>
                                    <p:cond delay="1600"/>
                                  </p:stCondLst>
                                  <p:childTnLst>
                                    <p:animEffect filter="wipe(down)" transition="out">
                                      <p:cBhvr>
                                        <p:cTn dur="500" id="61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1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2" id="612" nodeType="withEffect" presetClass="path" presetID="64" presetSubtype="0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2.91667E-06 1.11111E-06 L -0.00339 -0.00533" pathEditMode="relative" ptsTypes="AA" rAng="0">
                                      <p:cBhvr>
                                        <p:cTn dur="500" fill="hold" id="613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278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614" nodeType="withEffect" presetClass="entr" presetID="22" presetSubtype="2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6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616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617" nodeType="withEffect" presetClass="exit" presetID="22" presetSubtype="2">
                                  <p:stCondLst>
                                    <p:cond delay="1600"/>
                                  </p:stCondLst>
                                  <p:childTnLst>
                                    <p:animEffect filter="wipe(right)" transition="out">
                                      <p:cBhvr>
                                        <p:cTn dur="500" id="618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1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2" id="620" nodeType="withEffect" presetClass="path" presetID="64" presetSubtype="0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-4.375E-06 -1.48148E-06 L -0.00442 0.00208" pathEditMode="relative" ptsTypes="AA" rAng="0">
                                      <p:cBhvr>
                                        <p:cTn dur="500" fill="hold" id="621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93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622" nodeType="withEffect" presetClass="entr" presetID="22" presetSubtype="2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6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750" id="624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625" nodeType="withEffect" presetClass="exit" presetID="22" presetSubtype="2">
                                  <p:stCondLst>
                                    <p:cond delay="1150"/>
                                  </p:stCondLst>
                                  <p:childTnLst>
                                    <p:animEffect filter="wipe(right)" transition="out">
                                      <p:cBhvr>
                                        <p:cTn dur="250" id="626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27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2" id="628" nodeType="withEffect" presetClass="path" presetID="64" presetSubtype="0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4.79167E-06 -2.59259E-06 L -0.01823 0.01875" pathEditMode="relative" ptsTypes="AA" rAng="0">
                                      <p:cBhvr>
                                        <p:cTn dur="500" fill="hold" id="629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" y="926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1" id="630" nodeType="withEffect" presetClass="entr" presetID="53" presetSubtype="0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dur="1" fill="hold" id="6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632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33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634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35" nodeType="withEffect" presetClass="path" presetID="42" presetSubtype="0">
                                  <p:stCondLst>
                                    <p:cond delay="650"/>
                                  </p:stCondLst>
                                  <p:childTnLst>
                                    <p:animMotion origin="layout" path="M -4.58333E-06 1.48148E-06 L 0.03672 -0.03773" pathEditMode="relative" ptsTypes="AA" rAng="0">
                                      <p:cBhvr>
                                        <p:cTn dur="500" fill="hold" id="636" spd="-100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6" y="-1898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2" id="637" nodeType="withEffect" presetClass="exit" presetID="6" presetSubtype="32">
                                  <p:stCondLst>
                                    <p:cond delay="1150"/>
                                  </p:stCondLst>
                                  <p:childTnLst>
                                    <p:animEffect filter="circle(out)" transition="out">
                                      <p:cBhvr>
                                        <p:cTn dur="1000" id="638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39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3" id="640" nodeType="withEffect" presetClass="emph" presetID="6" presetSubtype="0">
                                  <p:stCondLst>
                                    <p:cond delay="1150"/>
                                  </p:stCondLst>
                                  <p:childTnLst>
                                    <p:animScale>
                                      <p:cBhvr>
                                        <p:cTn dur="1000" fill="hold" id="641"/>
                                        <p:tgtEl>
                                          <p:spTgt spid="9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642" nodeType="withEffect" presetClass="entr" presetID="22" presetSubtype="1">
                                  <p:stCondLst>
                                    <p:cond delay="1150"/>
                                  </p:stCondLst>
                                  <p:childTnLst>
                                    <p:set>
                                      <p:cBhvr>
                                        <p:cTn dur="1" fill="hold" id="6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644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645" nodeType="withEffect" presetClass="exit" presetID="22" presetSubtype="1">
                                  <p:stCondLst>
                                    <p:cond delay="1650"/>
                                  </p:stCondLst>
                                  <p:childTnLst>
                                    <p:animEffect filter="wipe(up)" transition="out">
                                      <p:cBhvr>
                                        <p:cTn dur="500" id="646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47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2" id="648" nodeType="withEffect" presetClass="path" presetID="64" presetSubtype="0">
                                  <p:stCondLst>
                                    <p:cond delay="1650"/>
                                  </p:stCondLst>
                                  <p:childTnLst>
                                    <p:animMotion origin="layout" path="M -2.08333E-06 -3.7037E-07 L -0.00182 0.00671" pathEditMode="relative" ptsTypes="AA" rAng="0">
                                      <p:cBhvr>
                                        <p:cTn dur="500" fill="hold" id="649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324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650" nodeType="withEffect" presetClass="entr" presetID="22" presetSubtype="4">
                                  <p:stCondLst>
                                    <p:cond delay="1150"/>
                                  </p:stCondLst>
                                  <p:childTnLst>
                                    <p:set>
                                      <p:cBhvr>
                                        <p:cTn dur="1" fill="hold" id="6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652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653" nodeType="withEffect" presetClass="exit" presetID="22" presetSubtype="4">
                                  <p:stCondLst>
                                    <p:cond delay="1650"/>
                                  </p:stCondLst>
                                  <p:childTnLst>
                                    <p:animEffect filter="wipe(down)" transition="out">
                                      <p:cBhvr>
                                        <p:cTn dur="500" id="654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55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2" id="656" nodeType="withEffect" presetClass="path" presetID="64" presetSubtype="0">
                                  <p:stCondLst>
                                    <p:cond delay="1650"/>
                                  </p:stCondLst>
                                  <p:childTnLst>
                                    <p:animMotion origin="layout" path="M -4.58333E-06 2.96296E-06 L -4.58333E-06 -0.00857" pathEditMode="relative" ptsTypes="AA" rAng="0">
                                      <p:cBhvr>
                                        <p:cTn dur="500" fill="hold" id="657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4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658" nodeType="withEffect" presetClass="entr" presetID="22" presetSubtype="1">
                                  <p:stCondLst>
                                    <p:cond delay="1150"/>
                                  </p:stCondLst>
                                  <p:childTnLst>
                                    <p:set>
                                      <p:cBhvr>
                                        <p:cTn dur="1" fill="hold" id="6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66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661" nodeType="withEffect" presetClass="exit" presetID="22" presetSubtype="1">
                                  <p:stCondLst>
                                    <p:cond delay="1650"/>
                                  </p:stCondLst>
                                  <p:childTnLst>
                                    <p:animEffect filter="wipe(up)" transition="out">
                                      <p:cBhvr>
                                        <p:cTn dur="500" id="662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63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2" id="664" nodeType="withEffect" presetClass="path" presetID="64" presetSubtype="0">
                                  <p:stCondLst>
                                    <p:cond delay="1650"/>
                                  </p:stCondLst>
                                  <p:childTnLst>
                                    <p:animMotion origin="layout" path="M -2.29167E-06 1.11022E-16 L 0.00196 0.00718" pathEditMode="relative" ptsTypes="AA" rAng="0">
                                      <p:cBhvr>
                                        <p:cTn dur="500" fill="hold" id="665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347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666" nodeType="withEffect" presetClass="entr" presetID="22" presetSubtype="8">
                                  <p:stCondLst>
                                    <p:cond delay="1150"/>
                                  </p:stCondLst>
                                  <p:childTnLst>
                                    <p:set>
                                      <p:cBhvr>
                                        <p:cTn dur="1" fill="hold" id="6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68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669" nodeType="withEffect" presetClass="exit" presetID="22" presetSubtype="8">
                                  <p:stCondLst>
                                    <p:cond delay="1650"/>
                                  </p:stCondLst>
                                  <p:childTnLst>
                                    <p:animEffect filter="wipe(left)" transition="out">
                                      <p:cBhvr>
                                        <p:cTn dur="500" id="67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7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2" id="672" nodeType="withEffect" presetClass="path" presetID="64" presetSubtype="0">
                                  <p:stCondLst>
                                    <p:cond delay="1650"/>
                                  </p:stCondLst>
                                  <p:childTnLst>
                                    <p:animMotion origin="layout" path="M 5E-06 3.7037E-07 L 0.0039 0.00185" pathEditMode="relative" ptsTypes="AA" rAng="0">
                                      <p:cBhvr>
                                        <p:cTn dur="500" fill="hold" id="673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93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674" nodeType="withEffect" presetClass="entr" presetID="22" presetSubtype="4">
                                  <p:stCondLst>
                                    <p:cond delay="1150"/>
                                  </p:stCondLst>
                                  <p:childTnLst>
                                    <p:set>
                                      <p:cBhvr>
                                        <p:cTn dur="1" fill="hold" id="6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676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677" nodeType="withEffect" presetClass="exit" presetID="22" presetSubtype="4">
                                  <p:stCondLst>
                                    <p:cond delay="1650"/>
                                  </p:stCondLst>
                                  <p:childTnLst>
                                    <p:animEffect filter="wipe(down)" transition="out">
                                      <p:cBhvr>
                                        <p:cTn dur="500" id="678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7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2" id="680" nodeType="withEffect" presetClass="path" presetID="64" presetSubtype="0">
                                  <p:stCondLst>
                                    <p:cond delay="1650"/>
                                  </p:stCondLst>
                                  <p:childTnLst>
                                    <p:animMotion origin="layout" path="M 2.29167E-06 2.59259E-06 L 0.00338 -0.00486" pathEditMode="relative" ptsTypes="AA" rAng="0">
                                      <p:cBhvr>
                                        <p:cTn dur="500" fill="hold" id="681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255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682" nodeType="withEffect" presetClass="entr" presetID="22" presetSubtype="4">
                                  <p:stCondLst>
                                    <p:cond delay="1150"/>
                                  </p:stCondLst>
                                  <p:childTnLst>
                                    <p:set>
                                      <p:cBhvr>
                                        <p:cTn dur="1" fill="hold" id="6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684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685" nodeType="withEffect" presetClass="exit" presetID="22" presetSubtype="4">
                                  <p:stCondLst>
                                    <p:cond delay="1650"/>
                                  </p:stCondLst>
                                  <p:childTnLst>
                                    <p:animEffect filter="wipe(down)" transition="out">
                                      <p:cBhvr>
                                        <p:cTn dur="500" id="686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87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2" id="688" nodeType="withEffect" presetClass="path" presetID="64" presetSubtype="0">
                                  <p:stCondLst>
                                    <p:cond delay="1650"/>
                                  </p:stCondLst>
                                  <p:childTnLst>
                                    <p:animMotion origin="layout" path="M 1.04167E-06 1.11111E-06 L -0.00339 -0.00533" pathEditMode="relative" ptsTypes="AA" rAng="0">
                                      <p:cBhvr>
                                        <p:cTn dur="500" fill="hold" id="689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278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690" nodeType="withEffect" presetClass="entr" presetID="22" presetSubtype="2">
                                  <p:stCondLst>
                                    <p:cond delay="1150"/>
                                  </p:stCondLst>
                                  <p:childTnLst>
                                    <p:set>
                                      <p:cBhvr>
                                        <p:cTn dur="1" fill="hold" id="6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692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693" nodeType="withEffect" presetClass="exit" presetID="22" presetSubtype="2">
                                  <p:stCondLst>
                                    <p:cond delay="1650"/>
                                  </p:stCondLst>
                                  <p:childTnLst>
                                    <p:animEffect filter="wipe(right)" transition="out">
                                      <p:cBhvr>
                                        <p:cTn dur="500" id="694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95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2" id="696" nodeType="withEffect" presetClass="path" presetID="64" presetSubtype="0">
                                  <p:stCondLst>
                                    <p:cond delay="1650"/>
                                  </p:stCondLst>
                                  <p:childTnLst>
                                    <p:animMotion origin="layout" path="M 3.75E-06 1.11022E-16 L -0.00443 0.00208" pathEditMode="relative" ptsTypes="AA" rAng="0">
                                      <p:cBhvr>
                                        <p:cTn dur="500" fill="hold" id="697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93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698" nodeType="withEffect" presetClass="entr" presetID="22" presetSubtype="2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dur="1" fill="hold" id="6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750" id="7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701" nodeType="withEffect" presetClass="exit" presetID="22" presetSubtype="2">
                                  <p:stCondLst>
                                    <p:cond delay="1200"/>
                                  </p:stCondLst>
                                  <p:childTnLst>
                                    <p:animEffect filter="wipe(right)" transition="out">
                                      <p:cBhvr>
                                        <p:cTn dur="250" id="702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03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2" id="704" nodeType="withEffect" presetClass="path" presetID="64" presetSubtype="0">
                                  <p:stCondLst>
                                    <p:cond delay="950"/>
                                  </p:stCondLst>
                                  <p:childTnLst>
                                    <p:animMotion origin="layout" path="M -3.33333E-06 0 L -0.02096 0" pathEditMode="relative" ptsTypes="AA" rAng="0">
                                      <p:cBhvr>
                                        <p:cTn dur="500" fill="hold" id="705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5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1" id="706" nodeType="withEffect" presetClass="entr" presetID="53" presetSubtype="0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7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708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709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71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11" nodeType="withEffect" presetClass="path" presetID="42" presetSubtype="0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3.54167E-06 0 L 0.04297 0" pathEditMode="relative" ptsTypes="AA" rAng="0">
                                      <p:cBhvr>
                                        <p:cTn dur="500" fill="hold" id="712" spd="-100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8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2" id="713" nodeType="withEffect" presetClass="exit" presetID="6" presetSubtype="32">
                                  <p:stCondLst>
                                    <p:cond delay="1200"/>
                                  </p:stCondLst>
                                  <p:childTnLst>
                                    <p:animEffect filter="circle(out)" transition="out">
                                      <p:cBhvr>
                                        <p:cTn dur="1000" id="714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15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3" id="716" nodeType="withEffect" presetClass="emph" presetID="6" presetSubtype="0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dur="1000" fill="hold" id="717"/>
                                        <p:tgtEl>
                                          <p:spTgt spid="10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718" nodeType="withEffect" presetClass="entr" presetID="22" presetSubtype="1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 id="7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2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721" nodeType="withEffect" presetClass="exit" presetID="22" presetSubtype="1">
                                  <p:stCondLst>
                                    <p:cond delay="1700"/>
                                  </p:stCondLst>
                                  <p:childTnLst>
                                    <p:animEffect filter="wipe(up)" transition="out">
                                      <p:cBhvr>
                                        <p:cTn dur="500" id="722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23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2" id="724" nodeType="withEffect" presetClass="path" presetID="64" presetSubtype="0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-3.95833E-06 -3.33333E-06 L -0.00182 0.00672" pathEditMode="relative" ptsTypes="AA" rAng="0">
                                      <p:cBhvr>
                                        <p:cTn dur="500" fill="hold" id="725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324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726" nodeType="withEffect" presetClass="entr" presetID="22" presetSubtype="4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 id="7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28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729" nodeType="withEffect" presetClass="exit" presetID="22" presetSubtype="4">
                                  <p:stCondLst>
                                    <p:cond delay="1700"/>
                                  </p:stCondLst>
                                  <p:childTnLst>
                                    <p:animEffect filter="wipe(down)" transition="out">
                                      <p:cBhvr>
                                        <p:cTn dur="500" id="73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3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2" id="732" nodeType="withEffect" presetClass="path" presetID="64" presetSubtype="0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3.54167E-06 1.48148E-06 L 3.54167E-06 -0.00857" pathEditMode="relative" ptsTypes="AA" rAng="0">
                                      <p:cBhvr>
                                        <p:cTn dur="500" fill="hold" id="733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4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734" nodeType="withEffect" presetClass="entr" presetID="22" presetSubtype="1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 id="7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36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737" nodeType="withEffect" presetClass="exit" presetID="22" presetSubtype="1">
                                  <p:stCondLst>
                                    <p:cond delay="1700"/>
                                  </p:stCondLst>
                                  <p:childTnLst>
                                    <p:animEffect filter="wipe(up)" transition="out">
                                      <p:cBhvr>
                                        <p:cTn dur="500" id="738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3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2" id="740" nodeType="withEffect" presetClass="path" presetID="64" presetSubtype="0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-4.16667E-06 -1.48148E-06 L 0.00196 0.00718" pathEditMode="relative" ptsTypes="AA" rAng="0">
                                      <p:cBhvr>
                                        <p:cTn dur="500" fill="hold" id="741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347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742" nodeType="withEffect" presetClass="entr" presetID="22" presetSubtype="8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 id="7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44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745" nodeType="withEffect" presetClass="exit" presetID="22" presetSubtype="8">
                                  <p:stCondLst>
                                    <p:cond delay="1700"/>
                                  </p:stCondLst>
                                  <p:childTnLst>
                                    <p:animEffect filter="wipe(left)" transition="out">
                                      <p:cBhvr>
                                        <p:cTn dur="500" id="746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47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2" id="748" nodeType="withEffect" presetClass="path" presetID="64" presetSubtype="0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3.125E-06 -1.11111E-06 L 0.0039 0.00185" pathEditMode="relative" ptsTypes="AA" rAng="0">
                                      <p:cBhvr>
                                        <p:cTn dur="500" fill="hold" id="749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93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750" nodeType="withEffect" presetClass="entr" presetID="22" presetSubtype="4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 id="7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52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753" nodeType="withEffect" presetClass="exit" presetID="22" presetSubtype="4">
                                  <p:stCondLst>
                                    <p:cond delay="1700"/>
                                  </p:stCondLst>
                                  <p:childTnLst>
                                    <p:animEffect filter="wipe(down)" transition="out">
                                      <p:cBhvr>
                                        <p:cTn dur="500" id="754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55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2" id="756" nodeType="withEffect" presetClass="path" presetID="64" presetSubtype="0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4.16667E-07 1.11111E-06 L 0.00339 -0.00486" pathEditMode="relative" ptsTypes="AA" rAng="0">
                                      <p:cBhvr>
                                        <p:cTn dur="500" fill="hold" id="757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255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758" nodeType="withEffect" presetClass="entr" presetID="22" presetSubtype="4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 id="7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6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761" nodeType="withEffect" presetClass="exit" presetID="22" presetSubtype="4">
                                  <p:stCondLst>
                                    <p:cond delay="1700"/>
                                  </p:stCondLst>
                                  <p:childTnLst>
                                    <p:animEffect filter="wipe(down)" transition="out">
                                      <p:cBhvr>
                                        <p:cTn dur="500" id="762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63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2" id="764" nodeType="withEffect" presetClass="path" presetID="64" presetSubtype="0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-8.33333E-07 -3.7037E-07 L -0.00338 -0.00532" pathEditMode="relative" ptsTypes="AA" rAng="0">
                                      <p:cBhvr>
                                        <p:cTn dur="500" fill="hold" id="765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278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766" nodeType="withEffect" presetClass="entr" presetID="22" presetSubtype="2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 id="7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68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769" nodeType="withEffect" presetClass="exit" presetID="22" presetSubtype="2">
                                  <p:stCondLst>
                                    <p:cond delay="1700"/>
                                  </p:stCondLst>
                                  <p:childTnLst>
                                    <p:animEffect filter="wipe(right)" transition="out">
                                      <p:cBhvr>
                                        <p:cTn dur="500" id="77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7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2" id="772" nodeType="withEffect" presetClass="path" presetID="64" presetSubtype="0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1.875E-06 -2.96296E-06 L -0.00443 0.00209" pathEditMode="relative" ptsTypes="AA" rAng="0">
                                      <p:cBhvr>
                                        <p:cTn dur="500" fill="hold" id="773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93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774" nodeType="withEffect" presetClass="entr" presetID="2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7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750" id="776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777" nodeType="withEffect" presetClass="exit" presetID="22" presetSubtype="2">
                                  <p:stCondLst>
                                    <p:cond delay="1250"/>
                                  </p:stCondLst>
                                  <p:childTnLst>
                                    <p:animEffect filter="wipe(right)" transition="out">
                                      <p:cBhvr>
                                        <p:cTn dur="250" id="778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79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2" id="780" nodeType="withEffect" presetClass="path" presetID="64" presetSubtype="0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06 4.07407E-06 L -0.01875 -0.01899" pathEditMode="relative" ptsTypes="AA" rAng="0">
                                      <p:cBhvr>
                                        <p:cTn dur="500" fill="hold" id="781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8" y="-949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1" id="782" nodeType="withEffect" presetClass="entr" presetID="53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7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784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785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786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87" nodeType="withEffect" presetClass="path" presetID="42" presetSubtype="0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79167E-06 2.96296E-06 L 0.03697 0.03819" pathEditMode="relative" ptsTypes="AA" rAng="0">
                                      <p:cBhvr>
                                        <p:cTn dur="500" fill="hold" id="788" spd="-100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9" y="1898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2" id="789" nodeType="withEffect" presetClass="exit" presetID="6" presetSubtype="32">
                                  <p:stCondLst>
                                    <p:cond delay="1250"/>
                                  </p:stCondLst>
                                  <p:childTnLst>
                                    <p:animEffect filter="circle(out)" transition="out">
                                      <p:cBhvr>
                                        <p:cTn dur="1000" id="79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9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3" id="792" nodeType="withEffect" presetClass="emph" presetID="6" presetSubtype="0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dur="1000" fill="hold" id="793"/>
                                        <p:tgtEl>
                                          <p:spTgt spid="11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794" nodeType="withEffect" presetClass="entr" presetID="22" presetSubtype="1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7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96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797" nodeType="withEffect" presetClass="exit" presetID="22" presetSubtype="1">
                                  <p:stCondLst>
                                    <p:cond delay="1750"/>
                                  </p:stCondLst>
                                  <p:childTnLst>
                                    <p:animEffect filter="wipe(up)" transition="out">
                                      <p:cBhvr>
                                        <p:cTn dur="500" id="798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9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2" id="800" nodeType="withEffect" presetClass="path" presetID="64" presetSubtype="0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2.70833E-06 -3.7037E-07 L -0.00182 0.00671" pathEditMode="relative" ptsTypes="AA" rAng="0">
                                      <p:cBhvr>
                                        <p:cTn dur="500" fill="hold" id="801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324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802" nodeType="withEffect" presetClass="entr" presetID="22" presetSubtype="4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8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804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805" nodeType="withEffect" presetClass="exit" presetID="22" presetSubtype="4">
                                  <p:stCondLst>
                                    <p:cond delay="1750"/>
                                  </p:stCondLst>
                                  <p:childTnLst>
                                    <p:animEffect filter="wipe(down)" transition="out">
                                      <p:cBhvr>
                                        <p:cTn dur="500" id="806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807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2" id="808" nodeType="withEffect" presetClass="path" presetID="64" presetSubtype="0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79167E-06 2.96296E-06 L 4.79167E-06 -0.00857" pathEditMode="relative" ptsTypes="AA" rAng="0">
                                      <p:cBhvr>
                                        <p:cTn dur="500" fill="hold" id="809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4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810" nodeType="withEffect" presetClass="entr" presetID="22" presetSubtype="1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8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812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813" nodeType="withEffect" presetClass="exit" presetID="22" presetSubtype="1">
                                  <p:stCondLst>
                                    <p:cond delay="1750"/>
                                  </p:stCondLst>
                                  <p:childTnLst>
                                    <p:animEffect filter="wipe(up)" transition="out">
                                      <p:cBhvr>
                                        <p:cTn dur="500" id="814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815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2" id="816" nodeType="withEffect" presetClass="path" presetID="64" presetSubtype="0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2.91667E-06 0 L 0.00196 0.00718" pathEditMode="relative" ptsTypes="AA" rAng="0">
                                      <p:cBhvr>
                                        <p:cTn dur="500" fill="hold" id="817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347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818" nodeType="withEffect" presetClass="entr" presetID="22" presetSubtype="8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8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2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821" nodeType="withEffect" presetClass="exit" presetID="22" presetSubtype="8">
                                  <p:stCondLst>
                                    <p:cond delay="1750"/>
                                  </p:stCondLst>
                                  <p:childTnLst>
                                    <p:animEffect filter="wipe(left)" transition="out">
                                      <p:cBhvr>
                                        <p:cTn dur="500" id="822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823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2" id="824" nodeType="withEffect" presetClass="path" presetID="64" presetSubtype="0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375E-06 1.85185E-06 L 0.0039 0.00185" pathEditMode="relative" ptsTypes="AA" rAng="0">
                                      <p:cBhvr>
                                        <p:cTn dur="500" fill="hold" id="825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93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826" nodeType="withEffect" presetClass="entr" presetID="22" presetSubtype="4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8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828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829" nodeType="withEffect" presetClass="exit" presetID="22" presetSubtype="4">
                                  <p:stCondLst>
                                    <p:cond delay="1750"/>
                                  </p:stCondLst>
                                  <p:childTnLst>
                                    <p:animEffect filter="wipe(down)" transition="out">
                                      <p:cBhvr>
                                        <p:cTn dur="500" id="83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83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2" id="832" nodeType="withEffect" presetClass="path" presetID="64" presetSubtype="0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1.66667E-06 2.59259E-06 L 0.00338 -0.00486" pathEditMode="relative" ptsTypes="AA" rAng="0">
                                      <p:cBhvr>
                                        <p:cTn dur="500" fill="hold" id="833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255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834" nodeType="withEffect" presetClass="entr" presetID="22" presetSubtype="4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8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836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837" nodeType="withEffect" presetClass="exit" presetID="22" presetSubtype="4">
                                  <p:stCondLst>
                                    <p:cond delay="1750"/>
                                  </p:stCondLst>
                                  <p:childTnLst>
                                    <p:animEffect filter="wipe(down)" transition="out">
                                      <p:cBhvr>
                                        <p:cTn dur="500" id="838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83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2" id="840" nodeType="withEffect" presetClass="path" presetID="64" presetSubtype="0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07 2.59259E-06 L -0.00339 -0.00533" pathEditMode="relative" ptsTypes="AA" rAng="0">
                                      <p:cBhvr>
                                        <p:cTn dur="500" fill="hold" id="841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278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842" nodeType="withEffect" presetClass="entr" presetID="22" presetSubtype="2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8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844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845" nodeType="withEffect" presetClass="exit" presetID="22" presetSubtype="2">
                                  <p:stCondLst>
                                    <p:cond delay="1750"/>
                                  </p:stCondLst>
                                  <p:childTnLst>
                                    <p:animEffect filter="wipe(right)" transition="out">
                                      <p:cBhvr>
                                        <p:cTn dur="500" id="846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847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2" id="848" nodeType="withEffect" presetClass="path" presetID="64" presetSubtype="0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3.125E-06 5.55112E-17 L -0.00443 0.00208" pathEditMode="relative" ptsTypes="AA" rAng="0">
                                      <p:cBhvr>
                                        <p:cTn dur="500" fill="hold" id="849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93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850" nodeType="withEffect" presetClass="entr" presetID="22" presetSubtype="4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dur="1" fill="hold" id="8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852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853" nodeType="withEffect" presetClass="exit" presetID="22" presetSubtype="4">
                                  <p:stCondLst>
                                    <p:cond delay="1300"/>
                                  </p:stCondLst>
                                  <p:childTnLst>
                                    <p:animEffect filter="wipe(down)" transition="out">
                                      <p:cBhvr>
                                        <p:cTn dur="250" id="854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855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2" id="856" nodeType="withEffect" presetClass="path" presetID="64" presetSubtype="0">
                                  <p:stCondLst>
                                    <p:cond delay="1050"/>
                                  </p:stCondLst>
                                  <p:childTnLst>
                                    <p:animMotion origin="layout" path="M 3.125E-06 3.7037E-06 L -0.01068 -0.03311" pathEditMode="relative" ptsTypes="AA" rAng="0">
                                      <p:cBhvr>
                                        <p:cTn dur="500" fill="hold" id="857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4" y="-1667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1" id="858" nodeType="withEffect" presetClass="entr" presetID="53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8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86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861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862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63" nodeType="withEffect" presetClass="path" presetID="42" presetSubtype="0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3.125E-06 -4.44444E-06 L 0.02136 0.06644" pathEditMode="relative" ptsTypes="AA" rAng="0">
                                      <p:cBhvr>
                                        <p:cTn dur="500" fill="hold" id="864" spd="-100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8" y="331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2" id="865" nodeType="withEffect" presetClass="exit" presetID="6" presetSubtype="32">
                                  <p:stCondLst>
                                    <p:cond delay="1300"/>
                                  </p:stCondLst>
                                  <p:childTnLst>
                                    <p:animEffect filter="circle(out)" transition="out">
                                      <p:cBhvr>
                                        <p:cTn dur="1000" id="866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867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3" id="868" nodeType="withEffect" presetClass="emph" presetID="6" presetSubtype="0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dur="1000" fill="hold" id="869"/>
                                        <p:tgtEl>
                                          <p:spTgt spid="12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870" nodeType="withEffect" presetClass="entr" presetID="22" presetSubtype="1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dur="1" fill="hold" id="8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872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873" nodeType="withEffect" presetClass="exit" presetID="22" presetSubtype="1">
                                  <p:stCondLst>
                                    <p:cond delay="1800"/>
                                  </p:stCondLst>
                                  <p:childTnLst>
                                    <p:animEffect filter="wipe(up)" transition="out">
                                      <p:cBhvr>
                                        <p:cTn dur="500" id="874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875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2" id="876" nodeType="withEffect" presetClass="path" presetID="64" presetSubtype="0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-6.25E-07 2.22222E-06 L -0.00182 0.00671" pathEditMode="relative" ptsTypes="AA" rAng="0">
                                      <p:cBhvr>
                                        <p:cTn dur="500" fill="hold" id="877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324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878" nodeType="withEffect" presetClass="entr" presetID="22" presetSubtype="4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dur="1" fill="hold" id="8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88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881" nodeType="withEffect" presetClass="exit" presetID="22" presetSubtype="4">
                                  <p:stCondLst>
                                    <p:cond delay="1800"/>
                                  </p:stCondLst>
                                  <p:childTnLst>
                                    <p:animEffect filter="wipe(down)" transition="out">
                                      <p:cBhvr>
                                        <p:cTn dur="500" id="882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883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2" id="884" nodeType="withEffect" presetClass="path" presetID="64" presetSubtype="0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-3.125E-06 -4.44444E-06 L -3.125E-06 -0.00856" pathEditMode="relative" ptsTypes="AA" rAng="0">
                                      <p:cBhvr>
                                        <p:cTn dur="500" fill="hold" id="885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4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886" nodeType="withEffect" presetClass="entr" presetID="22" presetSubtype="1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dur="1" fill="hold" id="8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888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889" nodeType="withEffect" presetClass="exit" presetID="22" presetSubtype="1">
                                  <p:stCondLst>
                                    <p:cond delay="1800"/>
                                  </p:stCondLst>
                                  <p:childTnLst>
                                    <p:animEffect filter="wipe(up)" transition="out">
                                      <p:cBhvr>
                                        <p:cTn dur="500" id="89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89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2" id="892" nodeType="withEffect" presetClass="path" presetID="64" presetSubtype="0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-8.33333E-07 2.59259E-06 L 0.00195 0.00717" pathEditMode="relative" ptsTypes="AA" rAng="0">
                                      <p:cBhvr>
                                        <p:cTn dur="500" fill="hold" id="893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347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894" nodeType="withEffect" presetClass="entr" presetID="22" presetSubtype="8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dur="1" fill="hold" id="8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96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897" nodeType="withEffect" presetClass="exit" presetID="22" presetSubtype="8">
                                  <p:stCondLst>
                                    <p:cond delay="1800"/>
                                  </p:stCondLst>
                                  <p:childTnLst>
                                    <p:animEffect filter="wipe(left)" transition="out">
                                      <p:cBhvr>
                                        <p:cTn dur="500" id="898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89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2" id="900" nodeType="withEffect" presetClass="path" presetID="64" presetSubtype="0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-3.54167E-06 4.44444E-06 L 0.00391 0.00185" pathEditMode="relative" ptsTypes="AA" rAng="0">
                                      <p:cBhvr>
                                        <p:cTn dur="500" fill="hold" id="901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93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902" nodeType="withEffect" presetClass="entr" presetID="22" presetSubtype="4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dur="1" fill="hold" id="9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904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905" nodeType="withEffect" presetClass="exit" presetID="22" presetSubtype="4">
                                  <p:stCondLst>
                                    <p:cond delay="1800"/>
                                  </p:stCondLst>
                                  <p:childTnLst>
                                    <p:animEffect filter="wipe(down)" transition="out">
                                      <p:cBhvr>
                                        <p:cTn dur="500" id="906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907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2" id="908" nodeType="withEffect" presetClass="path" presetID="64" presetSubtype="0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3.75E-06 -4.81481E-06 L 0.00338 -0.00486" pathEditMode="relative" ptsTypes="AA" rAng="0">
                                      <p:cBhvr>
                                        <p:cTn dur="500" fill="hold" id="909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255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910" nodeType="withEffect" presetClass="entr" presetID="22" presetSubtype="4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dur="1" fill="hold" id="9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912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913" nodeType="withEffect" presetClass="exit" presetID="22" presetSubtype="4">
                                  <p:stCondLst>
                                    <p:cond delay="1800"/>
                                  </p:stCondLst>
                                  <p:childTnLst>
                                    <p:animEffect filter="wipe(down)" transition="out">
                                      <p:cBhvr>
                                        <p:cTn dur="500" id="914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915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2" id="916" nodeType="withEffect" presetClass="path" presetID="64" presetSubtype="0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2.5E-06 -4.81481E-06 L -0.00339 -0.00532" pathEditMode="relative" ptsTypes="AA" rAng="0">
                                      <p:cBhvr>
                                        <p:cTn dur="500" fill="hold" id="917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278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918" nodeType="withEffect" presetClass="entr" presetID="22" presetSubtype="2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dur="1" fill="hold" id="9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92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921" nodeType="withEffect" presetClass="exit" presetID="22" presetSubtype="2">
                                  <p:stCondLst>
                                    <p:cond delay="1800"/>
                                  </p:stCondLst>
                                  <p:childTnLst>
                                    <p:animEffect filter="wipe(right)" transition="out">
                                      <p:cBhvr>
                                        <p:cTn dur="500" id="922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923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2" id="924" nodeType="withEffect" presetClass="path" presetID="64" presetSubtype="0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-4.79167E-06 2.59259E-06 L -0.00442 0.00208" pathEditMode="relative" ptsTypes="AA" rAng="0">
                                      <p:cBhvr>
                                        <p:cTn dur="500" fill="hold" id="925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93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926" nodeType="withEffect" presetClass="entr" presetID="1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316" fill="hold" id="928">
                                          <p:stCondLst>
                                            <p:cond delay="2213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316" fill="hold" id="9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930">
                                          <p:stCondLst>
                                            <p:cond delay="2528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2908" fill="hold" id="9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932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06 4.81481E-06 C 0.07122 -0.04399 0.06237 -0.16274 0.0901 -0.27848" pathEditMode="relative" ptsTypes="AA" rAng="0">
                                      <p:cBhvr>
                                        <p:cTn dur="2714" fill="hold" id="933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5" y="-13935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934" nodeType="withEffect" presetClass="entr" presetID="1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250" fill="hold" id="936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250" fill="hold" id="9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938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2300" fill="hold" id="9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940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06 -3.7037E-07 C -0.01132 -0.10556 -0.06197 -0.18449 -0.00768 -0.31458" pathEditMode="relative" ptsTypes="AA" rAng="0">
                                      <p:cBhvr>
                                        <p:cTn dur="3409" fill="hold" id="941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" y="-15741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942" nodeType="withEffect" presetClass="entr" presetID="1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419" fill="hold" id="944">
                                          <p:stCondLst>
                                            <p:cond delay="2935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419" fill="hold" id="9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946">
                                          <p:stCondLst>
                                            <p:cond delay="3353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3858" fill="hold" id="9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948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1.11111E-06 C 0.06472 -0.13542 0.07722 -0.05139 0.13164 -0.18125" pathEditMode="relative" ptsTypes="AA" rAng="0">
                                      <p:cBhvr>
                                        <p:cTn dur="3060" fill="hold" id="949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89" y="-9074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950" nodeType="withEffect" presetClass="entr" presetID="1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305" fill="hold" id="952">
                                          <p:stCondLst>
                                            <p:cond delay="2133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305" fill="hold" id="9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954">
                                          <p:stCondLst>
                                            <p:cond delay="2437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2804" fill="hold" id="9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956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4.44444E-06 C 0.08373 -0.12061 0.14375 -0.01112 0.19831 -0.14098" pathEditMode="relative" ptsTypes="AA" rAng="0">
                                      <p:cBhvr>
                                        <p:cTn dur="2924" fill="hold" id="957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22" y="-706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958" nodeType="withEffect" presetClass="entr" presetID="1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324" fill="hold" id="960">
                                          <p:stCondLst>
                                            <p:cond delay="2271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324" fill="hold" id="9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962">
                                          <p:stCondLst>
                                            <p:cond delay="2594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2984" fill="hold" id="9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964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23 C 0.09909 -0.05741 0.07318 0.02847 0.16263 -0.03727" pathEditMode="relative" ptsTypes="AA" rAng="0">
                                      <p:cBhvr>
                                        <p:cTn dur="2415" fill="hold" id="965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38" y="-1852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966" nodeType="withEffect" presetClass="entr" presetID="1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289" fill="hold" id="968">
                                          <p:stCondLst>
                                            <p:cond delay="2024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289" fill="hold" id="9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970">
                                          <p:stCondLst>
                                            <p:cond delay="2311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2659" fill="hold" id="9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972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06 7.40741E-07 C -0.04023 -0.14421 0.01732 -0.1956 -0.00299 -0.34421" pathEditMode="relative" ptsTypes="AA" rAng="0">
                                      <p:cBhvr>
                                        <p:cTn dur="2191" fill="hold" id="973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4" y="-17222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974" nodeType="withEffect" presetClass="entr" presetID="1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346" fill="hold" id="976">
                                          <p:stCondLst>
                                            <p:cond delay="241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346" fill="hold" id="9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978">
                                          <p:stCondLst>
                                            <p:cond delay="2763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3180" fill="hold" id="9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980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07 -2.96296E-06 C 0.00378 -0.22477 0.15404 -0.14305 0.13372 -0.2912" pathEditMode="relative" ptsTypes="AA" rAng="0">
                                      <p:cBhvr>
                                        <p:cTn dur="2340" fill="hold" id="981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-1456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982" nodeType="withEffect" presetClass="entr" presetID="1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419" fill="hold" id="984">
                                          <p:stCondLst>
                                            <p:cond delay="2933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419" fill="hold" id="9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986">
                                          <p:stCondLst>
                                            <p:cond delay="3351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3855" fill="hold" id="9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988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07 1.11111E-06 C 0.03229 -0.19769 0.04193 -0.19838 0.13359 -0.2912" pathEditMode="relative" ptsTypes="AA" rAng="0">
                                      <p:cBhvr>
                                        <p:cTn dur="2196" fill="hold" id="989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-1456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990" nodeType="withEffect" presetClass="entr" presetID="1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314" fill="hold" id="992">
                                          <p:stCondLst>
                                            <p:cond delay="2197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314" fill="hold" id="9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994">
                                          <p:stCondLst>
                                            <p:cond delay="251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2888" fill="hold" id="9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996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07 4.44444E-06 C 0.10703 -0.07315 0.10599 -0.1625 0.13359 -0.29121" pathEditMode="relative" ptsTypes="AA" rAng="0">
                                      <p:cBhvr>
                                        <p:cTn dur="2546" fill="hold" id="997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-1456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998" nodeType="withEffect" presetClass="entr" presetID="1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407" fill="hold" id="1000">
                                          <p:stCondLst>
                                            <p:cond delay="285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407" fill="hold" id="10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1002">
                                          <p:stCondLst>
                                            <p:cond delay="3255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3745" fill="hold" id="10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004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07 -3.7037E-06 C 0.00104 -0.11574 -0.11797 -0.13287 -0.09036 -0.26157" pathEditMode="relative" ptsTypes="AA" rAng="0">
                                      <p:cBhvr>
                                        <p:cTn dur="3501" fill="hold" id="1005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7" y="-13079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006" nodeType="withEffect" presetClass="entr" presetID="1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277" fill="hold" id="1008">
                                          <p:stCondLst>
                                            <p:cond delay="1937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277" fill="hold" id="100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1010">
                                          <p:stCondLst>
                                            <p:cond delay="2213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2546" fill="hold" id="10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012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06 -3.33333E-06 C 0.07604 -0.05301 0.06667 -0.19606 0.09636 -0.33518" pathEditMode="relative" ptsTypes="AA" rAng="0">
                                      <p:cBhvr>
                                        <p:cTn dur="3347" fill="hold" id="1013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18" y="-16759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014" nodeType="withEffect" presetClass="entr" presetID="1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273" fill="hold" id="1016">
                                          <p:stCondLst>
                                            <p:cond delay="1912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273" fill="hold" id="10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1018">
                                          <p:stCondLst>
                                            <p:cond delay="2184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2513" fill="hold" id="10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020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06 3.7037E-07 C 0.06432 -0.17315 0.07669 -0.06574 0.13086 -0.23171" pathEditMode="relative" ptsTypes="AA" rAng="0">
                                      <p:cBhvr>
                                        <p:cTn dur="2180" fill="hold" id="1021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36" y="-11597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022" nodeType="withEffect" presetClass="entr" presetID="1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224" fill="hold" id="1024">
                                          <p:stCondLst>
                                            <p:cond delay="156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224" fill="hold" id="10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1026">
                                          <p:stCondLst>
                                            <p:cond delay="1792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2062" fill="hold" id="10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028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06 -2.96296E-06 C -0.01471 -0.12338 -0.0802 -0.21551 -0.01002 -0.36713" pathEditMode="relative" ptsTypes="AA" rAng="0">
                                      <p:cBhvr>
                                        <p:cTn dur="2645" fill="hold" id="1029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6" y="-18356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030" nodeType="withEffect" presetClass="entr" presetID="1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389" fill="hold" id="1032">
                                          <p:stCondLst>
                                            <p:cond delay="2724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389" fill="hold" id="10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1034">
                                          <p:stCondLst>
                                            <p:cond delay="3112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3580" fill="hold" id="10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036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06 -4.07407E-06 C 0.00286 -0.24884 0.12018 -0.15833 0.10442 -0.32222" pathEditMode="relative" ptsTypes="AA" rAng="0">
                                      <p:cBhvr>
                                        <p:cTn dur="2595" fill="hold" id="1037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86" y="-16111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038" nodeType="withEffect" presetClass="entr" presetID="1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269" fill="hold" id="1040">
                                          <p:stCondLst>
                                            <p:cond delay="188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269" fill="hold" id="10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1042">
                                          <p:stCondLst>
                                            <p:cond delay="2147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2471" fill="hold" id="10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044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06 3.7037E-07 C -0.0448 -0.16574 -0.08151 -0.08634 -0.12149 -0.25023" pathEditMode="relative" ptsTypes="AA" rAng="0">
                                      <p:cBhvr>
                                        <p:cTn dur="2961" fill="hold" id="1045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81" y="-12523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046" nodeType="withEffect" presetClass="entr" presetID="1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273" fill="hold" id="1048">
                                          <p:stCondLst>
                                            <p:cond delay="190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273" fill="hold" id="10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1050">
                                          <p:stCondLst>
                                            <p:cond delay="2181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2509" fill="hold" id="10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052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06 -3.7037E-07 C -0.1401 -0.18588 0.06042 -0.25185 -0.01041 -0.44282" pathEditMode="relative" ptsTypes="AA" rAng="0">
                                      <p:cBhvr>
                                        <p:cTn dur="2681" fill="hold" id="1053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2" y="-22153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054" nodeType="withEffect" presetClass="entr" presetID="1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227" fill="hold" id="1056">
                                          <p:stCondLst>
                                            <p:cond delay="159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227" fill="hold" id="10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1058">
                                          <p:stCondLst>
                                            <p:cond delay="1816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2090" fill="hold" id="10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060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1.85185E-06 C 0.10482 -0.20694 0.17995 -0.01921 0.24831 -0.2419" pathEditMode="relative" ptsTypes="AA" rAng="0">
                                      <p:cBhvr>
                                        <p:cTn dur="2965" fill="hold" id="1061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22" y="-12106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062" nodeType="withEffect" presetClass="entr" presetID="1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262" fill="hold" id="1064">
                                          <p:stCondLst>
                                            <p:cond delay="1835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262" fill="hold" id="10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1066">
                                          <p:stCondLst>
                                            <p:cond delay="2096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2412" fill="hold" id="10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068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23 C 0.09909 -0.05741 0.07318 0.02847 0.16263 -0.03727" pathEditMode="relative" ptsTypes="AA" rAng="0">
                                      <p:cBhvr>
                                        <p:cTn dur="3729" fill="hold" id="1069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38" y="-1852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070" nodeType="withEffect" presetClass="entr" presetID="1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419" fill="hold" id="1072">
                                          <p:stCondLst>
                                            <p:cond delay="2934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419" fill="hold" id="10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1074">
                                          <p:stCondLst>
                                            <p:cond delay="3351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3856" fill="hold" id="10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076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7.40741E-07 C 0.00157 -0.15486 -0.16406 -0.17778 -0.12565 -0.34954" pathEditMode="relative" ptsTypes="AA" rAng="0">
                                      <p:cBhvr>
                                        <p:cTn dur="2662" fill="hold" id="1077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76" y="-17477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078" nodeType="withEffect" presetClass="entr" presetID="1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335" fill="hold" id="1080">
                                          <p:stCondLst>
                                            <p:cond delay="2348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335" fill="hold" id="10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1082">
                                          <p:stCondLst>
                                            <p:cond delay="2682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3086" fill="hold" id="10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084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06 7.40741E-07 C 0.11016 -0.09699 0.10912 -0.21528 0.13764 -0.38565" pathEditMode="relative" ptsTypes="AA" rAng="0">
                                      <p:cBhvr>
                                        <p:cTn dur="2161" fill="hold" id="1085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-19282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086" nodeType="withEffect" presetClass="entr" presetID="1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355" fill="hold" id="1088">
                                          <p:stCondLst>
                                            <p:cond delay="2487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355" fill="hold" id="10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1090">
                                          <p:stCondLst>
                                            <p:cond delay="2841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3269" fill="hold" id="10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092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07 3.7037E-06 C 0.07122 -0.04399 0.06237 -0.16274 0.09011 -0.27848" pathEditMode="relative" ptsTypes="AA" rAng="0">
                                      <p:cBhvr>
                                        <p:cTn dur="2820" fill="hold" id="1093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5" y="-13935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094" nodeType="withEffect" presetClass="entr" presetID="1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336" fill="hold" id="1096">
                                          <p:stCondLst>
                                            <p:cond delay="2355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336" fill="hold" id="10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1098">
                                          <p:stCondLst>
                                            <p:cond delay="269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3095" fill="hold" id="10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100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23 C 0.09908 -0.05741 0.07317 0.02847 0.16263 -0.03727" pathEditMode="relative" ptsTypes="AA" rAng="0">
                                      <p:cBhvr>
                                        <p:cTn dur="3846" fill="hold" id="1101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38" y="-1852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102" nodeType="withEffect" presetClass="entr" presetID="1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334" fill="hold" id="1104">
                                          <p:stCondLst>
                                            <p:cond delay="2341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334" fill="hold" id="1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1106">
                                          <p:stCondLst>
                                            <p:cond delay="2674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3076" fill="hold" id="11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108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06 -4.07407E-06 C 0.0323 -0.19768 0.04193 -0.19838 0.1336 -0.2912" pathEditMode="relative" ptsTypes="AA" rAng="0">
                                      <p:cBhvr>
                                        <p:cTn dur="2813" fill="hold" id="1109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-1456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110" nodeType="withEffect" presetClass="entr" presetID="1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402" fill="hold" id="1112">
                                          <p:stCondLst>
                                            <p:cond delay="2811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402" fill="hold" id="11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1114">
                                          <p:stCondLst>
                                            <p:cond delay="3211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3694" fill="hold" id="11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116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06 -2.96296E-06 C 0.00104 -0.11574 -0.11797 -0.13287 -0.09036 -0.26157" pathEditMode="relative" ptsTypes="AA" rAng="0">
                                      <p:cBhvr>
                                        <p:cTn dur="3652" fill="hold" id="1117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7" y="-13079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118" nodeType="withEffect" presetClass="entr" presetID="1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364" fill="hold" id="1120">
                                          <p:stCondLst>
                                            <p:cond delay="2545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364" fill="hold" id="11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1122">
                                          <p:stCondLst>
                                            <p:cond delay="2907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3345" fill="hold" id="11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124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06 1.48148E-06 C 0.1069 -0.07315 0.10586 -0.1625 0.13359 -0.29121" pathEditMode="relative" ptsTypes="AA" rAng="0">
                                      <p:cBhvr>
                                        <p:cTn dur="3444" fill="hold" id="1125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-1456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126" nodeType="withEffect" presetClass="entr" presetID="1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316" fill="hold" id="1128">
                                          <p:stCondLst>
                                            <p:cond delay="2213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316" fill="hold" id="11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1130">
                                          <p:stCondLst>
                                            <p:cond delay="2528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2908" fill="hold" id="11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132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06 1.48148E-06 C 0.07122 -0.04398 0.06237 -0.16273 0.0901 -0.27847" pathEditMode="relative" ptsTypes="AA" rAng="0">
                                      <p:cBhvr>
                                        <p:cTn dur="2714" fill="hold" id="1133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5" y="-13935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134" nodeType="withEffect" presetClass="entr" presetID="1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305" fill="hold" id="1136">
                                          <p:stCondLst>
                                            <p:cond delay="2133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305" fill="hold" id="11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1138">
                                          <p:stCondLst>
                                            <p:cond delay="2437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2804" fill="hold" id="11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140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2.59259E-06 C 0.08373 -0.1206 0.14375 -0.01111 0.19831 -0.14097" pathEditMode="relative" ptsTypes="AA" rAng="0">
                                      <p:cBhvr>
                                        <p:cTn dur="2924" fill="hold" id="1141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22" y="-706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142" nodeType="withEffect" presetClass="entr" presetID="1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277" fill="hold" id="1144">
                                          <p:stCondLst>
                                            <p:cond delay="1937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277" fill="hold" id="1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1146">
                                          <p:stCondLst>
                                            <p:cond delay="2213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2546" fill="hold" id="11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148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06 4.81481E-06 C 0.07604 -0.05301 0.06667 -0.19607 0.09636 -0.33519" pathEditMode="relative" ptsTypes="AA" rAng="0">
                                      <p:cBhvr>
                                        <p:cTn dur="3347" fill="hold" id="1149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18" y="-16759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150" nodeType="withEffect" presetClass="entr" presetID="1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345" fill="hold" id="1152">
                                          <p:stCondLst>
                                            <p:cond delay="2417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345" fill="hold" id="11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1154">
                                          <p:stCondLst>
                                            <p:cond delay="2761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3177" fill="hold" id="11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156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07 -3.7037E-07 C 0.0332 -0.23611 0.0431 -0.23704 0.13763 -0.34768" pathEditMode="relative" ptsTypes="AA" rAng="0">
                                      <p:cBhvr>
                                        <p:cTn dur="3510" fill="hold" id="1157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-17384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158" nodeType="withEffect" presetClass="entr" presetID="1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419" fill="hold" id="1160">
                                          <p:stCondLst>
                                            <p:cond delay="2934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419" fill="hold" id="11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1162">
                                          <p:stCondLst>
                                            <p:cond delay="3351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3856" fill="hold" id="11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164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06 -4.81481E-06 C 0.00143 -0.15486 -0.16406 -0.17777 -0.12565 -0.34953" pathEditMode="relative" ptsTypes="AA" rAng="0">
                                      <p:cBhvr>
                                        <p:cTn dur="2662" fill="hold" id="1165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76" y="-17477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166" nodeType="withEffect" presetClass="entr" presetID="1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426" fill="hold" id="1168">
                                          <p:stCondLst>
                                            <p:cond delay="2983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426" fill="hold" id="11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1170">
                                          <p:stCondLst>
                                            <p:cond delay="3408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3921" fill="hold" id="11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172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3.7037E-07 C 0.06472 -0.13542 0.07708 -0.05139 0.13152 -0.18125" pathEditMode="relative" ptsTypes="AA" rAng="0">
                                      <p:cBhvr>
                                        <p:cTn dur="2229" fill="hold" id="1173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76" y="-9074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174" nodeType="withEffect" presetClass="entr" presetID="1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336" fill="hold" id="1176">
                                          <p:stCondLst>
                                            <p:cond delay="2355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336" fill="hold" id="11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1178">
                                          <p:stCondLst>
                                            <p:cond delay="269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3095" fill="hold" id="11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180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23 C 0.09909 -0.05741 0.07317 0.02847 0.16263 -0.03727" pathEditMode="relative" ptsTypes="AA" rAng="0">
                                      <p:cBhvr>
                                        <p:cTn dur="3846" fill="hold" id="1181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38" y="-1852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182" nodeType="withEffect" presetClass="entr" presetID="1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364" fill="hold" id="1184">
                                          <p:stCondLst>
                                            <p:cond delay="2545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364" fill="hold" id="11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1186">
                                          <p:stCondLst>
                                            <p:cond delay="2907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3345" fill="hold" id="11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188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06 -3.7037E-07 C 0.1069 -0.07315 0.10586 -0.1625 0.13359 -0.2912" pathEditMode="relative" ptsTypes="AA" rAng="0">
                                      <p:cBhvr>
                                        <p:cTn dur="3444" fill="hold" id="1189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-1456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190" nodeType="withEffect" presetClass="entr" presetID="1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250" fill="hold" id="1192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250" fill="hold" id="11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1194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2300" fill="hold" id="11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196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07 1.85185E-06 C 0.07122 -0.04398 0.06237 -0.16273 0.09011 -0.27847" pathEditMode="relative" ptsTypes="AA" rAng="0">
                                      <p:cBhvr>
                                        <p:cTn dur="2300" fill="hold" id="1197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5" y="-13935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198" nodeType="withEffect" presetClass="entr" presetID="1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250" fill="hold" id="1200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250" fill="hold" id="12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1202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2300" fill="hold" id="12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204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06 -1.11111E-06 C -0.01133 -0.10579 -0.06198 -0.18449 -0.00768 -0.31458" pathEditMode="relative" ptsTypes="AA" rAng="0">
                                      <p:cBhvr>
                                        <p:cTn dur="2300" fill="hold" id="1205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" y="-15741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206" nodeType="withEffect" presetClass="entr" presetID="1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250" fill="hold" id="1208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250" fill="hold" id="120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121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2300" fill="hold" id="12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212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4.81481E-06 C 0.06471 -0.13541 0.07708 -0.05138 0.13151 -0.18125" pathEditMode="relative" ptsTypes="AA" rAng="0">
                                      <p:cBhvr>
                                        <p:cTn dur="2300" fill="hold" id="1213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76" y="-9074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214" nodeType="withEffect" presetClass="entr" presetID="1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250" fill="hold" id="1216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250" fill="hold" id="1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1218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2300" fill="hold" id="12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220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4.44444E-06 C 0.08373 -0.12061 0.14375 -0.01112 0.19831 -0.14098" pathEditMode="relative" ptsTypes="AA" rAng="0">
                                      <p:cBhvr>
                                        <p:cTn dur="2300" fill="hold" id="1221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22" y="-706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222" nodeType="withEffect" presetClass="entr" presetID="1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250" fill="hold" id="1224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250" fill="hold" id="12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1226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2300" fill="hold" id="12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228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23 C 0.09909 -0.05741 0.07318 0.02847 0.16263 -0.03727" pathEditMode="relative" ptsTypes="AA" rAng="0">
                                      <p:cBhvr>
                                        <p:cTn dur="2300" fill="hold" id="1229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38" y="-1852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230" nodeType="withEffect" presetClass="entr" presetID="1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250" fill="hold" id="1232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250" fill="hold" id="12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1234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2300" fill="hold" id="12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236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06 4.44444E-06 C 0.00377 -0.22477 0.1539 -0.14306 0.13372 -0.29121" pathEditMode="relative" ptsTypes="AA" rAng="0">
                                      <p:cBhvr>
                                        <p:cTn dur="2300" fill="hold" id="1237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-1456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238" nodeType="withEffect" presetClass="entr" presetID="1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250" fill="hold" id="1240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250" fill="hold" id="12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1242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2300" fill="hold" id="12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244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06 1.85185E-06 C 0.03229 -0.19769 0.04193 -0.19838 0.1336 -0.29121" pathEditMode="relative" ptsTypes="AA" rAng="0">
                                      <p:cBhvr>
                                        <p:cTn dur="2300" fill="hold" id="1245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-1456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246" nodeType="withEffect" presetClass="entr" presetID="1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250" fill="hold" id="1248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250" fill="hold" id="12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125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2300" fill="hold" id="12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252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07 -4.81481E-06 C 0.10703 -0.07314 0.10599 -0.1625 0.13359 -0.2912" pathEditMode="relative" ptsTypes="AA" rAng="0">
                                      <p:cBhvr>
                                        <p:cTn dur="2300" fill="hold" id="1253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-1456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254" nodeType="withEffect" presetClass="entr" presetID="1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250" fill="hold" id="1256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250" fill="hold" id="12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1258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2300" fill="hold" id="12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260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06 -4.07407E-06 C 0.00104 -0.11574 -0.11797 -0.13287 -0.09037 -0.26157" pathEditMode="relative" ptsTypes="AA" rAng="0">
                                      <p:cBhvr>
                                        <p:cTn dur="2300" fill="hold" id="1261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7" y="-13079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262" nodeType="withEffect" presetClass="entr" presetID="1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316" fill="hold" id="1264">
                                          <p:stCondLst>
                                            <p:cond delay="2213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316" fill="hold" id="12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1266">
                                          <p:stCondLst>
                                            <p:cond delay="2528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2908" fill="hold" id="12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268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07 -1.48148E-06 C 0.07122 -0.04398 0.06237 -0.16273 0.0901 -0.27847" pathEditMode="relative" ptsTypes="AA" rAng="0">
                                      <p:cBhvr>
                                        <p:cTn dur="2714" fill="hold" id="1269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5" y="-13935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270" nodeType="withEffect" presetClass="entr" presetID="1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250" fill="hold" id="1272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250" fill="hold" id="12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1274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2300" fill="hold" id="12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276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06 3.33333E-06 C -0.01133 -0.10556 -0.06198 -0.18449 -0.00768 -0.31459" pathEditMode="relative" ptsTypes="AA" rAng="0">
                                      <p:cBhvr>
                                        <p:cTn dur="3409" fill="hold" id="1277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" y="-15741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278" nodeType="withEffect" presetClass="entr" presetID="1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419" fill="hold" id="1280">
                                          <p:stCondLst>
                                            <p:cond delay="2935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419" fill="hold" id="12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1282">
                                          <p:stCondLst>
                                            <p:cond delay="3353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3858" fill="hold" id="12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284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1.85185E-06 C 0.06471 -0.13541 0.07721 -0.05139 0.13164 -0.18125" pathEditMode="relative" ptsTypes="AA" rAng="0">
                                      <p:cBhvr>
                                        <p:cTn dur="3060" fill="hold" id="1285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89" y="-9074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286" nodeType="withEffect" presetClass="entr" presetID="1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237" fill="hold" id="1288">
                                          <p:stCondLst>
                                            <p:cond delay="1658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237" fill="hold" id="12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1290">
                                          <p:stCondLst>
                                            <p:cond delay="1894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2179" fill="hold" id="12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292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06 -3.7037E-06 C -0.04011 -0.14375 -0.07305 -0.07476 -0.10899 -0.21713" pathEditMode="relative" ptsTypes="AA" rAng="0">
                                      <p:cBhvr>
                                        <p:cTn dur="3515" fill="hold" id="1293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56" y="-10856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294" nodeType="withEffect" presetClass="entr" presetID="1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305" fill="hold" id="1296">
                                          <p:stCondLst>
                                            <p:cond delay="2133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305" fill="hold" id="12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1298">
                                          <p:stCondLst>
                                            <p:cond delay="2437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2804" fill="hold" id="12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300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4.81481E-06 C 0.08372 -0.1206 0.14375 -0.01111 0.19831 -0.14097" pathEditMode="relative" ptsTypes="AA" rAng="0">
                                      <p:cBhvr>
                                        <p:cTn dur="2924" fill="hold" id="1301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22" y="-706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302" nodeType="withEffect" presetClass="entr" presetID="1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324" fill="hold" id="1304">
                                          <p:stCondLst>
                                            <p:cond delay="2271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324" fill="hold" id="13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1306">
                                          <p:stCondLst>
                                            <p:cond delay="2594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2984" fill="hold" id="13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308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23 C 0.09909 -0.05741 0.07317 0.02847 0.16263 -0.03727" pathEditMode="relative" ptsTypes="AA" rAng="0">
                                      <p:cBhvr>
                                        <p:cTn dur="2415" fill="hold" id="1309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38" y="-1852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310" nodeType="withEffect" presetClass="entr" presetID="1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289" fill="hold" id="1312">
                                          <p:stCondLst>
                                            <p:cond delay="2024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289" fill="hold" id="13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1314">
                                          <p:stCondLst>
                                            <p:cond delay="2311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2659" fill="hold" id="13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316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06 -2.59259E-06 C -0.04024 -0.14421 0.01732 -0.1956 -0.003 -0.34421" pathEditMode="relative" ptsTypes="AA" rAng="0">
                                      <p:cBhvr>
                                        <p:cTn dur="2191" fill="hold" id="1317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4" y="-17222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318" nodeType="withEffect" presetClass="entr" presetID="1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346" fill="hold" id="1320">
                                          <p:stCondLst>
                                            <p:cond delay="241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346" fill="hold" id="13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1322">
                                          <p:stCondLst>
                                            <p:cond delay="2763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3180" fill="hold" id="13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324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06 1.85185E-06 C 0.00378 -0.22477 0.15404 -0.14306 0.13373 -0.29121" pathEditMode="relative" ptsTypes="AA" rAng="0">
                                      <p:cBhvr>
                                        <p:cTn dur="2340" fill="hold" id="1325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-1456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326" nodeType="withEffect" presetClass="entr" presetID="1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277" fill="hold" id="1328">
                                          <p:stCondLst>
                                            <p:cond delay="1937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277" fill="hold" id="13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1330">
                                          <p:stCondLst>
                                            <p:cond delay="2213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2546" fill="hold" id="13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332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06 -1.48148E-06 C 0.07604 -0.05301 0.06666 -0.19606 0.09635 -0.33518" pathEditMode="relative" ptsTypes="AA" rAng="0">
                                      <p:cBhvr>
                                        <p:cTn dur="3347" fill="hold" id="1333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18" y="-16759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334" nodeType="withEffect" presetClass="entr" presetID="1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273" fill="hold" id="1336">
                                          <p:stCondLst>
                                            <p:cond delay="1912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273" fill="hold" id="13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1338">
                                          <p:stCondLst>
                                            <p:cond delay="2184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2513" fill="hold" id="13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340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07 4.07407E-06 C 0.06432 -0.17315 0.07669 -0.06574 0.13086 -0.23172" pathEditMode="relative" ptsTypes="AA" rAng="0">
                                      <p:cBhvr>
                                        <p:cTn dur="2180" fill="hold" id="1341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36" y="-11597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342" nodeType="withEffect" presetClass="entr" presetID="1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224" fill="hold" id="1344">
                                          <p:stCondLst>
                                            <p:cond delay="156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224" fill="hold" id="13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1346">
                                          <p:stCondLst>
                                            <p:cond delay="1792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2062" fill="hold" id="13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348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07 2.96296E-06 C -0.01471 -0.12338 -0.08021 -0.21551 -0.01003 -0.36713" pathEditMode="relative" ptsTypes="AA" rAng="0">
                                      <p:cBhvr>
                                        <p:cTn dur="2645" fill="hold" id="1349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6" y="-18356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350" nodeType="withEffect" presetClass="entr" presetID="1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389" fill="hold" id="1352">
                                          <p:stCondLst>
                                            <p:cond delay="2724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389" fill="hold" id="13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1354">
                                          <p:stCondLst>
                                            <p:cond delay="3112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3580" fill="hold" id="13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356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06 -1.85185E-06 C 0.00287 -0.24884 0.12018 -0.15833 0.10443 -0.32222" pathEditMode="relative" ptsTypes="AA" rAng="0">
                                      <p:cBhvr>
                                        <p:cTn dur="2595" fill="hold" id="1357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86" y="-16111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358" nodeType="withEffect" presetClass="entr" presetID="1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269" fill="hold" id="1360">
                                          <p:stCondLst>
                                            <p:cond delay="188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269" fill="hold" id="13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1362">
                                          <p:stCondLst>
                                            <p:cond delay="2147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2471" fill="hold" id="1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364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07 2.96296E-06 C -0.04479 -0.16551 -0.08151 -0.08635 -0.12148 -0.25023" pathEditMode="relative" ptsTypes="AA" rAng="0">
                                      <p:cBhvr>
                                        <p:cTn dur="2961" fill="hold" id="1365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81" y="-12523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366" nodeType="withEffect" presetClass="entr" presetID="1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227" fill="hold" id="1368">
                                          <p:stCondLst>
                                            <p:cond delay="159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227" fill="hold" id="13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1370">
                                          <p:stCondLst>
                                            <p:cond delay="1816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2090" fill="hold" id="13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372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1.48148E-06 C 0.10482 -0.20695 0.17995 -0.01921 0.24831 -0.2419" pathEditMode="relative" ptsTypes="AA" rAng="0">
                                      <p:cBhvr>
                                        <p:cTn dur="2965" fill="hold" id="1373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22" y="-12106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374" nodeType="withEffect" presetClass="entr" presetID="1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345" fill="hold" id="1376">
                                          <p:stCondLst>
                                            <p:cond delay="2417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345" fill="hold" id="13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1378">
                                          <p:stCondLst>
                                            <p:cond delay="2761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3177" fill="hold" id="13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380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06 0 C 0.03321 -0.23611 0.0431 -0.23704 0.13763 -0.34769" pathEditMode="relative" ptsTypes="AA" rAng="0">
                                      <p:cBhvr>
                                        <p:cTn dur="3510" fill="hold" id="1381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-17384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382" nodeType="withEffect" presetClass="entr" presetID="1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419" fill="hold" id="1384">
                                          <p:stCondLst>
                                            <p:cond delay="2934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419" fill="hold" id="13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1386">
                                          <p:stCondLst>
                                            <p:cond delay="3351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3856" fill="hold" id="13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388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1.11111E-06 C 0.00156 -0.15486 -0.16407 -0.17778 -0.12552 -0.34954" pathEditMode="relative" ptsTypes="AA" rAng="0">
                                      <p:cBhvr>
                                        <p:cTn dur="2662" fill="hold" id="1389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76" y="-17477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390" nodeType="withEffect" presetClass="entr" presetID="1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355" fill="hold" id="1392">
                                          <p:stCondLst>
                                            <p:cond delay="2487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355" fill="hold" id="13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1394">
                                          <p:stCondLst>
                                            <p:cond delay="2841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3269" fill="hold" id="13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396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07 3.7037E-07 C 0.07122 -0.04398 0.06237 -0.16273 0.0901 -0.27847" pathEditMode="relative" ptsTypes="AA" rAng="0">
                                      <p:cBhvr>
                                        <p:cTn dur="2820" fill="hold" id="1397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5" y="-13935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398" nodeType="withEffect" presetClass="entr" presetID="1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293" fill="hold" id="1400">
                                          <p:stCondLst>
                                            <p:cond delay="2051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293" fill="hold" id="14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1402">
                                          <p:stCondLst>
                                            <p:cond delay="2343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2695" fill="hold" id="14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404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06 -7.40741E-07 C 0.00378 -0.22477 0.15404 -0.14282 0.13373 -0.2912" pathEditMode="relative" ptsTypes="AA" rAng="0">
                                      <p:cBhvr>
                                        <p:cTn dur="2298" fill="hold" id="1405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-1456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406" nodeType="withEffect" presetClass="entr" presetID="1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336" fill="hold" id="1408">
                                          <p:stCondLst>
                                            <p:cond delay="2355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336" fill="hold" id="140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1410">
                                          <p:stCondLst>
                                            <p:cond delay="269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3095" fill="hold" id="14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412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23 C 0.09909 -0.05741 0.07318 0.02847 0.16263 -0.03727" pathEditMode="relative" ptsTypes="AA" rAng="0">
                                      <p:cBhvr>
                                        <p:cTn dur="3846" fill="hold" id="1413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38" y="-1852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414" nodeType="withEffect" presetClass="entr" presetID="1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402" fill="hold" id="1416">
                                          <p:stCondLst>
                                            <p:cond delay="2811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402" fill="hold" id="14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1418">
                                          <p:stCondLst>
                                            <p:cond delay="3211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3694" fill="hold" id="14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420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06 -4.44444E-06 C 0.00104 -0.11574 -0.11797 -0.13287 -0.09036 -0.26157" pathEditMode="relative" ptsTypes="AA" rAng="0">
                                      <p:cBhvr>
                                        <p:cTn dur="3652" fill="hold" id="1421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7" y="-13079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422" nodeType="withEffect" presetClass="entr" presetID="1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364" fill="hold" id="1424">
                                          <p:stCondLst>
                                            <p:cond delay="2545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364" fill="hold" id="14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1426">
                                          <p:stCondLst>
                                            <p:cond delay="2907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3345" fill="hold" id="14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428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06 2.22222E-06 C 0.1069 -0.07315 0.10586 -0.1625 0.1336 -0.29121" pathEditMode="relative" ptsTypes="AA" rAng="0">
                                      <p:cBhvr>
                                        <p:cTn dur="3444" fill="hold" id="1429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-1456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430" nodeType="withEffect" presetClass="entr" presetID="1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277" fill="hold" id="1432">
                                          <p:stCondLst>
                                            <p:cond delay="1937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277" fill="hold" id="14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1434">
                                          <p:stCondLst>
                                            <p:cond delay="2213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2546" fill="hold" id="1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436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06 7.40741E-07 C 0.07604 -0.05301 0.06666 -0.19607 0.09635 -0.33519" pathEditMode="relative" ptsTypes="AA" rAng="0">
                                      <p:cBhvr>
                                        <p:cTn dur="3347" fill="hold" id="1437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18" y="-16759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438" nodeType="withEffect" presetClass="entr" presetID="1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345" fill="hold" id="1440">
                                          <p:stCondLst>
                                            <p:cond delay="2417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345" fill="hold" id="14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1442">
                                          <p:stCondLst>
                                            <p:cond delay="2761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3177" fill="hold" id="14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444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06 3.7037E-07 C 0.0332 -0.23611 0.0431 -0.23704 0.13763 -0.34769" pathEditMode="relative" ptsTypes="AA" rAng="0">
                                      <p:cBhvr>
                                        <p:cTn dur="3510" fill="hold" id="1445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-17384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446" nodeType="withEffect" presetClass="entr" presetID="1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419" fill="hold" id="1448">
                                          <p:stCondLst>
                                            <p:cond delay="2934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419" fill="hold" id="14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1450">
                                          <p:stCondLst>
                                            <p:cond delay="3351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3856" fill="hold" id="14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452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06 -2.22222E-06 C 0.00143 -0.15486 -0.16407 -0.17778 -0.12565 -0.34953" pathEditMode="relative" ptsTypes="AA" rAng="0">
                                      <p:cBhvr>
                                        <p:cTn dur="2662" fill="hold" id="1453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76" y="-17477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454" nodeType="withEffect" presetClass="entr" presetID="1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426" fill="hold" id="1456">
                                          <p:stCondLst>
                                            <p:cond delay="2983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426" fill="hold" id="14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1458">
                                          <p:stCondLst>
                                            <p:cond delay="3408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3921" fill="hold" id="14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460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1.85185E-06 C 0.06471 -0.13541 0.07708 -0.05139 0.13151 -0.18125" pathEditMode="relative" ptsTypes="AA" rAng="0">
                                      <p:cBhvr>
                                        <p:cTn dur="2229" fill="hold" id="1461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76" y="-9074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462" nodeType="withEffect" presetClass="entr" presetID="1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336" fill="hold" id="1464">
                                          <p:stCondLst>
                                            <p:cond delay="2355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336" fill="hold" id="14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1466">
                                          <p:stCondLst>
                                            <p:cond delay="269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3095" fill="hold" id="14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468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23 C 0.09909 -0.05741 0.07318 0.02847 0.16263 -0.03727" pathEditMode="relative" ptsTypes="AA" rAng="0">
                                      <p:cBhvr>
                                        <p:cTn dur="3846" fill="hold" id="1469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38" y="-1852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470" nodeType="withEffect" presetClass="entr" presetID="1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250" fill="hold" id="1472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250" fill="hold" id="14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1474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2300" fill="hold" id="14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476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06 4.07407E-06 C 0.07123 -0.04399 0.06237 -0.16274 0.09011 -0.27848" pathEditMode="relative" ptsTypes="AA" rAng="0">
                                      <p:cBhvr>
                                        <p:cTn dur="2300" fill="hold" id="1477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5" y="-13935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478" nodeType="withEffect" presetClass="entr" presetID="1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250" fill="hold" id="1480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250" fill="hold" id="14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1482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2300" fill="hold" id="14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484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1.11111E-06 C 0.06471 -0.13542 0.07708 -0.05139 0.13151 -0.18125" pathEditMode="relative" ptsTypes="AA" rAng="0">
                                      <p:cBhvr>
                                        <p:cTn dur="2300" fill="hold" id="1485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76" y="-9074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486" nodeType="withEffect" presetClass="entr" presetID="1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250" fill="hold" id="1488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250" fill="hold" id="14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149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2300" fill="hold" id="14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492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23 C 0.09909 -0.0574 0.07318 0.02848 0.16263 -0.03726" pathEditMode="relative" ptsTypes="AA" rAng="0">
                                      <p:cBhvr>
                                        <p:cTn dur="2300" fill="hold" id="1493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38" y="-1852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494" nodeType="withEffect" presetClass="entr" presetID="1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250" fill="hold" id="1496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250" fill="hold" id="14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1498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2300" fill="hold" id="14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500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06 -4.81481E-06 C 0.00378 -0.22476 0.15391 -0.14305 0.13373 -0.2912" pathEditMode="relative" ptsTypes="AA" rAng="0">
                                      <p:cBhvr>
                                        <p:cTn dur="2300" fill="hold" id="1501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-1456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502" nodeType="withEffect" presetClass="entr" presetID="1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250" fill="hold" id="1504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250" fill="hold" id="15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1506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2300" fill="hold" id="1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508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06 4.07407E-06 C 0.03229 -0.19769 0.04193 -0.19838 0.1336 -0.29121" pathEditMode="relative" ptsTypes="AA" rAng="0">
                                      <p:cBhvr>
                                        <p:cTn dur="2300" fill="hold" id="1509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-1456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510" nodeType="withEffect" presetClass="entr" presetID="1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out">
                                      <p:cBhvr accumulate="none" additive="base">
                                        <p:cTn dur="250" fill="hold" id="1512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animEffect filter="fade" transition="in">
                                      <p:cBhvr accumulate="none" additive="base">
                                        <p:cTn dur="250" fill="hold" id="15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 accumulate="none" additive="base">
                                        <p:cTn dur="1" fill="hold" id="1514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ccumulate="none" additive="base">
                                        <p:cTn dur="2300" fill="hold" id="15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516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06 -2.22222E-06 C 0.00104 -0.11574 -0.11797 -0.13287 -0.09036 -0.26157" pathEditMode="relative" ptsTypes="AA" rAng="0">
                                      <p:cBhvr>
                                        <p:cTn dur="2300" fill="hold" id="1517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7" y="-13079"/>
                                    </p:animMotion>
                                  </p:childTnLst>
                                </p:cTn>
                              </p:par>
                              <p:par>
                                <p:cTn autoRev="1" decel="100000" fill="hold" grpId="0" id="1518" nodeType="withEffect" presetClass="emph" presetID="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1250" fill="hold" id="1519"/>
                                        <p:tgtEl>
                                          <p:spTgt spid="20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1" id="1520" nodeType="withEffect" presetClass="pat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06 -4.07407E-06 L 0.19596 -4.07407E-06" pathEditMode="relative" ptsTypes="AA" rAng="0">
                                      <p:cBhvr>
                                        <p:cTn dur="7000" fill="hold" id="1521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92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522" nodeType="withEffect" presetClass="pat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06 -4.07407E-06 L 0.19518 -4.07407E-06" pathEditMode="relative" ptsTypes="AA" rAng="0">
                                      <p:cBhvr>
                                        <p:cTn dur="7000" fill="hold" id="1523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5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  <p:bldP grpId="1" spid="13"/>
      <p:bldP grpId="2" spid="13"/>
      <p:bldP grpId="3" spid="13"/>
      <p:bldP grpId="0" spid="14"/>
      <p:bldP grpId="1" spid="14"/>
      <p:bldP grpId="2" spid="14"/>
      <p:bldP grpId="0" spid="15"/>
      <p:bldP grpId="1" spid="15"/>
      <p:bldP grpId="2" spid="15"/>
      <p:bldP grpId="0" spid="18"/>
      <p:bldP grpId="1" spid="18"/>
      <p:bldP grpId="2" spid="18"/>
      <p:bldP grpId="0" spid="27"/>
      <p:bldP grpId="1" spid="27"/>
      <p:bldP grpId="2" spid="27"/>
      <p:bldP grpId="0" spid="28"/>
      <p:bldP grpId="1" spid="28"/>
      <p:bldP grpId="2" spid="28"/>
      <p:bldP grpId="0" spid="29"/>
      <p:bldP grpId="1" spid="29"/>
      <p:bldP grpId="2" spid="29"/>
      <p:bldP grpId="0" spid="30"/>
      <p:bldP grpId="1" spid="30"/>
      <p:bldP grpId="2" spid="30"/>
      <p:bldP grpId="0" spid="31"/>
      <p:bldP grpId="1" spid="31"/>
      <p:bldP grpId="2" spid="31"/>
      <p:bldP grpId="0" spid="32"/>
      <p:bldP grpId="1" spid="32"/>
      <p:bldP grpId="2" spid="32"/>
      <p:bldP grpId="3" spid="32"/>
      <p:bldP grpId="0" spid="33"/>
      <p:bldP grpId="1" spid="33"/>
      <p:bldP grpId="2" spid="33"/>
      <p:bldP grpId="0" spid="34"/>
      <p:bldP grpId="1" spid="34"/>
      <p:bldP grpId="2" spid="34"/>
      <p:bldP grpId="0" spid="35"/>
      <p:bldP grpId="1" spid="35"/>
      <p:bldP grpId="2" spid="35"/>
      <p:bldP grpId="0" spid="36"/>
      <p:bldP grpId="1" spid="36"/>
      <p:bldP grpId="2" spid="36"/>
      <p:bldP grpId="0" spid="37"/>
      <p:bldP grpId="1" spid="37"/>
      <p:bldP grpId="2" spid="37"/>
      <p:bldP grpId="0" spid="38"/>
      <p:bldP grpId="1" spid="38"/>
      <p:bldP grpId="2" spid="38"/>
      <p:bldP grpId="0" spid="39"/>
      <p:bldP grpId="1" spid="39"/>
      <p:bldP grpId="2" spid="39"/>
      <p:bldP grpId="0" spid="40"/>
      <p:bldP grpId="1" spid="40"/>
      <p:bldP grpId="2" spid="40"/>
      <p:bldP grpId="0" spid="41"/>
      <p:bldP grpId="1" spid="41"/>
      <p:bldP grpId="2" spid="41"/>
      <p:bldP grpId="3" spid="41"/>
      <p:bldP grpId="0" spid="42"/>
      <p:bldP grpId="1" spid="42"/>
      <p:bldP grpId="2" spid="42"/>
      <p:bldP grpId="0" spid="43"/>
      <p:bldP grpId="1" spid="43"/>
      <p:bldP grpId="2" spid="43"/>
      <p:bldP grpId="0" spid="44"/>
      <p:bldP grpId="1" spid="44"/>
      <p:bldP grpId="2" spid="44"/>
      <p:bldP grpId="0" spid="45"/>
      <p:bldP grpId="1" spid="45"/>
      <p:bldP grpId="2" spid="45"/>
      <p:bldP grpId="0" spid="46"/>
      <p:bldP grpId="1" spid="46"/>
      <p:bldP grpId="2" spid="46"/>
      <p:bldP grpId="0" spid="47"/>
      <p:bldP grpId="1" spid="47"/>
      <p:bldP grpId="2" spid="47"/>
      <p:bldP grpId="0" spid="48"/>
      <p:bldP grpId="1" spid="48"/>
      <p:bldP grpId="2" spid="48"/>
      <p:bldP grpId="0" spid="49"/>
      <p:bldP grpId="1" spid="49"/>
      <p:bldP grpId="2" spid="49"/>
      <p:bldP grpId="0" spid="50"/>
      <p:bldP grpId="1" spid="50"/>
      <p:bldP grpId="2" spid="50"/>
      <p:bldP grpId="3" spid="50"/>
      <p:bldP grpId="0" spid="51"/>
      <p:bldP grpId="1" spid="51"/>
      <p:bldP grpId="2" spid="51"/>
      <p:bldP grpId="0" spid="52"/>
      <p:bldP grpId="1" spid="52"/>
      <p:bldP grpId="2" spid="52"/>
      <p:bldP grpId="0" spid="53"/>
      <p:bldP grpId="1" spid="53"/>
      <p:bldP grpId="2" spid="53"/>
      <p:bldP grpId="0" spid="54"/>
      <p:bldP grpId="1" spid="54"/>
      <p:bldP grpId="2" spid="54"/>
      <p:bldP grpId="0" spid="55"/>
      <p:bldP grpId="1" spid="55"/>
      <p:bldP grpId="2" spid="55"/>
      <p:bldP grpId="0" spid="56"/>
      <p:bldP grpId="1" spid="56"/>
      <p:bldP grpId="2" spid="56"/>
      <p:bldP grpId="0" spid="57"/>
      <p:bldP grpId="1" spid="57"/>
      <p:bldP grpId="2" spid="57"/>
      <p:bldP grpId="0" spid="58"/>
      <p:bldP grpId="1" spid="58"/>
      <p:bldP grpId="2" spid="58"/>
      <p:bldP grpId="0" spid="59"/>
      <p:bldP grpId="1" spid="59"/>
      <p:bldP grpId="2" spid="59"/>
      <p:bldP grpId="3" spid="59"/>
      <p:bldP grpId="0" spid="60"/>
      <p:bldP grpId="1" spid="60"/>
      <p:bldP grpId="2" spid="60"/>
      <p:bldP grpId="0" spid="61"/>
      <p:bldP grpId="1" spid="61"/>
      <p:bldP grpId="2" spid="61"/>
      <p:bldP grpId="0" spid="62"/>
      <p:bldP grpId="1" spid="62"/>
      <p:bldP grpId="2" spid="62"/>
      <p:bldP grpId="0" spid="63"/>
      <p:bldP grpId="1" spid="63"/>
      <p:bldP grpId="2" spid="63"/>
      <p:bldP grpId="0" spid="64"/>
      <p:bldP grpId="1" spid="64"/>
      <p:bldP grpId="2" spid="64"/>
      <p:bldP grpId="0" spid="65"/>
      <p:bldP grpId="1" spid="65"/>
      <p:bldP grpId="2" spid="65"/>
      <p:bldP grpId="0" spid="66"/>
      <p:bldP grpId="1" spid="66"/>
      <p:bldP grpId="2" spid="66"/>
      <p:bldP grpId="0" spid="67"/>
      <p:bldP grpId="1" spid="67"/>
      <p:bldP grpId="2" spid="67"/>
      <p:bldP grpId="0" spid="68"/>
      <p:bldP grpId="1" spid="68"/>
      <p:bldP grpId="2" spid="68"/>
      <p:bldP grpId="3" spid="68"/>
      <p:bldP grpId="0" spid="69"/>
      <p:bldP grpId="1" spid="69"/>
      <p:bldP grpId="2" spid="69"/>
      <p:bldP grpId="0" spid="70"/>
      <p:bldP grpId="1" spid="70"/>
      <p:bldP grpId="2" spid="70"/>
      <p:bldP grpId="0" spid="71"/>
      <p:bldP grpId="1" spid="71"/>
      <p:bldP grpId="2" spid="71"/>
      <p:bldP grpId="0" spid="72"/>
      <p:bldP grpId="1" spid="72"/>
      <p:bldP grpId="2" spid="72"/>
      <p:bldP grpId="0" spid="73"/>
      <p:bldP grpId="1" spid="73"/>
      <p:bldP grpId="2" spid="73"/>
      <p:bldP grpId="0" spid="74"/>
      <p:bldP grpId="1" spid="74"/>
      <p:bldP grpId="2" spid="74"/>
      <p:bldP grpId="0" spid="75"/>
      <p:bldP grpId="1" spid="75"/>
      <p:bldP grpId="2" spid="75"/>
      <p:bldP grpId="0" spid="76"/>
      <p:bldP grpId="1" spid="76"/>
      <p:bldP grpId="2" spid="76"/>
      <p:bldP grpId="0" spid="77"/>
      <p:bldP grpId="1" spid="77"/>
      <p:bldP grpId="2" spid="77"/>
      <p:bldP grpId="3" spid="77"/>
      <p:bldP grpId="0" spid="78"/>
      <p:bldP grpId="1" spid="78"/>
      <p:bldP grpId="2" spid="78"/>
      <p:bldP grpId="0" spid="79"/>
      <p:bldP grpId="1" spid="79"/>
      <p:bldP grpId="2" spid="79"/>
      <p:bldP grpId="0" spid="80"/>
      <p:bldP grpId="1" spid="80"/>
      <p:bldP grpId="2" spid="80"/>
      <p:bldP grpId="0" spid="81"/>
      <p:bldP grpId="1" spid="81"/>
      <p:bldP grpId="2" spid="81"/>
      <p:bldP grpId="0" spid="82"/>
      <p:bldP grpId="1" spid="82"/>
      <p:bldP grpId="2" spid="82"/>
      <p:bldP grpId="0" spid="83"/>
      <p:bldP grpId="1" spid="83"/>
      <p:bldP grpId="2" spid="83"/>
      <p:bldP grpId="0" spid="84"/>
      <p:bldP grpId="1" spid="84"/>
      <p:bldP grpId="2" spid="84"/>
      <p:bldP grpId="0" spid="85"/>
      <p:bldP grpId="1" spid="85"/>
      <p:bldP grpId="2" spid="85"/>
      <p:bldP grpId="0" spid="86"/>
      <p:bldP grpId="1" spid="86"/>
      <p:bldP grpId="2" spid="86"/>
      <p:bldP grpId="3" spid="86"/>
      <p:bldP grpId="0" spid="87"/>
      <p:bldP grpId="1" spid="87"/>
      <p:bldP grpId="2" spid="87"/>
      <p:bldP grpId="0" spid="88"/>
      <p:bldP grpId="1" spid="88"/>
      <p:bldP grpId="2" spid="88"/>
      <p:bldP grpId="0" spid="89"/>
      <p:bldP grpId="1" spid="89"/>
      <p:bldP grpId="2" spid="89"/>
      <p:bldP grpId="0" spid="90"/>
      <p:bldP grpId="1" spid="90"/>
      <p:bldP grpId="2" spid="90"/>
      <p:bldP grpId="0" spid="91"/>
      <p:bldP grpId="1" spid="91"/>
      <p:bldP grpId="2" spid="91"/>
      <p:bldP grpId="0" spid="92"/>
      <p:bldP grpId="1" spid="92"/>
      <p:bldP grpId="2" spid="92"/>
      <p:bldP grpId="0" spid="93"/>
      <p:bldP grpId="1" spid="93"/>
      <p:bldP grpId="2" spid="93"/>
      <p:bldP grpId="0" spid="94"/>
      <p:bldP grpId="1" spid="94"/>
      <p:bldP grpId="2" spid="94"/>
      <p:bldP grpId="0" spid="95"/>
      <p:bldP grpId="1" spid="95"/>
      <p:bldP grpId="2" spid="95"/>
      <p:bldP grpId="3" spid="95"/>
      <p:bldP grpId="0" spid="96"/>
      <p:bldP grpId="1" spid="96"/>
      <p:bldP grpId="2" spid="96"/>
      <p:bldP grpId="0" spid="97"/>
      <p:bldP grpId="1" spid="97"/>
      <p:bldP grpId="2" spid="97"/>
      <p:bldP grpId="0" spid="98"/>
      <p:bldP grpId="1" spid="98"/>
      <p:bldP grpId="2" spid="98"/>
      <p:bldP grpId="0" spid="99"/>
      <p:bldP grpId="1" spid="99"/>
      <p:bldP grpId="2" spid="99"/>
      <p:bldP grpId="0" spid="100"/>
      <p:bldP grpId="1" spid="100"/>
      <p:bldP grpId="2" spid="100"/>
      <p:bldP grpId="0" spid="101"/>
      <p:bldP grpId="1" spid="101"/>
      <p:bldP grpId="2" spid="101"/>
      <p:bldP grpId="0" spid="102"/>
      <p:bldP grpId="1" spid="102"/>
      <p:bldP grpId="2" spid="102"/>
      <p:bldP grpId="0" spid="103"/>
      <p:bldP grpId="1" spid="103"/>
      <p:bldP grpId="2" spid="103"/>
      <p:bldP grpId="0" spid="104"/>
      <p:bldP grpId="1" spid="104"/>
      <p:bldP grpId="2" spid="104"/>
      <p:bldP grpId="3" spid="104"/>
      <p:bldP grpId="0" spid="105"/>
      <p:bldP grpId="1" spid="105"/>
      <p:bldP grpId="2" spid="105"/>
      <p:bldP grpId="0" spid="106"/>
      <p:bldP grpId="1" spid="106"/>
      <p:bldP grpId="2" spid="106"/>
      <p:bldP grpId="0" spid="107"/>
      <p:bldP grpId="1" spid="107"/>
      <p:bldP grpId="2" spid="107"/>
      <p:bldP grpId="0" spid="108"/>
      <p:bldP grpId="1" spid="108"/>
      <p:bldP grpId="2" spid="108"/>
      <p:bldP grpId="0" spid="109"/>
      <p:bldP grpId="1" spid="109"/>
      <p:bldP grpId="2" spid="109"/>
      <p:bldP grpId="0" spid="110"/>
      <p:bldP grpId="1" spid="110"/>
      <p:bldP grpId="2" spid="110"/>
      <p:bldP grpId="0" spid="111"/>
      <p:bldP grpId="1" spid="111"/>
      <p:bldP grpId="2" spid="111"/>
      <p:bldP grpId="0" spid="112"/>
      <p:bldP grpId="1" spid="112"/>
      <p:bldP grpId="2" spid="112"/>
      <p:bldP grpId="0" spid="113"/>
      <p:bldP grpId="1" spid="113"/>
      <p:bldP grpId="2" spid="113"/>
      <p:bldP grpId="3" spid="113"/>
      <p:bldP grpId="0" spid="114"/>
      <p:bldP grpId="1" spid="114"/>
      <p:bldP grpId="2" spid="114"/>
      <p:bldP grpId="0" spid="115"/>
      <p:bldP grpId="1" spid="115"/>
      <p:bldP grpId="2" spid="115"/>
      <p:bldP grpId="0" spid="116"/>
      <p:bldP grpId="1" spid="116"/>
      <p:bldP grpId="2" spid="116"/>
      <p:bldP grpId="0" spid="117"/>
      <p:bldP grpId="1" spid="117"/>
      <p:bldP grpId="2" spid="117"/>
      <p:bldP grpId="0" spid="118"/>
      <p:bldP grpId="1" spid="118"/>
      <p:bldP grpId="2" spid="118"/>
      <p:bldP grpId="0" spid="119"/>
      <p:bldP grpId="1" spid="119"/>
      <p:bldP grpId="2" spid="119"/>
      <p:bldP grpId="0" spid="120"/>
      <p:bldP grpId="1" spid="120"/>
      <p:bldP grpId="2" spid="120"/>
      <p:bldP grpId="0" spid="121"/>
      <p:bldP grpId="1" spid="121"/>
      <p:bldP grpId="2" spid="121"/>
      <p:bldP grpId="0" spid="122"/>
      <p:bldP grpId="1" spid="122"/>
      <p:bldP grpId="2" spid="122"/>
      <p:bldP grpId="3" spid="122"/>
      <p:bldP grpId="0" spid="123"/>
      <p:bldP grpId="1" spid="123"/>
      <p:bldP grpId="2" spid="123"/>
      <p:bldP grpId="0" spid="124"/>
      <p:bldP grpId="1" spid="124"/>
      <p:bldP grpId="2" spid="124"/>
      <p:bldP grpId="0" spid="125"/>
      <p:bldP grpId="1" spid="125"/>
      <p:bldP grpId="2" spid="125"/>
      <p:bldP grpId="0" spid="126"/>
      <p:bldP grpId="1" spid="126"/>
      <p:bldP grpId="2" spid="126"/>
      <p:bldP grpId="0" spid="127"/>
      <p:bldP grpId="1" spid="127"/>
      <p:bldP grpId="2" spid="127"/>
      <p:bldP grpId="0" spid="128"/>
      <p:bldP grpId="1" spid="128"/>
      <p:bldP grpId="2" spid="128"/>
      <p:bldP grpId="0" spid="129"/>
      <p:bldP grpId="1" spid="129"/>
      <p:bldP grpId="2" spid="129"/>
      <p:bldP grpId="0" spid="130"/>
      <p:bldP grpId="1" spid="130"/>
      <p:bldP grpId="2" spid="130"/>
      <p:bldP grpId="0" spid="131"/>
      <p:bldP grpId="1" spid="131"/>
      <p:bldP grpId="0" spid="132"/>
      <p:bldP grpId="1" spid="132"/>
      <p:bldP grpId="0" spid="133"/>
      <p:bldP grpId="1" spid="133"/>
      <p:bldP grpId="0" spid="134"/>
      <p:bldP grpId="1" spid="134"/>
      <p:bldP grpId="0" spid="135"/>
      <p:bldP grpId="1" spid="135"/>
      <p:bldP grpId="0" spid="136"/>
      <p:bldP grpId="1" spid="136"/>
      <p:bldP grpId="0" spid="137"/>
      <p:bldP grpId="1" spid="137"/>
      <p:bldP grpId="0" spid="138"/>
      <p:bldP grpId="1" spid="138"/>
      <p:bldP grpId="0" spid="139"/>
      <p:bldP grpId="1" spid="139"/>
      <p:bldP grpId="0" spid="140"/>
      <p:bldP grpId="1" spid="140"/>
      <p:bldP grpId="0" spid="141"/>
      <p:bldP grpId="1" spid="141"/>
      <p:bldP grpId="0" spid="142"/>
      <p:bldP grpId="1" spid="142"/>
      <p:bldP grpId="0" spid="143"/>
      <p:bldP grpId="1" spid="143"/>
      <p:bldP grpId="0" spid="144"/>
      <p:bldP grpId="1" spid="144"/>
      <p:bldP grpId="0" spid="145"/>
      <p:bldP grpId="1" spid="145"/>
      <p:bldP grpId="0" spid="146"/>
      <p:bldP grpId="1" spid="146"/>
      <p:bldP grpId="0" spid="147"/>
      <p:bldP grpId="1" spid="147"/>
      <p:bldP grpId="0" spid="148"/>
      <p:bldP grpId="1" spid="148"/>
      <p:bldP grpId="0" spid="149"/>
      <p:bldP grpId="1" spid="149"/>
      <p:bldP grpId="0" spid="150"/>
      <p:bldP grpId="1" spid="150"/>
      <p:bldP grpId="0" spid="151"/>
      <p:bldP grpId="1" spid="151"/>
      <p:bldP grpId="0" spid="152"/>
      <p:bldP grpId="1" spid="152"/>
      <p:bldP grpId="0" spid="153"/>
      <p:bldP grpId="1" spid="153"/>
      <p:bldP grpId="0" spid="154"/>
      <p:bldP grpId="1" spid="154"/>
      <p:bldP grpId="0" spid="155"/>
      <p:bldP grpId="1" spid="155"/>
      <p:bldP grpId="0" spid="156"/>
      <p:bldP grpId="1" spid="156"/>
      <p:bldP grpId="0" spid="157"/>
      <p:bldP grpId="1" spid="157"/>
      <p:bldP grpId="0" spid="158"/>
      <p:bldP grpId="1" spid="158"/>
      <p:bldP grpId="0" spid="159"/>
      <p:bldP grpId="1" spid="159"/>
      <p:bldP grpId="0" spid="160"/>
      <p:bldP grpId="1" spid="160"/>
      <p:bldP grpId="0" spid="161"/>
      <p:bldP grpId="1" spid="161"/>
      <p:bldP grpId="0" spid="162"/>
      <p:bldP grpId="1" spid="162"/>
      <p:bldP grpId="0" spid="163"/>
      <p:bldP grpId="1" spid="163"/>
      <p:bldP grpId="0" spid="164"/>
      <p:bldP grpId="1" spid="164"/>
      <p:bldP grpId="0" spid="165"/>
      <p:bldP grpId="1" spid="165"/>
      <p:bldP grpId="0" spid="166"/>
      <p:bldP grpId="1" spid="166"/>
      <p:bldP grpId="0" spid="167"/>
      <p:bldP grpId="1" spid="167"/>
      <p:bldP grpId="0" spid="168"/>
      <p:bldP grpId="1" spid="168"/>
      <p:bldP grpId="0" spid="169"/>
      <p:bldP grpId="1" spid="169"/>
      <p:bldP grpId="0" spid="170"/>
      <p:bldP grpId="1" spid="170"/>
      <p:bldP grpId="0" spid="171"/>
      <p:bldP grpId="1" spid="171"/>
      <p:bldP grpId="0" spid="172"/>
      <p:bldP grpId="1" spid="172"/>
      <p:bldP grpId="0" spid="173"/>
      <p:bldP grpId="1" spid="173"/>
      <p:bldP grpId="0" spid="174"/>
      <p:bldP grpId="1" spid="174"/>
      <p:bldP grpId="0" spid="175"/>
      <p:bldP grpId="1" spid="175"/>
      <p:bldP grpId="0" spid="176"/>
      <p:bldP grpId="1" spid="176"/>
      <p:bldP grpId="0" spid="177"/>
      <p:bldP grpId="1" spid="177"/>
      <p:bldP grpId="0" spid="178"/>
      <p:bldP grpId="1" spid="178"/>
      <p:bldP grpId="0" spid="179"/>
      <p:bldP grpId="1" spid="179"/>
      <p:bldP grpId="0" spid="180"/>
      <p:bldP grpId="1" spid="180"/>
      <p:bldP grpId="0" spid="181"/>
      <p:bldP grpId="1" spid="181"/>
      <p:bldP grpId="0" spid="182"/>
      <p:bldP grpId="1" spid="182"/>
      <p:bldP grpId="0" spid="183"/>
      <p:bldP grpId="1" spid="183"/>
      <p:bldP grpId="0" spid="184"/>
      <p:bldP grpId="1" spid="184"/>
      <p:bldP grpId="0" spid="185"/>
      <p:bldP grpId="1" spid="185"/>
      <p:bldP grpId="0" spid="186"/>
      <p:bldP grpId="1" spid="186"/>
      <p:bldP grpId="0" spid="187"/>
      <p:bldP grpId="1" spid="187"/>
      <p:bldP grpId="0" spid="188"/>
      <p:bldP grpId="1" spid="188"/>
      <p:bldP grpId="0" spid="189"/>
      <p:bldP grpId="1" spid="189"/>
      <p:bldP grpId="0" spid="190"/>
      <p:bldP grpId="1" spid="190"/>
      <p:bldP grpId="0" spid="191"/>
      <p:bldP grpId="1" spid="191"/>
      <p:bldP grpId="0" spid="192"/>
      <p:bldP grpId="1" spid="192"/>
      <p:bldP grpId="0" spid="193"/>
      <p:bldP grpId="1" spid="193"/>
      <p:bldP grpId="0" spid="194"/>
      <p:bldP grpId="1" spid="194"/>
      <p:bldP grpId="0" spid="195"/>
      <p:bldP grpId="1" spid="195"/>
      <p:bldP grpId="0" spid="196"/>
      <p:bldP grpId="1" spid="196"/>
      <p:bldP grpId="0" spid="197"/>
      <p:bldP grpId="1" spid="197"/>
      <p:bldP grpId="0" spid="198"/>
      <p:bldP grpId="1" spid="198"/>
      <p:bldP grpId="0" spid="199"/>
      <p:bldP grpId="1" spid="199"/>
      <p:bldP grpId="0" spid="200"/>
      <p:bldP grpId="1" spid="200"/>
      <p:bldP grpId="0" spid="201"/>
      <p:bldP grpId="1" spid="201"/>
      <p:bldP grpId="0" spid="202"/>
      <p:bldP grpId="1" spid="202"/>
      <p:bldP grpId="0" spid="206"/>
      <p:bldP grpId="1" spid="206"/>
      <p:bldP grpId="0" spid="203"/>
      <p:bldP grpId="1" spid="203"/>
      <p:bldP grpId="0" spid="204"/>
      <p:bldP grpId="1" spid="204"/>
      <p:bldP grpId="0" spid="205"/>
      <p:bldP grpId="0" spid="208"/>
      <p:bldP grpId="0" spid="209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PA_MH_Others_10"/>
          <p:cNvSpPr txBox="1"/>
          <p:nvPr>
            <p:custDataLst>
              <p:tags r:id="rId3"/>
            </p:custDataLst>
          </p:nvPr>
        </p:nvSpPr>
        <p:spPr>
          <a:xfrm>
            <a:off x="1234388" y="976408"/>
            <a:ext cx="1460500" cy="646331"/>
          </a:xfrm>
          <a:prstGeom prst="rect">
            <a:avLst/>
          </a:prstGeom>
          <a:noFill/>
          <a:ln>
            <a:noFill/>
          </a:ln>
        </p:spPr>
        <p:txBody>
          <a:bodyPr anchor="ctr" anchorCtr="0" bIns="0" lIns="0" rIns="0" rtlCol="0" tIns="0" wrap="square">
            <a:noAutofit/>
          </a:bodyPr>
          <a:lstStyle/>
          <a:p>
            <a:pPr algn="ctr"/>
            <a:r>
              <a:rPr altLang="en-US" b="1" lang="zh-CN" sz="4800">
                <a:latin charset="-122" panose="020b0503020204020204" pitchFamily="34" typeface="微软雅黑"/>
                <a:ea charset="-122" panose="020b0503020204020204" pitchFamily="34" typeface="微软雅黑"/>
              </a:rPr>
              <a:t>目录</a:t>
            </a:r>
          </a:p>
        </p:txBody>
      </p:sp>
      <p:sp>
        <p:nvSpPr>
          <p:cNvPr id="40" name="PA_MH_Others_1"/>
          <p:cNvSpPr/>
          <p:nvPr>
            <p:custDataLst>
              <p:tags r:id="rId4"/>
            </p:custDataLst>
          </p:nvPr>
        </p:nvSpPr>
        <p:spPr>
          <a:xfrm>
            <a:off x="3101287" y="2521704"/>
            <a:ext cx="317500" cy="492528"/>
          </a:xfrm>
          <a:custGeom>
            <a:gdLst>
              <a:gd fmla="*/ 203199 w 203199" name="connsiteX0"/>
              <a:gd fmla="*/ 0 h 210018" name="connsiteY0"/>
              <a:gd fmla="*/ 203199 w 203199" name="connsiteX1"/>
              <a:gd fmla="*/ 210018 h 210018" name="connsiteY1"/>
              <a:gd fmla="*/ 0 w 203199" name="connsiteX2"/>
              <a:gd fmla="*/ 210018 h 210018" name="connsiteY2"/>
              <a:gd fmla="*/ 0 w 203199" name="connsiteX3"/>
              <a:gd fmla="*/ 209707 h 210018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10018" w="203199">
                <a:moveTo>
                  <a:pt x="203199" y="0"/>
                </a:moveTo>
                <a:lnTo>
                  <a:pt x="203199" y="210018"/>
                </a:lnTo>
                <a:lnTo>
                  <a:pt x="0" y="210018"/>
                </a:lnTo>
                <a:lnTo>
                  <a:pt x="0" y="209707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0" compatLnSpc="1" forceAA="0" fromWordArt="0" horzOverflow="overflow" lIns="108000" numCol="1" rIns="0" rot="0" rtlCol="0" spcCol="0" spcFirstLastPara="0" tIns="0" vert="horz" vertOverflow="overflow" wrap="square">
            <a:noAutofit/>
          </a:bodyPr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49" name="PA_MH_Others_2"/>
          <p:cNvSpPr/>
          <p:nvPr>
            <p:custDataLst>
              <p:tags r:id="rId5"/>
            </p:custDataLst>
          </p:nvPr>
        </p:nvSpPr>
        <p:spPr>
          <a:xfrm>
            <a:off x="3101287" y="3374022"/>
            <a:ext cx="317500" cy="492528"/>
          </a:xfrm>
          <a:custGeom>
            <a:gdLst>
              <a:gd fmla="*/ 203199 w 203199" name="connsiteX0"/>
              <a:gd fmla="*/ 0 h 210018" name="connsiteY0"/>
              <a:gd fmla="*/ 203199 w 203199" name="connsiteX1"/>
              <a:gd fmla="*/ 210018 h 210018" name="connsiteY1"/>
              <a:gd fmla="*/ 0 w 203199" name="connsiteX2"/>
              <a:gd fmla="*/ 210018 h 210018" name="connsiteY2"/>
              <a:gd fmla="*/ 0 w 203199" name="connsiteX3"/>
              <a:gd fmla="*/ 209707 h 210018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10018" w="203199">
                <a:moveTo>
                  <a:pt x="203199" y="0"/>
                </a:moveTo>
                <a:lnTo>
                  <a:pt x="203199" y="210018"/>
                </a:lnTo>
                <a:lnTo>
                  <a:pt x="0" y="210018"/>
                </a:lnTo>
                <a:lnTo>
                  <a:pt x="0" y="209707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0" compatLnSpc="1" forceAA="0" fromWordArt="0" horzOverflow="overflow" lIns="108000" numCol="1" rIns="0" rot="0" rtlCol="0" spcCol="0" spcFirstLastPara="0" tIns="0" vert="horz" vertOverflow="overflow" wrap="square">
            <a:noAutofit/>
          </a:bodyPr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61" name="PA_MH_Others_3"/>
          <p:cNvSpPr/>
          <p:nvPr>
            <p:custDataLst>
              <p:tags r:id="rId6"/>
            </p:custDataLst>
          </p:nvPr>
        </p:nvSpPr>
        <p:spPr>
          <a:xfrm>
            <a:off x="3101287" y="4226342"/>
            <a:ext cx="317500" cy="492528"/>
          </a:xfrm>
          <a:custGeom>
            <a:gdLst>
              <a:gd fmla="*/ 203199 w 203199" name="connsiteX0"/>
              <a:gd fmla="*/ 0 h 210018" name="connsiteY0"/>
              <a:gd fmla="*/ 203199 w 203199" name="connsiteX1"/>
              <a:gd fmla="*/ 210018 h 210018" name="connsiteY1"/>
              <a:gd fmla="*/ 0 w 203199" name="connsiteX2"/>
              <a:gd fmla="*/ 210018 h 210018" name="connsiteY2"/>
              <a:gd fmla="*/ 0 w 203199" name="connsiteX3"/>
              <a:gd fmla="*/ 209707 h 210018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10018" w="203199">
                <a:moveTo>
                  <a:pt x="203199" y="0"/>
                </a:moveTo>
                <a:lnTo>
                  <a:pt x="203199" y="210018"/>
                </a:lnTo>
                <a:lnTo>
                  <a:pt x="0" y="210018"/>
                </a:lnTo>
                <a:lnTo>
                  <a:pt x="0" y="209707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0" compatLnSpc="1" forceAA="0" fromWordArt="0" horzOverflow="overflow" lIns="108000" numCol="1" rIns="0" rot="0" rtlCol="0" spcCol="0" spcFirstLastPara="0" tIns="0" vert="horz" vertOverflow="overflow" wrap="square">
            <a:noAutofit/>
          </a:bodyPr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73" name="PA_MH_Others_4"/>
          <p:cNvSpPr/>
          <p:nvPr>
            <p:custDataLst>
              <p:tags r:id="rId7"/>
            </p:custDataLst>
          </p:nvPr>
        </p:nvSpPr>
        <p:spPr>
          <a:xfrm>
            <a:off x="3101287" y="5078661"/>
            <a:ext cx="317500" cy="492528"/>
          </a:xfrm>
          <a:custGeom>
            <a:gdLst>
              <a:gd fmla="*/ 203199 w 203199" name="connsiteX0"/>
              <a:gd fmla="*/ 0 h 210018" name="connsiteY0"/>
              <a:gd fmla="*/ 203199 w 203199" name="connsiteX1"/>
              <a:gd fmla="*/ 210018 h 210018" name="connsiteY1"/>
              <a:gd fmla="*/ 0 w 203199" name="connsiteX2"/>
              <a:gd fmla="*/ 210018 h 210018" name="connsiteY2"/>
              <a:gd fmla="*/ 0 w 203199" name="connsiteX3"/>
              <a:gd fmla="*/ 209707 h 210018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10018" w="203199">
                <a:moveTo>
                  <a:pt x="203199" y="0"/>
                </a:moveTo>
                <a:lnTo>
                  <a:pt x="203199" y="210018"/>
                </a:lnTo>
                <a:lnTo>
                  <a:pt x="0" y="210018"/>
                </a:lnTo>
                <a:lnTo>
                  <a:pt x="0" y="209707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0" compatLnSpc="1" forceAA="0" fromWordArt="0" horzOverflow="overflow" lIns="108000" numCol="1" rIns="0" rot="0" rtlCol="0" spcCol="0" spcFirstLastPara="0" tIns="0" vert="horz" vertOverflow="overflow" wrap="square">
            <a:noAutofit/>
          </a:bodyPr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41" name="PA_MH_Entry_1"/>
          <p:cNvSpPr/>
          <p:nvPr>
            <p:custDataLst>
              <p:tags r:id="rId8"/>
            </p:custDataLst>
          </p:nvPr>
        </p:nvSpPr>
        <p:spPr>
          <a:xfrm>
            <a:off x="3190188" y="2469616"/>
            <a:ext cx="6629400" cy="544613"/>
          </a:xfrm>
          <a:custGeom>
            <a:gdLst>
              <a:gd fmla="*/ 228599 w 6629400" name="connsiteX0"/>
              <a:gd fmla="*/ 126626 h 362857" name="connsiteY0"/>
              <a:gd fmla="*/ 228599 w 6629400" name="connsiteX1"/>
              <a:gd fmla="*/ 362857 h 362857" name="connsiteY1"/>
              <a:gd fmla="*/ 0 w 6629400" name="connsiteX2"/>
              <a:gd fmla="*/ 362857 h 362857" name="connsiteY2"/>
              <a:gd fmla="*/ 0 w 6629400" name="connsiteX3"/>
              <a:gd fmla="*/ 362546 h 362857" name="connsiteY3"/>
              <a:gd fmla="*/ 838200 w 6629400" name="connsiteX4"/>
              <a:gd fmla="*/ 0 h 362857" name="connsiteY4"/>
              <a:gd fmla="*/ 5791200 w 6629400" name="connsiteX5"/>
              <a:gd fmla="*/ 0 h 362857" name="connsiteY5"/>
              <a:gd fmla="*/ 6629400 w 6629400" name="connsiteX6"/>
              <a:gd fmla="*/ 0 h 362857" name="connsiteY6"/>
              <a:gd fmla="*/ 6629400 w 6629400" name="connsiteX7"/>
              <a:gd fmla="*/ 362857 h 362857" name="connsiteY7"/>
              <a:gd fmla="*/ 5791200 w 6629400" name="connsiteX8"/>
              <a:gd fmla="*/ 362857 h 362857" name="connsiteY8"/>
              <a:gd fmla="*/ 838200 w 6629400" name="connsiteX9"/>
              <a:gd fmla="*/ 362857 h 362857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362857" w="6629400">
                <a:moveTo>
                  <a:pt x="228599" y="126626"/>
                </a:moveTo>
                <a:lnTo>
                  <a:pt x="228599" y="362857"/>
                </a:lnTo>
                <a:lnTo>
                  <a:pt x="0" y="362857"/>
                </a:lnTo>
                <a:lnTo>
                  <a:pt x="0" y="362546"/>
                </a:lnTo>
                <a:close/>
                <a:moveTo>
                  <a:pt x="838200" y="0"/>
                </a:moveTo>
                <a:lnTo>
                  <a:pt x="5791200" y="0"/>
                </a:lnTo>
                <a:lnTo>
                  <a:pt x="6629400" y="0"/>
                </a:lnTo>
                <a:lnTo>
                  <a:pt x="6629400" y="362857"/>
                </a:lnTo>
                <a:lnTo>
                  <a:pt x="5791200" y="362857"/>
                </a:lnTo>
                <a:lnTo>
                  <a:pt x="838200" y="36285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0" compatLnSpc="1" forceAA="0" fromWordArt="0" horzOverflow="overflow" lIns="900000" numCol="1" rIns="0" rot="0" rtlCol="0" spcCol="0" spcFirstLastPara="0" tIns="0" vert="horz" vertOverflow="overflow" wrap="square">
            <a:normAutofit/>
          </a:bodyPr>
          <a:lstStyle/>
          <a:p>
            <a:r>
              <a:rPr altLang="en-US" lang="zh-CN" spc="200">
                <a:solidFill>
                  <a:srgbClr val="FFFFFF"/>
                </a:solidFill>
                <a:ea charset="-122" panose="020b0503020204020204" pitchFamily="34" typeface="微软雅黑"/>
              </a:rPr>
              <a:t>这里输入您的标题或复制到此处</a:t>
            </a:r>
          </a:p>
        </p:txBody>
      </p:sp>
      <p:sp>
        <p:nvSpPr>
          <p:cNvPr id="39" name="PA_MH_Number_1"/>
          <p:cNvSpPr/>
          <p:nvPr>
            <p:custDataLst>
              <p:tags r:id="rId9"/>
            </p:custDataLst>
          </p:nvPr>
        </p:nvSpPr>
        <p:spPr>
          <a:xfrm>
            <a:off x="3418788" y="2469615"/>
            <a:ext cx="609601" cy="5446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 wrap="square">
            <a:normAutofit/>
          </a:bodyPr>
          <a:lstStyle/>
          <a:p>
            <a:pPr algn="ctr"/>
            <a:r>
              <a:rPr altLang="zh-CN" lang="en-US" sz="2800">
                <a:solidFill>
                  <a:schemeClr val="tx1"/>
                </a:solidFill>
                <a:ea charset="-122" panose="020b0503020204020204" pitchFamily="34" typeface="微软雅黑"/>
                <a:cs charset="0" panose="02020603050405020304" pitchFamily="18" typeface="Times New Roman"/>
              </a:rPr>
              <a:t>01</a:t>
            </a:r>
          </a:p>
        </p:txBody>
      </p:sp>
      <p:sp>
        <p:nvSpPr>
          <p:cNvPr id="53" name="PA_MH_Entry_2"/>
          <p:cNvSpPr/>
          <p:nvPr>
            <p:custDataLst>
              <p:tags r:id="rId10"/>
            </p:custDataLst>
          </p:nvPr>
        </p:nvSpPr>
        <p:spPr>
          <a:xfrm>
            <a:off x="3190188" y="3321936"/>
            <a:ext cx="6629400" cy="544613"/>
          </a:xfrm>
          <a:custGeom>
            <a:gdLst>
              <a:gd fmla="*/ 228599 w 6629400" name="connsiteX0"/>
              <a:gd fmla="*/ 126626 h 362857" name="connsiteY0"/>
              <a:gd fmla="*/ 228599 w 6629400" name="connsiteX1"/>
              <a:gd fmla="*/ 362857 h 362857" name="connsiteY1"/>
              <a:gd fmla="*/ 0 w 6629400" name="connsiteX2"/>
              <a:gd fmla="*/ 362857 h 362857" name="connsiteY2"/>
              <a:gd fmla="*/ 0 w 6629400" name="connsiteX3"/>
              <a:gd fmla="*/ 362546 h 362857" name="connsiteY3"/>
              <a:gd fmla="*/ 838200 w 6629400" name="connsiteX4"/>
              <a:gd fmla="*/ 0 h 362857" name="connsiteY4"/>
              <a:gd fmla="*/ 5791200 w 6629400" name="connsiteX5"/>
              <a:gd fmla="*/ 0 h 362857" name="connsiteY5"/>
              <a:gd fmla="*/ 6629400 w 6629400" name="connsiteX6"/>
              <a:gd fmla="*/ 0 h 362857" name="connsiteY6"/>
              <a:gd fmla="*/ 6629400 w 6629400" name="connsiteX7"/>
              <a:gd fmla="*/ 362857 h 362857" name="connsiteY7"/>
              <a:gd fmla="*/ 5791200 w 6629400" name="connsiteX8"/>
              <a:gd fmla="*/ 362857 h 362857" name="connsiteY8"/>
              <a:gd fmla="*/ 838200 w 6629400" name="connsiteX9"/>
              <a:gd fmla="*/ 362857 h 362857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362857" w="6629400">
                <a:moveTo>
                  <a:pt x="228599" y="126626"/>
                </a:moveTo>
                <a:lnTo>
                  <a:pt x="228599" y="362857"/>
                </a:lnTo>
                <a:lnTo>
                  <a:pt x="0" y="362857"/>
                </a:lnTo>
                <a:lnTo>
                  <a:pt x="0" y="362546"/>
                </a:lnTo>
                <a:close/>
                <a:moveTo>
                  <a:pt x="838200" y="0"/>
                </a:moveTo>
                <a:lnTo>
                  <a:pt x="5791200" y="0"/>
                </a:lnTo>
                <a:lnTo>
                  <a:pt x="6629400" y="0"/>
                </a:lnTo>
                <a:lnTo>
                  <a:pt x="6629400" y="362857"/>
                </a:lnTo>
                <a:lnTo>
                  <a:pt x="5791200" y="362857"/>
                </a:lnTo>
                <a:lnTo>
                  <a:pt x="838200" y="362857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0" compatLnSpc="1" forceAA="0" fromWordArt="0" horzOverflow="overflow" lIns="900000" numCol="1" rIns="0" rot="0" rtlCol="0" spcCol="0" spcFirstLastPara="0" tIns="0" vert="horz" vertOverflow="overflow" wrap="square">
            <a:normAutofit/>
          </a:bodyPr>
          <a:lstStyle/>
          <a:p>
            <a:r>
              <a:rPr altLang="en-US" lang="zh-CN" spc="200">
                <a:solidFill>
                  <a:srgbClr val="FFFFFF"/>
                </a:solidFill>
                <a:ea charset="-122" panose="020b0503020204020204" pitchFamily="34" typeface="微软雅黑"/>
              </a:rPr>
              <a:t>这里输入您的标题或复制到此处</a:t>
            </a:r>
          </a:p>
        </p:txBody>
      </p:sp>
      <p:sp>
        <p:nvSpPr>
          <p:cNvPr id="57" name="PA_MH_Number_2"/>
          <p:cNvSpPr/>
          <p:nvPr>
            <p:custDataLst>
              <p:tags r:id="rId11"/>
            </p:custDataLst>
          </p:nvPr>
        </p:nvSpPr>
        <p:spPr>
          <a:xfrm>
            <a:off x="3418788" y="3321935"/>
            <a:ext cx="609601" cy="5446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 wrap="square">
            <a:normAutofit/>
          </a:bodyPr>
          <a:lstStyle/>
          <a:p>
            <a:pPr algn="ctr"/>
            <a:r>
              <a:rPr altLang="zh-CN" lang="en-US" sz="2400">
                <a:solidFill>
                  <a:srgbClr val="B2B2B2"/>
                </a:solidFill>
                <a:ea charset="-122" panose="020b0503020204020204" pitchFamily="34" typeface="微软雅黑"/>
                <a:cs charset="0" panose="02020603050405020304" pitchFamily="18" typeface="Times New Roman"/>
              </a:rPr>
              <a:t>02</a:t>
            </a:r>
          </a:p>
        </p:txBody>
      </p:sp>
      <p:sp>
        <p:nvSpPr>
          <p:cNvPr id="65" name="PA_MH_Entry_3"/>
          <p:cNvSpPr/>
          <p:nvPr>
            <p:custDataLst>
              <p:tags r:id="rId12"/>
            </p:custDataLst>
          </p:nvPr>
        </p:nvSpPr>
        <p:spPr>
          <a:xfrm>
            <a:off x="3190188" y="4174256"/>
            <a:ext cx="6629400" cy="544613"/>
          </a:xfrm>
          <a:custGeom>
            <a:gdLst>
              <a:gd fmla="*/ 228599 w 6629400" name="connsiteX0"/>
              <a:gd fmla="*/ 126626 h 362857" name="connsiteY0"/>
              <a:gd fmla="*/ 228599 w 6629400" name="connsiteX1"/>
              <a:gd fmla="*/ 362857 h 362857" name="connsiteY1"/>
              <a:gd fmla="*/ 0 w 6629400" name="connsiteX2"/>
              <a:gd fmla="*/ 362857 h 362857" name="connsiteY2"/>
              <a:gd fmla="*/ 0 w 6629400" name="connsiteX3"/>
              <a:gd fmla="*/ 362546 h 362857" name="connsiteY3"/>
              <a:gd fmla="*/ 838200 w 6629400" name="connsiteX4"/>
              <a:gd fmla="*/ 0 h 362857" name="connsiteY4"/>
              <a:gd fmla="*/ 5791200 w 6629400" name="connsiteX5"/>
              <a:gd fmla="*/ 0 h 362857" name="connsiteY5"/>
              <a:gd fmla="*/ 6629400 w 6629400" name="connsiteX6"/>
              <a:gd fmla="*/ 0 h 362857" name="connsiteY6"/>
              <a:gd fmla="*/ 6629400 w 6629400" name="connsiteX7"/>
              <a:gd fmla="*/ 362857 h 362857" name="connsiteY7"/>
              <a:gd fmla="*/ 5791200 w 6629400" name="connsiteX8"/>
              <a:gd fmla="*/ 362857 h 362857" name="connsiteY8"/>
              <a:gd fmla="*/ 838200 w 6629400" name="connsiteX9"/>
              <a:gd fmla="*/ 362857 h 362857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362857" w="6629400">
                <a:moveTo>
                  <a:pt x="228599" y="126626"/>
                </a:moveTo>
                <a:lnTo>
                  <a:pt x="228599" y="362857"/>
                </a:lnTo>
                <a:lnTo>
                  <a:pt x="0" y="362857"/>
                </a:lnTo>
                <a:lnTo>
                  <a:pt x="0" y="362546"/>
                </a:lnTo>
                <a:close/>
                <a:moveTo>
                  <a:pt x="838200" y="0"/>
                </a:moveTo>
                <a:lnTo>
                  <a:pt x="5791200" y="0"/>
                </a:lnTo>
                <a:lnTo>
                  <a:pt x="6629400" y="0"/>
                </a:lnTo>
                <a:lnTo>
                  <a:pt x="6629400" y="362857"/>
                </a:lnTo>
                <a:lnTo>
                  <a:pt x="5791200" y="362857"/>
                </a:lnTo>
                <a:lnTo>
                  <a:pt x="838200" y="362857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0" compatLnSpc="1" forceAA="0" fromWordArt="0" horzOverflow="overflow" lIns="900000" numCol="1" rIns="0" rot="0" rtlCol="0" spcCol="0" spcFirstLastPara="0" tIns="0" vert="horz" vertOverflow="overflow" wrap="square">
            <a:normAutofit/>
          </a:bodyPr>
          <a:lstStyle/>
          <a:p>
            <a:r>
              <a:rPr altLang="en-US" lang="zh-CN" spc="200">
                <a:solidFill>
                  <a:srgbClr val="FFFFFF"/>
                </a:solidFill>
                <a:ea charset="-122" panose="020b0503020204020204" pitchFamily="34" typeface="微软雅黑"/>
              </a:rPr>
              <a:t>这里输入您的标题或复制到此处</a:t>
            </a:r>
          </a:p>
        </p:txBody>
      </p:sp>
      <p:sp>
        <p:nvSpPr>
          <p:cNvPr id="69" name="PA_MH_Number_3"/>
          <p:cNvSpPr/>
          <p:nvPr>
            <p:custDataLst>
              <p:tags r:id="rId13"/>
            </p:custDataLst>
          </p:nvPr>
        </p:nvSpPr>
        <p:spPr>
          <a:xfrm>
            <a:off x="3418788" y="4174254"/>
            <a:ext cx="609601" cy="5446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 wrap="square">
            <a:normAutofit/>
          </a:bodyPr>
          <a:lstStyle/>
          <a:p>
            <a:pPr algn="ctr"/>
            <a:r>
              <a:rPr altLang="zh-CN" lang="en-US" sz="2400">
                <a:solidFill>
                  <a:srgbClr val="B2B2B2"/>
                </a:solidFill>
                <a:ea charset="-122" panose="020b0503020204020204" pitchFamily="34" typeface="微软雅黑"/>
                <a:cs charset="0" panose="02020603050405020304" pitchFamily="18" typeface="Times New Roman"/>
              </a:rPr>
              <a:t>03</a:t>
            </a:r>
          </a:p>
        </p:txBody>
      </p:sp>
      <p:sp>
        <p:nvSpPr>
          <p:cNvPr id="77" name="PA_MH_Entry_4"/>
          <p:cNvSpPr/>
          <p:nvPr>
            <p:custDataLst>
              <p:tags r:id="rId14"/>
            </p:custDataLst>
          </p:nvPr>
        </p:nvSpPr>
        <p:spPr>
          <a:xfrm>
            <a:off x="3190188" y="5026576"/>
            <a:ext cx="6629400" cy="544613"/>
          </a:xfrm>
          <a:custGeom>
            <a:gdLst>
              <a:gd fmla="*/ 228599 w 6629400" name="connsiteX0"/>
              <a:gd fmla="*/ 126626 h 362857" name="connsiteY0"/>
              <a:gd fmla="*/ 228599 w 6629400" name="connsiteX1"/>
              <a:gd fmla="*/ 362857 h 362857" name="connsiteY1"/>
              <a:gd fmla="*/ 0 w 6629400" name="connsiteX2"/>
              <a:gd fmla="*/ 362857 h 362857" name="connsiteY2"/>
              <a:gd fmla="*/ 0 w 6629400" name="connsiteX3"/>
              <a:gd fmla="*/ 362546 h 362857" name="connsiteY3"/>
              <a:gd fmla="*/ 838200 w 6629400" name="connsiteX4"/>
              <a:gd fmla="*/ 0 h 362857" name="connsiteY4"/>
              <a:gd fmla="*/ 5791200 w 6629400" name="connsiteX5"/>
              <a:gd fmla="*/ 0 h 362857" name="connsiteY5"/>
              <a:gd fmla="*/ 6629400 w 6629400" name="connsiteX6"/>
              <a:gd fmla="*/ 0 h 362857" name="connsiteY6"/>
              <a:gd fmla="*/ 6629400 w 6629400" name="connsiteX7"/>
              <a:gd fmla="*/ 362857 h 362857" name="connsiteY7"/>
              <a:gd fmla="*/ 5791200 w 6629400" name="connsiteX8"/>
              <a:gd fmla="*/ 362857 h 362857" name="connsiteY8"/>
              <a:gd fmla="*/ 838200 w 6629400" name="connsiteX9"/>
              <a:gd fmla="*/ 362857 h 362857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362857" w="6629400">
                <a:moveTo>
                  <a:pt x="228599" y="126626"/>
                </a:moveTo>
                <a:lnTo>
                  <a:pt x="228599" y="362857"/>
                </a:lnTo>
                <a:lnTo>
                  <a:pt x="0" y="362857"/>
                </a:lnTo>
                <a:lnTo>
                  <a:pt x="0" y="362546"/>
                </a:lnTo>
                <a:close/>
                <a:moveTo>
                  <a:pt x="838200" y="0"/>
                </a:moveTo>
                <a:lnTo>
                  <a:pt x="5791200" y="0"/>
                </a:lnTo>
                <a:lnTo>
                  <a:pt x="6629400" y="0"/>
                </a:lnTo>
                <a:lnTo>
                  <a:pt x="6629400" y="362857"/>
                </a:lnTo>
                <a:lnTo>
                  <a:pt x="5791200" y="362857"/>
                </a:lnTo>
                <a:lnTo>
                  <a:pt x="838200" y="362857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0" compatLnSpc="1" forceAA="0" fromWordArt="0" horzOverflow="overflow" lIns="900000" numCol="1" rIns="0" rot="0" rtlCol="0" spcCol="0" spcFirstLastPara="0" tIns="0" vert="horz" vertOverflow="overflow" wrap="square">
            <a:normAutofit/>
          </a:bodyPr>
          <a:lstStyle/>
          <a:p>
            <a:r>
              <a:rPr altLang="en-US" lang="zh-CN" spc="200">
                <a:solidFill>
                  <a:srgbClr val="FFFFFF"/>
                </a:solidFill>
                <a:ea charset="-122" panose="020b0503020204020204" pitchFamily="34" typeface="微软雅黑"/>
              </a:rPr>
              <a:t>这里输入您的标题或复制到此处</a:t>
            </a:r>
          </a:p>
        </p:txBody>
      </p:sp>
      <p:sp>
        <p:nvSpPr>
          <p:cNvPr id="78" name="PA_MH_Number_4"/>
          <p:cNvSpPr/>
          <p:nvPr>
            <p:custDataLst>
              <p:tags r:id="rId15"/>
            </p:custDataLst>
          </p:nvPr>
        </p:nvSpPr>
        <p:spPr>
          <a:xfrm>
            <a:off x="3418788" y="5026574"/>
            <a:ext cx="609601" cy="5446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 wrap="square">
            <a:normAutofit/>
          </a:bodyPr>
          <a:lstStyle/>
          <a:p>
            <a:pPr algn="ctr"/>
            <a:r>
              <a:rPr altLang="zh-CN" lang="en-US" sz="2400">
                <a:solidFill>
                  <a:srgbClr val="B2B2B2"/>
                </a:solidFill>
                <a:ea charset="-122" panose="020b0503020204020204" pitchFamily="34" typeface="微软雅黑"/>
                <a:cs charset="0" panose="02020603050405020304" pitchFamily="18" typeface="Times New Roman"/>
              </a:rPr>
              <a:t>04</a:t>
            </a:r>
          </a:p>
        </p:txBody>
      </p:sp>
    </p:spTree>
    <p:custDataLst>
      <p:tags r:id="rId16"/>
    </p:custDataLst>
    <p:extLst>
      <p:ext uri="{BB962C8B-B14F-4D97-AF65-F5344CB8AC3E}">
        <p14:creationId val="263888601"/>
      </p:ext>
    </p:extLst>
  </p:cSld>
  <p:clrMapOvr>
    <a:masterClrMapping/>
  </p:clrMapOvr>
  <p:transition spd="slow">
    <p:randomBar dir="vert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2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42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42" presetSubtype="0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42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42" presetSubtype="0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2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42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7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42" presetSubtype="0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2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42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7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42" presetSubtype="0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2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3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42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7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8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9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40"/>
      <p:bldP grpId="0" spid="49"/>
      <p:bldP grpId="0" spid="61"/>
      <p:bldP grpId="0" spid="73"/>
      <p:bldP grpId="0" spid="41"/>
      <p:bldP grpId="0" spid="39"/>
      <p:bldP grpId="0" spid="53"/>
      <p:bldP grpId="0" spid="57"/>
      <p:bldP grpId="0" spid="65"/>
      <p:bldP grpId="0" spid="69"/>
      <p:bldP grpId="0" spid="77"/>
      <p:bldP grpId="0" spid="78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9" name="Title 6">
            <a:extLst>
              <a:ext uri="{FF2B5EF4-FFF2-40B4-BE49-F238E27FC236}">
                <a16:creationId xmlns:a16="http://schemas.microsoft.com/office/drawing/2014/main" id="{1046721F-4ACD-448D-B240-F1F04C723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6800" y="356628"/>
            <a:ext cx="7518400" cy="471365"/>
          </a:xfrm>
        </p:spPr>
        <p:txBody>
          <a:bodyPr>
            <a:normAutofit fontScale="90000"/>
          </a:bodyPr>
          <a:lstStyle/>
          <a:p>
            <a:pPr algn="ctr"/>
            <a:r>
              <a:rPr altLang="en-US" lang="zh-CN">
                <a:solidFill>
                  <a:srgbClr val="FC8D1D"/>
                </a:solidFill>
                <a:latin typeface="+mn-lt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60" name="Text Placeholder 7">
            <a:extLst>
              <a:ext uri="{FF2B5EF4-FFF2-40B4-BE49-F238E27FC236}">
                <a16:creationId xmlns:a16="http://schemas.microsoft.com/office/drawing/2014/main" id="{2D09E9F8-C3EB-430F-9E71-D2E8BAED9480}"/>
              </a:ext>
            </a:extLst>
          </p:cNvPr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zh-CN" lang="en-US" sz="2400">
                <a:solidFill>
                  <a:schemeClr val="accent1"/>
                </a:solidFill>
                <a:ea charset="-122" panose="020b0503020204020204" pitchFamily="34" typeface="微软雅黑"/>
                <a:cs typeface="+mn-ea"/>
                <a:sym typeface="+mn-lt"/>
              </a:rPr>
              <a:t>CLICK TO ADD CAPTION TEXT</a:t>
            </a:r>
          </a:p>
        </p:txBody>
      </p:sp>
      <p:grpSp>
        <p:nvGrpSpPr>
          <p:cNvPr id="64" name="Group 94">
            <a:extLst>
              <a:ext uri="{FF2B5EF4-FFF2-40B4-BE49-F238E27FC236}">
                <a16:creationId xmlns:a16="http://schemas.microsoft.com/office/drawing/2014/main" id="{A79E44D9-B1C5-4CD3-93EE-F6ECBF58822E}"/>
              </a:ext>
            </a:extLst>
          </p:cNvPr>
          <p:cNvGrpSpPr/>
          <p:nvPr/>
        </p:nvGrpSpPr>
        <p:grpSpPr>
          <a:xfrm>
            <a:off x="2646265" y="1793348"/>
            <a:ext cx="6879740" cy="3453790"/>
            <a:chOff x="2563813" y="2184400"/>
            <a:chExt cx="7061201" cy="3544888"/>
          </a:xfrm>
          <a:solidFill>
            <a:schemeClr val="tx1"/>
          </a:solidFill>
        </p:grpSpPr>
        <p:grpSp>
          <p:nvGrpSpPr>
            <p:cNvPr id="118" name="Group 93">
              <a:extLst>
                <a:ext uri="{FF2B5EF4-FFF2-40B4-BE49-F238E27FC236}">
                  <a16:creationId xmlns:a16="http://schemas.microsoft.com/office/drawing/2014/main" id="{69B799D1-C699-4887-BB2F-45A6B9E1EB7A}"/>
                </a:ext>
              </a:extLst>
            </p:cNvPr>
            <p:cNvGrpSpPr/>
            <p:nvPr/>
          </p:nvGrpSpPr>
          <p:grpSpPr>
            <a:xfrm>
              <a:off x="2563813" y="2184400"/>
              <a:ext cx="7061201" cy="3544888"/>
              <a:chOff x="2563813" y="2184400"/>
              <a:chExt cx="7061201" cy="3544888"/>
            </a:xfrm>
            <a:grpFill/>
          </p:grpSpPr>
          <p:grpSp>
            <p:nvGrpSpPr>
              <p:cNvPr id="120" name="Group 91">
                <a:extLst>
                  <a:ext uri="{FF2B5EF4-FFF2-40B4-BE49-F238E27FC236}">
                    <a16:creationId xmlns:a16="http://schemas.microsoft.com/office/drawing/2014/main" id="{0E6BEE8B-C774-4E1B-9A0B-71A775FF5ED3}"/>
                  </a:ext>
                </a:extLst>
              </p:cNvPr>
              <p:cNvGrpSpPr/>
              <p:nvPr/>
            </p:nvGrpSpPr>
            <p:grpSpPr>
              <a:xfrm>
                <a:off x="3336926" y="2963863"/>
                <a:ext cx="5502275" cy="1960562"/>
                <a:chOff x="3336926" y="2963863"/>
                <a:chExt cx="5502275" cy="1960562"/>
              </a:xfrm>
              <a:grpFill/>
            </p:grpSpPr>
            <p:sp>
              <p:nvSpPr>
                <p:cNvPr id="127" name="Rectangle 5">
                  <a:extLst>
                    <a:ext uri="{FF2B5EF4-FFF2-40B4-BE49-F238E27FC236}">
                      <a16:creationId xmlns:a16="http://schemas.microsoft.com/office/drawing/2014/main" id="{586A98BC-960B-4EB2-9C92-A6F571D918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89476" y="3919538"/>
                  <a:ext cx="2790825" cy="76200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128" name="Freeform 6">
                  <a:extLst>
                    <a:ext uri="{FF2B5EF4-FFF2-40B4-BE49-F238E27FC236}">
                      <a16:creationId xmlns:a16="http://schemas.microsoft.com/office/drawing/2014/main" id="{6CC88835-C39D-4B7A-8308-FBF1A31EA9B8}"/>
                    </a:ext>
                  </a:extLst>
                </p:cNvPr>
                <p:cNvSpPr/>
                <p:nvPr/>
              </p:nvSpPr>
              <p:spPr bwMode="auto">
                <a:xfrm>
                  <a:off x="3336926" y="4229100"/>
                  <a:ext cx="703263" cy="695325"/>
                </a:xfrm>
                <a:custGeom>
                  <a:gdLst>
                    <a:gd fmla="*/ 443 w 443" name="T0"/>
                    <a:gd fmla="*/ 33 h 438" name="T1"/>
                    <a:gd fmla="*/ 34 w 443" name="T2"/>
                    <a:gd fmla="*/ 438 h 438" name="T3"/>
                    <a:gd fmla="*/ 0 w 443" name="T4"/>
                    <a:gd fmla="*/ 405 h 438" name="T5"/>
                    <a:gd fmla="*/ 410 w 443" name="T6"/>
                    <a:gd fmla="*/ 0 h 438" name="T7"/>
                    <a:gd fmla="*/ 443 w 443" name="T8"/>
                    <a:gd fmla="*/ 33 h 438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438" w="442">
                      <a:moveTo>
                        <a:pt x="443" y="33"/>
                      </a:moveTo>
                      <a:lnTo>
                        <a:pt x="34" y="438"/>
                      </a:lnTo>
                      <a:lnTo>
                        <a:pt x="0" y="405"/>
                      </a:lnTo>
                      <a:lnTo>
                        <a:pt x="410" y="0"/>
                      </a:lnTo>
                      <a:lnTo>
                        <a:pt x="443" y="33"/>
                      </a:lnTo>
                      <a:close/>
                    </a:path>
                  </a:pathLst>
                </a:cu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129" name="Freeform 7">
                  <a:extLst>
                    <a:ext uri="{FF2B5EF4-FFF2-40B4-BE49-F238E27FC236}">
                      <a16:creationId xmlns:a16="http://schemas.microsoft.com/office/drawing/2014/main" id="{859F32F1-2855-410F-9FC5-154241201CD9}"/>
                    </a:ext>
                  </a:extLst>
                </p:cNvPr>
                <p:cNvSpPr/>
                <p:nvPr/>
              </p:nvSpPr>
              <p:spPr bwMode="auto">
                <a:xfrm>
                  <a:off x="3348038" y="2967038"/>
                  <a:ext cx="692150" cy="723900"/>
                </a:xfrm>
                <a:custGeom>
                  <a:gdLst>
                    <a:gd fmla="*/ 400 w 436" name="T0"/>
                    <a:gd fmla="*/ 456 h 456" name="T1"/>
                    <a:gd fmla="*/ 0 w 436" name="T2"/>
                    <a:gd fmla="*/ 34 h 456" name="T3"/>
                    <a:gd fmla="*/ 34 w 436" name="T4"/>
                    <a:gd fmla="*/ 0 h 456" name="T5"/>
                    <a:gd fmla="*/ 436 w 436" name="T6"/>
                    <a:gd fmla="*/ 422 h 456" name="T7"/>
                    <a:gd fmla="*/ 400 w 436" name="T8"/>
                    <a:gd fmla="*/ 456 h 456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456" w="436">
                      <a:moveTo>
                        <a:pt x="400" y="456"/>
                      </a:moveTo>
                      <a:lnTo>
                        <a:pt x="0" y="34"/>
                      </a:lnTo>
                      <a:lnTo>
                        <a:pt x="34" y="0"/>
                      </a:lnTo>
                      <a:lnTo>
                        <a:pt x="436" y="422"/>
                      </a:lnTo>
                      <a:lnTo>
                        <a:pt x="400" y="456"/>
                      </a:lnTo>
                      <a:close/>
                    </a:path>
                  </a:pathLst>
                </a:cu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130" name="Freeform 8">
                  <a:extLst>
                    <a:ext uri="{FF2B5EF4-FFF2-40B4-BE49-F238E27FC236}">
                      <a16:creationId xmlns:a16="http://schemas.microsoft.com/office/drawing/2014/main" id="{DC5E677C-776F-4E8F-9F58-3754396E530B}"/>
                    </a:ext>
                  </a:extLst>
                </p:cNvPr>
                <p:cNvSpPr/>
                <p:nvPr/>
              </p:nvSpPr>
              <p:spPr bwMode="auto">
                <a:xfrm>
                  <a:off x="8132763" y="4224338"/>
                  <a:ext cx="706438" cy="696913"/>
                </a:xfrm>
                <a:custGeom>
                  <a:gdLst>
                    <a:gd fmla="*/ 0 w 445" name="T0"/>
                    <a:gd fmla="*/ 33 h 439" name="T1"/>
                    <a:gd fmla="*/ 410 w 445" name="T2"/>
                    <a:gd fmla="*/ 439 h 439" name="T3"/>
                    <a:gd fmla="*/ 445 w 445" name="T4"/>
                    <a:gd fmla="*/ 406 h 439" name="T5"/>
                    <a:gd fmla="*/ 34 w 445" name="T6"/>
                    <a:gd fmla="*/ 0 h 439" name="T7"/>
                    <a:gd fmla="*/ 0 w 445" name="T8"/>
                    <a:gd fmla="*/ 33 h 439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439" w="445">
                      <a:moveTo>
                        <a:pt x="0" y="33"/>
                      </a:moveTo>
                      <a:lnTo>
                        <a:pt x="410" y="439"/>
                      </a:lnTo>
                      <a:lnTo>
                        <a:pt x="445" y="406"/>
                      </a:lnTo>
                      <a:lnTo>
                        <a:pt x="34" y="0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131" name="Freeform 9">
                  <a:extLst>
                    <a:ext uri="{FF2B5EF4-FFF2-40B4-BE49-F238E27FC236}">
                      <a16:creationId xmlns:a16="http://schemas.microsoft.com/office/drawing/2014/main" id="{38B0458D-077D-4F04-BA74-354E0B2932D6}"/>
                    </a:ext>
                  </a:extLst>
                </p:cNvPr>
                <p:cNvSpPr/>
                <p:nvPr/>
              </p:nvSpPr>
              <p:spPr bwMode="auto">
                <a:xfrm>
                  <a:off x="8132763" y="2963863"/>
                  <a:ext cx="692150" cy="722313"/>
                </a:xfrm>
                <a:custGeom>
                  <a:gdLst>
                    <a:gd fmla="*/ 36 w 436" name="T0"/>
                    <a:gd fmla="*/ 455 h 455" name="T1"/>
                    <a:gd fmla="*/ 436 w 436" name="T2"/>
                    <a:gd fmla="*/ 33 h 455" name="T3"/>
                    <a:gd fmla="*/ 403 w 436" name="T4"/>
                    <a:gd fmla="*/ 0 h 455" name="T5"/>
                    <a:gd fmla="*/ 0 w 436" name="T6"/>
                    <a:gd fmla="*/ 422 h 455" name="T7"/>
                    <a:gd fmla="*/ 36 w 436" name="T8"/>
                    <a:gd fmla="*/ 455 h 455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455" w="436">
                      <a:moveTo>
                        <a:pt x="36" y="455"/>
                      </a:moveTo>
                      <a:lnTo>
                        <a:pt x="436" y="33"/>
                      </a:lnTo>
                      <a:lnTo>
                        <a:pt x="403" y="0"/>
                      </a:lnTo>
                      <a:lnTo>
                        <a:pt x="0" y="422"/>
                      </a:lnTo>
                      <a:lnTo>
                        <a:pt x="36" y="455"/>
                      </a:lnTo>
                      <a:close/>
                    </a:path>
                  </a:pathLst>
                </a:cu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>
                    <a:ea charset="-122" panose="020b0503020204020204" pitchFamily="34" typeface="微软雅黑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21" name="Oval 10">
                <a:extLst>
                  <a:ext uri="{FF2B5EF4-FFF2-40B4-BE49-F238E27FC236}">
                    <a16:creationId xmlns:a16="http://schemas.microsoft.com/office/drawing/2014/main" id="{CA41C836-D457-4787-ABF3-7270D01BBA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3813" y="2184400"/>
                <a:ext cx="1028700" cy="1035050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377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377" eaLnBrk="1" hangingPunct="1" latinLnBrk="0" marL="457189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377" eaLnBrk="1" hangingPunct="1" latinLnBrk="0" marL="914377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377" eaLnBrk="1" hangingPunct="1" latinLnBrk="0" marL="1371566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377" eaLnBrk="1" hangingPunct="1" latinLnBrk="0" marL="1828754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377" eaLnBrk="1" hangingPunct="1" latinLnBrk="0" marL="2285943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377" eaLnBrk="1" hangingPunct="1" latinLnBrk="0" marL="2743131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377" eaLnBrk="1" hangingPunct="1" latinLnBrk="0" marL="320032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377" eaLnBrk="1" hangingPunct="1" latinLnBrk="0" marL="3657509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ea charset="-122" panose="020b0503020204020204" pitchFamily="34" typeface="微软雅黑"/>
                  <a:cs typeface="+mn-ea"/>
                  <a:sym typeface="+mn-lt"/>
                </a:endParaRPr>
              </a:p>
            </p:txBody>
          </p:sp>
          <p:sp>
            <p:nvSpPr>
              <p:cNvPr id="122" name="Oval 13">
                <a:extLst>
                  <a:ext uri="{FF2B5EF4-FFF2-40B4-BE49-F238E27FC236}">
                    <a16:creationId xmlns:a16="http://schemas.microsoft.com/office/drawing/2014/main" id="{11C15C47-E7F5-4A93-A667-D3F7F9EBCF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3813" y="4695825"/>
                <a:ext cx="1028700" cy="1033463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377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377" eaLnBrk="1" hangingPunct="1" latinLnBrk="0" marL="457189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377" eaLnBrk="1" hangingPunct="1" latinLnBrk="0" marL="914377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377" eaLnBrk="1" hangingPunct="1" latinLnBrk="0" marL="1371566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377" eaLnBrk="1" hangingPunct="1" latinLnBrk="0" marL="1828754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377" eaLnBrk="1" hangingPunct="1" latinLnBrk="0" marL="2285943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377" eaLnBrk="1" hangingPunct="1" latinLnBrk="0" marL="2743131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377" eaLnBrk="1" hangingPunct="1" latinLnBrk="0" marL="320032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377" eaLnBrk="1" hangingPunct="1" latinLnBrk="0" marL="3657509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ea charset="-122" panose="020b0503020204020204" pitchFamily="34" typeface="微软雅黑"/>
                  <a:cs typeface="+mn-ea"/>
                  <a:sym typeface="+mn-lt"/>
                </a:endParaRPr>
              </a:p>
            </p:txBody>
          </p:sp>
          <p:sp>
            <p:nvSpPr>
              <p:cNvPr id="123" name="Oval 16">
                <a:extLst>
                  <a:ext uri="{FF2B5EF4-FFF2-40B4-BE49-F238E27FC236}">
                    <a16:creationId xmlns:a16="http://schemas.microsoft.com/office/drawing/2014/main" id="{5CB6C97B-EDEF-4A50-9541-53A8584414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5713" y="3441700"/>
                <a:ext cx="1028700" cy="1031875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377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377" eaLnBrk="1" hangingPunct="1" latinLnBrk="0" marL="457189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377" eaLnBrk="1" hangingPunct="1" latinLnBrk="0" marL="914377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377" eaLnBrk="1" hangingPunct="1" latinLnBrk="0" marL="1371566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377" eaLnBrk="1" hangingPunct="1" latinLnBrk="0" marL="1828754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377" eaLnBrk="1" hangingPunct="1" latinLnBrk="0" marL="2285943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377" eaLnBrk="1" hangingPunct="1" latinLnBrk="0" marL="2743131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377" eaLnBrk="1" hangingPunct="1" latinLnBrk="0" marL="320032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377" eaLnBrk="1" hangingPunct="1" latinLnBrk="0" marL="3657509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ea charset="-122" panose="020b0503020204020204" pitchFamily="34" typeface="微软雅黑"/>
                  <a:cs typeface="+mn-ea"/>
                  <a:sym typeface="+mn-lt"/>
                </a:endParaRPr>
              </a:p>
            </p:txBody>
          </p:sp>
          <p:sp>
            <p:nvSpPr>
              <p:cNvPr id="124" name="Oval 19">
                <a:extLst>
                  <a:ext uri="{FF2B5EF4-FFF2-40B4-BE49-F238E27FC236}">
                    <a16:creationId xmlns:a16="http://schemas.microsoft.com/office/drawing/2014/main" id="{FE7A6B77-98B7-4CA5-96B6-01B9807301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40601" y="3441700"/>
                <a:ext cx="1028700" cy="1031875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377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377" eaLnBrk="1" hangingPunct="1" latinLnBrk="0" marL="457189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377" eaLnBrk="1" hangingPunct="1" latinLnBrk="0" marL="914377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377" eaLnBrk="1" hangingPunct="1" latinLnBrk="0" marL="1371566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377" eaLnBrk="1" hangingPunct="1" latinLnBrk="0" marL="1828754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377" eaLnBrk="1" hangingPunct="1" latinLnBrk="0" marL="2285943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377" eaLnBrk="1" hangingPunct="1" latinLnBrk="0" marL="2743131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377" eaLnBrk="1" hangingPunct="1" latinLnBrk="0" marL="320032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377" eaLnBrk="1" hangingPunct="1" latinLnBrk="0" marL="3657509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ea charset="-122" panose="020b0503020204020204" pitchFamily="34" typeface="微软雅黑"/>
                  <a:cs typeface="+mn-ea"/>
                  <a:sym typeface="+mn-lt"/>
                </a:endParaRPr>
              </a:p>
            </p:txBody>
          </p:sp>
          <p:sp>
            <p:nvSpPr>
              <p:cNvPr id="125" name="Oval 22">
                <a:extLst>
                  <a:ext uri="{FF2B5EF4-FFF2-40B4-BE49-F238E27FC236}">
                    <a16:creationId xmlns:a16="http://schemas.microsoft.com/office/drawing/2014/main" id="{DFD4F22A-BE3C-4DD0-95B5-473FF65833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91551" y="2184400"/>
                <a:ext cx="1033463" cy="1035050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377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377" eaLnBrk="1" hangingPunct="1" latinLnBrk="0" marL="457189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377" eaLnBrk="1" hangingPunct="1" latinLnBrk="0" marL="914377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377" eaLnBrk="1" hangingPunct="1" latinLnBrk="0" marL="1371566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377" eaLnBrk="1" hangingPunct="1" latinLnBrk="0" marL="1828754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377" eaLnBrk="1" hangingPunct="1" latinLnBrk="0" marL="2285943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377" eaLnBrk="1" hangingPunct="1" latinLnBrk="0" marL="2743131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377" eaLnBrk="1" hangingPunct="1" latinLnBrk="0" marL="320032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377" eaLnBrk="1" hangingPunct="1" latinLnBrk="0" marL="3657509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ea charset="-122" panose="020b0503020204020204" pitchFamily="34" typeface="微软雅黑"/>
                  <a:cs typeface="+mn-ea"/>
                  <a:sym typeface="+mn-lt"/>
                </a:endParaRPr>
              </a:p>
            </p:txBody>
          </p:sp>
          <p:sp>
            <p:nvSpPr>
              <p:cNvPr id="126" name="Oval 25">
                <a:extLst>
                  <a:ext uri="{FF2B5EF4-FFF2-40B4-BE49-F238E27FC236}">
                    <a16:creationId xmlns:a16="http://schemas.microsoft.com/office/drawing/2014/main" id="{74B3B95D-F857-4357-8D6A-6451D365FE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91551" y="4695825"/>
                <a:ext cx="1033463" cy="1033463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377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377" eaLnBrk="1" hangingPunct="1" latinLnBrk="0" marL="457189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377" eaLnBrk="1" hangingPunct="1" latinLnBrk="0" marL="914377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377" eaLnBrk="1" hangingPunct="1" latinLnBrk="0" marL="1371566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377" eaLnBrk="1" hangingPunct="1" latinLnBrk="0" marL="1828754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377" eaLnBrk="1" hangingPunct="1" latinLnBrk="0" marL="2285943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377" eaLnBrk="1" hangingPunct="1" latinLnBrk="0" marL="2743131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377" eaLnBrk="1" hangingPunct="1" latinLnBrk="0" marL="320032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377" eaLnBrk="1" hangingPunct="1" latinLnBrk="0" marL="3657509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ea charset="-122" panose="020b0503020204020204" pitchFamily="34" typeface="微软雅黑"/>
                  <a:cs typeface="+mn-ea"/>
                  <a:sym typeface="+mn-lt"/>
                </a:endParaRPr>
              </a:p>
            </p:txBody>
          </p:sp>
        </p:grpSp>
        <p:sp>
          <p:nvSpPr>
            <p:cNvPr id="119" name="Oval 28">
              <a:extLst>
                <a:ext uri="{FF2B5EF4-FFF2-40B4-BE49-F238E27FC236}">
                  <a16:creationId xmlns:a16="http://schemas.microsoft.com/office/drawing/2014/main" id="{900DD92B-1C64-48FE-8E0C-67FD826A73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7976" y="3260725"/>
              <a:ext cx="1393825" cy="13922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377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</p:grpSp>
      <p:sp>
        <p:nvSpPr>
          <p:cNvPr id="65" name="TextBox 6">
            <a:extLst>
              <a:ext uri="{FF2B5EF4-FFF2-40B4-BE49-F238E27FC236}">
                <a16:creationId xmlns:a16="http://schemas.microsoft.com/office/drawing/2014/main" id="{DDFA9394-6869-409E-9352-C44B08B3A35F}"/>
              </a:ext>
            </a:extLst>
          </p:cNvPr>
          <p:cNvSpPr txBox="1"/>
          <p:nvPr/>
        </p:nvSpPr>
        <p:spPr>
          <a:xfrm>
            <a:off x="866738" y="3022739"/>
            <a:ext cx="1561852" cy="269881"/>
          </a:xfrm>
          <a:prstGeom prst="rect">
            <a:avLst/>
          </a:prstGeom>
          <a:noFill/>
        </p:spPr>
        <p:txBody>
          <a:bodyPr anchor="ctr" rtlCol="0" wrap="square">
            <a:noAutofit/>
          </a:bodyPr>
          <a:lstStyle>
            <a:defPPr>
              <a:defRPr lang="zh-CN"/>
            </a:defPPr>
            <a:lvl1pPr algn="l" defTabSz="914377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377" eaLnBrk="1" hangingPunct="1" latinLnBrk="0" marL="457189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377" eaLnBrk="1" hangingPunct="1" latinLnBrk="0" marL="914377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377" eaLnBrk="1" hangingPunct="1" latinLnBrk="0" marL="1371566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377" eaLnBrk="1" hangingPunct="1" latinLnBrk="0" marL="1828754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377" eaLnBrk="1" hangingPunct="1" latinLnBrk="0" marL="2285943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377" eaLnBrk="1" hangingPunct="1" latinLnBrk="0" marL="2743131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377" eaLnBrk="1" hangingPunct="1" latinLnBrk="0" marL="320032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377" eaLnBrk="1" hangingPunct="1" latinLnBrk="0" marL="3657509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en-US" b="1" lang="zh-CN" sz="1600">
                <a:ea charset="-122" panose="020b0503020204020204" pitchFamily="34" typeface="微软雅黑"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66" name="Rectangle 1">
            <a:extLst>
              <a:ext uri="{FF2B5EF4-FFF2-40B4-BE49-F238E27FC236}">
                <a16:creationId xmlns:a16="http://schemas.microsoft.com/office/drawing/2014/main" id="{0F3E6599-D07D-4B15-8056-4939ADA80B34}"/>
              </a:ext>
            </a:extLst>
          </p:cNvPr>
          <p:cNvSpPr/>
          <p:nvPr/>
        </p:nvSpPr>
        <p:spPr>
          <a:xfrm>
            <a:off x="779277" y="3347555"/>
            <a:ext cx="1736775" cy="749668"/>
          </a:xfrm>
          <a:prstGeom prst="rect">
            <a:avLst/>
          </a:prstGeom>
        </p:spPr>
        <p:txBody>
          <a:bodyPr wrap="square">
            <a:normAutofit/>
          </a:bodyPr>
          <a:lstStyle>
            <a:defPPr>
              <a:defRPr lang="zh-CN"/>
            </a:defPPr>
            <a:lvl1pPr algn="l" defTabSz="914377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377" eaLnBrk="1" hangingPunct="1" latinLnBrk="0" marL="457189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377" eaLnBrk="1" hangingPunct="1" latinLnBrk="0" marL="914377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377" eaLnBrk="1" hangingPunct="1" latinLnBrk="0" marL="1371566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377" eaLnBrk="1" hangingPunct="1" latinLnBrk="0" marL="1828754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377" eaLnBrk="1" hangingPunct="1" latinLnBrk="0" marL="2285943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377" eaLnBrk="1" hangingPunct="1" latinLnBrk="0" marL="2743131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377" eaLnBrk="1" hangingPunct="1" latinLnBrk="0" marL="320032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377" eaLnBrk="1" hangingPunct="1" latinLnBrk="0" marL="3657509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altLang="en-US" lang="zh-CN" sz="1000">
                <a:ea charset="-122" panose="020b0503020204020204" pitchFamily="34" typeface="微软雅黑"/>
                <a:cs typeface="+mn-ea"/>
                <a:sym typeface="+mn-lt"/>
              </a:rPr>
              <a:t>此部分内容作为文字排版占位显示（建议使用主题字体）</a:t>
            </a:r>
          </a:p>
        </p:txBody>
      </p:sp>
      <p:sp>
        <p:nvSpPr>
          <p:cNvPr id="67" name="TextBox 8">
            <a:extLst>
              <a:ext uri="{FF2B5EF4-FFF2-40B4-BE49-F238E27FC236}">
                <a16:creationId xmlns:a16="http://schemas.microsoft.com/office/drawing/2014/main" id="{8BE134ED-4667-4CE1-A035-D26FAFD2967D}"/>
              </a:ext>
            </a:extLst>
          </p:cNvPr>
          <p:cNvSpPr txBox="1"/>
          <p:nvPr/>
        </p:nvSpPr>
        <p:spPr>
          <a:xfrm>
            <a:off x="3935004" y="1520789"/>
            <a:ext cx="1561852" cy="269881"/>
          </a:xfrm>
          <a:prstGeom prst="rect">
            <a:avLst/>
          </a:prstGeom>
          <a:noFill/>
        </p:spPr>
        <p:txBody>
          <a:bodyPr anchor="ctr" rtlCol="0" wrap="square">
            <a:noAutofit/>
          </a:bodyPr>
          <a:lstStyle>
            <a:defPPr>
              <a:defRPr lang="zh-CN"/>
            </a:defPPr>
            <a:lvl1pPr algn="l" defTabSz="914377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377" eaLnBrk="1" hangingPunct="1" latinLnBrk="0" marL="457189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377" eaLnBrk="1" hangingPunct="1" latinLnBrk="0" marL="914377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377" eaLnBrk="1" hangingPunct="1" latinLnBrk="0" marL="1371566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377" eaLnBrk="1" hangingPunct="1" latinLnBrk="0" marL="1828754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377" eaLnBrk="1" hangingPunct="1" latinLnBrk="0" marL="2285943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377" eaLnBrk="1" hangingPunct="1" latinLnBrk="0" marL="2743131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377" eaLnBrk="1" hangingPunct="1" latinLnBrk="0" marL="320032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377" eaLnBrk="1" hangingPunct="1" latinLnBrk="0" marL="3657509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en-US" b="1" lang="zh-CN" sz="1600">
                <a:ea charset="-122" panose="020b0503020204020204" pitchFamily="34" typeface="微软雅黑"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68" name="Rectangle 9">
            <a:extLst>
              <a:ext uri="{FF2B5EF4-FFF2-40B4-BE49-F238E27FC236}">
                <a16:creationId xmlns:a16="http://schemas.microsoft.com/office/drawing/2014/main" id="{CE0382F5-346C-4836-80B6-0DE80E7B603E}"/>
              </a:ext>
            </a:extLst>
          </p:cNvPr>
          <p:cNvSpPr/>
          <p:nvPr/>
        </p:nvSpPr>
        <p:spPr>
          <a:xfrm>
            <a:off x="3847543" y="1845605"/>
            <a:ext cx="1736775" cy="749668"/>
          </a:xfrm>
          <a:prstGeom prst="rect">
            <a:avLst/>
          </a:prstGeom>
        </p:spPr>
        <p:txBody>
          <a:bodyPr wrap="square">
            <a:normAutofit/>
          </a:bodyPr>
          <a:lstStyle>
            <a:defPPr>
              <a:defRPr lang="zh-CN"/>
            </a:defPPr>
            <a:lvl1pPr algn="l" defTabSz="914377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377" eaLnBrk="1" hangingPunct="1" latinLnBrk="0" marL="457189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377" eaLnBrk="1" hangingPunct="1" latinLnBrk="0" marL="914377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377" eaLnBrk="1" hangingPunct="1" latinLnBrk="0" marL="1371566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377" eaLnBrk="1" hangingPunct="1" latinLnBrk="0" marL="1828754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377" eaLnBrk="1" hangingPunct="1" latinLnBrk="0" marL="2285943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377" eaLnBrk="1" hangingPunct="1" latinLnBrk="0" marL="2743131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377" eaLnBrk="1" hangingPunct="1" latinLnBrk="0" marL="320032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377" eaLnBrk="1" hangingPunct="1" latinLnBrk="0" marL="3657509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altLang="en-US" lang="zh-CN" sz="1000">
                <a:ea charset="-122" panose="020b0503020204020204" pitchFamily="34" typeface="微软雅黑"/>
                <a:cs typeface="+mn-ea"/>
                <a:sym typeface="+mn-lt"/>
              </a:rPr>
              <a:t>此部分内容作为文字排版占位显示（建议使用主题字体）</a:t>
            </a:r>
          </a:p>
        </p:txBody>
      </p:sp>
      <p:sp>
        <p:nvSpPr>
          <p:cNvPr id="69" name="TextBox 10">
            <a:extLst>
              <a:ext uri="{FF2B5EF4-FFF2-40B4-BE49-F238E27FC236}">
                <a16:creationId xmlns:a16="http://schemas.microsoft.com/office/drawing/2014/main" id="{94621A63-A290-4C21-AE9E-973B51D8BB1C}"/>
              </a:ext>
            </a:extLst>
          </p:cNvPr>
          <p:cNvSpPr txBox="1"/>
          <p:nvPr/>
        </p:nvSpPr>
        <p:spPr>
          <a:xfrm>
            <a:off x="6687642" y="1520789"/>
            <a:ext cx="1561852" cy="269881"/>
          </a:xfrm>
          <a:prstGeom prst="rect">
            <a:avLst/>
          </a:prstGeom>
          <a:noFill/>
        </p:spPr>
        <p:txBody>
          <a:bodyPr anchor="ctr" rtlCol="0" wrap="square">
            <a:noAutofit/>
          </a:bodyPr>
          <a:lstStyle>
            <a:defPPr>
              <a:defRPr lang="zh-CN"/>
            </a:defPPr>
            <a:lvl1pPr algn="l" defTabSz="914377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377" eaLnBrk="1" hangingPunct="1" latinLnBrk="0" marL="457189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377" eaLnBrk="1" hangingPunct="1" latinLnBrk="0" marL="914377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377" eaLnBrk="1" hangingPunct="1" latinLnBrk="0" marL="1371566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377" eaLnBrk="1" hangingPunct="1" latinLnBrk="0" marL="1828754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377" eaLnBrk="1" hangingPunct="1" latinLnBrk="0" marL="2285943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377" eaLnBrk="1" hangingPunct="1" latinLnBrk="0" marL="2743131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377" eaLnBrk="1" hangingPunct="1" latinLnBrk="0" marL="320032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377" eaLnBrk="1" hangingPunct="1" latinLnBrk="0" marL="3657509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en-US" b="1" lang="zh-CN" sz="1600">
                <a:ea charset="-122" panose="020b0503020204020204" pitchFamily="34" typeface="微软雅黑"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70" name="Rectangle 11">
            <a:extLst>
              <a:ext uri="{FF2B5EF4-FFF2-40B4-BE49-F238E27FC236}">
                <a16:creationId xmlns:a16="http://schemas.microsoft.com/office/drawing/2014/main" id="{136ACB51-4D2C-45B7-992C-CE2C7E70504D}"/>
              </a:ext>
            </a:extLst>
          </p:cNvPr>
          <p:cNvSpPr/>
          <p:nvPr/>
        </p:nvSpPr>
        <p:spPr>
          <a:xfrm>
            <a:off x="6600181" y="1845605"/>
            <a:ext cx="1736775" cy="749668"/>
          </a:xfrm>
          <a:prstGeom prst="rect">
            <a:avLst/>
          </a:prstGeom>
        </p:spPr>
        <p:txBody>
          <a:bodyPr wrap="square">
            <a:normAutofit/>
          </a:bodyPr>
          <a:lstStyle>
            <a:defPPr>
              <a:defRPr lang="zh-CN"/>
            </a:defPPr>
            <a:lvl1pPr algn="l" defTabSz="914377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377" eaLnBrk="1" hangingPunct="1" latinLnBrk="0" marL="457189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377" eaLnBrk="1" hangingPunct="1" latinLnBrk="0" marL="914377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377" eaLnBrk="1" hangingPunct="1" latinLnBrk="0" marL="1371566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377" eaLnBrk="1" hangingPunct="1" latinLnBrk="0" marL="1828754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377" eaLnBrk="1" hangingPunct="1" latinLnBrk="0" marL="2285943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377" eaLnBrk="1" hangingPunct="1" latinLnBrk="0" marL="2743131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377" eaLnBrk="1" hangingPunct="1" latinLnBrk="0" marL="320032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377" eaLnBrk="1" hangingPunct="1" latinLnBrk="0" marL="3657509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altLang="en-US" lang="zh-CN" sz="1000">
                <a:ea charset="-122" panose="020b0503020204020204" pitchFamily="34" typeface="微软雅黑"/>
                <a:cs typeface="+mn-ea"/>
                <a:sym typeface="+mn-lt"/>
              </a:rPr>
              <a:t>此部分内容作为文字排版占位显示（建议使用主题字体）</a:t>
            </a:r>
          </a:p>
        </p:txBody>
      </p:sp>
      <p:sp>
        <p:nvSpPr>
          <p:cNvPr id="71" name="TextBox 12">
            <a:extLst>
              <a:ext uri="{FF2B5EF4-FFF2-40B4-BE49-F238E27FC236}">
                <a16:creationId xmlns:a16="http://schemas.microsoft.com/office/drawing/2014/main" id="{D7713D03-610E-4078-82CD-278B86A6BD9D}"/>
              </a:ext>
            </a:extLst>
          </p:cNvPr>
          <p:cNvSpPr txBox="1"/>
          <p:nvPr/>
        </p:nvSpPr>
        <p:spPr>
          <a:xfrm>
            <a:off x="9763409" y="3022739"/>
            <a:ext cx="1561852" cy="269881"/>
          </a:xfrm>
          <a:prstGeom prst="rect">
            <a:avLst/>
          </a:prstGeom>
          <a:noFill/>
        </p:spPr>
        <p:txBody>
          <a:bodyPr anchor="ctr" rtlCol="0" wrap="square">
            <a:noAutofit/>
          </a:bodyPr>
          <a:lstStyle>
            <a:defPPr>
              <a:defRPr lang="zh-CN"/>
            </a:defPPr>
            <a:lvl1pPr algn="l" defTabSz="914377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377" eaLnBrk="1" hangingPunct="1" latinLnBrk="0" marL="457189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377" eaLnBrk="1" hangingPunct="1" latinLnBrk="0" marL="914377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377" eaLnBrk="1" hangingPunct="1" latinLnBrk="0" marL="1371566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377" eaLnBrk="1" hangingPunct="1" latinLnBrk="0" marL="1828754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377" eaLnBrk="1" hangingPunct="1" latinLnBrk="0" marL="2285943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377" eaLnBrk="1" hangingPunct="1" latinLnBrk="0" marL="2743131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377" eaLnBrk="1" hangingPunct="1" latinLnBrk="0" marL="320032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377" eaLnBrk="1" hangingPunct="1" latinLnBrk="0" marL="3657509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en-US" b="1" lang="zh-CN" sz="1600">
                <a:ea charset="-122" panose="020b0503020204020204" pitchFamily="34" typeface="微软雅黑"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72" name="Rectangle 13">
            <a:extLst>
              <a:ext uri="{FF2B5EF4-FFF2-40B4-BE49-F238E27FC236}">
                <a16:creationId xmlns:a16="http://schemas.microsoft.com/office/drawing/2014/main" id="{24E5D430-1FC0-46CF-9C91-0E9714DCEA85}"/>
              </a:ext>
            </a:extLst>
          </p:cNvPr>
          <p:cNvSpPr/>
          <p:nvPr/>
        </p:nvSpPr>
        <p:spPr>
          <a:xfrm>
            <a:off x="9675948" y="3347555"/>
            <a:ext cx="1736775" cy="749668"/>
          </a:xfrm>
          <a:prstGeom prst="rect">
            <a:avLst/>
          </a:prstGeom>
        </p:spPr>
        <p:txBody>
          <a:bodyPr wrap="square">
            <a:normAutofit/>
          </a:bodyPr>
          <a:lstStyle>
            <a:defPPr>
              <a:defRPr lang="zh-CN"/>
            </a:defPPr>
            <a:lvl1pPr algn="l" defTabSz="914377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377" eaLnBrk="1" hangingPunct="1" latinLnBrk="0" marL="457189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377" eaLnBrk="1" hangingPunct="1" latinLnBrk="0" marL="914377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377" eaLnBrk="1" hangingPunct="1" latinLnBrk="0" marL="1371566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377" eaLnBrk="1" hangingPunct="1" latinLnBrk="0" marL="1828754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377" eaLnBrk="1" hangingPunct="1" latinLnBrk="0" marL="2285943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377" eaLnBrk="1" hangingPunct="1" latinLnBrk="0" marL="2743131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377" eaLnBrk="1" hangingPunct="1" latinLnBrk="0" marL="320032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377" eaLnBrk="1" hangingPunct="1" latinLnBrk="0" marL="3657509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altLang="en-US" lang="zh-CN" sz="1000">
                <a:ea charset="-122" panose="020b0503020204020204" pitchFamily="34" typeface="微软雅黑"/>
                <a:cs typeface="+mn-ea"/>
                <a:sym typeface="+mn-lt"/>
              </a:rPr>
              <a:t>此部分内容作为文字排版占位显示（建议使用主题字体）</a:t>
            </a:r>
          </a:p>
        </p:txBody>
      </p:sp>
      <p:sp>
        <p:nvSpPr>
          <p:cNvPr id="73" name="TextBox 14">
            <a:extLst>
              <a:ext uri="{FF2B5EF4-FFF2-40B4-BE49-F238E27FC236}">
                <a16:creationId xmlns:a16="http://schemas.microsoft.com/office/drawing/2014/main" id="{EA2A300A-D737-44CD-975A-74CFBC94FB05}"/>
              </a:ext>
            </a:extLst>
          </p:cNvPr>
          <p:cNvSpPr txBox="1"/>
          <p:nvPr/>
        </p:nvSpPr>
        <p:spPr>
          <a:xfrm>
            <a:off x="4336017" y="5047690"/>
            <a:ext cx="1561852" cy="269881"/>
          </a:xfrm>
          <a:prstGeom prst="rect">
            <a:avLst/>
          </a:prstGeom>
          <a:noFill/>
        </p:spPr>
        <p:txBody>
          <a:bodyPr anchor="ctr" rtlCol="0" wrap="square">
            <a:noAutofit/>
          </a:bodyPr>
          <a:lstStyle>
            <a:defPPr>
              <a:defRPr lang="zh-CN"/>
            </a:defPPr>
            <a:lvl1pPr algn="l" defTabSz="914377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377" eaLnBrk="1" hangingPunct="1" latinLnBrk="0" marL="457189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377" eaLnBrk="1" hangingPunct="1" latinLnBrk="0" marL="914377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377" eaLnBrk="1" hangingPunct="1" latinLnBrk="0" marL="1371566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377" eaLnBrk="1" hangingPunct="1" latinLnBrk="0" marL="1828754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377" eaLnBrk="1" hangingPunct="1" latinLnBrk="0" marL="2285943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377" eaLnBrk="1" hangingPunct="1" latinLnBrk="0" marL="2743131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377" eaLnBrk="1" hangingPunct="1" latinLnBrk="0" marL="320032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377" eaLnBrk="1" hangingPunct="1" latinLnBrk="0" marL="3657509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en-US" b="1" lang="zh-CN" sz="1600">
                <a:ea charset="-122" panose="020b0503020204020204" pitchFamily="34" typeface="微软雅黑"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74" name="Rectangle 15">
            <a:extLst>
              <a:ext uri="{FF2B5EF4-FFF2-40B4-BE49-F238E27FC236}">
                <a16:creationId xmlns:a16="http://schemas.microsoft.com/office/drawing/2014/main" id="{815CA9F6-85B6-46D4-AF92-55E9F5BC88C0}"/>
              </a:ext>
            </a:extLst>
          </p:cNvPr>
          <p:cNvSpPr/>
          <p:nvPr/>
        </p:nvSpPr>
        <p:spPr>
          <a:xfrm>
            <a:off x="4248556" y="5372505"/>
            <a:ext cx="1736775" cy="749668"/>
          </a:xfrm>
          <a:prstGeom prst="rect">
            <a:avLst/>
          </a:prstGeom>
        </p:spPr>
        <p:txBody>
          <a:bodyPr wrap="square">
            <a:normAutofit/>
          </a:bodyPr>
          <a:lstStyle>
            <a:defPPr>
              <a:defRPr lang="zh-CN"/>
            </a:defPPr>
            <a:lvl1pPr algn="l" defTabSz="914377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377" eaLnBrk="1" hangingPunct="1" latinLnBrk="0" marL="457189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377" eaLnBrk="1" hangingPunct="1" latinLnBrk="0" marL="914377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377" eaLnBrk="1" hangingPunct="1" latinLnBrk="0" marL="1371566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377" eaLnBrk="1" hangingPunct="1" latinLnBrk="0" marL="1828754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377" eaLnBrk="1" hangingPunct="1" latinLnBrk="0" marL="2285943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377" eaLnBrk="1" hangingPunct="1" latinLnBrk="0" marL="2743131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377" eaLnBrk="1" hangingPunct="1" latinLnBrk="0" marL="320032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377" eaLnBrk="1" hangingPunct="1" latinLnBrk="0" marL="3657509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altLang="en-US" lang="zh-CN" sz="1000">
                <a:ea charset="-122" panose="020b0503020204020204" pitchFamily="34" typeface="微软雅黑"/>
                <a:cs typeface="+mn-ea"/>
                <a:sym typeface="+mn-lt"/>
              </a:rPr>
              <a:t>此部分内容作为文字排版占位显示（建议使用主题字体）</a:t>
            </a:r>
          </a:p>
        </p:txBody>
      </p:sp>
      <p:sp>
        <p:nvSpPr>
          <p:cNvPr id="75" name="TextBox 16">
            <a:extLst>
              <a:ext uri="{FF2B5EF4-FFF2-40B4-BE49-F238E27FC236}">
                <a16:creationId xmlns:a16="http://schemas.microsoft.com/office/drawing/2014/main" id="{8A5E1968-AB07-40E3-A42D-BB87748F514D}"/>
              </a:ext>
            </a:extLst>
          </p:cNvPr>
          <p:cNvSpPr txBox="1"/>
          <p:nvPr/>
        </p:nvSpPr>
        <p:spPr>
          <a:xfrm>
            <a:off x="6268131" y="5047690"/>
            <a:ext cx="1561852" cy="269881"/>
          </a:xfrm>
          <a:prstGeom prst="rect">
            <a:avLst/>
          </a:prstGeom>
          <a:noFill/>
        </p:spPr>
        <p:txBody>
          <a:bodyPr anchor="ctr" rtlCol="0" wrap="square">
            <a:noAutofit/>
          </a:bodyPr>
          <a:lstStyle>
            <a:defPPr>
              <a:defRPr lang="zh-CN"/>
            </a:defPPr>
            <a:lvl1pPr algn="l" defTabSz="914377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377" eaLnBrk="1" hangingPunct="1" latinLnBrk="0" marL="457189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377" eaLnBrk="1" hangingPunct="1" latinLnBrk="0" marL="914377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377" eaLnBrk="1" hangingPunct="1" latinLnBrk="0" marL="1371566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377" eaLnBrk="1" hangingPunct="1" latinLnBrk="0" marL="1828754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377" eaLnBrk="1" hangingPunct="1" latinLnBrk="0" marL="2285943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377" eaLnBrk="1" hangingPunct="1" latinLnBrk="0" marL="2743131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377" eaLnBrk="1" hangingPunct="1" latinLnBrk="0" marL="320032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377" eaLnBrk="1" hangingPunct="1" latinLnBrk="0" marL="3657509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en-US" b="1" lang="zh-CN" sz="1600">
                <a:ea charset="-122" panose="020b0503020204020204" pitchFamily="34" typeface="微软雅黑"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76" name="Rectangle 17">
            <a:extLst>
              <a:ext uri="{FF2B5EF4-FFF2-40B4-BE49-F238E27FC236}">
                <a16:creationId xmlns:a16="http://schemas.microsoft.com/office/drawing/2014/main" id="{C540EDB2-C9E5-4A10-A65E-712EB63683BA}"/>
              </a:ext>
            </a:extLst>
          </p:cNvPr>
          <p:cNvSpPr/>
          <p:nvPr/>
        </p:nvSpPr>
        <p:spPr>
          <a:xfrm>
            <a:off x="6180670" y="5372505"/>
            <a:ext cx="1736775" cy="749668"/>
          </a:xfrm>
          <a:prstGeom prst="rect">
            <a:avLst/>
          </a:prstGeom>
        </p:spPr>
        <p:txBody>
          <a:bodyPr wrap="square">
            <a:normAutofit/>
          </a:bodyPr>
          <a:lstStyle>
            <a:defPPr>
              <a:defRPr lang="zh-CN"/>
            </a:defPPr>
            <a:lvl1pPr algn="l" defTabSz="914377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377" eaLnBrk="1" hangingPunct="1" latinLnBrk="0" marL="457189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377" eaLnBrk="1" hangingPunct="1" latinLnBrk="0" marL="914377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377" eaLnBrk="1" hangingPunct="1" latinLnBrk="0" marL="1371566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377" eaLnBrk="1" hangingPunct="1" latinLnBrk="0" marL="1828754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377" eaLnBrk="1" hangingPunct="1" latinLnBrk="0" marL="2285943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377" eaLnBrk="1" hangingPunct="1" latinLnBrk="0" marL="2743131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377" eaLnBrk="1" hangingPunct="1" latinLnBrk="0" marL="320032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377" eaLnBrk="1" hangingPunct="1" latinLnBrk="0" marL="3657509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altLang="en-US" lang="zh-CN" sz="1000">
                <a:ea charset="-122" panose="020b0503020204020204" pitchFamily="34" typeface="微软雅黑"/>
                <a:cs typeface="+mn-ea"/>
                <a:sym typeface="+mn-lt"/>
              </a:rPr>
              <a:t>此部分内容作为文字排版占位显示（建议使用主题字体）</a:t>
            </a:r>
          </a:p>
        </p:txBody>
      </p:sp>
      <p:grpSp>
        <p:nvGrpSpPr>
          <p:cNvPr id="77" name="Group 37">
            <a:extLst>
              <a:ext uri="{FF2B5EF4-FFF2-40B4-BE49-F238E27FC236}">
                <a16:creationId xmlns:a16="http://schemas.microsoft.com/office/drawing/2014/main" id="{BD605DC0-E4F3-45DE-A23F-E2C1E805CEB1}"/>
              </a:ext>
            </a:extLst>
          </p:cNvPr>
          <p:cNvGrpSpPr/>
          <p:nvPr/>
        </p:nvGrpSpPr>
        <p:grpSpPr>
          <a:xfrm>
            <a:off x="2459024" y="2765782"/>
            <a:ext cx="396766" cy="421108"/>
            <a:chOff x="2371633" y="3182483"/>
            <a:chExt cx="407231" cy="432215"/>
          </a:xfrm>
          <a:solidFill>
            <a:schemeClr val="tx1"/>
          </a:solidFill>
        </p:grpSpPr>
        <p:cxnSp>
          <p:nvCxnSpPr>
            <p:cNvPr id="115" name="Straight Connector 7">
              <a:extLst>
                <a:ext uri="{FF2B5EF4-FFF2-40B4-BE49-F238E27FC236}">
                  <a16:creationId xmlns:a16="http://schemas.microsoft.com/office/drawing/2014/main" id="{B5D246E4-DCF2-4AFC-AE06-FFD97896017C}"/>
                </a:ext>
              </a:extLst>
            </p:cNvPr>
            <p:cNvCxnSpPr/>
            <p:nvPr/>
          </p:nvCxnSpPr>
          <p:spPr>
            <a:xfrm flipH="1">
              <a:off x="2413416" y="3183076"/>
              <a:ext cx="345318" cy="401641"/>
            </a:xfrm>
            <a:prstGeom prst="line">
              <a:avLst/>
            </a:prstGeom>
            <a:grpFill/>
            <a:ln w="19050">
              <a:solidFill>
                <a:schemeClr val="tx2">
                  <a:lumMod val="20000"/>
                  <a:lumOff val="8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Oval 35">
              <a:extLst>
                <a:ext uri="{FF2B5EF4-FFF2-40B4-BE49-F238E27FC236}">
                  <a16:creationId xmlns:a16="http://schemas.microsoft.com/office/drawing/2014/main" id="{BBAA9798-F591-47AD-847E-857BC62DD0A9}"/>
                </a:ext>
              </a:extLst>
            </p:cNvPr>
            <p:cNvSpPr/>
            <p:nvPr/>
          </p:nvSpPr>
          <p:spPr>
            <a:xfrm>
              <a:off x="2371633" y="3524757"/>
              <a:ext cx="89941" cy="89941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377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117" name="Oval 36">
              <a:extLst>
                <a:ext uri="{FF2B5EF4-FFF2-40B4-BE49-F238E27FC236}">
                  <a16:creationId xmlns:a16="http://schemas.microsoft.com/office/drawing/2014/main" id="{7AA32D2B-64AB-4773-991F-DB7E50300C44}"/>
                </a:ext>
              </a:extLst>
            </p:cNvPr>
            <p:cNvSpPr/>
            <p:nvPr/>
          </p:nvSpPr>
          <p:spPr>
            <a:xfrm>
              <a:off x="2688923" y="3182483"/>
              <a:ext cx="89941" cy="89941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377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</p:grpSp>
      <p:grpSp>
        <p:nvGrpSpPr>
          <p:cNvPr id="78" name="Group 38">
            <a:extLst>
              <a:ext uri="{FF2B5EF4-FFF2-40B4-BE49-F238E27FC236}">
                <a16:creationId xmlns:a16="http://schemas.microsoft.com/office/drawing/2014/main" id="{73A8BA9A-D43C-4D51-88B5-872D17A5422A}"/>
              </a:ext>
            </a:extLst>
          </p:cNvPr>
          <p:cNvGrpSpPr/>
          <p:nvPr/>
        </p:nvGrpSpPr>
        <p:grpSpPr>
          <a:xfrm flipH="1">
            <a:off x="9374828" y="2678152"/>
            <a:ext cx="396766" cy="421108"/>
            <a:chOff x="2371633" y="3182483"/>
            <a:chExt cx="407231" cy="432215"/>
          </a:xfrm>
          <a:solidFill>
            <a:schemeClr val="tx1"/>
          </a:solidFill>
        </p:grpSpPr>
        <p:cxnSp>
          <p:nvCxnSpPr>
            <p:cNvPr id="112" name="Straight Connector 39">
              <a:extLst>
                <a:ext uri="{FF2B5EF4-FFF2-40B4-BE49-F238E27FC236}">
                  <a16:creationId xmlns:a16="http://schemas.microsoft.com/office/drawing/2014/main" id="{12BC1266-FFA0-4AFB-BEB8-50B2B6BCE7DD}"/>
                </a:ext>
              </a:extLst>
            </p:cNvPr>
            <p:cNvCxnSpPr/>
            <p:nvPr/>
          </p:nvCxnSpPr>
          <p:spPr>
            <a:xfrm flipH="1">
              <a:off x="2413416" y="3183076"/>
              <a:ext cx="345318" cy="401641"/>
            </a:xfrm>
            <a:prstGeom prst="line">
              <a:avLst/>
            </a:prstGeom>
            <a:grpFill/>
            <a:ln w="19050">
              <a:solidFill>
                <a:schemeClr val="tx2">
                  <a:lumMod val="20000"/>
                  <a:lumOff val="8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Oval 40">
              <a:extLst>
                <a:ext uri="{FF2B5EF4-FFF2-40B4-BE49-F238E27FC236}">
                  <a16:creationId xmlns:a16="http://schemas.microsoft.com/office/drawing/2014/main" id="{8B72589A-C28F-4497-942B-D7DA0734A7CC}"/>
                </a:ext>
              </a:extLst>
            </p:cNvPr>
            <p:cNvSpPr/>
            <p:nvPr/>
          </p:nvSpPr>
          <p:spPr>
            <a:xfrm>
              <a:off x="2371633" y="3524757"/>
              <a:ext cx="89941" cy="89941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377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114" name="Oval 41">
              <a:extLst>
                <a:ext uri="{FF2B5EF4-FFF2-40B4-BE49-F238E27FC236}">
                  <a16:creationId xmlns:a16="http://schemas.microsoft.com/office/drawing/2014/main" id="{4A91BD26-8663-429B-A7A2-0E2DD6F136EF}"/>
                </a:ext>
              </a:extLst>
            </p:cNvPr>
            <p:cNvSpPr/>
            <p:nvPr/>
          </p:nvSpPr>
          <p:spPr>
            <a:xfrm>
              <a:off x="2688923" y="3182483"/>
              <a:ext cx="89941" cy="89941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377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</p:grpSp>
      <p:grpSp>
        <p:nvGrpSpPr>
          <p:cNvPr id="79" name="Group 44">
            <a:extLst>
              <a:ext uri="{FF2B5EF4-FFF2-40B4-BE49-F238E27FC236}">
                <a16:creationId xmlns:a16="http://schemas.microsoft.com/office/drawing/2014/main" id="{BF27BDA7-0575-4A1F-A6D9-38417913A0D4}"/>
              </a:ext>
            </a:extLst>
          </p:cNvPr>
          <p:cNvGrpSpPr/>
          <p:nvPr/>
        </p:nvGrpSpPr>
        <p:grpSpPr>
          <a:xfrm>
            <a:off x="3589006" y="5018478"/>
            <a:ext cx="625361" cy="354027"/>
            <a:chOff x="3531420" y="5494597"/>
            <a:chExt cx="641856" cy="363365"/>
          </a:xfrm>
          <a:solidFill>
            <a:schemeClr val="tx1"/>
          </a:solidFill>
        </p:grpSpPr>
        <p:cxnSp>
          <p:nvCxnSpPr>
            <p:cNvPr id="109" name="Straight Connector 34">
              <a:extLst>
                <a:ext uri="{FF2B5EF4-FFF2-40B4-BE49-F238E27FC236}">
                  <a16:creationId xmlns:a16="http://schemas.microsoft.com/office/drawing/2014/main" id="{467B5A34-71BA-4BE7-8F32-5A823E6D7086}"/>
                </a:ext>
              </a:extLst>
            </p:cNvPr>
            <p:cNvCxnSpPr/>
            <p:nvPr/>
          </p:nvCxnSpPr>
          <p:spPr>
            <a:xfrm>
              <a:off x="3544111" y="5524578"/>
              <a:ext cx="567274" cy="276999"/>
            </a:xfrm>
            <a:prstGeom prst="line">
              <a:avLst/>
            </a:prstGeom>
            <a:grpFill/>
            <a:ln w="19050">
              <a:solidFill>
                <a:schemeClr val="tx2">
                  <a:lumMod val="20000"/>
                  <a:lumOff val="8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Oval 42">
              <a:extLst>
                <a:ext uri="{FF2B5EF4-FFF2-40B4-BE49-F238E27FC236}">
                  <a16:creationId xmlns:a16="http://schemas.microsoft.com/office/drawing/2014/main" id="{574298FF-B4EC-4275-9E62-3A3EB9F55DB3}"/>
                </a:ext>
              </a:extLst>
            </p:cNvPr>
            <p:cNvSpPr/>
            <p:nvPr/>
          </p:nvSpPr>
          <p:spPr>
            <a:xfrm>
              <a:off x="3531420" y="5494597"/>
              <a:ext cx="89941" cy="89941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377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111" name="Oval 43">
              <a:extLst>
                <a:ext uri="{FF2B5EF4-FFF2-40B4-BE49-F238E27FC236}">
                  <a16:creationId xmlns:a16="http://schemas.microsoft.com/office/drawing/2014/main" id="{D52BCFB1-36A2-4A89-9704-15C189F196D9}"/>
                </a:ext>
              </a:extLst>
            </p:cNvPr>
            <p:cNvSpPr/>
            <p:nvPr/>
          </p:nvSpPr>
          <p:spPr>
            <a:xfrm>
              <a:off x="4083335" y="5768021"/>
              <a:ext cx="89941" cy="89941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377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</p:grpSp>
      <p:grpSp>
        <p:nvGrpSpPr>
          <p:cNvPr id="80" name="Group 45">
            <a:extLst>
              <a:ext uri="{FF2B5EF4-FFF2-40B4-BE49-F238E27FC236}">
                <a16:creationId xmlns:a16="http://schemas.microsoft.com/office/drawing/2014/main" id="{E16C6A40-0476-4FE9-9271-F3179E9CE254}"/>
              </a:ext>
            </a:extLst>
          </p:cNvPr>
          <p:cNvGrpSpPr/>
          <p:nvPr/>
        </p:nvGrpSpPr>
        <p:grpSpPr>
          <a:xfrm flipH="1">
            <a:off x="7917445" y="5005615"/>
            <a:ext cx="625361" cy="354027"/>
            <a:chOff x="3531420" y="5494597"/>
            <a:chExt cx="641856" cy="363365"/>
          </a:xfrm>
          <a:solidFill>
            <a:schemeClr val="tx1"/>
          </a:solidFill>
        </p:grpSpPr>
        <p:cxnSp>
          <p:nvCxnSpPr>
            <p:cNvPr id="106" name="Straight Connector 46">
              <a:extLst>
                <a:ext uri="{FF2B5EF4-FFF2-40B4-BE49-F238E27FC236}">
                  <a16:creationId xmlns:a16="http://schemas.microsoft.com/office/drawing/2014/main" id="{FF594033-97EB-419E-B44F-61CF7BF299B1}"/>
                </a:ext>
              </a:extLst>
            </p:cNvPr>
            <p:cNvCxnSpPr/>
            <p:nvPr/>
          </p:nvCxnSpPr>
          <p:spPr>
            <a:xfrm>
              <a:off x="3544111" y="5524578"/>
              <a:ext cx="567274" cy="276999"/>
            </a:xfrm>
            <a:prstGeom prst="line">
              <a:avLst/>
            </a:prstGeom>
            <a:grpFill/>
            <a:ln w="19050">
              <a:solidFill>
                <a:schemeClr val="tx2">
                  <a:lumMod val="20000"/>
                  <a:lumOff val="8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Oval 47">
              <a:extLst>
                <a:ext uri="{FF2B5EF4-FFF2-40B4-BE49-F238E27FC236}">
                  <a16:creationId xmlns:a16="http://schemas.microsoft.com/office/drawing/2014/main" id="{F5EAF655-6506-4A70-99F2-D329EE67B91A}"/>
                </a:ext>
              </a:extLst>
            </p:cNvPr>
            <p:cNvSpPr/>
            <p:nvPr/>
          </p:nvSpPr>
          <p:spPr>
            <a:xfrm>
              <a:off x="3531420" y="5494597"/>
              <a:ext cx="89941" cy="89941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377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108" name="Oval 48">
              <a:extLst>
                <a:ext uri="{FF2B5EF4-FFF2-40B4-BE49-F238E27FC236}">
                  <a16:creationId xmlns:a16="http://schemas.microsoft.com/office/drawing/2014/main" id="{13A03A71-75BF-4250-989A-E7C1E49717AC}"/>
                </a:ext>
              </a:extLst>
            </p:cNvPr>
            <p:cNvSpPr/>
            <p:nvPr/>
          </p:nvSpPr>
          <p:spPr>
            <a:xfrm>
              <a:off x="4083335" y="5768021"/>
              <a:ext cx="89941" cy="89941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377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</p:grpSp>
      <p:grpSp>
        <p:nvGrpSpPr>
          <p:cNvPr id="81" name="Group 55">
            <a:extLst>
              <a:ext uri="{FF2B5EF4-FFF2-40B4-BE49-F238E27FC236}">
                <a16:creationId xmlns:a16="http://schemas.microsoft.com/office/drawing/2014/main" id="{037187DB-FE90-4A8D-A8A5-850FFD988800}"/>
              </a:ext>
            </a:extLst>
          </p:cNvPr>
          <p:cNvGrpSpPr/>
          <p:nvPr/>
        </p:nvGrpSpPr>
        <p:grpSpPr>
          <a:xfrm>
            <a:off x="4333838" y="2533632"/>
            <a:ext cx="192163" cy="424602"/>
            <a:chOff x="4295897" y="2944210"/>
            <a:chExt cx="197232" cy="435801"/>
          </a:xfrm>
          <a:solidFill>
            <a:schemeClr val="tx1"/>
          </a:solidFill>
        </p:grpSpPr>
        <p:cxnSp>
          <p:nvCxnSpPr>
            <p:cNvPr id="103" name="Straight Connector 26">
              <a:extLst>
                <a:ext uri="{FF2B5EF4-FFF2-40B4-BE49-F238E27FC236}">
                  <a16:creationId xmlns:a16="http://schemas.microsoft.com/office/drawing/2014/main" id="{33E71461-E5F5-4F7D-9436-CFBFAF7ED070}"/>
                </a:ext>
              </a:extLst>
            </p:cNvPr>
            <p:cNvCxnSpPr/>
            <p:nvPr/>
          </p:nvCxnSpPr>
          <p:spPr>
            <a:xfrm flipH="1">
              <a:off x="4342750" y="2951092"/>
              <a:ext cx="109329" cy="416893"/>
            </a:xfrm>
            <a:prstGeom prst="line">
              <a:avLst/>
            </a:prstGeom>
            <a:grpFill/>
            <a:ln w="19050">
              <a:solidFill>
                <a:schemeClr val="tx2">
                  <a:lumMod val="20000"/>
                  <a:lumOff val="8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Oval 53">
              <a:extLst>
                <a:ext uri="{FF2B5EF4-FFF2-40B4-BE49-F238E27FC236}">
                  <a16:creationId xmlns:a16="http://schemas.microsoft.com/office/drawing/2014/main" id="{FF584623-C783-46F7-B369-4F5EDDB77BBB}"/>
                </a:ext>
              </a:extLst>
            </p:cNvPr>
            <p:cNvSpPr/>
            <p:nvPr/>
          </p:nvSpPr>
          <p:spPr>
            <a:xfrm>
              <a:off x="4295897" y="3290070"/>
              <a:ext cx="89941" cy="89941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377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105" name="Oval 54">
              <a:extLst>
                <a:ext uri="{FF2B5EF4-FFF2-40B4-BE49-F238E27FC236}">
                  <a16:creationId xmlns:a16="http://schemas.microsoft.com/office/drawing/2014/main" id="{2E6E1630-FF81-4FF8-B2C0-657B4DA05078}"/>
                </a:ext>
              </a:extLst>
            </p:cNvPr>
            <p:cNvSpPr/>
            <p:nvPr/>
          </p:nvSpPr>
          <p:spPr>
            <a:xfrm>
              <a:off x="4403188" y="2944210"/>
              <a:ext cx="89941" cy="89941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377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</p:grpSp>
      <p:grpSp>
        <p:nvGrpSpPr>
          <p:cNvPr id="82" name="Group 56">
            <a:extLst>
              <a:ext uri="{FF2B5EF4-FFF2-40B4-BE49-F238E27FC236}">
                <a16:creationId xmlns:a16="http://schemas.microsoft.com/office/drawing/2014/main" id="{945CA190-EC86-4095-A3E7-30067FD8C19D}"/>
              </a:ext>
            </a:extLst>
          </p:cNvPr>
          <p:cNvGrpSpPr/>
          <p:nvPr/>
        </p:nvGrpSpPr>
        <p:grpSpPr>
          <a:xfrm flipH="1">
            <a:off x="7568757" y="2521915"/>
            <a:ext cx="192163" cy="424602"/>
            <a:chOff x="4295897" y="2944210"/>
            <a:chExt cx="197232" cy="435801"/>
          </a:xfrm>
          <a:solidFill>
            <a:schemeClr val="tx1"/>
          </a:solidFill>
        </p:grpSpPr>
        <p:cxnSp>
          <p:nvCxnSpPr>
            <p:cNvPr id="100" name="Straight Connector 57">
              <a:extLst>
                <a:ext uri="{FF2B5EF4-FFF2-40B4-BE49-F238E27FC236}">
                  <a16:creationId xmlns:a16="http://schemas.microsoft.com/office/drawing/2014/main" id="{389DBD02-C050-477A-80CE-9A04F9DF783E}"/>
                </a:ext>
              </a:extLst>
            </p:cNvPr>
            <p:cNvCxnSpPr/>
            <p:nvPr/>
          </p:nvCxnSpPr>
          <p:spPr>
            <a:xfrm flipH="1">
              <a:off x="4342750" y="2951092"/>
              <a:ext cx="109329" cy="416893"/>
            </a:xfrm>
            <a:prstGeom prst="line">
              <a:avLst/>
            </a:prstGeom>
            <a:grpFill/>
            <a:ln w="19050">
              <a:solidFill>
                <a:schemeClr val="tx2">
                  <a:lumMod val="20000"/>
                  <a:lumOff val="8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Oval 58">
              <a:extLst>
                <a:ext uri="{FF2B5EF4-FFF2-40B4-BE49-F238E27FC236}">
                  <a16:creationId xmlns:a16="http://schemas.microsoft.com/office/drawing/2014/main" id="{746A7196-41E5-43FD-95FE-61109387C259}"/>
                </a:ext>
              </a:extLst>
            </p:cNvPr>
            <p:cNvSpPr/>
            <p:nvPr/>
          </p:nvSpPr>
          <p:spPr>
            <a:xfrm>
              <a:off x="4295897" y="3290070"/>
              <a:ext cx="89941" cy="89941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377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102" name="Oval 59">
              <a:extLst>
                <a:ext uri="{FF2B5EF4-FFF2-40B4-BE49-F238E27FC236}">
                  <a16:creationId xmlns:a16="http://schemas.microsoft.com/office/drawing/2014/main" id="{42FA59B7-DBFF-47FA-9D21-577F4E51E134}"/>
                </a:ext>
              </a:extLst>
            </p:cNvPr>
            <p:cNvSpPr/>
            <p:nvPr/>
          </p:nvSpPr>
          <p:spPr>
            <a:xfrm>
              <a:off x="4403188" y="2944210"/>
              <a:ext cx="89941" cy="89941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377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</p:grpSp>
      <p:sp>
        <p:nvSpPr>
          <p:cNvPr id="83" name="Oval 11">
            <a:extLst>
              <a:ext uri="{FF2B5EF4-FFF2-40B4-BE49-F238E27FC236}">
                <a16:creationId xmlns:a16="http://schemas.microsoft.com/office/drawing/2014/main" id="{BD248570-E834-4232-A950-066074AC92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7735" y="1929458"/>
            <a:ext cx="739324" cy="73777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84" name="Oval 14">
            <a:extLst>
              <a:ext uri="{FF2B5EF4-FFF2-40B4-BE49-F238E27FC236}">
                <a16:creationId xmlns:a16="http://schemas.microsoft.com/office/drawing/2014/main" id="{CF17CD89-F514-4487-884A-87EF96B8ED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7735" y="4371704"/>
            <a:ext cx="739324" cy="74087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85" name="Oval 17">
            <a:extLst>
              <a:ext uri="{FF2B5EF4-FFF2-40B4-BE49-F238E27FC236}">
                <a16:creationId xmlns:a16="http://schemas.microsoft.com/office/drawing/2014/main" id="{270D50B7-0B7B-4203-BEF8-120307AB7E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7978" y="3149808"/>
            <a:ext cx="739324" cy="740872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86" name="Oval 20">
            <a:extLst>
              <a:ext uri="{FF2B5EF4-FFF2-40B4-BE49-F238E27FC236}">
                <a16:creationId xmlns:a16="http://schemas.microsoft.com/office/drawing/2014/main" id="{84D15B73-705A-4412-8C9F-7449775A0C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1767" y="3149808"/>
            <a:ext cx="739324" cy="7408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87" name="Oval 23">
            <a:extLst>
              <a:ext uri="{FF2B5EF4-FFF2-40B4-BE49-F238E27FC236}">
                <a16:creationId xmlns:a16="http://schemas.microsoft.com/office/drawing/2014/main" id="{B44FCE43-C8F6-4458-B047-3B6595DCFF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55210" y="1929458"/>
            <a:ext cx="734685" cy="737778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88" name="Oval 26">
            <a:extLst>
              <a:ext uri="{FF2B5EF4-FFF2-40B4-BE49-F238E27FC236}">
                <a16:creationId xmlns:a16="http://schemas.microsoft.com/office/drawing/2014/main" id="{0AB9B426-A2C3-4AAF-8890-50C64FCC28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55210" y="4371704"/>
            <a:ext cx="734685" cy="7408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89" name="Oval 29">
            <a:extLst>
              <a:ext uri="{FF2B5EF4-FFF2-40B4-BE49-F238E27FC236}">
                <a16:creationId xmlns:a16="http://schemas.microsoft.com/office/drawing/2014/main" id="{1CE7139D-CD6B-4D2E-BF71-26FFF79419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363" y="3022978"/>
            <a:ext cx="996077" cy="99607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defPPr>
              <a:defRPr lang="zh-CN"/>
            </a:defPPr>
            <a:lvl1pPr algn="l" defTabSz="914377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377" eaLnBrk="1" hangingPunct="1" latinLnBrk="0" marL="457189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377" eaLnBrk="1" hangingPunct="1" latinLnBrk="0" marL="914377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377" eaLnBrk="1" hangingPunct="1" latinLnBrk="0" marL="1371566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377" eaLnBrk="1" hangingPunct="1" latinLnBrk="0" marL="1828754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377" eaLnBrk="1" hangingPunct="1" latinLnBrk="0" marL="2285943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377" eaLnBrk="1" hangingPunct="1" latinLnBrk="0" marL="2743131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377" eaLnBrk="1" hangingPunct="1" latinLnBrk="0" marL="320032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377" eaLnBrk="1" hangingPunct="1" latinLnBrk="0" marL="3657509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ea charset="-122" panose="020b0503020204020204" pitchFamily="34" typeface="微软雅黑"/>
              <a:cs typeface="+mn-ea"/>
              <a:sym typeface="+mn-ea"/>
            </a:endParaRPr>
          </a:p>
        </p:txBody>
      </p:sp>
      <p:sp>
        <p:nvSpPr>
          <p:cNvPr id="90" name="Freeform 31">
            <a:extLst>
              <a:ext uri="{FF2B5EF4-FFF2-40B4-BE49-F238E27FC236}">
                <a16:creationId xmlns:a16="http://schemas.microsoft.com/office/drawing/2014/main" id="{0583B8AC-E803-42A3-9D93-5C76A9A69477}"/>
              </a:ext>
            </a:extLst>
          </p:cNvPr>
          <p:cNvSpPr/>
          <p:nvPr/>
        </p:nvSpPr>
        <p:spPr bwMode="auto">
          <a:xfrm>
            <a:off x="5387025" y="2654862"/>
            <a:ext cx="691377" cy="403690"/>
          </a:xfrm>
          <a:custGeom>
            <a:gdLst>
              <a:gd fmla="*/ 23 w 189" name="T0"/>
              <a:gd fmla="*/ 104 h 110" name="T1"/>
              <a:gd fmla="*/ 177 w 189" name="T2"/>
              <a:gd fmla="*/ 24 h 110" name="T3"/>
              <a:gd fmla="*/ 189 w 189" name="T4"/>
              <a:gd fmla="*/ 12 h 110" name="T5"/>
              <a:gd fmla="*/ 189 w 189" name="T6"/>
              <a:gd fmla="*/ 12 h 110" name="T7"/>
              <a:gd fmla="*/ 176 w 189" name="T8"/>
              <a:gd fmla="*/ 0 h 110" name="T9"/>
              <a:gd fmla="*/ 4 w 189" name="T10"/>
              <a:gd fmla="*/ 89 h 110" name="T11"/>
              <a:gd fmla="*/ 7 w 189" name="T12"/>
              <a:gd fmla="*/ 106 h 110" name="T13"/>
              <a:gd fmla="*/ 7 w 189" name="T14"/>
              <a:gd fmla="*/ 107 h 110" name="T15"/>
              <a:gd fmla="*/ 23 w 189" name="T16"/>
              <a:gd fmla="*/ 104 h 110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110" w="189">
                <a:moveTo>
                  <a:pt x="23" y="104"/>
                </a:moveTo>
                <a:cubicBezTo>
                  <a:pt x="60" y="58"/>
                  <a:pt x="115" y="28"/>
                  <a:pt x="177" y="24"/>
                </a:cubicBezTo>
                <a:cubicBezTo>
                  <a:pt x="184" y="24"/>
                  <a:pt x="189" y="19"/>
                  <a:pt x="189" y="12"/>
                </a:cubicBezTo>
                <a:cubicBezTo>
                  <a:pt x="189" y="12"/>
                  <a:pt x="189" y="12"/>
                  <a:pt x="189" y="12"/>
                </a:cubicBezTo>
                <a:cubicBezTo>
                  <a:pt x="189" y="5"/>
                  <a:pt x="183" y="0"/>
                  <a:pt x="176" y="0"/>
                </a:cubicBezTo>
                <a:cubicBezTo>
                  <a:pt x="106" y="4"/>
                  <a:pt x="45" y="38"/>
                  <a:pt x="4" y="89"/>
                </a:cubicBezTo>
                <a:cubicBezTo>
                  <a:pt x="0" y="95"/>
                  <a:pt x="1" y="103"/>
                  <a:pt x="7" y="106"/>
                </a:cubicBezTo>
                <a:cubicBezTo>
                  <a:pt x="7" y="107"/>
                  <a:pt x="7" y="107"/>
                  <a:pt x="7" y="107"/>
                </a:cubicBezTo>
                <a:cubicBezTo>
                  <a:pt x="13" y="110"/>
                  <a:pt x="19" y="109"/>
                  <a:pt x="23" y="104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defPPr>
              <a:defRPr lang="zh-CN"/>
            </a:defPPr>
            <a:lvl1pPr algn="l" defTabSz="914377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377" eaLnBrk="1" hangingPunct="1" latinLnBrk="0" marL="457189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377" eaLnBrk="1" hangingPunct="1" latinLnBrk="0" marL="914377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377" eaLnBrk="1" hangingPunct="1" latinLnBrk="0" marL="1371566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377" eaLnBrk="1" hangingPunct="1" latinLnBrk="0" marL="1828754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377" eaLnBrk="1" hangingPunct="1" latinLnBrk="0" marL="2285943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377" eaLnBrk="1" hangingPunct="1" latinLnBrk="0" marL="2743131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377" eaLnBrk="1" hangingPunct="1" latinLnBrk="0" marL="320032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377" eaLnBrk="1" hangingPunct="1" latinLnBrk="0" marL="3657509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91" name="Freeform 32">
            <a:extLst>
              <a:ext uri="{FF2B5EF4-FFF2-40B4-BE49-F238E27FC236}">
                <a16:creationId xmlns:a16="http://schemas.microsoft.com/office/drawing/2014/main" id="{44D42643-1BD0-4027-A5EB-66186BA90E02}"/>
              </a:ext>
            </a:extLst>
          </p:cNvPr>
          <p:cNvSpPr/>
          <p:nvPr/>
        </p:nvSpPr>
        <p:spPr bwMode="auto">
          <a:xfrm>
            <a:off x="6140270" y="2659502"/>
            <a:ext cx="801193" cy="1254377"/>
          </a:xfrm>
          <a:custGeom>
            <a:gdLst>
              <a:gd fmla="*/ 195 w 219" name="T0"/>
              <a:gd fmla="*/ 235 h 342" name="T1"/>
              <a:gd fmla="*/ 175 w 219" name="T2"/>
              <a:gd fmla="*/ 323 h 342" name="T3"/>
              <a:gd fmla="*/ 179 w 219" name="T4"/>
              <a:gd fmla="*/ 337 h 342" name="T5"/>
              <a:gd fmla="*/ 179 w 219" name="T6"/>
              <a:gd fmla="*/ 337 h 342" name="T7"/>
              <a:gd fmla="*/ 197 w 219" name="T8"/>
              <a:gd fmla="*/ 333 h 342" name="T9"/>
              <a:gd fmla="*/ 219 w 219" name="T10"/>
              <a:gd fmla="*/ 235 h 342" name="T11"/>
              <a:gd fmla="*/ 13 w 219" name="T12"/>
              <a:gd fmla="*/ 1 h 342" name="T13"/>
              <a:gd fmla="*/ 0 w 219" name="T14"/>
              <a:gd fmla="*/ 13 h 342" name="T15"/>
              <a:gd fmla="*/ 0 w 219" name="T16"/>
              <a:gd fmla="*/ 13 h 342" name="T17"/>
              <a:gd fmla="*/ 10 w 219" name="T18"/>
              <a:gd fmla="*/ 25 h 342" name="T19"/>
              <a:gd fmla="*/ 195 w 219" name="T20"/>
              <a:gd fmla="*/ 235 h 342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342" w="219">
                <a:moveTo>
                  <a:pt x="195" y="235"/>
                </a:moveTo>
                <a:cubicBezTo>
                  <a:pt x="195" y="266"/>
                  <a:pt x="188" y="296"/>
                  <a:pt x="175" y="323"/>
                </a:cubicBezTo>
                <a:cubicBezTo>
                  <a:pt x="173" y="328"/>
                  <a:pt x="175" y="334"/>
                  <a:pt x="179" y="337"/>
                </a:cubicBezTo>
                <a:cubicBezTo>
                  <a:pt x="179" y="337"/>
                  <a:pt x="179" y="337"/>
                  <a:pt x="179" y="337"/>
                </a:cubicBezTo>
                <a:cubicBezTo>
                  <a:pt x="185" y="342"/>
                  <a:pt x="194" y="340"/>
                  <a:pt x="197" y="333"/>
                </a:cubicBezTo>
                <a:cubicBezTo>
                  <a:pt x="211" y="303"/>
                  <a:pt x="219" y="270"/>
                  <a:pt x="219" y="235"/>
                </a:cubicBezTo>
                <a:cubicBezTo>
                  <a:pt x="219" y="115"/>
                  <a:pt x="129" y="16"/>
                  <a:pt x="13" y="1"/>
                </a:cubicBezTo>
                <a:cubicBezTo>
                  <a:pt x="6" y="0"/>
                  <a:pt x="0" y="6"/>
                  <a:pt x="0" y="13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9"/>
                  <a:pt x="4" y="24"/>
                  <a:pt x="10" y="25"/>
                </a:cubicBezTo>
                <a:cubicBezTo>
                  <a:pt x="114" y="38"/>
                  <a:pt x="195" y="127"/>
                  <a:pt x="195" y="23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defPPr>
              <a:defRPr lang="zh-CN"/>
            </a:defPPr>
            <a:lvl1pPr algn="l" defTabSz="914377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377" eaLnBrk="1" hangingPunct="1" latinLnBrk="0" marL="457189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377" eaLnBrk="1" hangingPunct="1" latinLnBrk="0" marL="914377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377" eaLnBrk="1" hangingPunct="1" latinLnBrk="0" marL="1371566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377" eaLnBrk="1" hangingPunct="1" latinLnBrk="0" marL="1828754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377" eaLnBrk="1" hangingPunct="1" latinLnBrk="0" marL="2285943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377" eaLnBrk="1" hangingPunct="1" latinLnBrk="0" marL="2743131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377" eaLnBrk="1" hangingPunct="1" latinLnBrk="0" marL="320032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377" eaLnBrk="1" hangingPunct="1" latinLnBrk="0" marL="3657509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92" name="Freeform 33">
            <a:extLst>
              <a:ext uri="{FF2B5EF4-FFF2-40B4-BE49-F238E27FC236}">
                <a16:creationId xmlns:a16="http://schemas.microsoft.com/office/drawing/2014/main" id="{436C699E-314F-485C-B948-58B2BF2FEA56}"/>
              </a:ext>
            </a:extLst>
          </p:cNvPr>
          <p:cNvSpPr/>
          <p:nvPr/>
        </p:nvSpPr>
        <p:spPr bwMode="auto">
          <a:xfrm>
            <a:off x="5210700" y="3074019"/>
            <a:ext cx="1596198" cy="1319339"/>
          </a:xfrm>
          <a:custGeom>
            <a:gdLst>
              <a:gd fmla="*/ 413 w 436" name="T0"/>
              <a:gd fmla="*/ 240 h 360" name="T1"/>
              <a:gd fmla="*/ 189 w 436" name="T2"/>
              <a:gd fmla="*/ 329 h 360" name="T3"/>
              <a:gd fmla="*/ 30 w 436" name="T4"/>
              <a:gd fmla="*/ 170 h 360" name="T5"/>
              <a:gd fmla="*/ 51 w 436" name="T6"/>
              <a:gd fmla="*/ 19 h 360" name="T7"/>
              <a:gd fmla="*/ 47 w 436" name="T8"/>
              <a:gd fmla="*/ 3 h 360" name="T9"/>
              <a:gd fmla="*/ 47 w 436" name="T10"/>
              <a:gd fmla="*/ 3 h 360" name="T11"/>
              <a:gd fmla="*/ 30 w 436" name="T12"/>
              <a:gd fmla="*/ 7 h 360" name="T13"/>
              <a:gd fmla="*/ 1 w 436" name="T14"/>
              <a:gd fmla="*/ 128 h 360" name="T15"/>
              <a:gd fmla="*/ 229 w 436" name="T16"/>
              <a:gd fmla="*/ 358 h 360" name="T17"/>
              <a:gd fmla="*/ 432 w 436" name="T18"/>
              <a:gd fmla="*/ 254 h 360" name="T19"/>
              <a:gd fmla="*/ 430 w 436" name="T20"/>
              <a:gd fmla="*/ 238 h 360" name="T21"/>
              <a:gd fmla="*/ 430 w 436" name="T22"/>
              <a:gd fmla="*/ 238 h 360" name="T23"/>
              <a:gd fmla="*/ 413 w 436" name="T24"/>
              <a:gd fmla="*/ 240 h 360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360" w="436">
                <a:moveTo>
                  <a:pt x="413" y="240"/>
                </a:moveTo>
                <a:cubicBezTo>
                  <a:pt x="366" y="309"/>
                  <a:pt x="282" y="349"/>
                  <a:pt x="189" y="329"/>
                </a:cubicBezTo>
                <a:cubicBezTo>
                  <a:pt x="110" y="312"/>
                  <a:pt x="47" y="249"/>
                  <a:pt x="30" y="170"/>
                </a:cubicBezTo>
                <a:cubicBezTo>
                  <a:pt x="18" y="115"/>
                  <a:pt x="27" y="62"/>
                  <a:pt x="51" y="19"/>
                </a:cubicBezTo>
                <a:cubicBezTo>
                  <a:pt x="54" y="14"/>
                  <a:pt x="53" y="6"/>
                  <a:pt x="47" y="3"/>
                </a:cubicBezTo>
                <a:cubicBezTo>
                  <a:pt x="47" y="3"/>
                  <a:pt x="47" y="3"/>
                  <a:pt x="47" y="3"/>
                </a:cubicBezTo>
                <a:cubicBezTo>
                  <a:pt x="41" y="0"/>
                  <a:pt x="34" y="1"/>
                  <a:pt x="30" y="7"/>
                </a:cubicBezTo>
                <a:cubicBezTo>
                  <a:pt x="10" y="43"/>
                  <a:pt x="0" y="84"/>
                  <a:pt x="1" y="128"/>
                </a:cubicBezTo>
                <a:cubicBezTo>
                  <a:pt x="4" y="253"/>
                  <a:pt x="105" y="354"/>
                  <a:pt x="229" y="358"/>
                </a:cubicBezTo>
                <a:cubicBezTo>
                  <a:pt x="314" y="360"/>
                  <a:pt x="389" y="318"/>
                  <a:pt x="432" y="254"/>
                </a:cubicBezTo>
                <a:cubicBezTo>
                  <a:pt x="436" y="249"/>
                  <a:pt x="435" y="242"/>
                  <a:pt x="430" y="238"/>
                </a:cubicBezTo>
                <a:cubicBezTo>
                  <a:pt x="430" y="238"/>
                  <a:pt x="430" y="238"/>
                  <a:pt x="430" y="238"/>
                </a:cubicBezTo>
                <a:cubicBezTo>
                  <a:pt x="425" y="233"/>
                  <a:pt x="417" y="234"/>
                  <a:pt x="413" y="24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defPPr>
              <a:defRPr lang="zh-CN"/>
            </a:defPPr>
            <a:lvl1pPr algn="l" defTabSz="914377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377" eaLnBrk="1" hangingPunct="1" latinLnBrk="0" marL="457189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377" eaLnBrk="1" hangingPunct="1" latinLnBrk="0" marL="914377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377" eaLnBrk="1" hangingPunct="1" latinLnBrk="0" marL="1371566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377" eaLnBrk="1" hangingPunct="1" latinLnBrk="0" marL="1828754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377" eaLnBrk="1" hangingPunct="1" latinLnBrk="0" marL="2285943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377" eaLnBrk="1" hangingPunct="1" latinLnBrk="0" marL="2743131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377" eaLnBrk="1" hangingPunct="1" latinLnBrk="0" marL="320032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377" eaLnBrk="1" hangingPunct="1" latinLnBrk="0" marL="3657509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93" name="Oval 12">
            <a:extLst>
              <a:ext uri="{FF2B5EF4-FFF2-40B4-BE49-F238E27FC236}">
                <a16:creationId xmlns:a16="http://schemas.microsoft.com/office/drawing/2014/main" id="{30191490-1C65-45E2-925B-6BC5439C09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2592" y="2105403"/>
            <a:ext cx="249612" cy="386262"/>
          </a:xfrm>
          <a:custGeom>
            <a:gdLst>
              <a:gd fmla="*/ 182768 w 217488" name="connsiteX0"/>
              <a:gd fmla="*/ 277515 h 336550" name="connsiteY0"/>
              <a:gd fmla="*/ 156139 w 217488" name="connsiteX1"/>
              <a:gd fmla="*/ 283964 h 336550" name="connsiteY1"/>
              <a:gd fmla="*/ 152145 w 217488" name="connsiteX2"/>
              <a:gd fmla="*/ 292993 h 336550" name="connsiteY2"/>
              <a:gd fmla="*/ 158802 w 217488" name="connsiteX3"/>
              <a:gd fmla="*/ 296863 h 336550" name="connsiteY3"/>
              <a:gd fmla="*/ 160133 w 217488" name="connsiteX4"/>
              <a:gd fmla="*/ 296863 h 336550" name="connsiteY4"/>
              <a:gd fmla="*/ 186762 w 217488" name="connsiteX5"/>
              <a:gd fmla="*/ 290414 h 336550" name="connsiteY5"/>
              <a:gd fmla="*/ 190757 w 217488" name="connsiteX6"/>
              <a:gd fmla="*/ 282674 h 336550" name="connsiteY6"/>
              <a:gd fmla="*/ 182768 w 217488" name="connsiteX7"/>
              <a:gd fmla="*/ 277515 h 336550" name="connsiteY7"/>
              <a:gd fmla="*/ 34720 w 217488" name="connsiteX8"/>
              <a:gd fmla="*/ 277515 h 336550" name="connsiteY8"/>
              <a:gd fmla="*/ 26732 w 217488" name="connsiteX9"/>
              <a:gd fmla="*/ 282674 h 336550" name="connsiteY9"/>
              <a:gd fmla="*/ 30726 w 217488" name="connsiteX10"/>
              <a:gd fmla="*/ 290414 h 336550" name="connsiteY10"/>
              <a:gd fmla="*/ 57355 w 217488" name="connsiteX11"/>
              <a:gd fmla="*/ 296863 h 336550" name="connsiteY11"/>
              <a:gd fmla="*/ 58686 w 217488" name="connsiteX12"/>
              <a:gd fmla="*/ 296863 h 336550" name="connsiteY12"/>
              <a:gd fmla="*/ 65344 w 217488" name="connsiteX13"/>
              <a:gd fmla="*/ 292993 h 336550" name="connsiteY13"/>
              <a:gd fmla="*/ 61349 w 217488" name="connsiteX14"/>
              <a:gd fmla="*/ 283964 h 336550" name="connsiteY14"/>
              <a:gd fmla="*/ 34720 w 217488" name="connsiteX15"/>
              <a:gd fmla="*/ 277515 h 336550" name="connsiteY15"/>
              <a:gd fmla="*/ 108745 w 217488" name="connsiteX16"/>
              <a:gd fmla="*/ 271463 h 336550" name="connsiteY16"/>
              <a:gd fmla="*/ 87313 w 217488" name="connsiteX17"/>
              <a:gd fmla="*/ 292101 h 336550" name="connsiteY17"/>
              <a:gd fmla="*/ 108745 w 217488" name="connsiteX18"/>
              <a:gd fmla="*/ 312739 h 336550" name="connsiteY18"/>
              <a:gd fmla="*/ 130177 w 217488" name="connsiteX19"/>
              <a:gd fmla="*/ 292101 h 336550" name="connsiteY19"/>
              <a:gd fmla="*/ 108745 w 217488" name="connsiteX20"/>
              <a:gd fmla="*/ 271463 h 336550" name="connsiteY20"/>
              <a:gd fmla="*/ 27469 w 217488" name="connsiteX21"/>
              <a:gd fmla="*/ 38100 h 336550" name="connsiteY21"/>
              <a:gd fmla="*/ 22225 w 217488" name="connsiteX22"/>
              <a:gd fmla="*/ 42049 h 336550" name="connsiteY22"/>
              <a:gd fmla="*/ 22225 w 217488" name="connsiteX23"/>
              <a:gd fmla="*/ 240798 h 336550" name="connsiteY23"/>
              <a:gd fmla="*/ 27469 w 217488" name="connsiteX24"/>
              <a:gd fmla="*/ 246063 h 336550" name="connsiteY24"/>
              <a:gd fmla="*/ 190019 w 217488" name="connsiteX25"/>
              <a:gd fmla="*/ 246063 h 336550" name="connsiteY25"/>
              <a:gd fmla="*/ 195263 w 217488" name="connsiteX26"/>
              <a:gd fmla="*/ 240798 h 336550" name="connsiteY26"/>
              <a:gd fmla="*/ 195263 w 217488" name="connsiteX27"/>
              <a:gd fmla="*/ 42049 h 336550" name="connsiteY27"/>
              <a:gd fmla="*/ 190019 w 217488" name="connsiteX28"/>
              <a:gd fmla="*/ 38100 h 336550" name="connsiteY28"/>
              <a:gd fmla="*/ 27469 w 217488" name="connsiteX29"/>
              <a:gd fmla="*/ 38100 h 336550" name="connsiteY29"/>
              <a:gd fmla="*/ 92869 w 217488" name="connsiteX30"/>
              <a:gd fmla="*/ 15875 h 336550" name="connsiteY30"/>
              <a:gd fmla="*/ 88900 w 217488" name="connsiteX31"/>
              <a:gd fmla="*/ 19957 h 336550" name="connsiteY31"/>
              <a:gd fmla="*/ 92869 w 217488" name="connsiteX32"/>
              <a:gd fmla="*/ 25400 h 336550" name="connsiteY32"/>
              <a:gd fmla="*/ 124619 w 217488" name="connsiteX33"/>
              <a:gd fmla="*/ 25400 h 336550" name="connsiteY33"/>
              <a:gd fmla="*/ 128588 w 217488" name="connsiteX34"/>
              <a:gd fmla="*/ 19957 h 336550" name="connsiteY34"/>
              <a:gd fmla="*/ 124619 w 217488" name="connsiteX35"/>
              <a:gd fmla="*/ 15875 h 336550" name="connsiteY35"/>
              <a:gd fmla="*/ 92869 w 217488" name="connsiteX36"/>
              <a:gd fmla="*/ 15875 h 336550" name="connsiteY36"/>
              <a:gd fmla="*/ 19652 w 217488" name="connsiteX37"/>
              <a:gd fmla="*/ 0 h 336550" name="connsiteY37"/>
              <a:gd fmla="*/ 197836 w 217488" name="connsiteX38"/>
              <a:gd fmla="*/ 0 h 336550" name="connsiteY38"/>
              <a:gd fmla="*/ 217488 w 217488" name="connsiteX39"/>
              <a:gd fmla="*/ 18405 h 336550" name="connsiteY39"/>
              <a:gd fmla="*/ 217488 w 217488" name="connsiteX40"/>
              <a:gd fmla="*/ 318145 h 336550" name="connsiteY40"/>
              <a:gd fmla="*/ 197836 w 217488" name="connsiteX41"/>
              <a:gd fmla="*/ 336550 h 336550" name="connsiteY41"/>
              <a:gd fmla="*/ 19652 w 217488" name="connsiteX42"/>
              <a:gd fmla="*/ 336550 h 336550" name="connsiteY42"/>
              <a:gd fmla="*/ 0 w 217488" name="connsiteX43"/>
              <a:gd fmla="*/ 318145 h 336550" name="connsiteY43"/>
              <a:gd fmla="*/ 0 w 217488" name="connsiteX44"/>
              <a:gd fmla="*/ 18405 h 336550" name="connsiteY44"/>
              <a:gd fmla="*/ 19652 w 217488" name="connsiteX45"/>
              <a:gd fmla="*/ 0 h 336550" name="connsiteY4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b="b" l="l" r="r" t="t"/>
            <a:pathLst>
              <a:path h="336550" w="217487">
                <a:moveTo>
                  <a:pt x="182768" y="277515"/>
                </a:moveTo>
                <a:cubicBezTo>
                  <a:pt x="182768" y="277515"/>
                  <a:pt x="182768" y="277515"/>
                  <a:pt x="156139" y="283964"/>
                </a:cubicBezTo>
                <a:cubicBezTo>
                  <a:pt x="153476" y="285254"/>
                  <a:pt x="150813" y="289124"/>
                  <a:pt x="152145" y="292993"/>
                </a:cubicBezTo>
                <a:cubicBezTo>
                  <a:pt x="152145" y="295573"/>
                  <a:pt x="156139" y="296863"/>
                  <a:pt x="158802" y="296863"/>
                </a:cubicBezTo>
                <a:cubicBezTo>
                  <a:pt x="158802" y="296863"/>
                  <a:pt x="160133" y="296863"/>
                  <a:pt x="160133" y="296863"/>
                </a:cubicBezTo>
                <a:cubicBezTo>
                  <a:pt x="160133" y="296863"/>
                  <a:pt x="160133" y="296863"/>
                  <a:pt x="186762" y="290414"/>
                </a:cubicBezTo>
                <a:cubicBezTo>
                  <a:pt x="189425" y="289124"/>
                  <a:pt x="192088" y="285254"/>
                  <a:pt x="190757" y="282674"/>
                </a:cubicBezTo>
                <a:cubicBezTo>
                  <a:pt x="190757" y="278805"/>
                  <a:pt x="186762" y="276225"/>
                  <a:pt x="182768" y="277515"/>
                </a:cubicBezTo>
                <a:close/>
                <a:moveTo>
                  <a:pt x="34720" y="277515"/>
                </a:moveTo>
                <a:cubicBezTo>
                  <a:pt x="30726" y="276225"/>
                  <a:pt x="26732" y="278805"/>
                  <a:pt x="26732" y="282674"/>
                </a:cubicBezTo>
                <a:cubicBezTo>
                  <a:pt x="25400" y="285254"/>
                  <a:pt x="28063" y="289124"/>
                  <a:pt x="30726" y="290414"/>
                </a:cubicBezTo>
                <a:cubicBezTo>
                  <a:pt x="30726" y="290414"/>
                  <a:pt x="30726" y="290414"/>
                  <a:pt x="57355" y="296863"/>
                </a:cubicBezTo>
                <a:cubicBezTo>
                  <a:pt x="57355" y="296863"/>
                  <a:pt x="58686" y="296863"/>
                  <a:pt x="58686" y="296863"/>
                </a:cubicBezTo>
                <a:cubicBezTo>
                  <a:pt x="61349" y="296863"/>
                  <a:pt x="65344" y="295573"/>
                  <a:pt x="65344" y="292993"/>
                </a:cubicBezTo>
                <a:cubicBezTo>
                  <a:pt x="66675" y="289124"/>
                  <a:pt x="64012" y="285254"/>
                  <a:pt x="61349" y="283964"/>
                </a:cubicBezTo>
                <a:cubicBezTo>
                  <a:pt x="61349" y="283964"/>
                  <a:pt x="61349" y="283964"/>
                  <a:pt x="34720" y="277515"/>
                </a:cubicBezTo>
                <a:close/>
                <a:moveTo>
                  <a:pt x="108745" y="271463"/>
                </a:moveTo>
                <a:cubicBezTo>
                  <a:pt x="96908" y="271463"/>
                  <a:pt x="87313" y="280703"/>
                  <a:pt x="87313" y="292101"/>
                </a:cubicBezTo>
                <a:cubicBezTo>
                  <a:pt x="87313" y="303499"/>
                  <a:pt x="96908" y="312739"/>
                  <a:pt x="108745" y="312739"/>
                </a:cubicBezTo>
                <a:cubicBezTo>
                  <a:pt x="120582" y="312739"/>
                  <a:pt x="130177" y="303499"/>
                  <a:pt x="130177" y="292101"/>
                </a:cubicBezTo>
                <a:cubicBezTo>
                  <a:pt x="130177" y="280703"/>
                  <a:pt x="120582" y="271463"/>
                  <a:pt x="108745" y="271463"/>
                </a:cubicBezTo>
                <a:close/>
                <a:moveTo>
                  <a:pt x="27469" y="38100"/>
                </a:moveTo>
                <a:cubicBezTo>
                  <a:pt x="24847" y="38100"/>
                  <a:pt x="22225" y="39416"/>
                  <a:pt x="22225" y="42049"/>
                </a:cubicBezTo>
                <a:cubicBezTo>
                  <a:pt x="22225" y="42049"/>
                  <a:pt x="22225" y="42049"/>
                  <a:pt x="22225" y="240798"/>
                </a:cubicBezTo>
                <a:cubicBezTo>
                  <a:pt x="22225" y="243431"/>
                  <a:pt x="24847" y="246063"/>
                  <a:pt x="27469" y="246063"/>
                </a:cubicBezTo>
                <a:cubicBezTo>
                  <a:pt x="27469" y="246063"/>
                  <a:pt x="27469" y="246063"/>
                  <a:pt x="190019" y="246063"/>
                </a:cubicBezTo>
                <a:cubicBezTo>
                  <a:pt x="192641" y="246063"/>
                  <a:pt x="195263" y="243431"/>
                  <a:pt x="195263" y="240798"/>
                </a:cubicBezTo>
                <a:lnTo>
                  <a:pt x="195263" y="42049"/>
                </a:lnTo>
                <a:cubicBezTo>
                  <a:pt x="195263" y="39416"/>
                  <a:pt x="192641" y="38100"/>
                  <a:pt x="190019" y="38100"/>
                </a:cubicBezTo>
                <a:cubicBezTo>
                  <a:pt x="190019" y="38100"/>
                  <a:pt x="190019" y="38100"/>
                  <a:pt x="27469" y="38100"/>
                </a:cubicBezTo>
                <a:close/>
                <a:moveTo>
                  <a:pt x="92869" y="15875"/>
                </a:moveTo>
                <a:cubicBezTo>
                  <a:pt x="90223" y="15875"/>
                  <a:pt x="88900" y="17236"/>
                  <a:pt x="88900" y="19957"/>
                </a:cubicBezTo>
                <a:cubicBezTo>
                  <a:pt x="88900" y="22679"/>
                  <a:pt x="90223" y="25400"/>
                  <a:pt x="92869" y="25400"/>
                </a:cubicBezTo>
                <a:cubicBezTo>
                  <a:pt x="92869" y="25400"/>
                  <a:pt x="92869" y="25400"/>
                  <a:pt x="124619" y="25400"/>
                </a:cubicBezTo>
                <a:cubicBezTo>
                  <a:pt x="127265" y="25400"/>
                  <a:pt x="128588" y="22679"/>
                  <a:pt x="128588" y="19957"/>
                </a:cubicBezTo>
                <a:cubicBezTo>
                  <a:pt x="128588" y="17236"/>
                  <a:pt x="127265" y="15875"/>
                  <a:pt x="124619" y="15875"/>
                </a:cubicBezTo>
                <a:cubicBezTo>
                  <a:pt x="124619" y="15875"/>
                  <a:pt x="124619" y="15875"/>
                  <a:pt x="92869" y="15875"/>
                </a:cubicBezTo>
                <a:close/>
                <a:moveTo>
                  <a:pt x="19652" y="0"/>
                </a:moveTo>
                <a:cubicBezTo>
                  <a:pt x="19652" y="0"/>
                  <a:pt x="19652" y="0"/>
                  <a:pt x="197836" y="0"/>
                </a:cubicBezTo>
                <a:cubicBezTo>
                  <a:pt x="208317" y="0"/>
                  <a:pt x="217488" y="7888"/>
                  <a:pt x="217488" y="18405"/>
                </a:cubicBezTo>
                <a:cubicBezTo>
                  <a:pt x="217488" y="18405"/>
                  <a:pt x="217488" y="18405"/>
                  <a:pt x="217488" y="318145"/>
                </a:cubicBezTo>
                <a:cubicBezTo>
                  <a:pt x="217488" y="328662"/>
                  <a:pt x="208317" y="336550"/>
                  <a:pt x="197836" y="336550"/>
                </a:cubicBezTo>
                <a:cubicBezTo>
                  <a:pt x="197836" y="336550"/>
                  <a:pt x="197836" y="336550"/>
                  <a:pt x="19652" y="336550"/>
                </a:cubicBezTo>
                <a:cubicBezTo>
                  <a:pt x="9171" y="336550"/>
                  <a:pt x="0" y="328662"/>
                  <a:pt x="0" y="318145"/>
                </a:cubicBezTo>
                <a:cubicBezTo>
                  <a:pt x="0" y="318145"/>
                  <a:pt x="0" y="318145"/>
                  <a:pt x="0" y="18405"/>
                </a:cubicBezTo>
                <a:cubicBezTo>
                  <a:pt x="0" y="7888"/>
                  <a:pt x="9171" y="0"/>
                  <a:pt x="1965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defPPr>
              <a:defRPr lang="zh-CN"/>
            </a:defPPr>
            <a:lvl1pPr algn="l" defTabSz="914377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377" eaLnBrk="1" hangingPunct="1" latinLnBrk="0" marL="457189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377" eaLnBrk="1" hangingPunct="1" latinLnBrk="0" marL="914377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377" eaLnBrk="1" hangingPunct="1" latinLnBrk="0" marL="1371566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377" eaLnBrk="1" hangingPunct="1" latinLnBrk="0" marL="1828754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377" eaLnBrk="1" hangingPunct="1" latinLnBrk="0" marL="2285943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377" eaLnBrk="1" hangingPunct="1" latinLnBrk="0" marL="2743131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377" eaLnBrk="1" hangingPunct="1" latinLnBrk="0" marL="320032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377" eaLnBrk="1" hangingPunct="1" latinLnBrk="0" marL="3657509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94" name="Oval 15">
            <a:extLst>
              <a:ext uri="{FF2B5EF4-FFF2-40B4-BE49-F238E27FC236}">
                <a16:creationId xmlns:a16="http://schemas.microsoft.com/office/drawing/2014/main" id="{53A3E708-AAA0-4941-A7DD-52705056DD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3298" y="4550290"/>
            <a:ext cx="248198" cy="384074"/>
          </a:xfrm>
          <a:custGeom>
            <a:gdLst>
              <a:gd fmla="*/ 182768 w 217488" name="connsiteX0"/>
              <a:gd fmla="*/ 277515 h 336550" name="connsiteY0"/>
              <a:gd fmla="*/ 156139 w 217488" name="connsiteX1"/>
              <a:gd fmla="*/ 283964 h 336550" name="connsiteY1"/>
              <a:gd fmla="*/ 152145 w 217488" name="connsiteX2"/>
              <a:gd fmla="*/ 292993 h 336550" name="connsiteY2"/>
              <a:gd fmla="*/ 158802 w 217488" name="connsiteX3"/>
              <a:gd fmla="*/ 296863 h 336550" name="connsiteY3"/>
              <a:gd fmla="*/ 160133 w 217488" name="connsiteX4"/>
              <a:gd fmla="*/ 296863 h 336550" name="connsiteY4"/>
              <a:gd fmla="*/ 186762 w 217488" name="connsiteX5"/>
              <a:gd fmla="*/ 290414 h 336550" name="connsiteY5"/>
              <a:gd fmla="*/ 190757 w 217488" name="connsiteX6"/>
              <a:gd fmla="*/ 282674 h 336550" name="connsiteY6"/>
              <a:gd fmla="*/ 182768 w 217488" name="connsiteX7"/>
              <a:gd fmla="*/ 277515 h 336550" name="connsiteY7"/>
              <a:gd fmla="*/ 34720 w 217488" name="connsiteX8"/>
              <a:gd fmla="*/ 277515 h 336550" name="connsiteY8"/>
              <a:gd fmla="*/ 26732 w 217488" name="connsiteX9"/>
              <a:gd fmla="*/ 282674 h 336550" name="connsiteY9"/>
              <a:gd fmla="*/ 30726 w 217488" name="connsiteX10"/>
              <a:gd fmla="*/ 290414 h 336550" name="connsiteY10"/>
              <a:gd fmla="*/ 57355 w 217488" name="connsiteX11"/>
              <a:gd fmla="*/ 296863 h 336550" name="connsiteY11"/>
              <a:gd fmla="*/ 58686 w 217488" name="connsiteX12"/>
              <a:gd fmla="*/ 296863 h 336550" name="connsiteY12"/>
              <a:gd fmla="*/ 65344 w 217488" name="connsiteX13"/>
              <a:gd fmla="*/ 292993 h 336550" name="connsiteY13"/>
              <a:gd fmla="*/ 61349 w 217488" name="connsiteX14"/>
              <a:gd fmla="*/ 283964 h 336550" name="connsiteY14"/>
              <a:gd fmla="*/ 34720 w 217488" name="connsiteX15"/>
              <a:gd fmla="*/ 277515 h 336550" name="connsiteY15"/>
              <a:gd fmla="*/ 108745 w 217488" name="connsiteX16"/>
              <a:gd fmla="*/ 271463 h 336550" name="connsiteY16"/>
              <a:gd fmla="*/ 87313 w 217488" name="connsiteX17"/>
              <a:gd fmla="*/ 292101 h 336550" name="connsiteY17"/>
              <a:gd fmla="*/ 108745 w 217488" name="connsiteX18"/>
              <a:gd fmla="*/ 312739 h 336550" name="connsiteY18"/>
              <a:gd fmla="*/ 130177 w 217488" name="connsiteX19"/>
              <a:gd fmla="*/ 292101 h 336550" name="connsiteY19"/>
              <a:gd fmla="*/ 108745 w 217488" name="connsiteX20"/>
              <a:gd fmla="*/ 271463 h 336550" name="connsiteY20"/>
              <a:gd fmla="*/ 27469 w 217488" name="connsiteX21"/>
              <a:gd fmla="*/ 38100 h 336550" name="connsiteY21"/>
              <a:gd fmla="*/ 22225 w 217488" name="connsiteX22"/>
              <a:gd fmla="*/ 42049 h 336550" name="connsiteY22"/>
              <a:gd fmla="*/ 22225 w 217488" name="connsiteX23"/>
              <a:gd fmla="*/ 240798 h 336550" name="connsiteY23"/>
              <a:gd fmla="*/ 27469 w 217488" name="connsiteX24"/>
              <a:gd fmla="*/ 246063 h 336550" name="connsiteY24"/>
              <a:gd fmla="*/ 190019 w 217488" name="connsiteX25"/>
              <a:gd fmla="*/ 246063 h 336550" name="connsiteY25"/>
              <a:gd fmla="*/ 195263 w 217488" name="connsiteX26"/>
              <a:gd fmla="*/ 240798 h 336550" name="connsiteY26"/>
              <a:gd fmla="*/ 195263 w 217488" name="connsiteX27"/>
              <a:gd fmla="*/ 42049 h 336550" name="connsiteY27"/>
              <a:gd fmla="*/ 190019 w 217488" name="connsiteX28"/>
              <a:gd fmla="*/ 38100 h 336550" name="connsiteY28"/>
              <a:gd fmla="*/ 27469 w 217488" name="connsiteX29"/>
              <a:gd fmla="*/ 38100 h 336550" name="connsiteY29"/>
              <a:gd fmla="*/ 92869 w 217488" name="connsiteX30"/>
              <a:gd fmla="*/ 15875 h 336550" name="connsiteY30"/>
              <a:gd fmla="*/ 88900 w 217488" name="connsiteX31"/>
              <a:gd fmla="*/ 19957 h 336550" name="connsiteY31"/>
              <a:gd fmla="*/ 92869 w 217488" name="connsiteX32"/>
              <a:gd fmla="*/ 25400 h 336550" name="connsiteY32"/>
              <a:gd fmla="*/ 124619 w 217488" name="connsiteX33"/>
              <a:gd fmla="*/ 25400 h 336550" name="connsiteY33"/>
              <a:gd fmla="*/ 128588 w 217488" name="connsiteX34"/>
              <a:gd fmla="*/ 19957 h 336550" name="connsiteY34"/>
              <a:gd fmla="*/ 124619 w 217488" name="connsiteX35"/>
              <a:gd fmla="*/ 15875 h 336550" name="connsiteY35"/>
              <a:gd fmla="*/ 92869 w 217488" name="connsiteX36"/>
              <a:gd fmla="*/ 15875 h 336550" name="connsiteY36"/>
              <a:gd fmla="*/ 19652 w 217488" name="connsiteX37"/>
              <a:gd fmla="*/ 0 h 336550" name="connsiteY37"/>
              <a:gd fmla="*/ 197836 w 217488" name="connsiteX38"/>
              <a:gd fmla="*/ 0 h 336550" name="connsiteY38"/>
              <a:gd fmla="*/ 217488 w 217488" name="connsiteX39"/>
              <a:gd fmla="*/ 18405 h 336550" name="connsiteY39"/>
              <a:gd fmla="*/ 217488 w 217488" name="connsiteX40"/>
              <a:gd fmla="*/ 318145 h 336550" name="connsiteY40"/>
              <a:gd fmla="*/ 197836 w 217488" name="connsiteX41"/>
              <a:gd fmla="*/ 336550 h 336550" name="connsiteY41"/>
              <a:gd fmla="*/ 19652 w 217488" name="connsiteX42"/>
              <a:gd fmla="*/ 336550 h 336550" name="connsiteY42"/>
              <a:gd fmla="*/ 0 w 217488" name="connsiteX43"/>
              <a:gd fmla="*/ 318145 h 336550" name="connsiteY43"/>
              <a:gd fmla="*/ 0 w 217488" name="connsiteX44"/>
              <a:gd fmla="*/ 18405 h 336550" name="connsiteY44"/>
              <a:gd fmla="*/ 19652 w 217488" name="connsiteX45"/>
              <a:gd fmla="*/ 0 h 336550" name="connsiteY4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b="b" l="l" r="r" t="t"/>
            <a:pathLst>
              <a:path h="336550" w="217487">
                <a:moveTo>
                  <a:pt x="182768" y="277515"/>
                </a:moveTo>
                <a:cubicBezTo>
                  <a:pt x="182768" y="277515"/>
                  <a:pt x="182768" y="277515"/>
                  <a:pt x="156139" y="283964"/>
                </a:cubicBezTo>
                <a:cubicBezTo>
                  <a:pt x="153476" y="285254"/>
                  <a:pt x="150813" y="289124"/>
                  <a:pt x="152145" y="292993"/>
                </a:cubicBezTo>
                <a:cubicBezTo>
                  <a:pt x="152145" y="295573"/>
                  <a:pt x="156139" y="296863"/>
                  <a:pt x="158802" y="296863"/>
                </a:cubicBezTo>
                <a:cubicBezTo>
                  <a:pt x="158802" y="296863"/>
                  <a:pt x="160133" y="296863"/>
                  <a:pt x="160133" y="296863"/>
                </a:cubicBezTo>
                <a:cubicBezTo>
                  <a:pt x="160133" y="296863"/>
                  <a:pt x="160133" y="296863"/>
                  <a:pt x="186762" y="290414"/>
                </a:cubicBezTo>
                <a:cubicBezTo>
                  <a:pt x="189425" y="289124"/>
                  <a:pt x="192088" y="285254"/>
                  <a:pt x="190757" y="282674"/>
                </a:cubicBezTo>
                <a:cubicBezTo>
                  <a:pt x="190757" y="278805"/>
                  <a:pt x="186762" y="276225"/>
                  <a:pt x="182768" y="277515"/>
                </a:cubicBezTo>
                <a:close/>
                <a:moveTo>
                  <a:pt x="34720" y="277515"/>
                </a:moveTo>
                <a:cubicBezTo>
                  <a:pt x="30726" y="276225"/>
                  <a:pt x="26732" y="278805"/>
                  <a:pt x="26732" y="282674"/>
                </a:cubicBezTo>
                <a:cubicBezTo>
                  <a:pt x="25400" y="285254"/>
                  <a:pt x="28063" y="289124"/>
                  <a:pt x="30726" y="290414"/>
                </a:cubicBezTo>
                <a:cubicBezTo>
                  <a:pt x="30726" y="290414"/>
                  <a:pt x="30726" y="290414"/>
                  <a:pt x="57355" y="296863"/>
                </a:cubicBezTo>
                <a:cubicBezTo>
                  <a:pt x="57355" y="296863"/>
                  <a:pt x="58686" y="296863"/>
                  <a:pt x="58686" y="296863"/>
                </a:cubicBezTo>
                <a:cubicBezTo>
                  <a:pt x="61349" y="296863"/>
                  <a:pt x="65344" y="295573"/>
                  <a:pt x="65344" y="292993"/>
                </a:cubicBezTo>
                <a:cubicBezTo>
                  <a:pt x="66675" y="289124"/>
                  <a:pt x="64012" y="285254"/>
                  <a:pt x="61349" y="283964"/>
                </a:cubicBezTo>
                <a:cubicBezTo>
                  <a:pt x="61349" y="283964"/>
                  <a:pt x="61349" y="283964"/>
                  <a:pt x="34720" y="277515"/>
                </a:cubicBezTo>
                <a:close/>
                <a:moveTo>
                  <a:pt x="108745" y="271463"/>
                </a:moveTo>
                <a:cubicBezTo>
                  <a:pt x="96908" y="271463"/>
                  <a:pt x="87313" y="280703"/>
                  <a:pt x="87313" y="292101"/>
                </a:cubicBezTo>
                <a:cubicBezTo>
                  <a:pt x="87313" y="303499"/>
                  <a:pt x="96908" y="312739"/>
                  <a:pt x="108745" y="312739"/>
                </a:cubicBezTo>
                <a:cubicBezTo>
                  <a:pt x="120582" y="312739"/>
                  <a:pt x="130177" y="303499"/>
                  <a:pt x="130177" y="292101"/>
                </a:cubicBezTo>
                <a:cubicBezTo>
                  <a:pt x="130177" y="280703"/>
                  <a:pt x="120582" y="271463"/>
                  <a:pt x="108745" y="271463"/>
                </a:cubicBezTo>
                <a:close/>
                <a:moveTo>
                  <a:pt x="27469" y="38100"/>
                </a:moveTo>
                <a:cubicBezTo>
                  <a:pt x="24847" y="38100"/>
                  <a:pt x="22225" y="39416"/>
                  <a:pt x="22225" y="42049"/>
                </a:cubicBezTo>
                <a:cubicBezTo>
                  <a:pt x="22225" y="42049"/>
                  <a:pt x="22225" y="42049"/>
                  <a:pt x="22225" y="240798"/>
                </a:cubicBezTo>
                <a:cubicBezTo>
                  <a:pt x="22225" y="243431"/>
                  <a:pt x="24847" y="246063"/>
                  <a:pt x="27469" y="246063"/>
                </a:cubicBezTo>
                <a:cubicBezTo>
                  <a:pt x="27469" y="246063"/>
                  <a:pt x="27469" y="246063"/>
                  <a:pt x="190019" y="246063"/>
                </a:cubicBezTo>
                <a:cubicBezTo>
                  <a:pt x="192641" y="246063"/>
                  <a:pt x="195263" y="243431"/>
                  <a:pt x="195263" y="240798"/>
                </a:cubicBezTo>
                <a:lnTo>
                  <a:pt x="195263" y="42049"/>
                </a:lnTo>
                <a:cubicBezTo>
                  <a:pt x="195263" y="39416"/>
                  <a:pt x="192641" y="38100"/>
                  <a:pt x="190019" y="38100"/>
                </a:cubicBezTo>
                <a:cubicBezTo>
                  <a:pt x="190019" y="38100"/>
                  <a:pt x="190019" y="38100"/>
                  <a:pt x="27469" y="38100"/>
                </a:cubicBezTo>
                <a:close/>
                <a:moveTo>
                  <a:pt x="92869" y="15875"/>
                </a:moveTo>
                <a:cubicBezTo>
                  <a:pt x="90223" y="15875"/>
                  <a:pt x="88900" y="17236"/>
                  <a:pt x="88900" y="19957"/>
                </a:cubicBezTo>
                <a:cubicBezTo>
                  <a:pt x="88900" y="22679"/>
                  <a:pt x="90223" y="25400"/>
                  <a:pt x="92869" y="25400"/>
                </a:cubicBezTo>
                <a:cubicBezTo>
                  <a:pt x="92869" y="25400"/>
                  <a:pt x="92869" y="25400"/>
                  <a:pt x="124619" y="25400"/>
                </a:cubicBezTo>
                <a:cubicBezTo>
                  <a:pt x="127265" y="25400"/>
                  <a:pt x="128588" y="22679"/>
                  <a:pt x="128588" y="19957"/>
                </a:cubicBezTo>
                <a:cubicBezTo>
                  <a:pt x="128588" y="17236"/>
                  <a:pt x="127265" y="15875"/>
                  <a:pt x="124619" y="15875"/>
                </a:cubicBezTo>
                <a:cubicBezTo>
                  <a:pt x="124619" y="15875"/>
                  <a:pt x="124619" y="15875"/>
                  <a:pt x="92869" y="15875"/>
                </a:cubicBezTo>
                <a:close/>
                <a:moveTo>
                  <a:pt x="19652" y="0"/>
                </a:moveTo>
                <a:cubicBezTo>
                  <a:pt x="19652" y="0"/>
                  <a:pt x="19652" y="0"/>
                  <a:pt x="197836" y="0"/>
                </a:cubicBezTo>
                <a:cubicBezTo>
                  <a:pt x="208317" y="0"/>
                  <a:pt x="217488" y="7888"/>
                  <a:pt x="217488" y="18405"/>
                </a:cubicBezTo>
                <a:cubicBezTo>
                  <a:pt x="217488" y="18405"/>
                  <a:pt x="217488" y="18405"/>
                  <a:pt x="217488" y="318145"/>
                </a:cubicBezTo>
                <a:cubicBezTo>
                  <a:pt x="217488" y="328662"/>
                  <a:pt x="208317" y="336550"/>
                  <a:pt x="197836" y="336550"/>
                </a:cubicBezTo>
                <a:cubicBezTo>
                  <a:pt x="197836" y="336550"/>
                  <a:pt x="197836" y="336550"/>
                  <a:pt x="19652" y="336550"/>
                </a:cubicBezTo>
                <a:cubicBezTo>
                  <a:pt x="9171" y="336550"/>
                  <a:pt x="0" y="328662"/>
                  <a:pt x="0" y="318145"/>
                </a:cubicBezTo>
                <a:cubicBezTo>
                  <a:pt x="0" y="318145"/>
                  <a:pt x="0" y="318145"/>
                  <a:pt x="0" y="18405"/>
                </a:cubicBezTo>
                <a:cubicBezTo>
                  <a:pt x="0" y="7888"/>
                  <a:pt x="9171" y="0"/>
                  <a:pt x="1965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defPPr>
              <a:defRPr lang="zh-CN"/>
            </a:defPPr>
            <a:lvl1pPr algn="l" defTabSz="914377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377" eaLnBrk="1" hangingPunct="1" latinLnBrk="0" marL="457189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377" eaLnBrk="1" hangingPunct="1" latinLnBrk="0" marL="914377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377" eaLnBrk="1" hangingPunct="1" latinLnBrk="0" marL="1371566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377" eaLnBrk="1" hangingPunct="1" latinLnBrk="0" marL="1828754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377" eaLnBrk="1" hangingPunct="1" latinLnBrk="0" marL="2285943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377" eaLnBrk="1" hangingPunct="1" latinLnBrk="0" marL="2743131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377" eaLnBrk="1" hangingPunct="1" latinLnBrk="0" marL="320032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377" eaLnBrk="1" hangingPunct="1" latinLnBrk="0" marL="3657509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95" name="Oval 18">
            <a:extLst>
              <a:ext uri="{FF2B5EF4-FFF2-40B4-BE49-F238E27FC236}">
                <a16:creationId xmlns:a16="http://schemas.microsoft.com/office/drawing/2014/main" id="{C84C7859-EE16-4EBD-8D58-809C9F3456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3541" y="3328394"/>
            <a:ext cx="248198" cy="384074"/>
          </a:xfrm>
          <a:custGeom>
            <a:gdLst>
              <a:gd fmla="*/ 182768 w 217488" name="connsiteX0"/>
              <a:gd fmla="*/ 277515 h 336550" name="connsiteY0"/>
              <a:gd fmla="*/ 156139 w 217488" name="connsiteX1"/>
              <a:gd fmla="*/ 283964 h 336550" name="connsiteY1"/>
              <a:gd fmla="*/ 152145 w 217488" name="connsiteX2"/>
              <a:gd fmla="*/ 292993 h 336550" name="connsiteY2"/>
              <a:gd fmla="*/ 158802 w 217488" name="connsiteX3"/>
              <a:gd fmla="*/ 296863 h 336550" name="connsiteY3"/>
              <a:gd fmla="*/ 160133 w 217488" name="connsiteX4"/>
              <a:gd fmla="*/ 296863 h 336550" name="connsiteY4"/>
              <a:gd fmla="*/ 186762 w 217488" name="connsiteX5"/>
              <a:gd fmla="*/ 290414 h 336550" name="connsiteY5"/>
              <a:gd fmla="*/ 190757 w 217488" name="connsiteX6"/>
              <a:gd fmla="*/ 282674 h 336550" name="connsiteY6"/>
              <a:gd fmla="*/ 182768 w 217488" name="connsiteX7"/>
              <a:gd fmla="*/ 277515 h 336550" name="connsiteY7"/>
              <a:gd fmla="*/ 34720 w 217488" name="connsiteX8"/>
              <a:gd fmla="*/ 277515 h 336550" name="connsiteY8"/>
              <a:gd fmla="*/ 26732 w 217488" name="connsiteX9"/>
              <a:gd fmla="*/ 282674 h 336550" name="connsiteY9"/>
              <a:gd fmla="*/ 30726 w 217488" name="connsiteX10"/>
              <a:gd fmla="*/ 290414 h 336550" name="connsiteY10"/>
              <a:gd fmla="*/ 57355 w 217488" name="connsiteX11"/>
              <a:gd fmla="*/ 296863 h 336550" name="connsiteY11"/>
              <a:gd fmla="*/ 58686 w 217488" name="connsiteX12"/>
              <a:gd fmla="*/ 296863 h 336550" name="connsiteY12"/>
              <a:gd fmla="*/ 65344 w 217488" name="connsiteX13"/>
              <a:gd fmla="*/ 292993 h 336550" name="connsiteY13"/>
              <a:gd fmla="*/ 61349 w 217488" name="connsiteX14"/>
              <a:gd fmla="*/ 283964 h 336550" name="connsiteY14"/>
              <a:gd fmla="*/ 34720 w 217488" name="connsiteX15"/>
              <a:gd fmla="*/ 277515 h 336550" name="connsiteY15"/>
              <a:gd fmla="*/ 108745 w 217488" name="connsiteX16"/>
              <a:gd fmla="*/ 271463 h 336550" name="connsiteY16"/>
              <a:gd fmla="*/ 87313 w 217488" name="connsiteX17"/>
              <a:gd fmla="*/ 292101 h 336550" name="connsiteY17"/>
              <a:gd fmla="*/ 108745 w 217488" name="connsiteX18"/>
              <a:gd fmla="*/ 312739 h 336550" name="connsiteY18"/>
              <a:gd fmla="*/ 130177 w 217488" name="connsiteX19"/>
              <a:gd fmla="*/ 292101 h 336550" name="connsiteY19"/>
              <a:gd fmla="*/ 108745 w 217488" name="connsiteX20"/>
              <a:gd fmla="*/ 271463 h 336550" name="connsiteY20"/>
              <a:gd fmla="*/ 27469 w 217488" name="connsiteX21"/>
              <a:gd fmla="*/ 38100 h 336550" name="connsiteY21"/>
              <a:gd fmla="*/ 22225 w 217488" name="connsiteX22"/>
              <a:gd fmla="*/ 42049 h 336550" name="connsiteY22"/>
              <a:gd fmla="*/ 22225 w 217488" name="connsiteX23"/>
              <a:gd fmla="*/ 240798 h 336550" name="connsiteY23"/>
              <a:gd fmla="*/ 27469 w 217488" name="connsiteX24"/>
              <a:gd fmla="*/ 246063 h 336550" name="connsiteY24"/>
              <a:gd fmla="*/ 190019 w 217488" name="connsiteX25"/>
              <a:gd fmla="*/ 246063 h 336550" name="connsiteY25"/>
              <a:gd fmla="*/ 195263 w 217488" name="connsiteX26"/>
              <a:gd fmla="*/ 240798 h 336550" name="connsiteY26"/>
              <a:gd fmla="*/ 195263 w 217488" name="connsiteX27"/>
              <a:gd fmla="*/ 42049 h 336550" name="connsiteY27"/>
              <a:gd fmla="*/ 190019 w 217488" name="connsiteX28"/>
              <a:gd fmla="*/ 38100 h 336550" name="connsiteY28"/>
              <a:gd fmla="*/ 27469 w 217488" name="connsiteX29"/>
              <a:gd fmla="*/ 38100 h 336550" name="connsiteY29"/>
              <a:gd fmla="*/ 92869 w 217488" name="connsiteX30"/>
              <a:gd fmla="*/ 15875 h 336550" name="connsiteY30"/>
              <a:gd fmla="*/ 88900 w 217488" name="connsiteX31"/>
              <a:gd fmla="*/ 19957 h 336550" name="connsiteY31"/>
              <a:gd fmla="*/ 92869 w 217488" name="connsiteX32"/>
              <a:gd fmla="*/ 25400 h 336550" name="connsiteY32"/>
              <a:gd fmla="*/ 124619 w 217488" name="connsiteX33"/>
              <a:gd fmla="*/ 25400 h 336550" name="connsiteY33"/>
              <a:gd fmla="*/ 128588 w 217488" name="connsiteX34"/>
              <a:gd fmla="*/ 19957 h 336550" name="connsiteY34"/>
              <a:gd fmla="*/ 124619 w 217488" name="connsiteX35"/>
              <a:gd fmla="*/ 15875 h 336550" name="connsiteY35"/>
              <a:gd fmla="*/ 92869 w 217488" name="connsiteX36"/>
              <a:gd fmla="*/ 15875 h 336550" name="connsiteY36"/>
              <a:gd fmla="*/ 19652 w 217488" name="connsiteX37"/>
              <a:gd fmla="*/ 0 h 336550" name="connsiteY37"/>
              <a:gd fmla="*/ 197836 w 217488" name="connsiteX38"/>
              <a:gd fmla="*/ 0 h 336550" name="connsiteY38"/>
              <a:gd fmla="*/ 217488 w 217488" name="connsiteX39"/>
              <a:gd fmla="*/ 18405 h 336550" name="connsiteY39"/>
              <a:gd fmla="*/ 217488 w 217488" name="connsiteX40"/>
              <a:gd fmla="*/ 318145 h 336550" name="connsiteY40"/>
              <a:gd fmla="*/ 197836 w 217488" name="connsiteX41"/>
              <a:gd fmla="*/ 336550 h 336550" name="connsiteY41"/>
              <a:gd fmla="*/ 19652 w 217488" name="connsiteX42"/>
              <a:gd fmla="*/ 336550 h 336550" name="connsiteY42"/>
              <a:gd fmla="*/ 0 w 217488" name="connsiteX43"/>
              <a:gd fmla="*/ 318145 h 336550" name="connsiteY43"/>
              <a:gd fmla="*/ 0 w 217488" name="connsiteX44"/>
              <a:gd fmla="*/ 18405 h 336550" name="connsiteY44"/>
              <a:gd fmla="*/ 19652 w 217488" name="connsiteX45"/>
              <a:gd fmla="*/ 0 h 336550" name="connsiteY4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b="b" l="l" r="r" t="t"/>
            <a:pathLst>
              <a:path h="336550" w="217487">
                <a:moveTo>
                  <a:pt x="182768" y="277515"/>
                </a:moveTo>
                <a:cubicBezTo>
                  <a:pt x="182768" y="277515"/>
                  <a:pt x="182768" y="277515"/>
                  <a:pt x="156139" y="283964"/>
                </a:cubicBezTo>
                <a:cubicBezTo>
                  <a:pt x="153476" y="285254"/>
                  <a:pt x="150813" y="289124"/>
                  <a:pt x="152145" y="292993"/>
                </a:cubicBezTo>
                <a:cubicBezTo>
                  <a:pt x="152145" y="295573"/>
                  <a:pt x="156139" y="296863"/>
                  <a:pt x="158802" y="296863"/>
                </a:cubicBezTo>
                <a:cubicBezTo>
                  <a:pt x="158802" y="296863"/>
                  <a:pt x="160133" y="296863"/>
                  <a:pt x="160133" y="296863"/>
                </a:cubicBezTo>
                <a:cubicBezTo>
                  <a:pt x="160133" y="296863"/>
                  <a:pt x="160133" y="296863"/>
                  <a:pt x="186762" y="290414"/>
                </a:cubicBezTo>
                <a:cubicBezTo>
                  <a:pt x="189425" y="289124"/>
                  <a:pt x="192088" y="285254"/>
                  <a:pt x="190757" y="282674"/>
                </a:cubicBezTo>
                <a:cubicBezTo>
                  <a:pt x="190757" y="278805"/>
                  <a:pt x="186762" y="276225"/>
                  <a:pt x="182768" y="277515"/>
                </a:cubicBezTo>
                <a:close/>
                <a:moveTo>
                  <a:pt x="34720" y="277515"/>
                </a:moveTo>
                <a:cubicBezTo>
                  <a:pt x="30726" y="276225"/>
                  <a:pt x="26732" y="278805"/>
                  <a:pt x="26732" y="282674"/>
                </a:cubicBezTo>
                <a:cubicBezTo>
                  <a:pt x="25400" y="285254"/>
                  <a:pt x="28063" y="289124"/>
                  <a:pt x="30726" y="290414"/>
                </a:cubicBezTo>
                <a:cubicBezTo>
                  <a:pt x="30726" y="290414"/>
                  <a:pt x="30726" y="290414"/>
                  <a:pt x="57355" y="296863"/>
                </a:cubicBezTo>
                <a:cubicBezTo>
                  <a:pt x="57355" y="296863"/>
                  <a:pt x="58686" y="296863"/>
                  <a:pt x="58686" y="296863"/>
                </a:cubicBezTo>
                <a:cubicBezTo>
                  <a:pt x="61349" y="296863"/>
                  <a:pt x="65344" y="295573"/>
                  <a:pt x="65344" y="292993"/>
                </a:cubicBezTo>
                <a:cubicBezTo>
                  <a:pt x="66675" y="289124"/>
                  <a:pt x="64012" y="285254"/>
                  <a:pt x="61349" y="283964"/>
                </a:cubicBezTo>
                <a:cubicBezTo>
                  <a:pt x="61349" y="283964"/>
                  <a:pt x="61349" y="283964"/>
                  <a:pt x="34720" y="277515"/>
                </a:cubicBezTo>
                <a:close/>
                <a:moveTo>
                  <a:pt x="108745" y="271463"/>
                </a:moveTo>
                <a:cubicBezTo>
                  <a:pt x="96908" y="271463"/>
                  <a:pt x="87313" y="280703"/>
                  <a:pt x="87313" y="292101"/>
                </a:cubicBezTo>
                <a:cubicBezTo>
                  <a:pt x="87313" y="303499"/>
                  <a:pt x="96908" y="312739"/>
                  <a:pt x="108745" y="312739"/>
                </a:cubicBezTo>
                <a:cubicBezTo>
                  <a:pt x="120582" y="312739"/>
                  <a:pt x="130177" y="303499"/>
                  <a:pt x="130177" y="292101"/>
                </a:cubicBezTo>
                <a:cubicBezTo>
                  <a:pt x="130177" y="280703"/>
                  <a:pt x="120582" y="271463"/>
                  <a:pt x="108745" y="271463"/>
                </a:cubicBezTo>
                <a:close/>
                <a:moveTo>
                  <a:pt x="27469" y="38100"/>
                </a:moveTo>
                <a:cubicBezTo>
                  <a:pt x="24847" y="38100"/>
                  <a:pt x="22225" y="39416"/>
                  <a:pt x="22225" y="42049"/>
                </a:cubicBezTo>
                <a:cubicBezTo>
                  <a:pt x="22225" y="42049"/>
                  <a:pt x="22225" y="42049"/>
                  <a:pt x="22225" y="240798"/>
                </a:cubicBezTo>
                <a:cubicBezTo>
                  <a:pt x="22225" y="243431"/>
                  <a:pt x="24847" y="246063"/>
                  <a:pt x="27469" y="246063"/>
                </a:cubicBezTo>
                <a:cubicBezTo>
                  <a:pt x="27469" y="246063"/>
                  <a:pt x="27469" y="246063"/>
                  <a:pt x="190019" y="246063"/>
                </a:cubicBezTo>
                <a:cubicBezTo>
                  <a:pt x="192641" y="246063"/>
                  <a:pt x="195263" y="243431"/>
                  <a:pt x="195263" y="240798"/>
                </a:cubicBezTo>
                <a:lnTo>
                  <a:pt x="195263" y="42049"/>
                </a:lnTo>
                <a:cubicBezTo>
                  <a:pt x="195263" y="39416"/>
                  <a:pt x="192641" y="38100"/>
                  <a:pt x="190019" y="38100"/>
                </a:cubicBezTo>
                <a:cubicBezTo>
                  <a:pt x="190019" y="38100"/>
                  <a:pt x="190019" y="38100"/>
                  <a:pt x="27469" y="38100"/>
                </a:cubicBezTo>
                <a:close/>
                <a:moveTo>
                  <a:pt x="92869" y="15875"/>
                </a:moveTo>
                <a:cubicBezTo>
                  <a:pt x="90223" y="15875"/>
                  <a:pt x="88900" y="17236"/>
                  <a:pt x="88900" y="19957"/>
                </a:cubicBezTo>
                <a:cubicBezTo>
                  <a:pt x="88900" y="22679"/>
                  <a:pt x="90223" y="25400"/>
                  <a:pt x="92869" y="25400"/>
                </a:cubicBezTo>
                <a:cubicBezTo>
                  <a:pt x="92869" y="25400"/>
                  <a:pt x="92869" y="25400"/>
                  <a:pt x="124619" y="25400"/>
                </a:cubicBezTo>
                <a:cubicBezTo>
                  <a:pt x="127265" y="25400"/>
                  <a:pt x="128588" y="22679"/>
                  <a:pt x="128588" y="19957"/>
                </a:cubicBezTo>
                <a:cubicBezTo>
                  <a:pt x="128588" y="17236"/>
                  <a:pt x="127265" y="15875"/>
                  <a:pt x="124619" y="15875"/>
                </a:cubicBezTo>
                <a:cubicBezTo>
                  <a:pt x="124619" y="15875"/>
                  <a:pt x="124619" y="15875"/>
                  <a:pt x="92869" y="15875"/>
                </a:cubicBezTo>
                <a:close/>
                <a:moveTo>
                  <a:pt x="19652" y="0"/>
                </a:moveTo>
                <a:cubicBezTo>
                  <a:pt x="19652" y="0"/>
                  <a:pt x="19652" y="0"/>
                  <a:pt x="197836" y="0"/>
                </a:cubicBezTo>
                <a:cubicBezTo>
                  <a:pt x="208317" y="0"/>
                  <a:pt x="217488" y="7888"/>
                  <a:pt x="217488" y="18405"/>
                </a:cubicBezTo>
                <a:cubicBezTo>
                  <a:pt x="217488" y="18405"/>
                  <a:pt x="217488" y="18405"/>
                  <a:pt x="217488" y="318145"/>
                </a:cubicBezTo>
                <a:cubicBezTo>
                  <a:pt x="217488" y="328662"/>
                  <a:pt x="208317" y="336550"/>
                  <a:pt x="197836" y="336550"/>
                </a:cubicBezTo>
                <a:cubicBezTo>
                  <a:pt x="197836" y="336550"/>
                  <a:pt x="197836" y="336550"/>
                  <a:pt x="19652" y="336550"/>
                </a:cubicBezTo>
                <a:cubicBezTo>
                  <a:pt x="9171" y="336550"/>
                  <a:pt x="0" y="328662"/>
                  <a:pt x="0" y="318145"/>
                </a:cubicBezTo>
                <a:cubicBezTo>
                  <a:pt x="0" y="318145"/>
                  <a:pt x="0" y="318145"/>
                  <a:pt x="0" y="18405"/>
                </a:cubicBezTo>
                <a:cubicBezTo>
                  <a:pt x="0" y="7888"/>
                  <a:pt x="9171" y="0"/>
                  <a:pt x="1965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defPPr>
              <a:defRPr lang="zh-CN"/>
            </a:defPPr>
            <a:lvl1pPr algn="l" defTabSz="914377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377" eaLnBrk="1" hangingPunct="1" latinLnBrk="0" marL="457189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377" eaLnBrk="1" hangingPunct="1" latinLnBrk="0" marL="914377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377" eaLnBrk="1" hangingPunct="1" latinLnBrk="0" marL="1371566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377" eaLnBrk="1" hangingPunct="1" latinLnBrk="0" marL="1828754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377" eaLnBrk="1" hangingPunct="1" latinLnBrk="0" marL="2285943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377" eaLnBrk="1" hangingPunct="1" latinLnBrk="0" marL="2743131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377" eaLnBrk="1" hangingPunct="1" latinLnBrk="0" marL="320032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377" eaLnBrk="1" hangingPunct="1" latinLnBrk="0" marL="3657509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96" name="Oval 21">
            <a:extLst>
              <a:ext uri="{FF2B5EF4-FFF2-40B4-BE49-F238E27FC236}">
                <a16:creationId xmlns:a16="http://schemas.microsoft.com/office/drawing/2014/main" id="{80D80117-E1B8-4DB7-ABFA-5D87CB3CAF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330" y="3328394"/>
            <a:ext cx="248198" cy="384074"/>
          </a:xfrm>
          <a:custGeom>
            <a:gdLst>
              <a:gd fmla="*/ 182768 w 217488" name="connsiteX0"/>
              <a:gd fmla="*/ 277515 h 336550" name="connsiteY0"/>
              <a:gd fmla="*/ 156139 w 217488" name="connsiteX1"/>
              <a:gd fmla="*/ 283964 h 336550" name="connsiteY1"/>
              <a:gd fmla="*/ 152145 w 217488" name="connsiteX2"/>
              <a:gd fmla="*/ 292993 h 336550" name="connsiteY2"/>
              <a:gd fmla="*/ 158802 w 217488" name="connsiteX3"/>
              <a:gd fmla="*/ 296863 h 336550" name="connsiteY3"/>
              <a:gd fmla="*/ 160133 w 217488" name="connsiteX4"/>
              <a:gd fmla="*/ 296863 h 336550" name="connsiteY4"/>
              <a:gd fmla="*/ 186762 w 217488" name="connsiteX5"/>
              <a:gd fmla="*/ 290414 h 336550" name="connsiteY5"/>
              <a:gd fmla="*/ 190757 w 217488" name="connsiteX6"/>
              <a:gd fmla="*/ 282674 h 336550" name="connsiteY6"/>
              <a:gd fmla="*/ 182768 w 217488" name="connsiteX7"/>
              <a:gd fmla="*/ 277515 h 336550" name="connsiteY7"/>
              <a:gd fmla="*/ 34720 w 217488" name="connsiteX8"/>
              <a:gd fmla="*/ 277515 h 336550" name="connsiteY8"/>
              <a:gd fmla="*/ 26732 w 217488" name="connsiteX9"/>
              <a:gd fmla="*/ 282674 h 336550" name="connsiteY9"/>
              <a:gd fmla="*/ 30726 w 217488" name="connsiteX10"/>
              <a:gd fmla="*/ 290414 h 336550" name="connsiteY10"/>
              <a:gd fmla="*/ 57355 w 217488" name="connsiteX11"/>
              <a:gd fmla="*/ 296863 h 336550" name="connsiteY11"/>
              <a:gd fmla="*/ 58686 w 217488" name="connsiteX12"/>
              <a:gd fmla="*/ 296863 h 336550" name="connsiteY12"/>
              <a:gd fmla="*/ 65344 w 217488" name="connsiteX13"/>
              <a:gd fmla="*/ 292993 h 336550" name="connsiteY13"/>
              <a:gd fmla="*/ 61349 w 217488" name="connsiteX14"/>
              <a:gd fmla="*/ 283964 h 336550" name="connsiteY14"/>
              <a:gd fmla="*/ 34720 w 217488" name="connsiteX15"/>
              <a:gd fmla="*/ 277515 h 336550" name="connsiteY15"/>
              <a:gd fmla="*/ 108745 w 217488" name="connsiteX16"/>
              <a:gd fmla="*/ 271463 h 336550" name="connsiteY16"/>
              <a:gd fmla="*/ 87313 w 217488" name="connsiteX17"/>
              <a:gd fmla="*/ 292101 h 336550" name="connsiteY17"/>
              <a:gd fmla="*/ 108745 w 217488" name="connsiteX18"/>
              <a:gd fmla="*/ 312739 h 336550" name="connsiteY18"/>
              <a:gd fmla="*/ 130177 w 217488" name="connsiteX19"/>
              <a:gd fmla="*/ 292101 h 336550" name="connsiteY19"/>
              <a:gd fmla="*/ 108745 w 217488" name="connsiteX20"/>
              <a:gd fmla="*/ 271463 h 336550" name="connsiteY20"/>
              <a:gd fmla="*/ 27469 w 217488" name="connsiteX21"/>
              <a:gd fmla="*/ 38100 h 336550" name="connsiteY21"/>
              <a:gd fmla="*/ 22225 w 217488" name="connsiteX22"/>
              <a:gd fmla="*/ 42049 h 336550" name="connsiteY22"/>
              <a:gd fmla="*/ 22225 w 217488" name="connsiteX23"/>
              <a:gd fmla="*/ 240798 h 336550" name="connsiteY23"/>
              <a:gd fmla="*/ 27469 w 217488" name="connsiteX24"/>
              <a:gd fmla="*/ 246063 h 336550" name="connsiteY24"/>
              <a:gd fmla="*/ 190019 w 217488" name="connsiteX25"/>
              <a:gd fmla="*/ 246063 h 336550" name="connsiteY25"/>
              <a:gd fmla="*/ 195263 w 217488" name="connsiteX26"/>
              <a:gd fmla="*/ 240798 h 336550" name="connsiteY26"/>
              <a:gd fmla="*/ 195263 w 217488" name="connsiteX27"/>
              <a:gd fmla="*/ 42049 h 336550" name="connsiteY27"/>
              <a:gd fmla="*/ 190019 w 217488" name="connsiteX28"/>
              <a:gd fmla="*/ 38100 h 336550" name="connsiteY28"/>
              <a:gd fmla="*/ 27469 w 217488" name="connsiteX29"/>
              <a:gd fmla="*/ 38100 h 336550" name="connsiteY29"/>
              <a:gd fmla="*/ 92869 w 217488" name="connsiteX30"/>
              <a:gd fmla="*/ 15875 h 336550" name="connsiteY30"/>
              <a:gd fmla="*/ 88900 w 217488" name="connsiteX31"/>
              <a:gd fmla="*/ 19957 h 336550" name="connsiteY31"/>
              <a:gd fmla="*/ 92869 w 217488" name="connsiteX32"/>
              <a:gd fmla="*/ 25400 h 336550" name="connsiteY32"/>
              <a:gd fmla="*/ 124619 w 217488" name="connsiteX33"/>
              <a:gd fmla="*/ 25400 h 336550" name="connsiteY33"/>
              <a:gd fmla="*/ 128588 w 217488" name="connsiteX34"/>
              <a:gd fmla="*/ 19957 h 336550" name="connsiteY34"/>
              <a:gd fmla="*/ 124619 w 217488" name="connsiteX35"/>
              <a:gd fmla="*/ 15875 h 336550" name="connsiteY35"/>
              <a:gd fmla="*/ 92869 w 217488" name="connsiteX36"/>
              <a:gd fmla="*/ 15875 h 336550" name="connsiteY36"/>
              <a:gd fmla="*/ 19652 w 217488" name="connsiteX37"/>
              <a:gd fmla="*/ 0 h 336550" name="connsiteY37"/>
              <a:gd fmla="*/ 197836 w 217488" name="connsiteX38"/>
              <a:gd fmla="*/ 0 h 336550" name="connsiteY38"/>
              <a:gd fmla="*/ 217488 w 217488" name="connsiteX39"/>
              <a:gd fmla="*/ 18405 h 336550" name="connsiteY39"/>
              <a:gd fmla="*/ 217488 w 217488" name="connsiteX40"/>
              <a:gd fmla="*/ 318145 h 336550" name="connsiteY40"/>
              <a:gd fmla="*/ 197836 w 217488" name="connsiteX41"/>
              <a:gd fmla="*/ 336550 h 336550" name="connsiteY41"/>
              <a:gd fmla="*/ 19652 w 217488" name="connsiteX42"/>
              <a:gd fmla="*/ 336550 h 336550" name="connsiteY42"/>
              <a:gd fmla="*/ 0 w 217488" name="connsiteX43"/>
              <a:gd fmla="*/ 318145 h 336550" name="connsiteY43"/>
              <a:gd fmla="*/ 0 w 217488" name="connsiteX44"/>
              <a:gd fmla="*/ 18405 h 336550" name="connsiteY44"/>
              <a:gd fmla="*/ 19652 w 217488" name="connsiteX45"/>
              <a:gd fmla="*/ 0 h 336550" name="connsiteY4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b="b" l="l" r="r" t="t"/>
            <a:pathLst>
              <a:path h="336550" w="217487">
                <a:moveTo>
                  <a:pt x="182768" y="277515"/>
                </a:moveTo>
                <a:cubicBezTo>
                  <a:pt x="182768" y="277515"/>
                  <a:pt x="182768" y="277515"/>
                  <a:pt x="156139" y="283964"/>
                </a:cubicBezTo>
                <a:cubicBezTo>
                  <a:pt x="153476" y="285254"/>
                  <a:pt x="150813" y="289124"/>
                  <a:pt x="152145" y="292993"/>
                </a:cubicBezTo>
                <a:cubicBezTo>
                  <a:pt x="152145" y="295573"/>
                  <a:pt x="156139" y="296863"/>
                  <a:pt x="158802" y="296863"/>
                </a:cubicBezTo>
                <a:cubicBezTo>
                  <a:pt x="158802" y="296863"/>
                  <a:pt x="160133" y="296863"/>
                  <a:pt x="160133" y="296863"/>
                </a:cubicBezTo>
                <a:cubicBezTo>
                  <a:pt x="160133" y="296863"/>
                  <a:pt x="160133" y="296863"/>
                  <a:pt x="186762" y="290414"/>
                </a:cubicBezTo>
                <a:cubicBezTo>
                  <a:pt x="189425" y="289124"/>
                  <a:pt x="192088" y="285254"/>
                  <a:pt x="190757" y="282674"/>
                </a:cubicBezTo>
                <a:cubicBezTo>
                  <a:pt x="190757" y="278805"/>
                  <a:pt x="186762" y="276225"/>
                  <a:pt x="182768" y="277515"/>
                </a:cubicBezTo>
                <a:close/>
                <a:moveTo>
                  <a:pt x="34720" y="277515"/>
                </a:moveTo>
                <a:cubicBezTo>
                  <a:pt x="30726" y="276225"/>
                  <a:pt x="26732" y="278805"/>
                  <a:pt x="26732" y="282674"/>
                </a:cubicBezTo>
                <a:cubicBezTo>
                  <a:pt x="25400" y="285254"/>
                  <a:pt x="28063" y="289124"/>
                  <a:pt x="30726" y="290414"/>
                </a:cubicBezTo>
                <a:cubicBezTo>
                  <a:pt x="30726" y="290414"/>
                  <a:pt x="30726" y="290414"/>
                  <a:pt x="57355" y="296863"/>
                </a:cubicBezTo>
                <a:cubicBezTo>
                  <a:pt x="57355" y="296863"/>
                  <a:pt x="58686" y="296863"/>
                  <a:pt x="58686" y="296863"/>
                </a:cubicBezTo>
                <a:cubicBezTo>
                  <a:pt x="61349" y="296863"/>
                  <a:pt x="65344" y="295573"/>
                  <a:pt x="65344" y="292993"/>
                </a:cubicBezTo>
                <a:cubicBezTo>
                  <a:pt x="66675" y="289124"/>
                  <a:pt x="64012" y="285254"/>
                  <a:pt x="61349" y="283964"/>
                </a:cubicBezTo>
                <a:cubicBezTo>
                  <a:pt x="61349" y="283964"/>
                  <a:pt x="61349" y="283964"/>
                  <a:pt x="34720" y="277515"/>
                </a:cubicBezTo>
                <a:close/>
                <a:moveTo>
                  <a:pt x="108745" y="271463"/>
                </a:moveTo>
                <a:cubicBezTo>
                  <a:pt x="96908" y="271463"/>
                  <a:pt x="87313" y="280703"/>
                  <a:pt x="87313" y="292101"/>
                </a:cubicBezTo>
                <a:cubicBezTo>
                  <a:pt x="87313" y="303499"/>
                  <a:pt x="96908" y="312739"/>
                  <a:pt x="108745" y="312739"/>
                </a:cubicBezTo>
                <a:cubicBezTo>
                  <a:pt x="120582" y="312739"/>
                  <a:pt x="130177" y="303499"/>
                  <a:pt x="130177" y="292101"/>
                </a:cubicBezTo>
                <a:cubicBezTo>
                  <a:pt x="130177" y="280703"/>
                  <a:pt x="120582" y="271463"/>
                  <a:pt x="108745" y="271463"/>
                </a:cubicBezTo>
                <a:close/>
                <a:moveTo>
                  <a:pt x="27469" y="38100"/>
                </a:moveTo>
                <a:cubicBezTo>
                  <a:pt x="24847" y="38100"/>
                  <a:pt x="22225" y="39416"/>
                  <a:pt x="22225" y="42049"/>
                </a:cubicBezTo>
                <a:cubicBezTo>
                  <a:pt x="22225" y="42049"/>
                  <a:pt x="22225" y="42049"/>
                  <a:pt x="22225" y="240798"/>
                </a:cubicBezTo>
                <a:cubicBezTo>
                  <a:pt x="22225" y="243431"/>
                  <a:pt x="24847" y="246063"/>
                  <a:pt x="27469" y="246063"/>
                </a:cubicBezTo>
                <a:cubicBezTo>
                  <a:pt x="27469" y="246063"/>
                  <a:pt x="27469" y="246063"/>
                  <a:pt x="190019" y="246063"/>
                </a:cubicBezTo>
                <a:cubicBezTo>
                  <a:pt x="192641" y="246063"/>
                  <a:pt x="195263" y="243431"/>
                  <a:pt x="195263" y="240798"/>
                </a:cubicBezTo>
                <a:lnTo>
                  <a:pt x="195263" y="42049"/>
                </a:lnTo>
                <a:cubicBezTo>
                  <a:pt x="195263" y="39416"/>
                  <a:pt x="192641" y="38100"/>
                  <a:pt x="190019" y="38100"/>
                </a:cubicBezTo>
                <a:cubicBezTo>
                  <a:pt x="190019" y="38100"/>
                  <a:pt x="190019" y="38100"/>
                  <a:pt x="27469" y="38100"/>
                </a:cubicBezTo>
                <a:close/>
                <a:moveTo>
                  <a:pt x="92869" y="15875"/>
                </a:moveTo>
                <a:cubicBezTo>
                  <a:pt x="90223" y="15875"/>
                  <a:pt x="88900" y="17236"/>
                  <a:pt x="88900" y="19957"/>
                </a:cubicBezTo>
                <a:cubicBezTo>
                  <a:pt x="88900" y="22679"/>
                  <a:pt x="90223" y="25400"/>
                  <a:pt x="92869" y="25400"/>
                </a:cubicBezTo>
                <a:cubicBezTo>
                  <a:pt x="92869" y="25400"/>
                  <a:pt x="92869" y="25400"/>
                  <a:pt x="124619" y="25400"/>
                </a:cubicBezTo>
                <a:cubicBezTo>
                  <a:pt x="127265" y="25400"/>
                  <a:pt x="128588" y="22679"/>
                  <a:pt x="128588" y="19957"/>
                </a:cubicBezTo>
                <a:cubicBezTo>
                  <a:pt x="128588" y="17236"/>
                  <a:pt x="127265" y="15875"/>
                  <a:pt x="124619" y="15875"/>
                </a:cubicBezTo>
                <a:cubicBezTo>
                  <a:pt x="124619" y="15875"/>
                  <a:pt x="124619" y="15875"/>
                  <a:pt x="92869" y="15875"/>
                </a:cubicBezTo>
                <a:close/>
                <a:moveTo>
                  <a:pt x="19652" y="0"/>
                </a:moveTo>
                <a:cubicBezTo>
                  <a:pt x="19652" y="0"/>
                  <a:pt x="19652" y="0"/>
                  <a:pt x="197836" y="0"/>
                </a:cubicBezTo>
                <a:cubicBezTo>
                  <a:pt x="208317" y="0"/>
                  <a:pt x="217488" y="7888"/>
                  <a:pt x="217488" y="18405"/>
                </a:cubicBezTo>
                <a:cubicBezTo>
                  <a:pt x="217488" y="18405"/>
                  <a:pt x="217488" y="18405"/>
                  <a:pt x="217488" y="318145"/>
                </a:cubicBezTo>
                <a:cubicBezTo>
                  <a:pt x="217488" y="328662"/>
                  <a:pt x="208317" y="336550"/>
                  <a:pt x="197836" y="336550"/>
                </a:cubicBezTo>
                <a:cubicBezTo>
                  <a:pt x="197836" y="336550"/>
                  <a:pt x="197836" y="336550"/>
                  <a:pt x="19652" y="336550"/>
                </a:cubicBezTo>
                <a:cubicBezTo>
                  <a:pt x="9171" y="336550"/>
                  <a:pt x="0" y="328662"/>
                  <a:pt x="0" y="318145"/>
                </a:cubicBezTo>
                <a:cubicBezTo>
                  <a:pt x="0" y="318145"/>
                  <a:pt x="0" y="318145"/>
                  <a:pt x="0" y="18405"/>
                </a:cubicBezTo>
                <a:cubicBezTo>
                  <a:pt x="0" y="7888"/>
                  <a:pt x="9171" y="0"/>
                  <a:pt x="1965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defPPr>
              <a:defRPr lang="zh-CN"/>
            </a:defPPr>
            <a:lvl1pPr algn="l" defTabSz="914377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377" eaLnBrk="1" hangingPunct="1" latinLnBrk="0" marL="457189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377" eaLnBrk="1" hangingPunct="1" latinLnBrk="0" marL="914377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377" eaLnBrk="1" hangingPunct="1" latinLnBrk="0" marL="1371566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377" eaLnBrk="1" hangingPunct="1" latinLnBrk="0" marL="1828754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377" eaLnBrk="1" hangingPunct="1" latinLnBrk="0" marL="2285943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377" eaLnBrk="1" hangingPunct="1" latinLnBrk="0" marL="2743131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377" eaLnBrk="1" hangingPunct="1" latinLnBrk="0" marL="320032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377" eaLnBrk="1" hangingPunct="1" latinLnBrk="0" marL="3657509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97" name="Oval 24">
            <a:extLst>
              <a:ext uri="{FF2B5EF4-FFF2-40B4-BE49-F238E27FC236}">
                <a16:creationId xmlns:a16="http://schemas.microsoft.com/office/drawing/2014/main" id="{CE73D94E-9978-4A92-829D-21A605CA71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7746" y="2105403"/>
            <a:ext cx="249612" cy="386262"/>
          </a:xfrm>
          <a:custGeom>
            <a:gdLst>
              <a:gd fmla="*/ 182768 w 217488" name="connsiteX0"/>
              <a:gd fmla="*/ 277515 h 336550" name="connsiteY0"/>
              <a:gd fmla="*/ 156139 w 217488" name="connsiteX1"/>
              <a:gd fmla="*/ 283964 h 336550" name="connsiteY1"/>
              <a:gd fmla="*/ 152145 w 217488" name="connsiteX2"/>
              <a:gd fmla="*/ 292993 h 336550" name="connsiteY2"/>
              <a:gd fmla="*/ 158802 w 217488" name="connsiteX3"/>
              <a:gd fmla="*/ 296863 h 336550" name="connsiteY3"/>
              <a:gd fmla="*/ 160133 w 217488" name="connsiteX4"/>
              <a:gd fmla="*/ 296863 h 336550" name="connsiteY4"/>
              <a:gd fmla="*/ 186762 w 217488" name="connsiteX5"/>
              <a:gd fmla="*/ 290414 h 336550" name="connsiteY5"/>
              <a:gd fmla="*/ 190757 w 217488" name="connsiteX6"/>
              <a:gd fmla="*/ 282674 h 336550" name="connsiteY6"/>
              <a:gd fmla="*/ 182768 w 217488" name="connsiteX7"/>
              <a:gd fmla="*/ 277515 h 336550" name="connsiteY7"/>
              <a:gd fmla="*/ 34720 w 217488" name="connsiteX8"/>
              <a:gd fmla="*/ 277515 h 336550" name="connsiteY8"/>
              <a:gd fmla="*/ 26732 w 217488" name="connsiteX9"/>
              <a:gd fmla="*/ 282674 h 336550" name="connsiteY9"/>
              <a:gd fmla="*/ 30726 w 217488" name="connsiteX10"/>
              <a:gd fmla="*/ 290414 h 336550" name="connsiteY10"/>
              <a:gd fmla="*/ 57355 w 217488" name="connsiteX11"/>
              <a:gd fmla="*/ 296863 h 336550" name="connsiteY11"/>
              <a:gd fmla="*/ 58686 w 217488" name="connsiteX12"/>
              <a:gd fmla="*/ 296863 h 336550" name="connsiteY12"/>
              <a:gd fmla="*/ 65344 w 217488" name="connsiteX13"/>
              <a:gd fmla="*/ 292993 h 336550" name="connsiteY13"/>
              <a:gd fmla="*/ 61349 w 217488" name="connsiteX14"/>
              <a:gd fmla="*/ 283964 h 336550" name="connsiteY14"/>
              <a:gd fmla="*/ 34720 w 217488" name="connsiteX15"/>
              <a:gd fmla="*/ 277515 h 336550" name="connsiteY15"/>
              <a:gd fmla="*/ 108745 w 217488" name="connsiteX16"/>
              <a:gd fmla="*/ 271463 h 336550" name="connsiteY16"/>
              <a:gd fmla="*/ 87313 w 217488" name="connsiteX17"/>
              <a:gd fmla="*/ 292101 h 336550" name="connsiteY17"/>
              <a:gd fmla="*/ 108745 w 217488" name="connsiteX18"/>
              <a:gd fmla="*/ 312739 h 336550" name="connsiteY18"/>
              <a:gd fmla="*/ 130177 w 217488" name="connsiteX19"/>
              <a:gd fmla="*/ 292101 h 336550" name="connsiteY19"/>
              <a:gd fmla="*/ 108745 w 217488" name="connsiteX20"/>
              <a:gd fmla="*/ 271463 h 336550" name="connsiteY20"/>
              <a:gd fmla="*/ 27469 w 217488" name="connsiteX21"/>
              <a:gd fmla="*/ 38100 h 336550" name="connsiteY21"/>
              <a:gd fmla="*/ 22225 w 217488" name="connsiteX22"/>
              <a:gd fmla="*/ 42049 h 336550" name="connsiteY22"/>
              <a:gd fmla="*/ 22225 w 217488" name="connsiteX23"/>
              <a:gd fmla="*/ 240798 h 336550" name="connsiteY23"/>
              <a:gd fmla="*/ 27469 w 217488" name="connsiteX24"/>
              <a:gd fmla="*/ 246063 h 336550" name="connsiteY24"/>
              <a:gd fmla="*/ 190019 w 217488" name="connsiteX25"/>
              <a:gd fmla="*/ 246063 h 336550" name="connsiteY25"/>
              <a:gd fmla="*/ 195263 w 217488" name="connsiteX26"/>
              <a:gd fmla="*/ 240798 h 336550" name="connsiteY26"/>
              <a:gd fmla="*/ 195263 w 217488" name="connsiteX27"/>
              <a:gd fmla="*/ 42049 h 336550" name="connsiteY27"/>
              <a:gd fmla="*/ 190019 w 217488" name="connsiteX28"/>
              <a:gd fmla="*/ 38100 h 336550" name="connsiteY28"/>
              <a:gd fmla="*/ 27469 w 217488" name="connsiteX29"/>
              <a:gd fmla="*/ 38100 h 336550" name="connsiteY29"/>
              <a:gd fmla="*/ 92869 w 217488" name="connsiteX30"/>
              <a:gd fmla="*/ 15875 h 336550" name="connsiteY30"/>
              <a:gd fmla="*/ 88900 w 217488" name="connsiteX31"/>
              <a:gd fmla="*/ 19957 h 336550" name="connsiteY31"/>
              <a:gd fmla="*/ 92869 w 217488" name="connsiteX32"/>
              <a:gd fmla="*/ 25400 h 336550" name="connsiteY32"/>
              <a:gd fmla="*/ 124619 w 217488" name="connsiteX33"/>
              <a:gd fmla="*/ 25400 h 336550" name="connsiteY33"/>
              <a:gd fmla="*/ 128588 w 217488" name="connsiteX34"/>
              <a:gd fmla="*/ 19957 h 336550" name="connsiteY34"/>
              <a:gd fmla="*/ 124619 w 217488" name="connsiteX35"/>
              <a:gd fmla="*/ 15875 h 336550" name="connsiteY35"/>
              <a:gd fmla="*/ 92869 w 217488" name="connsiteX36"/>
              <a:gd fmla="*/ 15875 h 336550" name="connsiteY36"/>
              <a:gd fmla="*/ 19652 w 217488" name="connsiteX37"/>
              <a:gd fmla="*/ 0 h 336550" name="connsiteY37"/>
              <a:gd fmla="*/ 197836 w 217488" name="connsiteX38"/>
              <a:gd fmla="*/ 0 h 336550" name="connsiteY38"/>
              <a:gd fmla="*/ 217488 w 217488" name="connsiteX39"/>
              <a:gd fmla="*/ 18405 h 336550" name="connsiteY39"/>
              <a:gd fmla="*/ 217488 w 217488" name="connsiteX40"/>
              <a:gd fmla="*/ 318145 h 336550" name="connsiteY40"/>
              <a:gd fmla="*/ 197836 w 217488" name="connsiteX41"/>
              <a:gd fmla="*/ 336550 h 336550" name="connsiteY41"/>
              <a:gd fmla="*/ 19652 w 217488" name="connsiteX42"/>
              <a:gd fmla="*/ 336550 h 336550" name="connsiteY42"/>
              <a:gd fmla="*/ 0 w 217488" name="connsiteX43"/>
              <a:gd fmla="*/ 318145 h 336550" name="connsiteY43"/>
              <a:gd fmla="*/ 0 w 217488" name="connsiteX44"/>
              <a:gd fmla="*/ 18405 h 336550" name="connsiteY44"/>
              <a:gd fmla="*/ 19652 w 217488" name="connsiteX45"/>
              <a:gd fmla="*/ 0 h 336550" name="connsiteY4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b="b" l="l" r="r" t="t"/>
            <a:pathLst>
              <a:path h="336550" w="217487">
                <a:moveTo>
                  <a:pt x="182768" y="277515"/>
                </a:moveTo>
                <a:cubicBezTo>
                  <a:pt x="182768" y="277515"/>
                  <a:pt x="182768" y="277515"/>
                  <a:pt x="156139" y="283964"/>
                </a:cubicBezTo>
                <a:cubicBezTo>
                  <a:pt x="153476" y="285254"/>
                  <a:pt x="150813" y="289124"/>
                  <a:pt x="152145" y="292993"/>
                </a:cubicBezTo>
                <a:cubicBezTo>
                  <a:pt x="152145" y="295573"/>
                  <a:pt x="156139" y="296863"/>
                  <a:pt x="158802" y="296863"/>
                </a:cubicBezTo>
                <a:cubicBezTo>
                  <a:pt x="158802" y="296863"/>
                  <a:pt x="160133" y="296863"/>
                  <a:pt x="160133" y="296863"/>
                </a:cubicBezTo>
                <a:cubicBezTo>
                  <a:pt x="160133" y="296863"/>
                  <a:pt x="160133" y="296863"/>
                  <a:pt x="186762" y="290414"/>
                </a:cubicBezTo>
                <a:cubicBezTo>
                  <a:pt x="189425" y="289124"/>
                  <a:pt x="192088" y="285254"/>
                  <a:pt x="190757" y="282674"/>
                </a:cubicBezTo>
                <a:cubicBezTo>
                  <a:pt x="190757" y="278805"/>
                  <a:pt x="186762" y="276225"/>
                  <a:pt x="182768" y="277515"/>
                </a:cubicBezTo>
                <a:close/>
                <a:moveTo>
                  <a:pt x="34720" y="277515"/>
                </a:moveTo>
                <a:cubicBezTo>
                  <a:pt x="30726" y="276225"/>
                  <a:pt x="26732" y="278805"/>
                  <a:pt x="26732" y="282674"/>
                </a:cubicBezTo>
                <a:cubicBezTo>
                  <a:pt x="25400" y="285254"/>
                  <a:pt x="28063" y="289124"/>
                  <a:pt x="30726" y="290414"/>
                </a:cubicBezTo>
                <a:cubicBezTo>
                  <a:pt x="30726" y="290414"/>
                  <a:pt x="30726" y="290414"/>
                  <a:pt x="57355" y="296863"/>
                </a:cubicBezTo>
                <a:cubicBezTo>
                  <a:pt x="57355" y="296863"/>
                  <a:pt x="58686" y="296863"/>
                  <a:pt x="58686" y="296863"/>
                </a:cubicBezTo>
                <a:cubicBezTo>
                  <a:pt x="61349" y="296863"/>
                  <a:pt x="65344" y="295573"/>
                  <a:pt x="65344" y="292993"/>
                </a:cubicBezTo>
                <a:cubicBezTo>
                  <a:pt x="66675" y="289124"/>
                  <a:pt x="64012" y="285254"/>
                  <a:pt x="61349" y="283964"/>
                </a:cubicBezTo>
                <a:cubicBezTo>
                  <a:pt x="61349" y="283964"/>
                  <a:pt x="61349" y="283964"/>
                  <a:pt x="34720" y="277515"/>
                </a:cubicBezTo>
                <a:close/>
                <a:moveTo>
                  <a:pt x="108745" y="271463"/>
                </a:moveTo>
                <a:cubicBezTo>
                  <a:pt x="96908" y="271463"/>
                  <a:pt x="87313" y="280703"/>
                  <a:pt x="87313" y="292101"/>
                </a:cubicBezTo>
                <a:cubicBezTo>
                  <a:pt x="87313" y="303499"/>
                  <a:pt x="96908" y="312739"/>
                  <a:pt x="108745" y="312739"/>
                </a:cubicBezTo>
                <a:cubicBezTo>
                  <a:pt x="120582" y="312739"/>
                  <a:pt x="130177" y="303499"/>
                  <a:pt x="130177" y="292101"/>
                </a:cubicBezTo>
                <a:cubicBezTo>
                  <a:pt x="130177" y="280703"/>
                  <a:pt x="120582" y="271463"/>
                  <a:pt x="108745" y="271463"/>
                </a:cubicBezTo>
                <a:close/>
                <a:moveTo>
                  <a:pt x="27469" y="38100"/>
                </a:moveTo>
                <a:cubicBezTo>
                  <a:pt x="24847" y="38100"/>
                  <a:pt x="22225" y="39416"/>
                  <a:pt x="22225" y="42049"/>
                </a:cubicBezTo>
                <a:cubicBezTo>
                  <a:pt x="22225" y="42049"/>
                  <a:pt x="22225" y="42049"/>
                  <a:pt x="22225" y="240798"/>
                </a:cubicBezTo>
                <a:cubicBezTo>
                  <a:pt x="22225" y="243431"/>
                  <a:pt x="24847" y="246063"/>
                  <a:pt x="27469" y="246063"/>
                </a:cubicBezTo>
                <a:cubicBezTo>
                  <a:pt x="27469" y="246063"/>
                  <a:pt x="27469" y="246063"/>
                  <a:pt x="190019" y="246063"/>
                </a:cubicBezTo>
                <a:cubicBezTo>
                  <a:pt x="192641" y="246063"/>
                  <a:pt x="195263" y="243431"/>
                  <a:pt x="195263" y="240798"/>
                </a:cubicBezTo>
                <a:lnTo>
                  <a:pt x="195263" y="42049"/>
                </a:lnTo>
                <a:cubicBezTo>
                  <a:pt x="195263" y="39416"/>
                  <a:pt x="192641" y="38100"/>
                  <a:pt x="190019" y="38100"/>
                </a:cubicBezTo>
                <a:cubicBezTo>
                  <a:pt x="190019" y="38100"/>
                  <a:pt x="190019" y="38100"/>
                  <a:pt x="27469" y="38100"/>
                </a:cubicBezTo>
                <a:close/>
                <a:moveTo>
                  <a:pt x="92869" y="15875"/>
                </a:moveTo>
                <a:cubicBezTo>
                  <a:pt x="90223" y="15875"/>
                  <a:pt x="88900" y="17236"/>
                  <a:pt x="88900" y="19957"/>
                </a:cubicBezTo>
                <a:cubicBezTo>
                  <a:pt x="88900" y="22679"/>
                  <a:pt x="90223" y="25400"/>
                  <a:pt x="92869" y="25400"/>
                </a:cubicBezTo>
                <a:cubicBezTo>
                  <a:pt x="92869" y="25400"/>
                  <a:pt x="92869" y="25400"/>
                  <a:pt x="124619" y="25400"/>
                </a:cubicBezTo>
                <a:cubicBezTo>
                  <a:pt x="127265" y="25400"/>
                  <a:pt x="128588" y="22679"/>
                  <a:pt x="128588" y="19957"/>
                </a:cubicBezTo>
                <a:cubicBezTo>
                  <a:pt x="128588" y="17236"/>
                  <a:pt x="127265" y="15875"/>
                  <a:pt x="124619" y="15875"/>
                </a:cubicBezTo>
                <a:cubicBezTo>
                  <a:pt x="124619" y="15875"/>
                  <a:pt x="124619" y="15875"/>
                  <a:pt x="92869" y="15875"/>
                </a:cubicBezTo>
                <a:close/>
                <a:moveTo>
                  <a:pt x="19652" y="0"/>
                </a:moveTo>
                <a:cubicBezTo>
                  <a:pt x="19652" y="0"/>
                  <a:pt x="19652" y="0"/>
                  <a:pt x="197836" y="0"/>
                </a:cubicBezTo>
                <a:cubicBezTo>
                  <a:pt x="208317" y="0"/>
                  <a:pt x="217488" y="7888"/>
                  <a:pt x="217488" y="18405"/>
                </a:cubicBezTo>
                <a:cubicBezTo>
                  <a:pt x="217488" y="18405"/>
                  <a:pt x="217488" y="18405"/>
                  <a:pt x="217488" y="318145"/>
                </a:cubicBezTo>
                <a:cubicBezTo>
                  <a:pt x="217488" y="328662"/>
                  <a:pt x="208317" y="336550"/>
                  <a:pt x="197836" y="336550"/>
                </a:cubicBezTo>
                <a:cubicBezTo>
                  <a:pt x="197836" y="336550"/>
                  <a:pt x="197836" y="336550"/>
                  <a:pt x="19652" y="336550"/>
                </a:cubicBezTo>
                <a:cubicBezTo>
                  <a:pt x="9171" y="336550"/>
                  <a:pt x="0" y="328662"/>
                  <a:pt x="0" y="318145"/>
                </a:cubicBezTo>
                <a:cubicBezTo>
                  <a:pt x="0" y="318145"/>
                  <a:pt x="0" y="318145"/>
                  <a:pt x="0" y="18405"/>
                </a:cubicBezTo>
                <a:cubicBezTo>
                  <a:pt x="0" y="7888"/>
                  <a:pt x="9171" y="0"/>
                  <a:pt x="1965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defPPr>
              <a:defRPr lang="zh-CN"/>
            </a:defPPr>
            <a:lvl1pPr algn="l" defTabSz="914377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377" eaLnBrk="1" hangingPunct="1" latinLnBrk="0" marL="457189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377" eaLnBrk="1" hangingPunct="1" latinLnBrk="0" marL="914377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377" eaLnBrk="1" hangingPunct="1" latinLnBrk="0" marL="1371566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377" eaLnBrk="1" hangingPunct="1" latinLnBrk="0" marL="1828754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377" eaLnBrk="1" hangingPunct="1" latinLnBrk="0" marL="2285943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377" eaLnBrk="1" hangingPunct="1" latinLnBrk="0" marL="2743131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377" eaLnBrk="1" hangingPunct="1" latinLnBrk="0" marL="320032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377" eaLnBrk="1" hangingPunct="1" latinLnBrk="0" marL="3657509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98" name="Oval 27">
            <a:extLst>
              <a:ext uri="{FF2B5EF4-FFF2-40B4-BE49-F238E27FC236}">
                <a16:creationId xmlns:a16="http://schemas.microsoft.com/office/drawing/2014/main" id="{152B12E9-2780-4E8E-B0BA-C94FB084C8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7746" y="4549196"/>
            <a:ext cx="249612" cy="386262"/>
          </a:xfrm>
          <a:custGeom>
            <a:gdLst>
              <a:gd fmla="*/ 182768 w 217488" name="connsiteX0"/>
              <a:gd fmla="*/ 277515 h 336550" name="connsiteY0"/>
              <a:gd fmla="*/ 156139 w 217488" name="connsiteX1"/>
              <a:gd fmla="*/ 283964 h 336550" name="connsiteY1"/>
              <a:gd fmla="*/ 152145 w 217488" name="connsiteX2"/>
              <a:gd fmla="*/ 292993 h 336550" name="connsiteY2"/>
              <a:gd fmla="*/ 158802 w 217488" name="connsiteX3"/>
              <a:gd fmla="*/ 296863 h 336550" name="connsiteY3"/>
              <a:gd fmla="*/ 160133 w 217488" name="connsiteX4"/>
              <a:gd fmla="*/ 296863 h 336550" name="connsiteY4"/>
              <a:gd fmla="*/ 186762 w 217488" name="connsiteX5"/>
              <a:gd fmla="*/ 290414 h 336550" name="connsiteY5"/>
              <a:gd fmla="*/ 190757 w 217488" name="connsiteX6"/>
              <a:gd fmla="*/ 282674 h 336550" name="connsiteY6"/>
              <a:gd fmla="*/ 182768 w 217488" name="connsiteX7"/>
              <a:gd fmla="*/ 277515 h 336550" name="connsiteY7"/>
              <a:gd fmla="*/ 34720 w 217488" name="connsiteX8"/>
              <a:gd fmla="*/ 277515 h 336550" name="connsiteY8"/>
              <a:gd fmla="*/ 26732 w 217488" name="connsiteX9"/>
              <a:gd fmla="*/ 282674 h 336550" name="connsiteY9"/>
              <a:gd fmla="*/ 30726 w 217488" name="connsiteX10"/>
              <a:gd fmla="*/ 290414 h 336550" name="connsiteY10"/>
              <a:gd fmla="*/ 57355 w 217488" name="connsiteX11"/>
              <a:gd fmla="*/ 296863 h 336550" name="connsiteY11"/>
              <a:gd fmla="*/ 58686 w 217488" name="connsiteX12"/>
              <a:gd fmla="*/ 296863 h 336550" name="connsiteY12"/>
              <a:gd fmla="*/ 65344 w 217488" name="connsiteX13"/>
              <a:gd fmla="*/ 292993 h 336550" name="connsiteY13"/>
              <a:gd fmla="*/ 61349 w 217488" name="connsiteX14"/>
              <a:gd fmla="*/ 283964 h 336550" name="connsiteY14"/>
              <a:gd fmla="*/ 34720 w 217488" name="connsiteX15"/>
              <a:gd fmla="*/ 277515 h 336550" name="connsiteY15"/>
              <a:gd fmla="*/ 108745 w 217488" name="connsiteX16"/>
              <a:gd fmla="*/ 271463 h 336550" name="connsiteY16"/>
              <a:gd fmla="*/ 87313 w 217488" name="connsiteX17"/>
              <a:gd fmla="*/ 292101 h 336550" name="connsiteY17"/>
              <a:gd fmla="*/ 108745 w 217488" name="connsiteX18"/>
              <a:gd fmla="*/ 312739 h 336550" name="connsiteY18"/>
              <a:gd fmla="*/ 130177 w 217488" name="connsiteX19"/>
              <a:gd fmla="*/ 292101 h 336550" name="connsiteY19"/>
              <a:gd fmla="*/ 108745 w 217488" name="connsiteX20"/>
              <a:gd fmla="*/ 271463 h 336550" name="connsiteY20"/>
              <a:gd fmla="*/ 27469 w 217488" name="connsiteX21"/>
              <a:gd fmla="*/ 38100 h 336550" name="connsiteY21"/>
              <a:gd fmla="*/ 22225 w 217488" name="connsiteX22"/>
              <a:gd fmla="*/ 42049 h 336550" name="connsiteY22"/>
              <a:gd fmla="*/ 22225 w 217488" name="connsiteX23"/>
              <a:gd fmla="*/ 240798 h 336550" name="connsiteY23"/>
              <a:gd fmla="*/ 27469 w 217488" name="connsiteX24"/>
              <a:gd fmla="*/ 246063 h 336550" name="connsiteY24"/>
              <a:gd fmla="*/ 190019 w 217488" name="connsiteX25"/>
              <a:gd fmla="*/ 246063 h 336550" name="connsiteY25"/>
              <a:gd fmla="*/ 195263 w 217488" name="connsiteX26"/>
              <a:gd fmla="*/ 240798 h 336550" name="connsiteY26"/>
              <a:gd fmla="*/ 195263 w 217488" name="connsiteX27"/>
              <a:gd fmla="*/ 42049 h 336550" name="connsiteY27"/>
              <a:gd fmla="*/ 190019 w 217488" name="connsiteX28"/>
              <a:gd fmla="*/ 38100 h 336550" name="connsiteY28"/>
              <a:gd fmla="*/ 27469 w 217488" name="connsiteX29"/>
              <a:gd fmla="*/ 38100 h 336550" name="connsiteY29"/>
              <a:gd fmla="*/ 92869 w 217488" name="connsiteX30"/>
              <a:gd fmla="*/ 15875 h 336550" name="connsiteY30"/>
              <a:gd fmla="*/ 88900 w 217488" name="connsiteX31"/>
              <a:gd fmla="*/ 19957 h 336550" name="connsiteY31"/>
              <a:gd fmla="*/ 92869 w 217488" name="connsiteX32"/>
              <a:gd fmla="*/ 25400 h 336550" name="connsiteY32"/>
              <a:gd fmla="*/ 124619 w 217488" name="connsiteX33"/>
              <a:gd fmla="*/ 25400 h 336550" name="connsiteY33"/>
              <a:gd fmla="*/ 128588 w 217488" name="connsiteX34"/>
              <a:gd fmla="*/ 19957 h 336550" name="connsiteY34"/>
              <a:gd fmla="*/ 124619 w 217488" name="connsiteX35"/>
              <a:gd fmla="*/ 15875 h 336550" name="connsiteY35"/>
              <a:gd fmla="*/ 92869 w 217488" name="connsiteX36"/>
              <a:gd fmla="*/ 15875 h 336550" name="connsiteY36"/>
              <a:gd fmla="*/ 19652 w 217488" name="connsiteX37"/>
              <a:gd fmla="*/ 0 h 336550" name="connsiteY37"/>
              <a:gd fmla="*/ 197836 w 217488" name="connsiteX38"/>
              <a:gd fmla="*/ 0 h 336550" name="connsiteY38"/>
              <a:gd fmla="*/ 217488 w 217488" name="connsiteX39"/>
              <a:gd fmla="*/ 18405 h 336550" name="connsiteY39"/>
              <a:gd fmla="*/ 217488 w 217488" name="connsiteX40"/>
              <a:gd fmla="*/ 318145 h 336550" name="connsiteY40"/>
              <a:gd fmla="*/ 197836 w 217488" name="connsiteX41"/>
              <a:gd fmla="*/ 336550 h 336550" name="connsiteY41"/>
              <a:gd fmla="*/ 19652 w 217488" name="connsiteX42"/>
              <a:gd fmla="*/ 336550 h 336550" name="connsiteY42"/>
              <a:gd fmla="*/ 0 w 217488" name="connsiteX43"/>
              <a:gd fmla="*/ 318145 h 336550" name="connsiteY43"/>
              <a:gd fmla="*/ 0 w 217488" name="connsiteX44"/>
              <a:gd fmla="*/ 18405 h 336550" name="connsiteY44"/>
              <a:gd fmla="*/ 19652 w 217488" name="connsiteX45"/>
              <a:gd fmla="*/ 0 h 336550" name="connsiteY4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b="b" l="l" r="r" t="t"/>
            <a:pathLst>
              <a:path h="336550" w="217487">
                <a:moveTo>
                  <a:pt x="182768" y="277515"/>
                </a:moveTo>
                <a:cubicBezTo>
                  <a:pt x="182768" y="277515"/>
                  <a:pt x="182768" y="277515"/>
                  <a:pt x="156139" y="283964"/>
                </a:cubicBezTo>
                <a:cubicBezTo>
                  <a:pt x="153476" y="285254"/>
                  <a:pt x="150813" y="289124"/>
                  <a:pt x="152145" y="292993"/>
                </a:cubicBezTo>
                <a:cubicBezTo>
                  <a:pt x="152145" y="295573"/>
                  <a:pt x="156139" y="296863"/>
                  <a:pt x="158802" y="296863"/>
                </a:cubicBezTo>
                <a:cubicBezTo>
                  <a:pt x="158802" y="296863"/>
                  <a:pt x="160133" y="296863"/>
                  <a:pt x="160133" y="296863"/>
                </a:cubicBezTo>
                <a:cubicBezTo>
                  <a:pt x="160133" y="296863"/>
                  <a:pt x="160133" y="296863"/>
                  <a:pt x="186762" y="290414"/>
                </a:cubicBezTo>
                <a:cubicBezTo>
                  <a:pt x="189425" y="289124"/>
                  <a:pt x="192088" y="285254"/>
                  <a:pt x="190757" y="282674"/>
                </a:cubicBezTo>
                <a:cubicBezTo>
                  <a:pt x="190757" y="278805"/>
                  <a:pt x="186762" y="276225"/>
                  <a:pt x="182768" y="277515"/>
                </a:cubicBezTo>
                <a:close/>
                <a:moveTo>
                  <a:pt x="34720" y="277515"/>
                </a:moveTo>
                <a:cubicBezTo>
                  <a:pt x="30726" y="276225"/>
                  <a:pt x="26732" y="278805"/>
                  <a:pt x="26732" y="282674"/>
                </a:cubicBezTo>
                <a:cubicBezTo>
                  <a:pt x="25400" y="285254"/>
                  <a:pt x="28063" y="289124"/>
                  <a:pt x="30726" y="290414"/>
                </a:cubicBezTo>
                <a:cubicBezTo>
                  <a:pt x="30726" y="290414"/>
                  <a:pt x="30726" y="290414"/>
                  <a:pt x="57355" y="296863"/>
                </a:cubicBezTo>
                <a:cubicBezTo>
                  <a:pt x="57355" y="296863"/>
                  <a:pt x="58686" y="296863"/>
                  <a:pt x="58686" y="296863"/>
                </a:cubicBezTo>
                <a:cubicBezTo>
                  <a:pt x="61349" y="296863"/>
                  <a:pt x="65344" y="295573"/>
                  <a:pt x="65344" y="292993"/>
                </a:cubicBezTo>
                <a:cubicBezTo>
                  <a:pt x="66675" y="289124"/>
                  <a:pt x="64012" y="285254"/>
                  <a:pt x="61349" y="283964"/>
                </a:cubicBezTo>
                <a:cubicBezTo>
                  <a:pt x="61349" y="283964"/>
                  <a:pt x="61349" y="283964"/>
                  <a:pt x="34720" y="277515"/>
                </a:cubicBezTo>
                <a:close/>
                <a:moveTo>
                  <a:pt x="108745" y="271463"/>
                </a:moveTo>
                <a:cubicBezTo>
                  <a:pt x="96908" y="271463"/>
                  <a:pt x="87313" y="280703"/>
                  <a:pt x="87313" y="292101"/>
                </a:cubicBezTo>
                <a:cubicBezTo>
                  <a:pt x="87313" y="303499"/>
                  <a:pt x="96908" y="312739"/>
                  <a:pt x="108745" y="312739"/>
                </a:cubicBezTo>
                <a:cubicBezTo>
                  <a:pt x="120582" y="312739"/>
                  <a:pt x="130177" y="303499"/>
                  <a:pt x="130177" y="292101"/>
                </a:cubicBezTo>
                <a:cubicBezTo>
                  <a:pt x="130177" y="280703"/>
                  <a:pt x="120582" y="271463"/>
                  <a:pt x="108745" y="271463"/>
                </a:cubicBezTo>
                <a:close/>
                <a:moveTo>
                  <a:pt x="27469" y="38100"/>
                </a:moveTo>
                <a:cubicBezTo>
                  <a:pt x="24847" y="38100"/>
                  <a:pt x="22225" y="39416"/>
                  <a:pt x="22225" y="42049"/>
                </a:cubicBezTo>
                <a:cubicBezTo>
                  <a:pt x="22225" y="42049"/>
                  <a:pt x="22225" y="42049"/>
                  <a:pt x="22225" y="240798"/>
                </a:cubicBezTo>
                <a:cubicBezTo>
                  <a:pt x="22225" y="243431"/>
                  <a:pt x="24847" y="246063"/>
                  <a:pt x="27469" y="246063"/>
                </a:cubicBezTo>
                <a:cubicBezTo>
                  <a:pt x="27469" y="246063"/>
                  <a:pt x="27469" y="246063"/>
                  <a:pt x="190019" y="246063"/>
                </a:cubicBezTo>
                <a:cubicBezTo>
                  <a:pt x="192641" y="246063"/>
                  <a:pt x="195263" y="243431"/>
                  <a:pt x="195263" y="240798"/>
                </a:cubicBezTo>
                <a:lnTo>
                  <a:pt x="195263" y="42049"/>
                </a:lnTo>
                <a:cubicBezTo>
                  <a:pt x="195263" y="39416"/>
                  <a:pt x="192641" y="38100"/>
                  <a:pt x="190019" y="38100"/>
                </a:cubicBezTo>
                <a:cubicBezTo>
                  <a:pt x="190019" y="38100"/>
                  <a:pt x="190019" y="38100"/>
                  <a:pt x="27469" y="38100"/>
                </a:cubicBezTo>
                <a:close/>
                <a:moveTo>
                  <a:pt x="92869" y="15875"/>
                </a:moveTo>
                <a:cubicBezTo>
                  <a:pt x="90223" y="15875"/>
                  <a:pt x="88900" y="17236"/>
                  <a:pt x="88900" y="19957"/>
                </a:cubicBezTo>
                <a:cubicBezTo>
                  <a:pt x="88900" y="22679"/>
                  <a:pt x="90223" y="25400"/>
                  <a:pt x="92869" y="25400"/>
                </a:cubicBezTo>
                <a:cubicBezTo>
                  <a:pt x="92869" y="25400"/>
                  <a:pt x="92869" y="25400"/>
                  <a:pt x="124619" y="25400"/>
                </a:cubicBezTo>
                <a:cubicBezTo>
                  <a:pt x="127265" y="25400"/>
                  <a:pt x="128588" y="22679"/>
                  <a:pt x="128588" y="19957"/>
                </a:cubicBezTo>
                <a:cubicBezTo>
                  <a:pt x="128588" y="17236"/>
                  <a:pt x="127265" y="15875"/>
                  <a:pt x="124619" y="15875"/>
                </a:cubicBezTo>
                <a:cubicBezTo>
                  <a:pt x="124619" y="15875"/>
                  <a:pt x="124619" y="15875"/>
                  <a:pt x="92869" y="15875"/>
                </a:cubicBezTo>
                <a:close/>
                <a:moveTo>
                  <a:pt x="19652" y="0"/>
                </a:moveTo>
                <a:cubicBezTo>
                  <a:pt x="19652" y="0"/>
                  <a:pt x="19652" y="0"/>
                  <a:pt x="197836" y="0"/>
                </a:cubicBezTo>
                <a:cubicBezTo>
                  <a:pt x="208317" y="0"/>
                  <a:pt x="217488" y="7888"/>
                  <a:pt x="217488" y="18405"/>
                </a:cubicBezTo>
                <a:cubicBezTo>
                  <a:pt x="217488" y="18405"/>
                  <a:pt x="217488" y="18405"/>
                  <a:pt x="217488" y="318145"/>
                </a:cubicBezTo>
                <a:cubicBezTo>
                  <a:pt x="217488" y="328662"/>
                  <a:pt x="208317" y="336550"/>
                  <a:pt x="197836" y="336550"/>
                </a:cubicBezTo>
                <a:cubicBezTo>
                  <a:pt x="197836" y="336550"/>
                  <a:pt x="197836" y="336550"/>
                  <a:pt x="19652" y="336550"/>
                </a:cubicBezTo>
                <a:cubicBezTo>
                  <a:pt x="9171" y="336550"/>
                  <a:pt x="0" y="328662"/>
                  <a:pt x="0" y="318145"/>
                </a:cubicBezTo>
                <a:cubicBezTo>
                  <a:pt x="0" y="318145"/>
                  <a:pt x="0" y="318145"/>
                  <a:pt x="0" y="18405"/>
                </a:cubicBezTo>
                <a:cubicBezTo>
                  <a:pt x="0" y="7888"/>
                  <a:pt x="9171" y="0"/>
                  <a:pt x="1965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defPPr>
              <a:defRPr lang="zh-CN"/>
            </a:defPPr>
            <a:lvl1pPr algn="l" defTabSz="914377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377" eaLnBrk="1" hangingPunct="1" latinLnBrk="0" marL="457189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377" eaLnBrk="1" hangingPunct="1" latinLnBrk="0" marL="914377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377" eaLnBrk="1" hangingPunct="1" latinLnBrk="0" marL="1371566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377" eaLnBrk="1" hangingPunct="1" latinLnBrk="0" marL="1828754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377" eaLnBrk="1" hangingPunct="1" latinLnBrk="0" marL="2285943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377" eaLnBrk="1" hangingPunct="1" latinLnBrk="0" marL="2743131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377" eaLnBrk="1" hangingPunct="1" latinLnBrk="0" marL="320032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377" eaLnBrk="1" hangingPunct="1" latinLnBrk="0" marL="3657509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99" name="Oval 30">
            <a:extLst>
              <a:ext uri="{FF2B5EF4-FFF2-40B4-BE49-F238E27FC236}">
                <a16:creationId xmlns:a16="http://schemas.microsoft.com/office/drawing/2014/main" id="{2D6C2677-B8BA-4494-8F1F-ADA977C210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2402" y="3327848"/>
            <a:ext cx="248905" cy="385167"/>
          </a:xfrm>
          <a:custGeom>
            <a:gdLst>
              <a:gd fmla="*/ 182768 w 217488" name="connsiteX0"/>
              <a:gd fmla="*/ 277515 h 336550" name="connsiteY0"/>
              <a:gd fmla="*/ 156139 w 217488" name="connsiteX1"/>
              <a:gd fmla="*/ 283964 h 336550" name="connsiteY1"/>
              <a:gd fmla="*/ 152145 w 217488" name="connsiteX2"/>
              <a:gd fmla="*/ 292993 h 336550" name="connsiteY2"/>
              <a:gd fmla="*/ 158802 w 217488" name="connsiteX3"/>
              <a:gd fmla="*/ 296863 h 336550" name="connsiteY3"/>
              <a:gd fmla="*/ 160133 w 217488" name="connsiteX4"/>
              <a:gd fmla="*/ 296863 h 336550" name="connsiteY4"/>
              <a:gd fmla="*/ 186762 w 217488" name="connsiteX5"/>
              <a:gd fmla="*/ 290414 h 336550" name="connsiteY5"/>
              <a:gd fmla="*/ 190757 w 217488" name="connsiteX6"/>
              <a:gd fmla="*/ 282674 h 336550" name="connsiteY6"/>
              <a:gd fmla="*/ 182768 w 217488" name="connsiteX7"/>
              <a:gd fmla="*/ 277515 h 336550" name="connsiteY7"/>
              <a:gd fmla="*/ 34720 w 217488" name="connsiteX8"/>
              <a:gd fmla="*/ 277515 h 336550" name="connsiteY8"/>
              <a:gd fmla="*/ 26732 w 217488" name="connsiteX9"/>
              <a:gd fmla="*/ 282674 h 336550" name="connsiteY9"/>
              <a:gd fmla="*/ 30726 w 217488" name="connsiteX10"/>
              <a:gd fmla="*/ 290414 h 336550" name="connsiteY10"/>
              <a:gd fmla="*/ 57355 w 217488" name="connsiteX11"/>
              <a:gd fmla="*/ 296863 h 336550" name="connsiteY11"/>
              <a:gd fmla="*/ 58686 w 217488" name="connsiteX12"/>
              <a:gd fmla="*/ 296863 h 336550" name="connsiteY12"/>
              <a:gd fmla="*/ 65344 w 217488" name="connsiteX13"/>
              <a:gd fmla="*/ 292993 h 336550" name="connsiteY13"/>
              <a:gd fmla="*/ 61349 w 217488" name="connsiteX14"/>
              <a:gd fmla="*/ 283964 h 336550" name="connsiteY14"/>
              <a:gd fmla="*/ 34720 w 217488" name="connsiteX15"/>
              <a:gd fmla="*/ 277515 h 336550" name="connsiteY15"/>
              <a:gd fmla="*/ 108745 w 217488" name="connsiteX16"/>
              <a:gd fmla="*/ 271463 h 336550" name="connsiteY16"/>
              <a:gd fmla="*/ 87313 w 217488" name="connsiteX17"/>
              <a:gd fmla="*/ 292101 h 336550" name="connsiteY17"/>
              <a:gd fmla="*/ 108745 w 217488" name="connsiteX18"/>
              <a:gd fmla="*/ 312739 h 336550" name="connsiteY18"/>
              <a:gd fmla="*/ 130177 w 217488" name="connsiteX19"/>
              <a:gd fmla="*/ 292101 h 336550" name="connsiteY19"/>
              <a:gd fmla="*/ 108745 w 217488" name="connsiteX20"/>
              <a:gd fmla="*/ 271463 h 336550" name="connsiteY20"/>
              <a:gd fmla="*/ 27469 w 217488" name="connsiteX21"/>
              <a:gd fmla="*/ 38100 h 336550" name="connsiteY21"/>
              <a:gd fmla="*/ 22225 w 217488" name="connsiteX22"/>
              <a:gd fmla="*/ 42049 h 336550" name="connsiteY22"/>
              <a:gd fmla="*/ 22225 w 217488" name="connsiteX23"/>
              <a:gd fmla="*/ 240798 h 336550" name="connsiteY23"/>
              <a:gd fmla="*/ 27469 w 217488" name="connsiteX24"/>
              <a:gd fmla="*/ 246063 h 336550" name="connsiteY24"/>
              <a:gd fmla="*/ 190019 w 217488" name="connsiteX25"/>
              <a:gd fmla="*/ 246063 h 336550" name="connsiteY25"/>
              <a:gd fmla="*/ 195263 w 217488" name="connsiteX26"/>
              <a:gd fmla="*/ 240798 h 336550" name="connsiteY26"/>
              <a:gd fmla="*/ 195263 w 217488" name="connsiteX27"/>
              <a:gd fmla="*/ 42049 h 336550" name="connsiteY27"/>
              <a:gd fmla="*/ 190019 w 217488" name="connsiteX28"/>
              <a:gd fmla="*/ 38100 h 336550" name="connsiteY28"/>
              <a:gd fmla="*/ 27469 w 217488" name="connsiteX29"/>
              <a:gd fmla="*/ 38100 h 336550" name="connsiteY29"/>
              <a:gd fmla="*/ 92869 w 217488" name="connsiteX30"/>
              <a:gd fmla="*/ 15875 h 336550" name="connsiteY30"/>
              <a:gd fmla="*/ 88900 w 217488" name="connsiteX31"/>
              <a:gd fmla="*/ 19957 h 336550" name="connsiteY31"/>
              <a:gd fmla="*/ 92869 w 217488" name="connsiteX32"/>
              <a:gd fmla="*/ 25400 h 336550" name="connsiteY32"/>
              <a:gd fmla="*/ 124619 w 217488" name="connsiteX33"/>
              <a:gd fmla="*/ 25400 h 336550" name="connsiteY33"/>
              <a:gd fmla="*/ 128588 w 217488" name="connsiteX34"/>
              <a:gd fmla="*/ 19957 h 336550" name="connsiteY34"/>
              <a:gd fmla="*/ 124619 w 217488" name="connsiteX35"/>
              <a:gd fmla="*/ 15875 h 336550" name="connsiteY35"/>
              <a:gd fmla="*/ 92869 w 217488" name="connsiteX36"/>
              <a:gd fmla="*/ 15875 h 336550" name="connsiteY36"/>
              <a:gd fmla="*/ 19652 w 217488" name="connsiteX37"/>
              <a:gd fmla="*/ 0 h 336550" name="connsiteY37"/>
              <a:gd fmla="*/ 197836 w 217488" name="connsiteX38"/>
              <a:gd fmla="*/ 0 h 336550" name="connsiteY38"/>
              <a:gd fmla="*/ 217488 w 217488" name="connsiteX39"/>
              <a:gd fmla="*/ 18405 h 336550" name="connsiteY39"/>
              <a:gd fmla="*/ 217488 w 217488" name="connsiteX40"/>
              <a:gd fmla="*/ 318145 h 336550" name="connsiteY40"/>
              <a:gd fmla="*/ 197836 w 217488" name="connsiteX41"/>
              <a:gd fmla="*/ 336550 h 336550" name="connsiteY41"/>
              <a:gd fmla="*/ 19652 w 217488" name="connsiteX42"/>
              <a:gd fmla="*/ 336550 h 336550" name="connsiteY42"/>
              <a:gd fmla="*/ 0 w 217488" name="connsiteX43"/>
              <a:gd fmla="*/ 318145 h 336550" name="connsiteY43"/>
              <a:gd fmla="*/ 0 w 217488" name="connsiteX44"/>
              <a:gd fmla="*/ 18405 h 336550" name="connsiteY44"/>
              <a:gd fmla="*/ 19652 w 217488" name="connsiteX45"/>
              <a:gd fmla="*/ 0 h 336550" name="connsiteY4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b="b" l="l" r="r" t="t"/>
            <a:pathLst>
              <a:path h="336550" w="217487">
                <a:moveTo>
                  <a:pt x="182768" y="277515"/>
                </a:moveTo>
                <a:cubicBezTo>
                  <a:pt x="182768" y="277515"/>
                  <a:pt x="182768" y="277515"/>
                  <a:pt x="156139" y="283964"/>
                </a:cubicBezTo>
                <a:cubicBezTo>
                  <a:pt x="153476" y="285254"/>
                  <a:pt x="150813" y="289124"/>
                  <a:pt x="152145" y="292993"/>
                </a:cubicBezTo>
                <a:cubicBezTo>
                  <a:pt x="152145" y="295573"/>
                  <a:pt x="156139" y="296863"/>
                  <a:pt x="158802" y="296863"/>
                </a:cubicBezTo>
                <a:cubicBezTo>
                  <a:pt x="158802" y="296863"/>
                  <a:pt x="160133" y="296863"/>
                  <a:pt x="160133" y="296863"/>
                </a:cubicBezTo>
                <a:cubicBezTo>
                  <a:pt x="160133" y="296863"/>
                  <a:pt x="160133" y="296863"/>
                  <a:pt x="186762" y="290414"/>
                </a:cubicBezTo>
                <a:cubicBezTo>
                  <a:pt x="189425" y="289124"/>
                  <a:pt x="192088" y="285254"/>
                  <a:pt x="190757" y="282674"/>
                </a:cubicBezTo>
                <a:cubicBezTo>
                  <a:pt x="190757" y="278805"/>
                  <a:pt x="186762" y="276225"/>
                  <a:pt x="182768" y="277515"/>
                </a:cubicBezTo>
                <a:close/>
                <a:moveTo>
                  <a:pt x="34720" y="277515"/>
                </a:moveTo>
                <a:cubicBezTo>
                  <a:pt x="30726" y="276225"/>
                  <a:pt x="26732" y="278805"/>
                  <a:pt x="26732" y="282674"/>
                </a:cubicBezTo>
                <a:cubicBezTo>
                  <a:pt x="25400" y="285254"/>
                  <a:pt x="28063" y="289124"/>
                  <a:pt x="30726" y="290414"/>
                </a:cubicBezTo>
                <a:cubicBezTo>
                  <a:pt x="30726" y="290414"/>
                  <a:pt x="30726" y="290414"/>
                  <a:pt x="57355" y="296863"/>
                </a:cubicBezTo>
                <a:cubicBezTo>
                  <a:pt x="57355" y="296863"/>
                  <a:pt x="58686" y="296863"/>
                  <a:pt x="58686" y="296863"/>
                </a:cubicBezTo>
                <a:cubicBezTo>
                  <a:pt x="61349" y="296863"/>
                  <a:pt x="65344" y="295573"/>
                  <a:pt x="65344" y="292993"/>
                </a:cubicBezTo>
                <a:cubicBezTo>
                  <a:pt x="66675" y="289124"/>
                  <a:pt x="64012" y="285254"/>
                  <a:pt x="61349" y="283964"/>
                </a:cubicBezTo>
                <a:cubicBezTo>
                  <a:pt x="61349" y="283964"/>
                  <a:pt x="61349" y="283964"/>
                  <a:pt x="34720" y="277515"/>
                </a:cubicBezTo>
                <a:close/>
                <a:moveTo>
                  <a:pt x="108745" y="271463"/>
                </a:moveTo>
                <a:cubicBezTo>
                  <a:pt x="96908" y="271463"/>
                  <a:pt x="87313" y="280703"/>
                  <a:pt x="87313" y="292101"/>
                </a:cubicBezTo>
                <a:cubicBezTo>
                  <a:pt x="87313" y="303499"/>
                  <a:pt x="96908" y="312739"/>
                  <a:pt x="108745" y="312739"/>
                </a:cubicBezTo>
                <a:cubicBezTo>
                  <a:pt x="120582" y="312739"/>
                  <a:pt x="130177" y="303499"/>
                  <a:pt x="130177" y="292101"/>
                </a:cubicBezTo>
                <a:cubicBezTo>
                  <a:pt x="130177" y="280703"/>
                  <a:pt x="120582" y="271463"/>
                  <a:pt x="108745" y="271463"/>
                </a:cubicBezTo>
                <a:close/>
                <a:moveTo>
                  <a:pt x="27469" y="38100"/>
                </a:moveTo>
                <a:cubicBezTo>
                  <a:pt x="24847" y="38100"/>
                  <a:pt x="22225" y="39416"/>
                  <a:pt x="22225" y="42049"/>
                </a:cubicBezTo>
                <a:cubicBezTo>
                  <a:pt x="22225" y="42049"/>
                  <a:pt x="22225" y="42049"/>
                  <a:pt x="22225" y="240798"/>
                </a:cubicBezTo>
                <a:cubicBezTo>
                  <a:pt x="22225" y="243431"/>
                  <a:pt x="24847" y="246063"/>
                  <a:pt x="27469" y="246063"/>
                </a:cubicBezTo>
                <a:cubicBezTo>
                  <a:pt x="27469" y="246063"/>
                  <a:pt x="27469" y="246063"/>
                  <a:pt x="190019" y="246063"/>
                </a:cubicBezTo>
                <a:cubicBezTo>
                  <a:pt x="192641" y="246063"/>
                  <a:pt x="195263" y="243431"/>
                  <a:pt x="195263" y="240798"/>
                </a:cubicBezTo>
                <a:lnTo>
                  <a:pt x="195263" y="42049"/>
                </a:lnTo>
                <a:cubicBezTo>
                  <a:pt x="195263" y="39416"/>
                  <a:pt x="192641" y="38100"/>
                  <a:pt x="190019" y="38100"/>
                </a:cubicBezTo>
                <a:cubicBezTo>
                  <a:pt x="190019" y="38100"/>
                  <a:pt x="190019" y="38100"/>
                  <a:pt x="27469" y="38100"/>
                </a:cubicBezTo>
                <a:close/>
                <a:moveTo>
                  <a:pt x="92869" y="15875"/>
                </a:moveTo>
                <a:cubicBezTo>
                  <a:pt x="90223" y="15875"/>
                  <a:pt x="88900" y="17236"/>
                  <a:pt x="88900" y="19957"/>
                </a:cubicBezTo>
                <a:cubicBezTo>
                  <a:pt x="88900" y="22679"/>
                  <a:pt x="90223" y="25400"/>
                  <a:pt x="92869" y="25400"/>
                </a:cubicBezTo>
                <a:cubicBezTo>
                  <a:pt x="92869" y="25400"/>
                  <a:pt x="92869" y="25400"/>
                  <a:pt x="124619" y="25400"/>
                </a:cubicBezTo>
                <a:cubicBezTo>
                  <a:pt x="127265" y="25400"/>
                  <a:pt x="128588" y="22679"/>
                  <a:pt x="128588" y="19957"/>
                </a:cubicBezTo>
                <a:cubicBezTo>
                  <a:pt x="128588" y="17236"/>
                  <a:pt x="127265" y="15875"/>
                  <a:pt x="124619" y="15875"/>
                </a:cubicBezTo>
                <a:cubicBezTo>
                  <a:pt x="124619" y="15875"/>
                  <a:pt x="124619" y="15875"/>
                  <a:pt x="92869" y="15875"/>
                </a:cubicBezTo>
                <a:close/>
                <a:moveTo>
                  <a:pt x="19652" y="0"/>
                </a:moveTo>
                <a:cubicBezTo>
                  <a:pt x="19652" y="0"/>
                  <a:pt x="19652" y="0"/>
                  <a:pt x="197836" y="0"/>
                </a:cubicBezTo>
                <a:cubicBezTo>
                  <a:pt x="208317" y="0"/>
                  <a:pt x="217488" y="7888"/>
                  <a:pt x="217488" y="18405"/>
                </a:cubicBezTo>
                <a:cubicBezTo>
                  <a:pt x="217488" y="18405"/>
                  <a:pt x="217488" y="18405"/>
                  <a:pt x="217488" y="318145"/>
                </a:cubicBezTo>
                <a:cubicBezTo>
                  <a:pt x="217488" y="328662"/>
                  <a:pt x="208317" y="336550"/>
                  <a:pt x="197836" y="336550"/>
                </a:cubicBezTo>
                <a:cubicBezTo>
                  <a:pt x="197836" y="336550"/>
                  <a:pt x="197836" y="336550"/>
                  <a:pt x="19652" y="336550"/>
                </a:cubicBezTo>
                <a:cubicBezTo>
                  <a:pt x="9171" y="336550"/>
                  <a:pt x="0" y="328662"/>
                  <a:pt x="0" y="318145"/>
                </a:cubicBezTo>
                <a:cubicBezTo>
                  <a:pt x="0" y="318145"/>
                  <a:pt x="0" y="318145"/>
                  <a:pt x="0" y="18405"/>
                </a:cubicBezTo>
                <a:cubicBezTo>
                  <a:pt x="0" y="7888"/>
                  <a:pt x="9171" y="0"/>
                  <a:pt x="1965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defPPr>
              <a:defRPr lang="zh-CN"/>
            </a:defPPr>
            <a:lvl1pPr algn="l" defTabSz="914377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377" eaLnBrk="1" hangingPunct="1" latinLnBrk="0" marL="457189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377" eaLnBrk="1" hangingPunct="1" latinLnBrk="0" marL="914377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377" eaLnBrk="1" hangingPunct="1" latinLnBrk="0" marL="1371566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377" eaLnBrk="1" hangingPunct="1" latinLnBrk="0" marL="1828754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377" eaLnBrk="1" hangingPunct="1" latinLnBrk="0" marL="2285943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377" eaLnBrk="1" hangingPunct="1" latinLnBrk="0" marL="2743131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377" eaLnBrk="1" hangingPunct="1" latinLnBrk="0" marL="320032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377" eaLnBrk="1" hangingPunct="1" latinLnBrk="0" marL="3657509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ea charset="-122" panose="020b0503020204020204" pitchFamily="34" typeface="微软雅黑"/>
              <a:cs typeface="+mn-ea"/>
              <a:sym typeface="+mn-lt"/>
            </a:endParaRPr>
          </a:p>
        </p:txBody>
      </p:sp>
    </p:spTree>
    <p:extLst>
      <p:ext uri="{BB962C8B-B14F-4D97-AF65-F5344CB8AC3E}">
        <p14:creationId val="2610333787"/>
      </p:ext>
    </p:extLst>
  </p:cSld>
  <p:clrMapOvr>
    <a:masterClrMapping/>
  </p:clrMapOvr>
  <p:transition spd="slow">
    <p:randomBar dir="vert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2" presetSubtype="4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8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12" presetSubtype="4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2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3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7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8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9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2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3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4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25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9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31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3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35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6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37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41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2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43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4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47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8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49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5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53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54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55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5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59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61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6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65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6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67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6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71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72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73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7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77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78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79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8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83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84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85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6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8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89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9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91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2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id="9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95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96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97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8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9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01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02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03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4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id="10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07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08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09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0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11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13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14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15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6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id="11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19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2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21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2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12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25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26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27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8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grpId="0" id="12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31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32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33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4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13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37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38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39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0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fill="hold" grpId="0" id="14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43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44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45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6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14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49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5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51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2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fill="hold" grpId="0" id="15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55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56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57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8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15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61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62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63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4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fill="hold" grpId="0" id="16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67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68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69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0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17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73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74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75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6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fill="hold" grpId="0" id="17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79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8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8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2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18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85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86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87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8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fill="hold" grpId="0" id="18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91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92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93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4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grpId="0" id="19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97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98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99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0" nodeType="afterGroup">
                            <p:stCondLst>
                              <p:cond delay="8750"/>
                            </p:stCondLst>
                            <p:childTnLst>
                              <p:par>
                                <p:cTn fill="hold" grpId="0" id="20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03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04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205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6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grpId="0" id="20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09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1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211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2" nodeType="afterGroup">
                            <p:stCondLst>
                              <p:cond delay="9250"/>
                            </p:stCondLst>
                            <p:childTnLst>
                              <p:par>
                                <p:cTn fill="hold" grpId="0" id="21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15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16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217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8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fill="hold" grpId="0" id="21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21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22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223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4" nodeType="afterGroup">
                            <p:stCondLst>
                              <p:cond delay="9750"/>
                            </p:stCondLst>
                            <p:childTnLst>
                              <p:par>
                                <p:cTn fill="hold" grpId="0" id="22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27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28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229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9"/>
      <p:bldP grpId="0" spid="60"/>
      <p:bldP grpId="0" spid="65"/>
      <p:bldP grpId="0" spid="66"/>
      <p:bldP grpId="0" spid="67"/>
      <p:bldP grpId="0" spid="68"/>
      <p:bldP grpId="0" spid="69"/>
      <p:bldP grpId="0" spid="70"/>
      <p:bldP grpId="0" spid="71"/>
      <p:bldP grpId="0" spid="72"/>
      <p:bldP grpId="0" spid="73"/>
      <p:bldP grpId="0" spid="74"/>
      <p:bldP grpId="0" spid="75"/>
      <p:bldP grpId="0" spid="76"/>
      <p:bldP grpId="0" spid="83"/>
      <p:bldP grpId="0" spid="84"/>
      <p:bldP grpId="0" spid="85"/>
      <p:bldP grpId="0" spid="86"/>
      <p:bldP grpId="0" spid="87"/>
      <p:bldP grpId="0" spid="88"/>
      <p:bldP grpId="0" spid="89"/>
      <p:bldP grpId="0" spid="90"/>
      <p:bldP grpId="0" spid="91"/>
      <p:bldP grpId="0" spid="92"/>
      <p:bldP grpId="0" spid="93"/>
      <p:bldP grpId="0" spid="94"/>
      <p:bldP grpId="0" spid="95"/>
      <p:bldP grpId="0" spid="96"/>
      <p:bldP grpId="0" spid="97"/>
      <p:bldP grpId="0" spid="98"/>
      <p:bldP grpId="0" spid="99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82" name="Title 6">
            <a:extLst>
              <a:ext uri="{FF2B5EF4-FFF2-40B4-BE49-F238E27FC236}">
                <a16:creationId xmlns:a16="http://schemas.microsoft.com/office/drawing/2014/main" id="{CDC0606B-2CB8-4B6A-917A-4FFB85496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6800" y="356628"/>
            <a:ext cx="7518400" cy="471365"/>
          </a:xfrm>
        </p:spPr>
        <p:txBody>
          <a:bodyPr>
            <a:normAutofit fontScale="90000"/>
          </a:bodyPr>
          <a:lstStyle/>
          <a:p>
            <a:pPr algn="ctr"/>
            <a:r>
              <a:rPr altLang="en-US" lang="zh-CN">
                <a:solidFill>
                  <a:schemeClr val="accent1"/>
                </a:solidFill>
                <a:latin typeface="+mn-lt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383" name="Text Placeholder 7">
            <a:extLst>
              <a:ext uri="{FF2B5EF4-FFF2-40B4-BE49-F238E27FC236}">
                <a16:creationId xmlns:a16="http://schemas.microsoft.com/office/drawing/2014/main" id="{61E7ED08-7EA8-4BA3-85F9-76FA9A739C1B}"/>
              </a:ext>
            </a:extLst>
          </p:cNvPr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zh-CN" lang="en-US" sz="2400">
                <a:solidFill>
                  <a:schemeClr val="accent1"/>
                </a:solidFill>
                <a:ea charset="-122" panose="020b0503020204020204" pitchFamily="34" typeface="微软雅黑"/>
                <a:cs typeface="+mn-ea"/>
                <a:sym typeface="+mn-lt"/>
              </a:rPr>
              <a:t>CLICK TO ADD CAPTION TEXT</a:t>
            </a:r>
          </a:p>
        </p:txBody>
      </p:sp>
      <p:grpSp>
        <p:nvGrpSpPr>
          <p:cNvPr id="385" name="Group 56">
            <a:extLst>
              <a:ext uri="{FF2B5EF4-FFF2-40B4-BE49-F238E27FC236}">
                <a16:creationId xmlns:a16="http://schemas.microsoft.com/office/drawing/2014/main" id="{BD6E43C7-A1EC-43BF-B91D-3C56B3251A77}"/>
              </a:ext>
            </a:extLst>
          </p:cNvPr>
          <p:cNvGrpSpPr/>
          <p:nvPr/>
        </p:nvGrpSpPr>
        <p:grpSpPr>
          <a:xfrm>
            <a:off x="1950362" y="2496559"/>
            <a:ext cx="2058690" cy="2232779"/>
            <a:chOff x="754912" y="1849233"/>
            <a:chExt cx="1784633" cy="1935547"/>
          </a:xfrm>
        </p:grpSpPr>
        <p:sp>
          <p:nvSpPr>
            <p:cNvPr id="429" name="Block Arc 63">
              <a:extLst>
                <a:ext uri="{FF2B5EF4-FFF2-40B4-BE49-F238E27FC236}">
                  <a16:creationId xmlns:a16="http://schemas.microsoft.com/office/drawing/2014/main" id="{9DABF390-A496-48A3-94C9-28E3FD601659}"/>
                </a:ext>
              </a:extLst>
            </p:cNvPr>
            <p:cNvSpPr/>
            <p:nvPr/>
          </p:nvSpPr>
          <p:spPr bwMode="auto">
            <a:xfrm flipH="1">
              <a:off x="754912" y="2000147"/>
              <a:ext cx="1784633" cy="1784633"/>
            </a:xfrm>
            <a:prstGeom prst="blockArc">
              <a:avLst>
                <a:gd fmla="val 9060483" name="adj1"/>
                <a:gd fmla="val 1762741" name="adj2"/>
                <a:gd fmla="val 4009" name="adj3"/>
              </a:avLst>
            </a:prstGeom>
            <a:solidFill>
              <a:schemeClr val="accent1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430" name="Isosceles Triangle 64">
              <a:extLst>
                <a:ext uri="{FF2B5EF4-FFF2-40B4-BE49-F238E27FC236}">
                  <a16:creationId xmlns:a16="http://schemas.microsoft.com/office/drawing/2014/main" id="{DE16FDF8-FB01-4C28-872A-4AFD9A2AEC92}"/>
                </a:ext>
              </a:extLst>
            </p:cNvPr>
            <p:cNvSpPr/>
            <p:nvPr/>
          </p:nvSpPr>
          <p:spPr bwMode="auto">
            <a:xfrm rot="5400000">
              <a:off x="1449320" y="1871665"/>
              <a:ext cx="395818" cy="350953"/>
            </a:xfrm>
            <a:prstGeom prst="triangle">
              <a:avLst/>
            </a:prstGeom>
            <a:solidFill>
              <a:schemeClr val="accent1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</p:grpSp>
      <p:sp>
        <p:nvSpPr>
          <p:cNvPr id="386" name="Oval 65">
            <a:extLst>
              <a:ext uri="{FF2B5EF4-FFF2-40B4-BE49-F238E27FC236}">
                <a16:creationId xmlns:a16="http://schemas.microsoft.com/office/drawing/2014/main" id="{B68933F5-62DD-42A7-90A3-D2E3BF9ED97F}"/>
              </a:ext>
            </a:extLst>
          </p:cNvPr>
          <p:cNvSpPr/>
          <p:nvPr/>
        </p:nvSpPr>
        <p:spPr bwMode="auto">
          <a:xfrm>
            <a:off x="1873447" y="3960832"/>
            <a:ext cx="508836" cy="508837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  <a:round/>
          </a:ln>
        </p:spPr>
        <p:txBody>
          <a:bodyPr anchor="ctr" anchorCtr="1" bIns="45720" compatLnSpc="1" lIns="91440" rIns="91440" tIns="45720" vert="horz" wrap="none">
            <a:prstTxWarp prst="textNoShape">
              <a:avLst/>
            </a:prstTxWarp>
            <a:normAutofit/>
          </a:bodyPr>
          <a:lstStyle/>
          <a:p>
            <a:pPr algn="ctr"/>
            <a:r>
              <a:rPr b="1" lang="en-US" sz="1200">
                <a:solidFill>
                  <a:schemeClr val="bg1"/>
                </a:solidFill>
                <a:ea charset="-122" panose="020b0503020204020204" pitchFamily="34" typeface="微软雅黑"/>
                <a:cs typeface="+mn-ea"/>
                <a:sym typeface="+mn-lt"/>
              </a:rPr>
              <a:t>1</a:t>
            </a:r>
          </a:p>
        </p:txBody>
      </p:sp>
      <p:grpSp>
        <p:nvGrpSpPr>
          <p:cNvPr id="387" name="Group 67">
            <a:extLst>
              <a:ext uri="{FF2B5EF4-FFF2-40B4-BE49-F238E27FC236}">
                <a16:creationId xmlns:a16="http://schemas.microsoft.com/office/drawing/2014/main" id="{73C3765E-B9BE-43E2-994D-08BDCFD19CD4}"/>
              </a:ext>
            </a:extLst>
          </p:cNvPr>
          <p:cNvGrpSpPr/>
          <p:nvPr/>
        </p:nvGrpSpPr>
        <p:grpSpPr>
          <a:xfrm>
            <a:off x="3604206" y="2496561"/>
            <a:ext cx="2058690" cy="2232779"/>
            <a:chOff x="2188591" y="1849234"/>
            <a:chExt cx="1784633" cy="1935547"/>
          </a:xfrm>
          <a:solidFill>
            <a:schemeClr val="accent2"/>
          </a:solidFill>
        </p:grpSpPr>
        <p:sp>
          <p:nvSpPr>
            <p:cNvPr id="427" name="Block Arc 68">
              <a:extLst>
                <a:ext uri="{FF2B5EF4-FFF2-40B4-BE49-F238E27FC236}">
                  <a16:creationId xmlns:a16="http://schemas.microsoft.com/office/drawing/2014/main" id="{D8A94F47-1E5A-42BB-A673-3627EBB82D29}"/>
                </a:ext>
              </a:extLst>
            </p:cNvPr>
            <p:cNvSpPr/>
            <p:nvPr/>
          </p:nvSpPr>
          <p:spPr bwMode="auto">
            <a:xfrm flipH="1">
              <a:off x="2188591" y="2000148"/>
              <a:ext cx="1784633" cy="1784633"/>
            </a:xfrm>
            <a:prstGeom prst="blockArc">
              <a:avLst>
                <a:gd fmla="val 9060483" name="adj1"/>
                <a:gd fmla="val 1762741" name="adj2"/>
                <a:gd fmla="val 4009" name="adj3"/>
              </a:avLst>
            </a:prstGeom>
            <a:grpFill/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428" name="Isosceles Triangle 69">
              <a:extLst>
                <a:ext uri="{FF2B5EF4-FFF2-40B4-BE49-F238E27FC236}">
                  <a16:creationId xmlns:a16="http://schemas.microsoft.com/office/drawing/2014/main" id="{BD18EDFA-0368-4965-BA07-7C1F951C9BC3}"/>
                </a:ext>
              </a:extLst>
            </p:cNvPr>
            <p:cNvSpPr/>
            <p:nvPr/>
          </p:nvSpPr>
          <p:spPr bwMode="auto">
            <a:xfrm rot="5400000">
              <a:off x="2882999" y="1871666"/>
              <a:ext cx="395818" cy="350953"/>
            </a:xfrm>
            <a:prstGeom prst="triangle">
              <a:avLst/>
            </a:prstGeom>
            <a:grpFill/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</p:grpSp>
      <p:grpSp>
        <p:nvGrpSpPr>
          <p:cNvPr id="388" name="Group 70">
            <a:extLst>
              <a:ext uri="{FF2B5EF4-FFF2-40B4-BE49-F238E27FC236}">
                <a16:creationId xmlns:a16="http://schemas.microsoft.com/office/drawing/2014/main" id="{719CD104-60A7-49F2-BF85-498C27408CBF}"/>
              </a:ext>
            </a:extLst>
          </p:cNvPr>
          <p:cNvGrpSpPr/>
          <p:nvPr/>
        </p:nvGrpSpPr>
        <p:grpSpPr>
          <a:xfrm>
            <a:off x="5258048" y="2496561"/>
            <a:ext cx="2058690" cy="2232779"/>
            <a:chOff x="3622270" y="1849234"/>
            <a:chExt cx="1784633" cy="1935547"/>
          </a:xfrm>
          <a:solidFill>
            <a:schemeClr val="accent3"/>
          </a:solidFill>
        </p:grpSpPr>
        <p:sp>
          <p:nvSpPr>
            <p:cNvPr id="425" name="Block Arc 71">
              <a:extLst>
                <a:ext uri="{FF2B5EF4-FFF2-40B4-BE49-F238E27FC236}">
                  <a16:creationId xmlns:a16="http://schemas.microsoft.com/office/drawing/2014/main" id="{252AA249-E4D2-4E5A-AC16-6FC1093156C2}"/>
                </a:ext>
              </a:extLst>
            </p:cNvPr>
            <p:cNvSpPr/>
            <p:nvPr/>
          </p:nvSpPr>
          <p:spPr bwMode="auto">
            <a:xfrm flipH="1">
              <a:off x="3622270" y="2000148"/>
              <a:ext cx="1784633" cy="1784633"/>
            </a:xfrm>
            <a:prstGeom prst="blockArc">
              <a:avLst>
                <a:gd fmla="val 9060483" name="adj1"/>
                <a:gd fmla="val 1762741" name="adj2"/>
                <a:gd fmla="val 4009" name="adj3"/>
              </a:avLst>
            </a:prstGeom>
            <a:grpFill/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426" name="Isosceles Triangle 72">
              <a:extLst>
                <a:ext uri="{FF2B5EF4-FFF2-40B4-BE49-F238E27FC236}">
                  <a16:creationId xmlns:a16="http://schemas.microsoft.com/office/drawing/2014/main" id="{5A3896BC-F1D1-41FC-B0F5-BF9275884B8F}"/>
                </a:ext>
              </a:extLst>
            </p:cNvPr>
            <p:cNvSpPr/>
            <p:nvPr/>
          </p:nvSpPr>
          <p:spPr bwMode="auto">
            <a:xfrm rot="5400000">
              <a:off x="4316677" y="1871666"/>
              <a:ext cx="395818" cy="350953"/>
            </a:xfrm>
            <a:prstGeom prst="triangle">
              <a:avLst/>
            </a:prstGeom>
            <a:grpFill/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</p:grpSp>
      <p:grpSp>
        <p:nvGrpSpPr>
          <p:cNvPr id="389" name="Group 73">
            <a:extLst>
              <a:ext uri="{FF2B5EF4-FFF2-40B4-BE49-F238E27FC236}">
                <a16:creationId xmlns:a16="http://schemas.microsoft.com/office/drawing/2014/main" id="{E0245295-B2A3-4177-8632-DE4EC60E1E71}"/>
              </a:ext>
            </a:extLst>
          </p:cNvPr>
          <p:cNvGrpSpPr/>
          <p:nvPr/>
        </p:nvGrpSpPr>
        <p:grpSpPr>
          <a:xfrm>
            <a:off x="6911890" y="2496561"/>
            <a:ext cx="2058690" cy="2232779"/>
            <a:chOff x="5055949" y="1849234"/>
            <a:chExt cx="1784633" cy="1935547"/>
          </a:xfrm>
          <a:solidFill>
            <a:schemeClr val="accent4"/>
          </a:solidFill>
        </p:grpSpPr>
        <p:sp>
          <p:nvSpPr>
            <p:cNvPr id="423" name="Block Arc 74">
              <a:extLst>
                <a:ext uri="{FF2B5EF4-FFF2-40B4-BE49-F238E27FC236}">
                  <a16:creationId xmlns:a16="http://schemas.microsoft.com/office/drawing/2014/main" id="{FEBEFD02-ACB9-42D4-AB33-565B24EA679C}"/>
                </a:ext>
              </a:extLst>
            </p:cNvPr>
            <p:cNvSpPr/>
            <p:nvPr/>
          </p:nvSpPr>
          <p:spPr bwMode="auto">
            <a:xfrm flipH="1">
              <a:off x="5055949" y="2000148"/>
              <a:ext cx="1784633" cy="1784633"/>
            </a:xfrm>
            <a:prstGeom prst="blockArc">
              <a:avLst>
                <a:gd fmla="val 9060483" name="adj1"/>
                <a:gd fmla="val 1762741" name="adj2"/>
                <a:gd fmla="val 4009" name="adj3"/>
              </a:avLst>
            </a:prstGeom>
            <a:grpFill/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424" name="Isosceles Triangle 75">
              <a:extLst>
                <a:ext uri="{FF2B5EF4-FFF2-40B4-BE49-F238E27FC236}">
                  <a16:creationId xmlns:a16="http://schemas.microsoft.com/office/drawing/2014/main" id="{885B5385-B009-4920-8050-03C70B59319C}"/>
                </a:ext>
              </a:extLst>
            </p:cNvPr>
            <p:cNvSpPr/>
            <p:nvPr/>
          </p:nvSpPr>
          <p:spPr bwMode="auto">
            <a:xfrm rot="5400000">
              <a:off x="5750357" y="1871666"/>
              <a:ext cx="395818" cy="350953"/>
            </a:xfrm>
            <a:prstGeom prst="triangle">
              <a:avLst/>
            </a:prstGeom>
            <a:grpFill/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</p:grpSp>
      <p:grpSp>
        <p:nvGrpSpPr>
          <p:cNvPr id="390" name="Group 76">
            <a:extLst>
              <a:ext uri="{FF2B5EF4-FFF2-40B4-BE49-F238E27FC236}">
                <a16:creationId xmlns:a16="http://schemas.microsoft.com/office/drawing/2014/main" id="{ACC69565-A832-43F4-A52D-490BD089FFE9}"/>
              </a:ext>
            </a:extLst>
          </p:cNvPr>
          <p:cNvGrpSpPr/>
          <p:nvPr/>
        </p:nvGrpSpPr>
        <p:grpSpPr>
          <a:xfrm>
            <a:off x="8565728" y="2496562"/>
            <a:ext cx="2563883" cy="2232779"/>
            <a:chOff x="6489627" y="1849235"/>
            <a:chExt cx="2222573" cy="1935547"/>
          </a:xfrm>
          <a:solidFill>
            <a:schemeClr val="accent5"/>
          </a:solidFill>
        </p:grpSpPr>
        <p:sp>
          <p:nvSpPr>
            <p:cNvPr id="420" name="Block Arc 77">
              <a:extLst>
                <a:ext uri="{FF2B5EF4-FFF2-40B4-BE49-F238E27FC236}">
                  <a16:creationId xmlns:a16="http://schemas.microsoft.com/office/drawing/2014/main" id="{9FD0F433-8491-43C1-9AE8-DF5215DCCDEA}"/>
                </a:ext>
              </a:extLst>
            </p:cNvPr>
            <p:cNvSpPr/>
            <p:nvPr/>
          </p:nvSpPr>
          <p:spPr bwMode="auto">
            <a:xfrm flipH="1">
              <a:off x="6489627" y="2000149"/>
              <a:ext cx="1784633" cy="1784633"/>
            </a:xfrm>
            <a:prstGeom prst="blockArc">
              <a:avLst>
                <a:gd fmla="val 10960587" name="adj1"/>
                <a:gd fmla="val 1762741" name="adj2"/>
                <a:gd fmla="val 4009" name="adj3"/>
              </a:avLst>
            </a:prstGeom>
            <a:grpFill/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421" name="Isosceles Triangle 78">
              <a:extLst>
                <a:ext uri="{FF2B5EF4-FFF2-40B4-BE49-F238E27FC236}">
                  <a16:creationId xmlns:a16="http://schemas.microsoft.com/office/drawing/2014/main" id="{561625C3-4DA0-477A-90B6-810F23A99CC4}"/>
                </a:ext>
              </a:extLst>
            </p:cNvPr>
            <p:cNvSpPr/>
            <p:nvPr/>
          </p:nvSpPr>
          <p:spPr bwMode="auto">
            <a:xfrm rot="5400000">
              <a:off x="7184035" y="1871667"/>
              <a:ext cx="395818" cy="350953"/>
            </a:xfrm>
            <a:prstGeom prst="triangle">
              <a:avLst/>
            </a:prstGeom>
            <a:grpFill/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422" name="Arrow: Right 79">
              <a:extLst>
                <a:ext uri="{FF2B5EF4-FFF2-40B4-BE49-F238E27FC236}">
                  <a16:creationId xmlns:a16="http://schemas.microsoft.com/office/drawing/2014/main" id="{73DEFC8E-06B8-400E-B960-900138F3E2E4}"/>
                </a:ext>
              </a:extLst>
            </p:cNvPr>
            <p:cNvSpPr/>
            <p:nvPr/>
          </p:nvSpPr>
          <p:spPr bwMode="auto">
            <a:xfrm>
              <a:off x="8197850" y="2731341"/>
              <a:ext cx="514350" cy="253159"/>
            </a:xfrm>
            <a:prstGeom prst="rightArrow">
              <a:avLst>
                <a:gd fmla="val 22275" name="adj1"/>
                <a:gd fmla="val 69684" name="adj2"/>
              </a:avLst>
            </a:prstGeom>
            <a:grpFill/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</p:grpSp>
      <p:sp>
        <p:nvSpPr>
          <p:cNvPr id="391" name="Oval 80">
            <a:extLst>
              <a:ext uri="{FF2B5EF4-FFF2-40B4-BE49-F238E27FC236}">
                <a16:creationId xmlns:a16="http://schemas.microsoft.com/office/drawing/2014/main" id="{D53E324D-CD68-46CF-8496-583F34E93C75}"/>
              </a:ext>
            </a:extLst>
          </p:cNvPr>
          <p:cNvSpPr/>
          <p:nvPr/>
        </p:nvSpPr>
        <p:spPr bwMode="auto">
          <a:xfrm>
            <a:off x="3537855" y="3960832"/>
            <a:ext cx="508836" cy="508837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  <a:round/>
          </a:ln>
        </p:spPr>
        <p:txBody>
          <a:bodyPr anchor="ctr" anchorCtr="1" bIns="45720" compatLnSpc="1" lIns="91440" rIns="91440" tIns="45720" vert="horz" wrap="none">
            <a:prstTxWarp prst="textNoShape">
              <a:avLst/>
            </a:prstTxWarp>
            <a:normAutofit/>
          </a:bodyPr>
          <a:lstStyle/>
          <a:p>
            <a:pPr algn="ctr"/>
            <a:r>
              <a:rPr b="1" lang="en-US" sz="1200">
                <a:solidFill>
                  <a:schemeClr val="bg1"/>
                </a:solidFill>
                <a:ea charset="-122" panose="020b0503020204020204" pitchFamily="34" typeface="微软雅黑"/>
                <a:cs typeface="+mn-ea"/>
                <a:sym typeface="+mn-lt"/>
              </a:rPr>
              <a:t>2</a:t>
            </a:r>
          </a:p>
        </p:txBody>
      </p:sp>
      <p:sp>
        <p:nvSpPr>
          <p:cNvPr id="392" name="Oval 82">
            <a:extLst>
              <a:ext uri="{FF2B5EF4-FFF2-40B4-BE49-F238E27FC236}">
                <a16:creationId xmlns:a16="http://schemas.microsoft.com/office/drawing/2014/main" id="{FE386082-E564-4026-A2B8-5462BEECF72F}"/>
              </a:ext>
            </a:extLst>
          </p:cNvPr>
          <p:cNvSpPr/>
          <p:nvPr/>
        </p:nvSpPr>
        <p:spPr bwMode="auto">
          <a:xfrm>
            <a:off x="5202260" y="3960832"/>
            <a:ext cx="508836" cy="508837"/>
          </a:xfrm>
          <a:prstGeom prst="ellipse">
            <a:avLst/>
          </a:prstGeom>
          <a:solidFill>
            <a:schemeClr val="accent3"/>
          </a:solidFill>
          <a:ln w="28575">
            <a:solidFill>
              <a:schemeClr val="bg1"/>
            </a:solidFill>
            <a:round/>
          </a:ln>
        </p:spPr>
        <p:txBody>
          <a:bodyPr anchor="ctr" anchorCtr="1" bIns="45720" compatLnSpc="1" lIns="91440" rIns="91440" tIns="45720" vert="horz" wrap="none">
            <a:prstTxWarp prst="textNoShape">
              <a:avLst/>
            </a:prstTxWarp>
            <a:normAutofit/>
          </a:bodyPr>
          <a:lstStyle/>
          <a:p>
            <a:pPr algn="ctr"/>
            <a:r>
              <a:rPr b="1" lang="en-US" sz="1200">
                <a:solidFill>
                  <a:schemeClr val="bg1"/>
                </a:solidFill>
                <a:ea charset="-122" panose="020b0503020204020204" pitchFamily="34" typeface="微软雅黑"/>
                <a:cs typeface="+mn-ea"/>
                <a:sym typeface="+mn-lt"/>
              </a:rPr>
              <a:t>3</a:t>
            </a:r>
          </a:p>
        </p:txBody>
      </p:sp>
      <p:sp>
        <p:nvSpPr>
          <p:cNvPr id="393" name="Oval 84">
            <a:extLst>
              <a:ext uri="{FF2B5EF4-FFF2-40B4-BE49-F238E27FC236}">
                <a16:creationId xmlns:a16="http://schemas.microsoft.com/office/drawing/2014/main" id="{53CD719C-E197-46ED-A987-76ED8AEF1BAE}"/>
              </a:ext>
            </a:extLst>
          </p:cNvPr>
          <p:cNvSpPr/>
          <p:nvPr/>
        </p:nvSpPr>
        <p:spPr bwMode="auto">
          <a:xfrm>
            <a:off x="6866667" y="3960832"/>
            <a:ext cx="508836" cy="508837"/>
          </a:xfrm>
          <a:prstGeom prst="ellipse">
            <a:avLst/>
          </a:prstGeom>
          <a:solidFill>
            <a:schemeClr val="accent4"/>
          </a:solidFill>
          <a:ln w="28575">
            <a:solidFill>
              <a:schemeClr val="bg1"/>
            </a:solidFill>
            <a:round/>
          </a:ln>
        </p:spPr>
        <p:txBody>
          <a:bodyPr anchor="ctr" anchorCtr="1" bIns="45720" compatLnSpc="1" lIns="91440" rIns="91440" tIns="45720" vert="horz" wrap="none">
            <a:prstTxWarp prst="textNoShape">
              <a:avLst/>
            </a:prstTxWarp>
            <a:normAutofit/>
          </a:bodyPr>
          <a:lstStyle/>
          <a:p>
            <a:pPr algn="ctr"/>
            <a:r>
              <a:rPr b="1" lang="en-US" sz="1200">
                <a:solidFill>
                  <a:schemeClr val="bg1"/>
                </a:solidFill>
                <a:ea charset="-122" panose="020b0503020204020204" pitchFamily="34" typeface="微软雅黑"/>
                <a:cs typeface="+mn-ea"/>
                <a:sym typeface="+mn-lt"/>
              </a:rPr>
              <a:t>4</a:t>
            </a:r>
          </a:p>
        </p:txBody>
      </p:sp>
      <p:sp>
        <p:nvSpPr>
          <p:cNvPr id="394" name="Oval 86">
            <a:extLst>
              <a:ext uri="{FF2B5EF4-FFF2-40B4-BE49-F238E27FC236}">
                <a16:creationId xmlns:a16="http://schemas.microsoft.com/office/drawing/2014/main" id="{574AD9F8-C031-4610-88DC-5F8B055B75CF}"/>
              </a:ext>
            </a:extLst>
          </p:cNvPr>
          <p:cNvSpPr/>
          <p:nvPr/>
        </p:nvSpPr>
        <p:spPr bwMode="auto">
          <a:xfrm>
            <a:off x="8531072" y="3960832"/>
            <a:ext cx="508836" cy="508837"/>
          </a:xfrm>
          <a:prstGeom prst="ellipse">
            <a:avLst/>
          </a:prstGeom>
          <a:solidFill>
            <a:schemeClr val="accent5"/>
          </a:solidFill>
          <a:ln w="28575">
            <a:solidFill>
              <a:schemeClr val="bg1"/>
            </a:solidFill>
            <a:round/>
          </a:ln>
        </p:spPr>
        <p:txBody>
          <a:bodyPr anchor="ctr" anchorCtr="1" bIns="45720" compatLnSpc="1" lIns="91440" rIns="91440" tIns="45720" vert="horz" wrap="none">
            <a:prstTxWarp prst="textNoShape">
              <a:avLst/>
            </a:prstTxWarp>
            <a:normAutofit/>
          </a:bodyPr>
          <a:lstStyle/>
          <a:p>
            <a:pPr algn="ctr"/>
            <a:r>
              <a:rPr b="1" lang="en-US" sz="1200">
                <a:solidFill>
                  <a:schemeClr val="bg1"/>
                </a:solidFill>
                <a:ea charset="-122" panose="020b0503020204020204" pitchFamily="34" typeface="微软雅黑"/>
                <a:cs typeface="+mn-ea"/>
                <a:sym typeface="+mn-lt"/>
              </a:rPr>
              <a:t>5</a:t>
            </a:r>
          </a:p>
        </p:txBody>
      </p:sp>
      <p:cxnSp>
        <p:nvCxnSpPr>
          <p:cNvPr id="395" name="Straight Connector 88">
            <a:extLst>
              <a:ext uri="{FF2B5EF4-FFF2-40B4-BE49-F238E27FC236}">
                <a16:creationId xmlns:a16="http://schemas.microsoft.com/office/drawing/2014/main" id="{C0BEE72A-9B48-4C45-A05D-38B8FAF03030}"/>
              </a:ext>
            </a:extLst>
          </p:cNvPr>
          <p:cNvCxnSpPr/>
          <p:nvPr/>
        </p:nvCxnSpPr>
        <p:spPr>
          <a:xfrm flipH="1" flipV="1">
            <a:off x="2127865" y="1736812"/>
            <a:ext cx="0" cy="222402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6" name="Arrow: Pentagon 89">
            <a:extLst>
              <a:ext uri="{FF2B5EF4-FFF2-40B4-BE49-F238E27FC236}">
                <a16:creationId xmlns:a16="http://schemas.microsoft.com/office/drawing/2014/main" id="{2EC09114-493E-4CA0-A10C-D636057E35ED}"/>
              </a:ext>
            </a:extLst>
          </p:cNvPr>
          <p:cNvSpPr/>
          <p:nvPr/>
        </p:nvSpPr>
        <p:spPr bwMode="auto">
          <a:xfrm>
            <a:off x="2127865" y="1736812"/>
            <a:ext cx="1582230" cy="483459"/>
          </a:xfrm>
          <a:prstGeom prst="homePlate">
            <a:avLst/>
          </a:prstGeom>
          <a:solidFill>
            <a:schemeClr val="accent1"/>
          </a:solidFill>
          <a:ln w="19050">
            <a:noFill/>
            <a:round/>
          </a:ln>
        </p:spPr>
        <p:txBody>
          <a:bodyPr anchor="ctr" anchorCtr="1" bIns="45720" compatLnSpc="1" lIns="91440" rIns="91440" tIns="45720" vert="horz" wrap="none">
            <a:prstTxWarp prst="textNoShape">
              <a:avLst/>
            </a:prstTxWarp>
            <a:normAutofit/>
          </a:bodyPr>
          <a:lstStyle/>
          <a:p>
            <a:r>
              <a:rPr altLang="en-US" b="1" lang="zh-CN" sz="1200">
                <a:solidFill>
                  <a:schemeClr val="bg1"/>
                </a:solidFill>
                <a:ea charset="-122" panose="020b0503020204020204" pitchFamily="34" typeface="微软雅黑"/>
                <a:cs typeface="+mn-ea"/>
                <a:sym typeface="+mn-lt"/>
              </a:rPr>
              <a:t>标题文本预设</a:t>
            </a:r>
          </a:p>
        </p:txBody>
      </p:sp>
      <p:cxnSp>
        <p:nvCxnSpPr>
          <p:cNvPr id="397" name="Straight Connector 90">
            <a:extLst>
              <a:ext uri="{FF2B5EF4-FFF2-40B4-BE49-F238E27FC236}">
                <a16:creationId xmlns:a16="http://schemas.microsoft.com/office/drawing/2014/main" id="{895D9CC7-1091-4BF6-8BBF-8CF5CD3900FF}"/>
              </a:ext>
            </a:extLst>
          </p:cNvPr>
          <p:cNvCxnSpPr/>
          <p:nvPr/>
        </p:nvCxnSpPr>
        <p:spPr>
          <a:xfrm flipH="1" flipV="1">
            <a:off x="8785488" y="1736812"/>
            <a:ext cx="0" cy="2224021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8" name="Arrow: Pentagon 91">
            <a:extLst>
              <a:ext uri="{FF2B5EF4-FFF2-40B4-BE49-F238E27FC236}">
                <a16:creationId xmlns:a16="http://schemas.microsoft.com/office/drawing/2014/main" id="{CEF61C99-841C-4023-BFDA-3AD7514700DB}"/>
              </a:ext>
            </a:extLst>
          </p:cNvPr>
          <p:cNvSpPr/>
          <p:nvPr/>
        </p:nvSpPr>
        <p:spPr bwMode="auto">
          <a:xfrm>
            <a:off x="8785487" y="1736812"/>
            <a:ext cx="1582230" cy="483459"/>
          </a:xfrm>
          <a:prstGeom prst="homePlate">
            <a:avLst/>
          </a:prstGeom>
          <a:solidFill>
            <a:schemeClr val="accent5"/>
          </a:solidFill>
          <a:ln w="19050">
            <a:noFill/>
            <a:round/>
          </a:ln>
        </p:spPr>
        <p:txBody>
          <a:bodyPr anchor="ctr" anchorCtr="1" bIns="45720" compatLnSpc="1" lIns="91440" rIns="91440" tIns="45720" vert="horz" wrap="none">
            <a:prstTxWarp prst="textNoShape">
              <a:avLst/>
            </a:prstTxWarp>
            <a:normAutofit/>
          </a:bodyPr>
          <a:lstStyle/>
          <a:p>
            <a:r>
              <a:rPr altLang="en-US" b="1" lang="zh-CN" sz="1200">
                <a:solidFill>
                  <a:schemeClr val="bg1"/>
                </a:solidFill>
                <a:ea charset="-122" panose="020b0503020204020204" pitchFamily="34" typeface="微软雅黑"/>
                <a:cs typeface="+mn-ea"/>
                <a:sym typeface="+mn-lt"/>
              </a:rPr>
              <a:t>标题文本预设</a:t>
            </a:r>
          </a:p>
        </p:txBody>
      </p:sp>
      <p:cxnSp>
        <p:nvCxnSpPr>
          <p:cNvPr id="399" name="Straight Connector 92">
            <a:extLst>
              <a:ext uri="{FF2B5EF4-FFF2-40B4-BE49-F238E27FC236}">
                <a16:creationId xmlns:a16="http://schemas.microsoft.com/office/drawing/2014/main" id="{F35BB67F-5A3A-4D3D-A489-00CF697212E9}"/>
              </a:ext>
            </a:extLst>
          </p:cNvPr>
          <p:cNvCxnSpPr/>
          <p:nvPr/>
        </p:nvCxnSpPr>
        <p:spPr>
          <a:xfrm flipH="1" flipV="1">
            <a:off x="7121081" y="1736812"/>
            <a:ext cx="0" cy="2224021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0" name="Arrow: Pentagon 93">
            <a:extLst>
              <a:ext uri="{FF2B5EF4-FFF2-40B4-BE49-F238E27FC236}">
                <a16:creationId xmlns:a16="http://schemas.microsoft.com/office/drawing/2014/main" id="{2DE4F335-010E-492F-B7E1-94F172624CB2}"/>
              </a:ext>
            </a:extLst>
          </p:cNvPr>
          <p:cNvSpPr/>
          <p:nvPr/>
        </p:nvSpPr>
        <p:spPr bwMode="auto">
          <a:xfrm>
            <a:off x="7121081" y="1736812"/>
            <a:ext cx="1582230" cy="483459"/>
          </a:xfrm>
          <a:prstGeom prst="homePlate">
            <a:avLst/>
          </a:prstGeom>
          <a:solidFill>
            <a:schemeClr val="accent4"/>
          </a:solidFill>
          <a:ln w="19050">
            <a:noFill/>
            <a:round/>
          </a:ln>
        </p:spPr>
        <p:txBody>
          <a:bodyPr anchor="ctr" anchorCtr="1" bIns="45720" compatLnSpc="1" lIns="91440" rIns="91440" tIns="45720" vert="horz" wrap="none">
            <a:prstTxWarp prst="textNoShape">
              <a:avLst/>
            </a:prstTxWarp>
            <a:normAutofit/>
          </a:bodyPr>
          <a:lstStyle/>
          <a:p>
            <a:r>
              <a:rPr altLang="en-US" b="1" lang="zh-CN" sz="1200">
                <a:solidFill>
                  <a:schemeClr val="bg1"/>
                </a:solidFill>
                <a:ea charset="-122" panose="020b0503020204020204" pitchFamily="34" typeface="微软雅黑"/>
                <a:cs typeface="+mn-ea"/>
                <a:sym typeface="+mn-lt"/>
              </a:rPr>
              <a:t>标题文本预设</a:t>
            </a:r>
          </a:p>
        </p:txBody>
      </p:sp>
      <p:cxnSp>
        <p:nvCxnSpPr>
          <p:cNvPr id="401" name="Straight Connector 94">
            <a:extLst>
              <a:ext uri="{FF2B5EF4-FFF2-40B4-BE49-F238E27FC236}">
                <a16:creationId xmlns:a16="http://schemas.microsoft.com/office/drawing/2014/main" id="{EB18A367-B0AA-4716-A073-41BD1BB7FFD6}"/>
              </a:ext>
            </a:extLst>
          </p:cNvPr>
          <p:cNvCxnSpPr/>
          <p:nvPr/>
        </p:nvCxnSpPr>
        <p:spPr>
          <a:xfrm flipH="1" flipV="1">
            <a:off x="5456675" y="1736812"/>
            <a:ext cx="0" cy="2224021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2" name="Arrow: Pentagon 95">
            <a:extLst>
              <a:ext uri="{FF2B5EF4-FFF2-40B4-BE49-F238E27FC236}">
                <a16:creationId xmlns:a16="http://schemas.microsoft.com/office/drawing/2014/main" id="{D803C06E-17D1-4AF1-8FA5-965D512AAB4B}"/>
              </a:ext>
            </a:extLst>
          </p:cNvPr>
          <p:cNvSpPr/>
          <p:nvPr/>
        </p:nvSpPr>
        <p:spPr bwMode="auto">
          <a:xfrm>
            <a:off x="5456675" y="1736812"/>
            <a:ext cx="1582230" cy="483459"/>
          </a:xfrm>
          <a:prstGeom prst="homePlate">
            <a:avLst/>
          </a:prstGeom>
          <a:solidFill>
            <a:schemeClr val="accent3"/>
          </a:solidFill>
          <a:ln w="19050">
            <a:noFill/>
            <a:round/>
          </a:ln>
        </p:spPr>
        <p:txBody>
          <a:bodyPr anchor="ctr" anchorCtr="1" bIns="45720" compatLnSpc="1" lIns="91440" rIns="91440" tIns="45720" vert="horz" wrap="none">
            <a:prstTxWarp prst="textNoShape">
              <a:avLst/>
            </a:prstTxWarp>
            <a:normAutofit/>
          </a:bodyPr>
          <a:lstStyle/>
          <a:p>
            <a:r>
              <a:rPr altLang="en-US" b="1" lang="zh-CN" sz="1200">
                <a:solidFill>
                  <a:schemeClr val="bg1"/>
                </a:solidFill>
                <a:ea charset="-122" panose="020b0503020204020204" pitchFamily="34" typeface="微软雅黑"/>
                <a:cs typeface="+mn-ea"/>
                <a:sym typeface="+mn-lt"/>
              </a:rPr>
              <a:t>标题文本预设</a:t>
            </a:r>
          </a:p>
        </p:txBody>
      </p:sp>
      <p:cxnSp>
        <p:nvCxnSpPr>
          <p:cNvPr id="403" name="Straight Connector 96">
            <a:extLst>
              <a:ext uri="{FF2B5EF4-FFF2-40B4-BE49-F238E27FC236}">
                <a16:creationId xmlns:a16="http://schemas.microsoft.com/office/drawing/2014/main" id="{AD6B5F5B-300A-4708-A38E-5E4AEDCE29BD}"/>
              </a:ext>
            </a:extLst>
          </p:cNvPr>
          <p:cNvCxnSpPr/>
          <p:nvPr/>
        </p:nvCxnSpPr>
        <p:spPr>
          <a:xfrm flipH="1" flipV="1">
            <a:off x="3792271" y="1736812"/>
            <a:ext cx="0" cy="222402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4" name="Arrow: Pentagon 97">
            <a:extLst>
              <a:ext uri="{FF2B5EF4-FFF2-40B4-BE49-F238E27FC236}">
                <a16:creationId xmlns:a16="http://schemas.microsoft.com/office/drawing/2014/main" id="{42FDE39E-976E-4CAD-A275-DB2C48AE7F3C}"/>
              </a:ext>
            </a:extLst>
          </p:cNvPr>
          <p:cNvSpPr/>
          <p:nvPr/>
        </p:nvSpPr>
        <p:spPr bwMode="auto">
          <a:xfrm>
            <a:off x="3792271" y="1736812"/>
            <a:ext cx="1582230" cy="483459"/>
          </a:xfrm>
          <a:prstGeom prst="homePlate">
            <a:avLst/>
          </a:prstGeom>
          <a:solidFill>
            <a:schemeClr val="accent2"/>
          </a:solidFill>
          <a:ln w="19050">
            <a:noFill/>
            <a:round/>
          </a:ln>
        </p:spPr>
        <p:txBody>
          <a:bodyPr anchor="ctr" anchorCtr="1" bIns="45720" compatLnSpc="1" lIns="91440" rIns="91440" tIns="45720" vert="horz" wrap="none">
            <a:prstTxWarp prst="textNoShape">
              <a:avLst/>
            </a:prstTxWarp>
            <a:normAutofit/>
          </a:bodyPr>
          <a:lstStyle/>
          <a:p>
            <a:r>
              <a:rPr altLang="en-US" b="1" lang="zh-CN" sz="1200">
                <a:solidFill>
                  <a:schemeClr val="bg1"/>
                </a:solidFill>
                <a:ea charset="-122" panose="020b0503020204020204" pitchFamily="34" typeface="微软雅黑"/>
                <a:cs typeface="+mn-ea"/>
                <a:sym typeface="+mn-lt"/>
              </a:rPr>
              <a:t>标题文本预设</a:t>
            </a:r>
          </a:p>
        </p:txBody>
      </p:sp>
      <p:grpSp>
        <p:nvGrpSpPr>
          <p:cNvPr id="405" name="Group 3">
            <a:extLst>
              <a:ext uri="{FF2B5EF4-FFF2-40B4-BE49-F238E27FC236}">
                <a16:creationId xmlns:a16="http://schemas.microsoft.com/office/drawing/2014/main" id="{4136C8EC-32F0-47FE-929A-02D9C3985E61}"/>
              </a:ext>
            </a:extLst>
          </p:cNvPr>
          <p:cNvGrpSpPr/>
          <p:nvPr/>
        </p:nvGrpSpPr>
        <p:grpSpPr>
          <a:xfrm>
            <a:off x="4736372" y="4469669"/>
            <a:ext cx="1440606" cy="1116911"/>
            <a:chOff x="4658631" y="4729338"/>
            <a:chExt cx="1440606" cy="1116911"/>
          </a:xfrm>
        </p:grpSpPr>
        <p:sp>
          <p:nvSpPr>
            <p:cNvPr id="418" name="TextBox 48">
              <a:extLst>
                <a:ext uri="{FF2B5EF4-FFF2-40B4-BE49-F238E27FC236}">
                  <a16:creationId xmlns:a16="http://schemas.microsoft.com/office/drawing/2014/main" id="{8F16A7E7-2D98-4235-9D9C-92D20C0E24E5}"/>
                </a:ext>
              </a:extLst>
            </p:cNvPr>
            <p:cNvSpPr txBox="1"/>
            <p:nvPr/>
          </p:nvSpPr>
          <p:spPr bwMode="auto">
            <a:xfrm>
              <a:off x="4658631" y="4729338"/>
              <a:ext cx="1440606" cy="424414"/>
            </a:xfrm>
            <a:prstGeom prst="rect">
              <a:avLst/>
            </a:prstGeom>
            <a:noFill/>
            <a:extLst/>
          </p:spPr>
          <p:txBody>
            <a:bodyPr anchor="ctr" anchorCtr="1" bIns="0" lIns="0" rIns="0" tIns="0" wrap="none">
              <a:normAutofit/>
            </a:bodyPr>
            <a:lstStyle/>
            <a:p>
              <a:pPr latinLnBrk="0"/>
              <a:r>
                <a:rPr altLang="en-US" lang="zh-CN" sz="1400">
                  <a:solidFill>
                    <a:schemeClr val="accent3"/>
                  </a:solidFill>
                  <a:effectLst/>
                  <a:ea charset="-122" panose="020b0503020204020204" pitchFamily="34" typeface="微软雅黑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419" name="TextBox 50">
              <a:extLst>
                <a:ext uri="{FF2B5EF4-FFF2-40B4-BE49-F238E27FC236}">
                  <a16:creationId xmlns:a16="http://schemas.microsoft.com/office/drawing/2014/main" id="{DA19F997-325C-4E6F-B46E-80D094D3A469}"/>
                </a:ext>
              </a:extLst>
            </p:cNvPr>
            <p:cNvSpPr txBox="1"/>
            <p:nvPr/>
          </p:nvSpPr>
          <p:spPr bwMode="auto">
            <a:xfrm>
              <a:off x="4658631" y="5153752"/>
              <a:ext cx="1440606" cy="692497"/>
            </a:xfrm>
            <a:prstGeom prst="rect">
              <a:avLst/>
            </a:prstGeom>
            <a:noFill/>
            <a:extLst/>
          </p:spPr>
          <p:txBody>
            <a:bodyPr anchor="ctr" anchorCtr="1" bIns="0" lIns="0" rIns="0" tIns="0" wrap="square">
              <a:normAutofit/>
            </a:bodyPr>
            <a:lstStyle/>
            <a:p>
              <a:pPr latinLnBrk="0">
                <a:lnSpc>
                  <a:spcPct val="120000"/>
                </a:lnSpc>
              </a:pPr>
              <a:r>
                <a:rPr altLang="en-US" b="0" lang="zh-CN" sz="100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ea charset="-122" panose="020b0503020204020204" pitchFamily="34" typeface="微软雅黑"/>
                  <a:cs typeface="+mn-ea"/>
                  <a:sym typeface="+mn-lt"/>
                </a:rPr>
                <a:t>此部分内容作为文字</a:t>
              </a:r>
              <a:br>
                <a:rPr altLang="en-US" b="0" lang="zh-CN" sz="100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ea charset="-122" panose="020b0503020204020204" pitchFamily="34" typeface="微软雅黑"/>
                  <a:cs typeface="+mn-ea"/>
                  <a:sym typeface="+mn-lt"/>
                </a:rPr>
              </a:br>
              <a:r>
                <a:rPr altLang="en-US" b="0" lang="zh-CN" sz="100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ea charset="-122" panose="020b0503020204020204" pitchFamily="34" typeface="微软雅黑"/>
                  <a:cs typeface="+mn-ea"/>
                  <a:sym typeface="+mn-lt"/>
                </a:rPr>
                <a:t>排版占位显示 </a:t>
              </a:r>
              <a:br>
                <a:rPr altLang="en-US" b="0" lang="zh-CN" sz="100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ea charset="-122" panose="020b0503020204020204" pitchFamily="34" typeface="微软雅黑"/>
                  <a:cs typeface="+mn-ea"/>
                  <a:sym typeface="+mn-lt"/>
                </a:rPr>
              </a:br>
              <a:r>
                <a:rPr altLang="en-US" b="0" lang="zh-CN" sz="100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ea charset="-122" panose="020b0503020204020204" pitchFamily="34" typeface="微软雅黑"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406" name="Group 66">
            <a:extLst>
              <a:ext uri="{FF2B5EF4-FFF2-40B4-BE49-F238E27FC236}">
                <a16:creationId xmlns:a16="http://schemas.microsoft.com/office/drawing/2014/main" id="{5CA77A49-CF39-4F89-9571-C37FD72C5885}"/>
              </a:ext>
            </a:extLst>
          </p:cNvPr>
          <p:cNvGrpSpPr/>
          <p:nvPr/>
        </p:nvGrpSpPr>
        <p:grpSpPr>
          <a:xfrm>
            <a:off x="6400778" y="4469669"/>
            <a:ext cx="1440606" cy="1116911"/>
            <a:chOff x="4658631" y="4729338"/>
            <a:chExt cx="1440606" cy="1116911"/>
          </a:xfrm>
        </p:grpSpPr>
        <p:sp>
          <p:nvSpPr>
            <p:cNvPr id="416" name="TextBox 81">
              <a:extLst>
                <a:ext uri="{FF2B5EF4-FFF2-40B4-BE49-F238E27FC236}">
                  <a16:creationId xmlns:a16="http://schemas.microsoft.com/office/drawing/2014/main" id="{49810D8F-5B7F-4238-A5A2-70F91662D77D}"/>
                </a:ext>
              </a:extLst>
            </p:cNvPr>
            <p:cNvSpPr txBox="1"/>
            <p:nvPr/>
          </p:nvSpPr>
          <p:spPr bwMode="auto">
            <a:xfrm>
              <a:off x="4658631" y="4729338"/>
              <a:ext cx="1440606" cy="424414"/>
            </a:xfrm>
            <a:prstGeom prst="rect">
              <a:avLst/>
            </a:prstGeom>
            <a:noFill/>
            <a:extLst/>
          </p:spPr>
          <p:txBody>
            <a:bodyPr anchor="ctr" anchorCtr="1" bIns="0" lIns="0" rIns="0" tIns="0" wrap="none">
              <a:normAutofit/>
            </a:bodyPr>
            <a:lstStyle/>
            <a:p>
              <a:pPr latinLnBrk="0"/>
              <a:r>
                <a:rPr altLang="en-US" lang="zh-CN" sz="1400">
                  <a:solidFill>
                    <a:schemeClr val="accent4">
                      <a:lumMod val="100000"/>
                    </a:schemeClr>
                  </a:solidFill>
                  <a:effectLst/>
                  <a:ea charset="-122" panose="020b0503020204020204" pitchFamily="34" typeface="微软雅黑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417" name="TextBox 83">
              <a:extLst>
                <a:ext uri="{FF2B5EF4-FFF2-40B4-BE49-F238E27FC236}">
                  <a16:creationId xmlns:a16="http://schemas.microsoft.com/office/drawing/2014/main" id="{82EF6CA6-5CAE-455C-A072-49A3636676CF}"/>
                </a:ext>
              </a:extLst>
            </p:cNvPr>
            <p:cNvSpPr txBox="1"/>
            <p:nvPr/>
          </p:nvSpPr>
          <p:spPr bwMode="auto">
            <a:xfrm>
              <a:off x="4658631" y="5153752"/>
              <a:ext cx="1440606" cy="692497"/>
            </a:xfrm>
            <a:prstGeom prst="rect">
              <a:avLst/>
            </a:prstGeom>
            <a:noFill/>
            <a:extLst/>
          </p:spPr>
          <p:txBody>
            <a:bodyPr anchor="ctr" anchorCtr="1" bIns="0" lIns="0" rIns="0" tIns="0" wrap="square">
              <a:normAutofit/>
            </a:bodyPr>
            <a:lstStyle/>
            <a:p>
              <a:pPr latinLnBrk="0">
                <a:lnSpc>
                  <a:spcPct val="120000"/>
                </a:lnSpc>
              </a:pPr>
              <a:r>
                <a:rPr altLang="en-US" b="0" lang="zh-CN" sz="100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ea charset="-122" panose="020b0503020204020204" pitchFamily="34" typeface="微软雅黑"/>
                  <a:cs typeface="+mn-ea"/>
                  <a:sym typeface="+mn-lt"/>
                </a:rPr>
                <a:t>此部分内容作为文字</a:t>
              </a:r>
              <a:br>
                <a:rPr altLang="en-US" b="0" lang="zh-CN" sz="100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ea charset="-122" panose="020b0503020204020204" pitchFamily="34" typeface="微软雅黑"/>
                  <a:cs typeface="+mn-ea"/>
                  <a:sym typeface="+mn-lt"/>
                </a:rPr>
              </a:br>
              <a:r>
                <a:rPr altLang="en-US" b="0" lang="zh-CN" sz="100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ea charset="-122" panose="020b0503020204020204" pitchFamily="34" typeface="微软雅黑"/>
                  <a:cs typeface="+mn-ea"/>
                  <a:sym typeface="+mn-lt"/>
                </a:rPr>
                <a:t>排版占位显示 </a:t>
              </a:r>
              <a:br>
                <a:rPr altLang="en-US" b="0" lang="zh-CN" sz="100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ea charset="-122" panose="020b0503020204020204" pitchFamily="34" typeface="微软雅黑"/>
                  <a:cs typeface="+mn-ea"/>
                  <a:sym typeface="+mn-lt"/>
                </a:rPr>
              </a:br>
              <a:r>
                <a:rPr altLang="en-US" b="0" lang="zh-CN" sz="100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ea charset="-122" panose="020b0503020204020204" pitchFamily="34" typeface="微软雅黑"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407" name="Group 85">
            <a:extLst>
              <a:ext uri="{FF2B5EF4-FFF2-40B4-BE49-F238E27FC236}">
                <a16:creationId xmlns:a16="http://schemas.microsoft.com/office/drawing/2014/main" id="{F18EE14F-4658-4ED8-A6BD-2CFDA0E9E933}"/>
              </a:ext>
            </a:extLst>
          </p:cNvPr>
          <p:cNvGrpSpPr/>
          <p:nvPr/>
        </p:nvGrpSpPr>
        <p:grpSpPr>
          <a:xfrm>
            <a:off x="8065184" y="4469669"/>
            <a:ext cx="1440606" cy="1116911"/>
            <a:chOff x="4658631" y="4729338"/>
            <a:chExt cx="1440606" cy="1116911"/>
          </a:xfrm>
        </p:grpSpPr>
        <p:sp>
          <p:nvSpPr>
            <p:cNvPr id="414" name="TextBox 87">
              <a:extLst>
                <a:ext uri="{FF2B5EF4-FFF2-40B4-BE49-F238E27FC236}">
                  <a16:creationId xmlns:a16="http://schemas.microsoft.com/office/drawing/2014/main" id="{D9C7C606-6817-4E79-83C2-82AB6551065A}"/>
                </a:ext>
              </a:extLst>
            </p:cNvPr>
            <p:cNvSpPr txBox="1"/>
            <p:nvPr/>
          </p:nvSpPr>
          <p:spPr bwMode="auto">
            <a:xfrm>
              <a:off x="4658631" y="4729338"/>
              <a:ext cx="1440606" cy="424414"/>
            </a:xfrm>
            <a:prstGeom prst="rect">
              <a:avLst/>
            </a:prstGeom>
            <a:noFill/>
            <a:extLst/>
          </p:spPr>
          <p:txBody>
            <a:bodyPr anchor="ctr" anchorCtr="1" bIns="0" lIns="0" rIns="0" tIns="0" wrap="none">
              <a:normAutofit/>
            </a:bodyPr>
            <a:lstStyle/>
            <a:p>
              <a:pPr latinLnBrk="0"/>
              <a:r>
                <a:rPr altLang="en-US" lang="zh-CN" sz="1400">
                  <a:solidFill>
                    <a:schemeClr val="accent5">
                      <a:lumMod val="100000"/>
                    </a:schemeClr>
                  </a:solidFill>
                  <a:effectLst/>
                  <a:ea charset="-122" panose="020b0503020204020204" pitchFamily="34" typeface="微软雅黑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415" name="TextBox 98">
              <a:extLst>
                <a:ext uri="{FF2B5EF4-FFF2-40B4-BE49-F238E27FC236}">
                  <a16:creationId xmlns:a16="http://schemas.microsoft.com/office/drawing/2014/main" id="{5A54F7ED-766F-46EF-9B5C-5297B62D3142}"/>
                </a:ext>
              </a:extLst>
            </p:cNvPr>
            <p:cNvSpPr txBox="1"/>
            <p:nvPr/>
          </p:nvSpPr>
          <p:spPr bwMode="auto">
            <a:xfrm>
              <a:off x="4658631" y="5153752"/>
              <a:ext cx="1440606" cy="692497"/>
            </a:xfrm>
            <a:prstGeom prst="rect">
              <a:avLst/>
            </a:prstGeom>
            <a:noFill/>
            <a:extLst/>
          </p:spPr>
          <p:txBody>
            <a:bodyPr anchor="ctr" anchorCtr="1" bIns="0" lIns="0" rIns="0" tIns="0" wrap="square">
              <a:normAutofit/>
            </a:bodyPr>
            <a:lstStyle/>
            <a:p>
              <a:pPr latinLnBrk="0">
                <a:lnSpc>
                  <a:spcPct val="120000"/>
                </a:lnSpc>
              </a:pPr>
              <a:r>
                <a:rPr altLang="en-US" b="0" lang="zh-CN" sz="100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ea charset="-122" panose="020b0503020204020204" pitchFamily="34" typeface="微软雅黑"/>
                  <a:cs typeface="+mn-ea"/>
                  <a:sym typeface="+mn-lt"/>
                </a:rPr>
                <a:t>此部分内容作为文字</a:t>
              </a:r>
              <a:br>
                <a:rPr altLang="en-US" b="0" lang="zh-CN" sz="100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ea charset="-122" panose="020b0503020204020204" pitchFamily="34" typeface="微软雅黑"/>
                  <a:cs typeface="+mn-ea"/>
                  <a:sym typeface="+mn-lt"/>
                </a:rPr>
              </a:br>
              <a:r>
                <a:rPr altLang="en-US" b="0" lang="zh-CN" sz="100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ea charset="-122" panose="020b0503020204020204" pitchFamily="34" typeface="微软雅黑"/>
                  <a:cs typeface="+mn-ea"/>
                  <a:sym typeface="+mn-lt"/>
                </a:rPr>
                <a:t>排版占位显示 </a:t>
              </a:r>
              <a:br>
                <a:rPr altLang="en-US" b="0" lang="zh-CN" sz="100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ea charset="-122" panose="020b0503020204020204" pitchFamily="34" typeface="微软雅黑"/>
                  <a:cs typeface="+mn-ea"/>
                  <a:sym typeface="+mn-lt"/>
                </a:rPr>
              </a:br>
              <a:r>
                <a:rPr altLang="en-US" b="0" lang="zh-CN" sz="100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ea charset="-122" panose="020b0503020204020204" pitchFamily="34" typeface="微软雅黑"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408" name="Group 99">
            <a:extLst>
              <a:ext uri="{FF2B5EF4-FFF2-40B4-BE49-F238E27FC236}">
                <a16:creationId xmlns:a16="http://schemas.microsoft.com/office/drawing/2014/main" id="{D82358F8-473E-41A7-BF96-82E3A3C137E4}"/>
              </a:ext>
            </a:extLst>
          </p:cNvPr>
          <p:cNvGrpSpPr/>
          <p:nvPr/>
        </p:nvGrpSpPr>
        <p:grpSpPr>
          <a:xfrm>
            <a:off x="3068996" y="4469669"/>
            <a:ext cx="1440606" cy="1116911"/>
            <a:chOff x="4658631" y="4729338"/>
            <a:chExt cx="1440606" cy="1116911"/>
          </a:xfrm>
        </p:grpSpPr>
        <p:sp>
          <p:nvSpPr>
            <p:cNvPr id="412" name="TextBox 100">
              <a:extLst>
                <a:ext uri="{FF2B5EF4-FFF2-40B4-BE49-F238E27FC236}">
                  <a16:creationId xmlns:a16="http://schemas.microsoft.com/office/drawing/2014/main" id="{BDB52A29-3A11-4B89-9BD0-B027AEAA60C5}"/>
                </a:ext>
              </a:extLst>
            </p:cNvPr>
            <p:cNvSpPr txBox="1"/>
            <p:nvPr/>
          </p:nvSpPr>
          <p:spPr bwMode="auto">
            <a:xfrm>
              <a:off x="4658631" y="4729338"/>
              <a:ext cx="1440606" cy="424414"/>
            </a:xfrm>
            <a:prstGeom prst="rect">
              <a:avLst/>
            </a:prstGeom>
            <a:noFill/>
            <a:extLst/>
          </p:spPr>
          <p:txBody>
            <a:bodyPr anchor="ctr" anchorCtr="1" bIns="0" lIns="0" rIns="0" tIns="0" wrap="none">
              <a:normAutofit/>
            </a:bodyPr>
            <a:lstStyle/>
            <a:p>
              <a:pPr latinLnBrk="0"/>
              <a:r>
                <a:rPr altLang="en-US" lang="zh-CN" sz="1400">
                  <a:solidFill>
                    <a:schemeClr val="accent2">
                      <a:lumMod val="100000"/>
                    </a:schemeClr>
                  </a:solidFill>
                  <a:effectLst/>
                  <a:ea charset="-122" panose="020b0503020204020204" pitchFamily="34" typeface="微软雅黑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413" name="TextBox 101">
              <a:extLst>
                <a:ext uri="{FF2B5EF4-FFF2-40B4-BE49-F238E27FC236}">
                  <a16:creationId xmlns:a16="http://schemas.microsoft.com/office/drawing/2014/main" id="{86199C52-22B2-4864-86A8-1F03AE88521A}"/>
                </a:ext>
              </a:extLst>
            </p:cNvPr>
            <p:cNvSpPr txBox="1"/>
            <p:nvPr/>
          </p:nvSpPr>
          <p:spPr bwMode="auto">
            <a:xfrm>
              <a:off x="4658631" y="5153752"/>
              <a:ext cx="1440606" cy="692497"/>
            </a:xfrm>
            <a:prstGeom prst="rect">
              <a:avLst/>
            </a:prstGeom>
            <a:noFill/>
            <a:extLst/>
          </p:spPr>
          <p:txBody>
            <a:bodyPr anchor="ctr" anchorCtr="1" bIns="0" lIns="0" rIns="0" tIns="0" wrap="square">
              <a:normAutofit/>
            </a:bodyPr>
            <a:lstStyle/>
            <a:p>
              <a:pPr latinLnBrk="0">
                <a:lnSpc>
                  <a:spcPct val="120000"/>
                </a:lnSpc>
              </a:pPr>
              <a:r>
                <a:rPr altLang="en-US" b="0" lang="zh-CN" sz="100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ea charset="-122" panose="020b0503020204020204" pitchFamily="34" typeface="微软雅黑"/>
                  <a:cs typeface="+mn-ea"/>
                  <a:sym typeface="+mn-lt"/>
                </a:rPr>
                <a:t>此部分内容作为文字</a:t>
              </a:r>
              <a:br>
                <a:rPr altLang="en-US" b="0" lang="zh-CN" sz="100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ea charset="-122" panose="020b0503020204020204" pitchFamily="34" typeface="微软雅黑"/>
                  <a:cs typeface="+mn-ea"/>
                  <a:sym typeface="+mn-lt"/>
                </a:rPr>
              </a:br>
              <a:r>
                <a:rPr altLang="en-US" b="0" lang="zh-CN" sz="100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ea charset="-122" panose="020b0503020204020204" pitchFamily="34" typeface="微软雅黑"/>
                  <a:cs typeface="+mn-ea"/>
                  <a:sym typeface="+mn-lt"/>
                </a:rPr>
                <a:t>排版占位显示 </a:t>
              </a:r>
              <a:br>
                <a:rPr altLang="en-US" b="0" lang="zh-CN" sz="100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ea charset="-122" panose="020b0503020204020204" pitchFamily="34" typeface="微软雅黑"/>
                  <a:cs typeface="+mn-ea"/>
                  <a:sym typeface="+mn-lt"/>
                </a:rPr>
              </a:br>
              <a:r>
                <a:rPr altLang="en-US" b="0" lang="zh-CN" sz="100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ea charset="-122" panose="020b0503020204020204" pitchFamily="34" typeface="微软雅黑"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409" name="Group 102">
            <a:extLst>
              <a:ext uri="{FF2B5EF4-FFF2-40B4-BE49-F238E27FC236}">
                <a16:creationId xmlns:a16="http://schemas.microsoft.com/office/drawing/2014/main" id="{DC52B1A3-F9DD-452C-974B-B8DF951E55BB}"/>
              </a:ext>
            </a:extLst>
          </p:cNvPr>
          <p:cNvGrpSpPr/>
          <p:nvPr/>
        </p:nvGrpSpPr>
        <p:grpSpPr>
          <a:xfrm>
            <a:off x="1407562" y="4469669"/>
            <a:ext cx="1440606" cy="1116911"/>
            <a:chOff x="4658631" y="4729338"/>
            <a:chExt cx="1440606" cy="1116911"/>
          </a:xfrm>
        </p:grpSpPr>
        <p:sp>
          <p:nvSpPr>
            <p:cNvPr id="410" name="TextBox 103">
              <a:extLst>
                <a:ext uri="{FF2B5EF4-FFF2-40B4-BE49-F238E27FC236}">
                  <a16:creationId xmlns:a16="http://schemas.microsoft.com/office/drawing/2014/main" id="{CEF485A8-EA23-4EB1-BEBE-082F9B57606D}"/>
                </a:ext>
              </a:extLst>
            </p:cNvPr>
            <p:cNvSpPr txBox="1"/>
            <p:nvPr/>
          </p:nvSpPr>
          <p:spPr bwMode="auto">
            <a:xfrm>
              <a:off x="4658631" y="4729338"/>
              <a:ext cx="1440606" cy="424414"/>
            </a:xfrm>
            <a:prstGeom prst="rect">
              <a:avLst/>
            </a:prstGeom>
            <a:noFill/>
            <a:extLst/>
          </p:spPr>
          <p:txBody>
            <a:bodyPr anchor="ctr" anchorCtr="1" bIns="0" lIns="0" rIns="0" tIns="0" wrap="none">
              <a:normAutofit/>
            </a:bodyPr>
            <a:lstStyle/>
            <a:p>
              <a:pPr latinLnBrk="0"/>
              <a:r>
                <a:rPr altLang="en-US" lang="zh-CN" sz="1400">
                  <a:solidFill>
                    <a:schemeClr val="accent1">
                      <a:lumMod val="100000"/>
                    </a:schemeClr>
                  </a:solidFill>
                  <a:effectLst/>
                  <a:ea charset="-122" panose="020b0503020204020204" pitchFamily="34" typeface="微软雅黑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411" name="TextBox 104">
              <a:extLst>
                <a:ext uri="{FF2B5EF4-FFF2-40B4-BE49-F238E27FC236}">
                  <a16:creationId xmlns:a16="http://schemas.microsoft.com/office/drawing/2014/main" id="{F5E88876-3C02-4453-B3D5-290B9A6411C0}"/>
                </a:ext>
              </a:extLst>
            </p:cNvPr>
            <p:cNvSpPr txBox="1"/>
            <p:nvPr/>
          </p:nvSpPr>
          <p:spPr bwMode="auto">
            <a:xfrm>
              <a:off x="4658631" y="5153752"/>
              <a:ext cx="1440606" cy="692497"/>
            </a:xfrm>
            <a:prstGeom prst="rect">
              <a:avLst/>
            </a:prstGeom>
            <a:noFill/>
            <a:extLst/>
          </p:spPr>
          <p:txBody>
            <a:bodyPr anchor="ctr" anchorCtr="1" bIns="0" lIns="0" rIns="0" tIns="0" wrap="square">
              <a:normAutofit/>
            </a:bodyPr>
            <a:lstStyle/>
            <a:p>
              <a:pPr latinLnBrk="0">
                <a:lnSpc>
                  <a:spcPct val="120000"/>
                </a:lnSpc>
              </a:pPr>
              <a:r>
                <a:rPr altLang="en-US" b="0" lang="zh-CN" sz="100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ea charset="-122" panose="020b0503020204020204" pitchFamily="34" typeface="微软雅黑"/>
                  <a:cs typeface="+mn-ea"/>
                  <a:sym typeface="+mn-lt"/>
                </a:rPr>
                <a:t>此部分内容作为文字</a:t>
              </a:r>
              <a:br>
                <a:rPr altLang="en-US" b="0" lang="zh-CN" sz="100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ea charset="-122" panose="020b0503020204020204" pitchFamily="34" typeface="微软雅黑"/>
                  <a:cs typeface="+mn-ea"/>
                  <a:sym typeface="+mn-lt"/>
                </a:rPr>
              </a:br>
              <a:r>
                <a:rPr altLang="en-US" b="0" lang="zh-CN" sz="100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ea charset="-122" panose="020b0503020204020204" pitchFamily="34" typeface="微软雅黑"/>
                  <a:cs typeface="+mn-ea"/>
                  <a:sym typeface="+mn-lt"/>
                </a:rPr>
                <a:t>排版占位显示 </a:t>
              </a:r>
              <a:br>
                <a:rPr altLang="en-US" b="0" lang="zh-CN" sz="100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ea charset="-122" panose="020b0503020204020204" pitchFamily="34" typeface="微软雅黑"/>
                  <a:cs typeface="+mn-ea"/>
                  <a:sym typeface="+mn-lt"/>
                </a:rPr>
              </a:br>
              <a:r>
                <a:rPr altLang="en-US" b="0" lang="zh-CN" sz="100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ea charset="-122" panose="020b0503020204020204" pitchFamily="34" typeface="微软雅黑"/>
                  <a:cs typeface="+mn-ea"/>
                  <a:sym typeface="+mn-lt"/>
                </a:rPr>
                <a:t>（建议使用主题字体）</a:t>
              </a:r>
            </a:p>
          </p:txBody>
        </p:sp>
      </p:grpSp>
    </p:spTree>
    <p:extLst>
      <p:ext uri="{BB962C8B-B14F-4D97-AF65-F5344CB8AC3E}">
        <p14:creationId val="81673713"/>
      </p:ext>
    </p:extLst>
  </p:cSld>
  <p:clrMapOvr>
    <a:masterClrMapping/>
  </p:clrMapOvr>
  <p:transition spd="slow">
    <p:randomBar dir="vert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2" presetSubtype="4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8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12" presetSubtype="4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2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3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5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5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1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6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7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6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3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7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9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8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3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4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5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6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id="8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9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0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1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2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9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5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6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7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8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id="9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1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2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3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4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grpId="0" id="10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7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8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9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0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id="11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3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4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5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6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fill="hold" grpId="0" id="11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9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1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2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fill="hold" id="12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5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6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7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8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fill="hold" grpId="0" id="12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1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2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3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4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fill="hold" id="13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7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8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9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0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fill="hold" id="14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3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4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5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6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fill="hold" id="14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9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0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1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2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fill="hold" id="15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5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6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7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8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fill="hold" id="15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1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2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3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82"/>
      <p:bldP grpId="0" spid="383"/>
      <p:bldP grpId="0" spid="386"/>
      <p:bldP grpId="0" spid="391"/>
      <p:bldP grpId="0" spid="392"/>
      <p:bldP grpId="0" spid="393"/>
      <p:bldP grpId="0" spid="394"/>
      <p:bldP grpId="0" spid="396"/>
      <p:bldP grpId="0" spid="398"/>
      <p:bldP grpId="0" spid="400"/>
      <p:bldP grpId="0" spid="402"/>
      <p:bldP grpId="0" spid="404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等腰三角形 3">
            <a:extLst>
              <a:ext uri="{FF2B5EF4-FFF2-40B4-BE49-F238E27FC236}">
                <a16:creationId xmlns:a16="http://schemas.microsoft.com/office/drawing/2014/main" id="{694AF3F3-6C4A-45F6-A94E-B5EB9E3A28D3}"/>
              </a:ext>
            </a:extLst>
          </p:cNvPr>
          <p:cNvSpPr/>
          <p:nvPr/>
        </p:nvSpPr>
        <p:spPr>
          <a:xfrm rot="10800000">
            <a:off x="1895476" y="2400929"/>
            <a:ext cx="3140761" cy="2437050"/>
          </a:xfrm>
          <a:prstGeom prst="triangle">
            <a:avLst/>
          </a:prstGeom>
          <a:solidFill>
            <a:schemeClr val="accent1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5" name="文本框 54">
            <a:extLst>
              <a:ext uri="{FF2B5EF4-FFF2-40B4-BE49-F238E27FC236}">
                <a16:creationId xmlns:a16="http://schemas.microsoft.com/office/drawing/2014/main" id="{76CF1873-8BD1-4F6B-BB7C-699AA9271495}"/>
              </a:ext>
            </a:extLst>
          </p:cNvPr>
          <p:cNvSpPr txBox="1"/>
          <p:nvPr/>
        </p:nvSpPr>
        <p:spPr>
          <a:xfrm>
            <a:off x="1895475" y="1980188"/>
            <a:ext cx="3140761" cy="288936"/>
          </a:xfrm>
          <a:prstGeom prst="rect">
            <a:avLst/>
          </a:prstGeom>
        </p:spPr>
        <p:txBody>
          <a:bodyPr anchor="ctr" wrap="none">
            <a:normAutofit fontScale="77500" lnSpcReduction="20000"/>
          </a:bodyPr>
          <a:lstStyle/>
          <a:p>
            <a:pPr algn="ctr">
              <a:lnSpc>
                <a:spcPct val="120000"/>
              </a:lnSpc>
            </a:pPr>
            <a:r>
              <a:rPr altLang="en-US" b="1" lang="zh-CN" sz="1600">
                <a:solidFill>
                  <a:schemeClr val="accent1">
                    <a:lumMod val="100000"/>
                  </a:schemeClr>
                </a:solidFill>
                <a:ea charset="-122" panose="020b0503020204020204" pitchFamily="34" typeface="微软雅黑"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6" name="等腰三角形 5">
            <a:extLst>
              <a:ext uri="{FF2B5EF4-FFF2-40B4-BE49-F238E27FC236}">
                <a16:creationId xmlns:a16="http://schemas.microsoft.com/office/drawing/2014/main" id="{DB80F261-CC9E-4333-87EF-DA084E8FC246}"/>
              </a:ext>
            </a:extLst>
          </p:cNvPr>
          <p:cNvSpPr/>
          <p:nvPr/>
        </p:nvSpPr>
        <p:spPr>
          <a:xfrm rot="10800000">
            <a:off x="4901139" y="2400928"/>
            <a:ext cx="1213905" cy="941921"/>
          </a:xfrm>
          <a:prstGeom prst="triangle">
            <a:avLst/>
          </a:prstGeom>
          <a:solidFill>
            <a:schemeClr val="accent2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7" name="文本框 56">
            <a:extLst>
              <a:ext uri="{FF2B5EF4-FFF2-40B4-BE49-F238E27FC236}">
                <a16:creationId xmlns:a16="http://schemas.microsoft.com/office/drawing/2014/main" id="{5C47AA65-6650-48F2-BF3E-4A0A09FE119A}"/>
              </a:ext>
            </a:extLst>
          </p:cNvPr>
          <p:cNvSpPr txBox="1"/>
          <p:nvPr/>
        </p:nvSpPr>
        <p:spPr>
          <a:xfrm>
            <a:off x="4533009" y="1980188"/>
            <a:ext cx="1950166" cy="288936"/>
          </a:xfrm>
          <a:prstGeom prst="rect">
            <a:avLst/>
          </a:prstGeom>
        </p:spPr>
        <p:txBody>
          <a:bodyPr anchor="ctr" wrap="none">
            <a:normAutofit fontScale="77500" lnSpcReduction="20000"/>
          </a:bodyPr>
          <a:lstStyle/>
          <a:p>
            <a:pPr algn="ctr">
              <a:lnSpc>
                <a:spcPct val="120000"/>
              </a:lnSpc>
            </a:pPr>
            <a:r>
              <a:rPr altLang="en-US" b="1" lang="zh-CN" sz="1600">
                <a:solidFill>
                  <a:schemeClr val="accent2">
                    <a:lumMod val="100000"/>
                  </a:schemeClr>
                </a:solidFill>
                <a:ea charset="-122" panose="020b0503020204020204" pitchFamily="34" typeface="微软雅黑"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8" name="等腰三角形 7">
            <a:extLst>
              <a:ext uri="{FF2B5EF4-FFF2-40B4-BE49-F238E27FC236}">
                <a16:creationId xmlns:a16="http://schemas.microsoft.com/office/drawing/2014/main" id="{8FAB1343-2CF8-4739-81B6-E3BAD0A71195}"/>
              </a:ext>
            </a:extLst>
          </p:cNvPr>
          <p:cNvSpPr/>
          <p:nvPr/>
        </p:nvSpPr>
        <p:spPr>
          <a:xfrm rot="10800000">
            <a:off x="5979946" y="2400930"/>
            <a:ext cx="2543299" cy="1973449"/>
          </a:xfrm>
          <a:prstGeom prst="triangle">
            <a:avLst/>
          </a:prstGeom>
          <a:solidFill>
            <a:schemeClr val="accent3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9" name="文本框 58">
            <a:extLst>
              <a:ext uri="{FF2B5EF4-FFF2-40B4-BE49-F238E27FC236}">
                <a16:creationId xmlns:a16="http://schemas.microsoft.com/office/drawing/2014/main" id="{0F00E2F6-9358-471B-9A4B-4868D74187F9}"/>
              </a:ext>
            </a:extLst>
          </p:cNvPr>
          <p:cNvSpPr txBox="1"/>
          <p:nvPr/>
        </p:nvSpPr>
        <p:spPr>
          <a:xfrm>
            <a:off x="6113339" y="1980188"/>
            <a:ext cx="2276509" cy="288936"/>
          </a:xfrm>
          <a:prstGeom prst="rect">
            <a:avLst/>
          </a:prstGeom>
        </p:spPr>
        <p:txBody>
          <a:bodyPr anchor="ctr" wrap="none">
            <a:normAutofit fontScale="77500" lnSpcReduction="20000"/>
          </a:bodyPr>
          <a:lstStyle/>
          <a:p>
            <a:pPr algn="ctr">
              <a:lnSpc>
                <a:spcPct val="120000"/>
              </a:lnSpc>
            </a:pPr>
            <a:r>
              <a:rPr altLang="en-US" b="1" lang="zh-CN" sz="1600">
                <a:solidFill>
                  <a:schemeClr val="accent3">
                    <a:lumMod val="100000"/>
                  </a:schemeClr>
                </a:solidFill>
                <a:ea charset="-122" panose="020b0503020204020204" pitchFamily="34" typeface="微软雅黑"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0" name="等腰三角形 9">
            <a:extLst>
              <a:ext uri="{FF2B5EF4-FFF2-40B4-BE49-F238E27FC236}">
                <a16:creationId xmlns:a16="http://schemas.microsoft.com/office/drawing/2014/main" id="{73BD745F-B320-4FF8-8752-837EC07A2BE5}"/>
              </a:ext>
            </a:extLst>
          </p:cNvPr>
          <p:cNvSpPr/>
          <p:nvPr/>
        </p:nvSpPr>
        <p:spPr>
          <a:xfrm rot="10800000">
            <a:off x="8384846" y="2400930"/>
            <a:ext cx="1546849" cy="1200266"/>
          </a:xfrm>
          <a:prstGeom prst="triangle">
            <a:avLst/>
          </a:prstGeom>
          <a:solidFill>
            <a:schemeClr val="accent4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11" name="文本框 60">
            <a:extLst>
              <a:ext uri="{FF2B5EF4-FFF2-40B4-BE49-F238E27FC236}">
                <a16:creationId xmlns:a16="http://schemas.microsoft.com/office/drawing/2014/main" id="{3BDAD22C-1840-43D6-BCCB-C3C65EAF6BCC}"/>
              </a:ext>
            </a:extLst>
          </p:cNvPr>
          <p:cNvSpPr txBox="1"/>
          <p:nvPr/>
        </p:nvSpPr>
        <p:spPr>
          <a:xfrm>
            <a:off x="8020016" y="1980188"/>
            <a:ext cx="2276509" cy="288936"/>
          </a:xfrm>
          <a:prstGeom prst="rect">
            <a:avLst/>
          </a:prstGeom>
        </p:spPr>
        <p:txBody>
          <a:bodyPr anchor="ctr" wrap="none">
            <a:normAutofit fontScale="77500" lnSpcReduction="20000"/>
          </a:bodyPr>
          <a:lstStyle/>
          <a:p>
            <a:pPr algn="ctr">
              <a:lnSpc>
                <a:spcPct val="120000"/>
              </a:lnSpc>
            </a:pPr>
            <a:r>
              <a:rPr altLang="en-US" b="1" lang="zh-CN" sz="1600">
                <a:solidFill>
                  <a:schemeClr val="accent4">
                    <a:lumMod val="100000"/>
                  </a:schemeClr>
                </a:solidFill>
                <a:ea charset="-122" panose="020b0503020204020204" pitchFamily="34" typeface="微软雅黑"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8E41DE1-19E0-46E4-9178-DB81536F505E}"/>
              </a:ext>
            </a:extLst>
          </p:cNvPr>
          <p:cNvSpPr/>
          <p:nvPr/>
        </p:nvSpPr>
        <p:spPr>
          <a:xfrm>
            <a:off x="2318851" y="5125452"/>
            <a:ext cx="2294010" cy="640911"/>
          </a:xfrm>
          <a:prstGeom prst="rect">
            <a:avLst/>
          </a:prstGeom>
        </p:spPr>
        <p:txBody>
          <a:bodyPr anchor="ctr" wrap="square">
            <a:normAutofit/>
          </a:bodyPr>
          <a:lstStyle/>
          <a:p>
            <a:pPr algn="ctr">
              <a:lnSpc>
                <a:spcPct val="120000"/>
              </a:lnSpc>
              <a:buClr>
                <a:srgbClr val="E24848"/>
              </a:buClr>
              <a:defRPr/>
            </a:pPr>
            <a:r>
              <a:rPr altLang="en-US" lang="zh-CN" noProof="1" sz="1200">
                <a:ea charset="-122" panose="020b0503020204020204" pitchFamily="34" typeface="微软雅黑"/>
                <a:cs typeface="+mn-ea"/>
                <a:sym typeface="+mn-lt"/>
              </a:rPr>
              <a:t>此部分内容作为文字排版占位显示</a:t>
            </a:r>
            <a:br>
              <a:rPr altLang="en-US" lang="zh-CN" noProof="1" sz="1200">
                <a:ea charset="-122" panose="020b0503020204020204" pitchFamily="34" typeface="微软雅黑"/>
                <a:cs typeface="+mn-ea"/>
                <a:sym typeface="+mn-lt"/>
              </a:rPr>
            </a:br>
            <a:r>
              <a:rPr altLang="en-US" lang="zh-CN" noProof="1" sz="1200">
                <a:ea charset="-122" panose="020b0503020204020204" pitchFamily="34" typeface="微软雅黑"/>
                <a:cs typeface="+mn-ea"/>
                <a:sym typeface="+mn-lt"/>
              </a:rPr>
              <a:t>（建议使用主题字体）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7400BDAC-0FEB-46C8-AB84-F6FA5550F1C0}"/>
              </a:ext>
            </a:extLst>
          </p:cNvPr>
          <p:cNvSpPr/>
          <p:nvPr/>
        </p:nvSpPr>
        <p:spPr>
          <a:xfrm>
            <a:off x="4382182" y="3662659"/>
            <a:ext cx="2294010" cy="640911"/>
          </a:xfrm>
          <a:prstGeom prst="rect">
            <a:avLst/>
          </a:prstGeom>
        </p:spPr>
        <p:txBody>
          <a:bodyPr anchor="ctr" wrap="square">
            <a:normAutofit/>
          </a:bodyPr>
          <a:lstStyle/>
          <a:p>
            <a:pPr algn="ctr">
              <a:lnSpc>
                <a:spcPct val="120000"/>
              </a:lnSpc>
              <a:buClr>
                <a:srgbClr val="E24848"/>
              </a:buClr>
              <a:defRPr/>
            </a:pPr>
            <a:r>
              <a:rPr altLang="en-US" lang="zh-CN" noProof="1" sz="1200">
                <a:ea charset="-122" panose="020b0503020204020204" pitchFamily="34" typeface="微软雅黑"/>
                <a:cs typeface="+mn-ea"/>
                <a:sym typeface="+mn-lt"/>
              </a:rPr>
              <a:t>此部分内容作为文字排版占位显示</a:t>
            </a:r>
            <a:br>
              <a:rPr altLang="en-US" lang="zh-CN" noProof="1" sz="1200">
                <a:ea charset="-122" panose="020b0503020204020204" pitchFamily="34" typeface="微软雅黑"/>
                <a:cs typeface="+mn-ea"/>
                <a:sym typeface="+mn-lt"/>
              </a:rPr>
            </a:br>
            <a:r>
              <a:rPr altLang="en-US" lang="zh-CN" noProof="1" sz="1200">
                <a:ea charset="-122" panose="020b0503020204020204" pitchFamily="34" typeface="微软雅黑"/>
                <a:cs typeface="+mn-ea"/>
                <a:sym typeface="+mn-lt"/>
              </a:rPr>
              <a:t>（建议使用主题字体）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639CCDD2-A07D-4E31-8635-04843B2EDA93}"/>
              </a:ext>
            </a:extLst>
          </p:cNvPr>
          <p:cNvSpPr/>
          <p:nvPr/>
        </p:nvSpPr>
        <p:spPr>
          <a:xfrm>
            <a:off x="6090840" y="4719105"/>
            <a:ext cx="2294010" cy="640911"/>
          </a:xfrm>
          <a:prstGeom prst="rect">
            <a:avLst/>
          </a:prstGeom>
        </p:spPr>
        <p:txBody>
          <a:bodyPr anchor="ctr" wrap="square">
            <a:normAutofit/>
          </a:bodyPr>
          <a:lstStyle/>
          <a:p>
            <a:pPr algn="ctr">
              <a:lnSpc>
                <a:spcPct val="120000"/>
              </a:lnSpc>
              <a:buClr>
                <a:srgbClr val="E24848"/>
              </a:buClr>
              <a:defRPr/>
            </a:pPr>
            <a:r>
              <a:rPr altLang="en-US" lang="zh-CN" noProof="1" sz="1200">
                <a:ea charset="-122" panose="020b0503020204020204" pitchFamily="34" typeface="微软雅黑"/>
                <a:cs typeface="+mn-ea"/>
                <a:sym typeface="+mn-lt"/>
              </a:rPr>
              <a:t>此部分内容作为文字排版占位显示</a:t>
            </a:r>
            <a:br>
              <a:rPr altLang="en-US" lang="zh-CN" noProof="1" sz="1200">
                <a:ea charset="-122" panose="020b0503020204020204" pitchFamily="34" typeface="微软雅黑"/>
                <a:cs typeface="+mn-ea"/>
                <a:sym typeface="+mn-lt"/>
              </a:rPr>
            </a:br>
            <a:r>
              <a:rPr altLang="en-US" lang="zh-CN" noProof="1" sz="1200">
                <a:ea charset="-122" panose="020b0503020204020204" pitchFamily="34" typeface="微软雅黑"/>
                <a:cs typeface="+mn-ea"/>
                <a:sym typeface="+mn-lt"/>
              </a:rPr>
              <a:t>（建议使用主题字体）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EC4FFB8E-2983-408A-A167-B03389BA54F2}"/>
              </a:ext>
            </a:extLst>
          </p:cNvPr>
          <p:cNvSpPr/>
          <p:nvPr/>
        </p:nvSpPr>
        <p:spPr>
          <a:xfrm>
            <a:off x="8002311" y="3865272"/>
            <a:ext cx="2294010" cy="640911"/>
          </a:xfrm>
          <a:prstGeom prst="rect">
            <a:avLst/>
          </a:prstGeom>
        </p:spPr>
        <p:txBody>
          <a:bodyPr anchor="ctr" wrap="square">
            <a:normAutofit/>
          </a:bodyPr>
          <a:lstStyle/>
          <a:p>
            <a:pPr algn="ctr">
              <a:lnSpc>
                <a:spcPct val="120000"/>
              </a:lnSpc>
              <a:buClr>
                <a:srgbClr val="E24848"/>
              </a:buClr>
              <a:defRPr/>
            </a:pPr>
            <a:r>
              <a:rPr altLang="en-US" lang="zh-CN" noProof="1" sz="1200">
                <a:ea charset="-122" panose="020b0503020204020204" pitchFamily="34" typeface="微软雅黑"/>
                <a:cs typeface="+mn-ea"/>
                <a:sym typeface="+mn-lt"/>
              </a:rPr>
              <a:t>此部分内容作为文字排版占位显示</a:t>
            </a:r>
            <a:br>
              <a:rPr altLang="en-US" lang="zh-CN" noProof="1" sz="1200">
                <a:ea charset="-122" panose="020b0503020204020204" pitchFamily="34" typeface="微软雅黑"/>
                <a:cs typeface="+mn-ea"/>
                <a:sym typeface="+mn-lt"/>
              </a:rPr>
            </a:br>
            <a:r>
              <a:rPr altLang="en-US" lang="zh-CN" noProof="1" sz="1200">
                <a:ea charset="-122" panose="020b0503020204020204" pitchFamily="34" typeface="微软雅黑"/>
                <a:cs typeface="+mn-ea"/>
                <a:sym typeface="+mn-lt"/>
              </a:rPr>
              <a:t>（建议使用主题字体）</a:t>
            </a: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BE8DD883-6600-40B4-8B8A-100E066EF529}"/>
              </a:ext>
            </a:extLst>
          </p:cNvPr>
          <p:cNvGrpSpPr/>
          <p:nvPr/>
        </p:nvGrpSpPr>
        <p:grpSpPr>
          <a:xfrm>
            <a:off x="3192026" y="1307023"/>
            <a:ext cx="547673" cy="547685"/>
            <a:chOff x="1260653" y="5164525"/>
            <a:chExt cx="449900" cy="449911"/>
          </a:xfrm>
          <a:solidFill>
            <a:srgbClr val="F24868"/>
          </a:solidFill>
        </p:grpSpPr>
        <p:sp>
          <p:nvSpPr>
            <p:cNvPr id="30" name="任意多边形: 形状 29">
              <a:extLst>
                <a:ext uri="{FF2B5EF4-FFF2-40B4-BE49-F238E27FC236}">
                  <a16:creationId xmlns:a16="http://schemas.microsoft.com/office/drawing/2014/main" id="{A9326A4B-2483-4F3F-9435-ED621A28E9CB}"/>
                </a:ext>
              </a:extLst>
            </p:cNvPr>
            <p:cNvSpPr/>
            <p:nvPr/>
          </p:nvSpPr>
          <p:spPr bwMode="auto">
            <a:xfrm>
              <a:off x="1317437" y="5538724"/>
              <a:ext cx="75712" cy="75712"/>
            </a:xfrm>
            <a:custGeom>
              <a:gdLst>
                <a:gd fmla="*/ 69 w 154" name="T0"/>
                <a:gd fmla="*/ 39 h 155" name="T1"/>
                <a:gd fmla="*/ 54 w 154" name="T2"/>
                <a:gd fmla="*/ 46 h 155" name="T3"/>
                <a:gd fmla="*/ 44 w 154" name="T4"/>
                <a:gd fmla="*/ 57 h 155" name="T5"/>
                <a:gd fmla="*/ 39 w 154" name="T6"/>
                <a:gd fmla="*/ 70 h 155" name="T7"/>
                <a:gd fmla="*/ 39 w 154" name="T8"/>
                <a:gd fmla="*/ 85 h 155" name="T9"/>
                <a:gd fmla="*/ 44 w 154" name="T10"/>
                <a:gd fmla="*/ 100 h 155" name="T11"/>
                <a:gd fmla="*/ 54 w 154" name="T12"/>
                <a:gd fmla="*/ 110 h 155" name="T13"/>
                <a:gd fmla="*/ 69 w 154" name="T14"/>
                <a:gd fmla="*/ 116 h 155" name="T15"/>
                <a:gd fmla="*/ 85 w 154" name="T16"/>
                <a:gd fmla="*/ 116 h 155" name="T17"/>
                <a:gd fmla="*/ 98 w 154" name="T18"/>
                <a:gd fmla="*/ 110 h 155" name="T19"/>
                <a:gd fmla="*/ 109 w 154" name="T20"/>
                <a:gd fmla="*/ 100 h 155" name="T21"/>
                <a:gd fmla="*/ 115 w 154" name="T22"/>
                <a:gd fmla="*/ 85 h 155" name="T23"/>
                <a:gd fmla="*/ 115 w 154" name="T24"/>
                <a:gd fmla="*/ 70 h 155" name="T25"/>
                <a:gd fmla="*/ 109 w 154" name="T26"/>
                <a:gd fmla="*/ 57 h 155" name="T27"/>
                <a:gd fmla="*/ 98 w 154" name="T28"/>
                <a:gd fmla="*/ 46 h 155" name="T29"/>
                <a:gd fmla="*/ 85 w 154" name="T30"/>
                <a:gd fmla="*/ 39 h 155" name="T31"/>
                <a:gd fmla="*/ 76 w 154" name="T32"/>
                <a:gd fmla="*/ 155 h 155" name="T33"/>
                <a:gd fmla="*/ 62 w 154" name="T34"/>
                <a:gd fmla="*/ 153 h 155" name="T35"/>
                <a:gd fmla="*/ 46 w 154" name="T36"/>
                <a:gd fmla="*/ 149 h 155" name="T37"/>
                <a:gd fmla="*/ 21 w 154" name="T38"/>
                <a:gd fmla="*/ 133 h 155" name="T39"/>
                <a:gd fmla="*/ 5 w 154" name="T40"/>
                <a:gd fmla="*/ 108 h 155" name="T41"/>
                <a:gd fmla="*/ 1 w 154" name="T42"/>
                <a:gd fmla="*/ 94 h 155" name="T43"/>
                <a:gd fmla="*/ 0 w 154" name="T44"/>
                <a:gd fmla="*/ 78 h 155" name="T45"/>
                <a:gd fmla="*/ 1 w 154" name="T46"/>
                <a:gd fmla="*/ 62 h 155" name="T47"/>
                <a:gd fmla="*/ 5 w 154" name="T48"/>
                <a:gd fmla="*/ 48 h 155" name="T49"/>
                <a:gd fmla="*/ 21 w 154" name="T50"/>
                <a:gd fmla="*/ 23 h 155" name="T51"/>
                <a:gd fmla="*/ 46 w 154" name="T52"/>
                <a:gd fmla="*/ 6 h 155" name="T53"/>
                <a:gd fmla="*/ 62 w 154" name="T54"/>
                <a:gd fmla="*/ 2 h 155" name="T55"/>
                <a:gd fmla="*/ 76 w 154" name="T56"/>
                <a:gd fmla="*/ 0 h 155" name="T57"/>
                <a:gd fmla="*/ 92 w 154" name="T58"/>
                <a:gd fmla="*/ 2 h 155" name="T59"/>
                <a:gd fmla="*/ 106 w 154" name="T60"/>
                <a:gd fmla="*/ 6 h 155" name="T61"/>
                <a:gd fmla="*/ 131 w 154" name="T62"/>
                <a:gd fmla="*/ 23 h 155" name="T63"/>
                <a:gd fmla="*/ 148 w 154" name="T64"/>
                <a:gd fmla="*/ 48 h 155" name="T65"/>
                <a:gd fmla="*/ 152 w 154" name="T66"/>
                <a:gd fmla="*/ 62 h 155" name="T67"/>
                <a:gd fmla="*/ 154 w 154" name="T68"/>
                <a:gd fmla="*/ 78 h 155" name="T69"/>
                <a:gd fmla="*/ 152 w 154" name="T70"/>
                <a:gd fmla="*/ 94 h 155" name="T71"/>
                <a:gd fmla="*/ 148 w 154" name="T72"/>
                <a:gd fmla="*/ 108 h 155" name="T73"/>
                <a:gd fmla="*/ 131 w 154" name="T74"/>
                <a:gd fmla="*/ 133 h 155" name="T75"/>
                <a:gd fmla="*/ 106 w 154" name="T76"/>
                <a:gd fmla="*/ 149 h 155" name="T77"/>
                <a:gd fmla="*/ 92 w 154" name="T78"/>
                <a:gd fmla="*/ 153 h 155" name="T79"/>
                <a:gd fmla="*/ 76 w 154" name="T80"/>
                <a:gd fmla="*/ 155 h 155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155" w="154">
                  <a:moveTo>
                    <a:pt x="76" y="39"/>
                  </a:moveTo>
                  <a:lnTo>
                    <a:pt x="69" y="39"/>
                  </a:lnTo>
                  <a:lnTo>
                    <a:pt x="62" y="42"/>
                  </a:lnTo>
                  <a:lnTo>
                    <a:pt x="54" y="46"/>
                  </a:lnTo>
                  <a:lnTo>
                    <a:pt x="49" y="51"/>
                  </a:lnTo>
                  <a:lnTo>
                    <a:pt x="44" y="57"/>
                  </a:lnTo>
                  <a:lnTo>
                    <a:pt x="41" y="62"/>
                  </a:lnTo>
                  <a:lnTo>
                    <a:pt x="39" y="70"/>
                  </a:lnTo>
                  <a:lnTo>
                    <a:pt x="39" y="78"/>
                  </a:lnTo>
                  <a:lnTo>
                    <a:pt x="39" y="85"/>
                  </a:lnTo>
                  <a:lnTo>
                    <a:pt x="41" y="93"/>
                  </a:lnTo>
                  <a:lnTo>
                    <a:pt x="44" y="100"/>
                  </a:lnTo>
                  <a:lnTo>
                    <a:pt x="49" y="106"/>
                  </a:lnTo>
                  <a:lnTo>
                    <a:pt x="54" y="110"/>
                  </a:lnTo>
                  <a:lnTo>
                    <a:pt x="62" y="113"/>
                  </a:lnTo>
                  <a:lnTo>
                    <a:pt x="69" y="116"/>
                  </a:lnTo>
                  <a:lnTo>
                    <a:pt x="76" y="117"/>
                  </a:lnTo>
                  <a:lnTo>
                    <a:pt x="85" y="116"/>
                  </a:lnTo>
                  <a:lnTo>
                    <a:pt x="92" y="113"/>
                  </a:lnTo>
                  <a:lnTo>
                    <a:pt x="98" y="110"/>
                  </a:lnTo>
                  <a:lnTo>
                    <a:pt x="103" y="106"/>
                  </a:lnTo>
                  <a:lnTo>
                    <a:pt x="109" y="100"/>
                  </a:lnTo>
                  <a:lnTo>
                    <a:pt x="112" y="93"/>
                  </a:lnTo>
                  <a:lnTo>
                    <a:pt x="115" y="85"/>
                  </a:lnTo>
                  <a:lnTo>
                    <a:pt x="115" y="78"/>
                  </a:lnTo>
                  <a:lnTo>
                    <a:pt x="115" y="70"/>
                  </a:lnTo>
                  <a:lnTo>
                    <a:pt x="112" y="62"/>
                  </a:lnTo>
                  <a:lnTo>
                    <a:pt x="109" y="57"/>
                  </a:lnTo>
                  <a:lnTo>
                    <a:pt x="103" y="51"/>
                  </a:lnTo>
                  <a:lnTo>
                    <a:pt x="98" y="46"/>
                  </a:lnTo>
                  <a:lnTo>
                    <a:pt x="92" y="42"/>
                  </a:lnTo>
                  <a:lnTo>
                    <a:pt x="85" y="39"/>
                  </a:lnTo>
                  <a:lnTo>
                    <a:pt x="76" y="39"/>
                  </a:lnTo>
                  <a:close/>
                  <a:moveTo>
                    <a:pt x="76" y="155"/>
                  </a:moveTo>
                  <a:lnTo>
                    <a:pt x="69" y="155"/>
                  </a:lnTo>
                  <a:lnTo>
                    <a:pt x="62" y="153"/>
                  </a:lnTo>
                  <a:lnTo>
                    <a:pt x="53" y="152"/>
                  </a:lnTo>
                  <a:lnTo>
                    <a:pt x="46" y="149"/>
                  </a:lnTo>
                  <a:lnTo>
                    <a:pt x="33" y="142"/>
                  </a:lnTo>
                  <a:lnTo>
                    <a:pt x="21" y="133"/>
                  </a:lnTo>
                  <a:lnTo>
                    <a:pt x="13" y="121"/>
                  </a:lnTo>
                  <a:lnTo>
                    <a:pt x="5" y="108"/>
                  </a:lnTo>
                  <a:lnTo>
                    <a:pt x="3" y="101"/>
                  </a:lnTo>
                  <a:lnTo>
                    <a:pt x="1" y="94"/>
                  </a:lnTo>
                  <a:lnTo>
                    <a:pt x="0" y="85"/>
                  </a:lnTo>
                  <a:lnTo>
                    <a:pt x="0" y="78"/>
                  </a:lnTo>
                  <a:lnTo>
                    <a:pt x="0" y="70"/>
                  </a:lnTo>
                  <a:lnTo>
                    <a:pt x="1" y="62"/>
                  </a:lnTo>
                  <a:lnTo>
                    <a:pt x="3" y="55"/>
                  </a:lnTo>
                  <a:lnTo>
                    <a:pt x="5" y="48"/>
                  </a:lnTo>
                  <a:lnTo>
                    <a:pt x="13" y="35"/>
                  </a:lnTo>
                  <a:lnTo>
                    <a:pt x="21" y="23"/>
                  </a:lnTo>
                  <a:lnTo>
                    <a:pt x="33" y="13"/>
                  </a:lnTo>
                  <a:lnTo>
                    <a:pt x="46" y="6"/>
                  </a:lnTo>
                  <a:lnTo>
                    <a:pt x="53" y="5"/>
                  </a:lnTo>
                  <a:lnTo>
                    <a:pt x="62" y="2"/>
                  </a:lnTo>
                  <a:lnTo>
                    <a:pt x="69" y="0"/>
                  </a:lnTo>
                  <a:lnTo>
                    <a:pt x="76" y="0"/>
                  </a:lnTo>
                  <a:lnTo>
                    <a:pt x="85" y="0"/>
                  </a:lnTo>
                  <a:lnTo>
                    <a:pt x="92" y="2"/>
                  </a:lnTo>
                  <a:lnTo>
                    <a:pt x="99" y="5"/>
                  </a:lnTo>
                  <a:lnTo>
                    <a:pt x="106" y="6"/>
                  </a:lnTo>
                  <a:lnTo>
                    <a:pt x="119" y="13"/>
                  </a:lnTo>
                  <a:lnTo>
                    <a:pt x="131" y="23"/>
                  </a:lnTo>
                  <a:lnTo>
                    <a:pt x="141" y="35"/>
                  </a:lnTo>
                  <a:lnTo>
                    <a:pt x="148" y="48"/>
                  </a:lnTo>
                  <a:lnTo>
                    <a:pt x="151" y="55"/>
                  </a:lnTo>
                  <a:lnTo>
                    <a:pt x="152" y="62"/>
                  </a:lnTo>
                  <a:lnTo>
                    <a:pt x="154" y="70"/>
                  </a:lnTo>
                  <a:lnTo>
                    <a:pt x="154" y="78"/>
                  </a:lnTo>
                  <a:lnTo>
                    <a:pt x="154" y="85"/>
                  </a:lnTo>
                  <a:lnTo>
                    <a:pt x="152" y="94"/>
                  </a:lnTo>
                  <a:lnTo>
                    <a:pt x="151" y="101"/>
                  </a:lnTo>
                  <a:lnTo>
                    <a:pt x="148" y="108"/>
                  </a:lnTo>
                  <a:lnTo>
                    <a:pt x="141" y="121"/>
                  </a:lnTo>
                  <a:lnTo>
                    <a:pt x="131" y="133"/>
                  </a:lnTo>
                  <a:lnTo>
                    <a:pt x="119" y="142"/>
                  </a:lnTo>
                  <a:lnTo>
                    <a:pt x="106" y="149"/>
                  </a:lnTo>
                  <a:lnTo>
                    <a:pt x="99" y="152"/>
                  </a:lnTo>
                  <a:lnTo>
                    <a:pt x="92" y="153"/>
                  </a:lnTo>
                  <a:lnTo>
                    <a:pt x="85" y="155"/>
                  </a:lnTo>
                  <a:lnTo>
                    <a:pt x="76" y="155"/>
                  </a:ln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72EFE264-49B4-49EA-9112-EADDABA3898A}"/>
                </a:ext>
              </a:extLst>
            </p:cNvPr>
            <p:cNvSpPr/>
            <p:nvPr/>
          </p:nvSpPr>
          <p:spPr bwMode="auto">
            <a:xfrm>
              <a:off x="1524188" y="5538719"/>
              <a:ext cx="74256" cy="75712"/>
            </a:xfrm>
            <a:custGeom>
              <a:gdLst>
                <a:gd fmla="*/ 69 w 154" name="T0"/>
                <a:gd fmla="*/ 39 h 155" name="T1"/>
                <a:gd fmla="*/ 54 w 154" name="T2"/>
                <a:gd fmla="*/ 46 h 155" name="T3"/>
                <a:gd fmla="*/ 44 w 154" name="T4"/>
                <a:gd fmla="*/ 57 h 155" name="T5"/>
                <a:gd fmla="*/ 38 w 154" name="T6"/>
                <a:gd fmla="*/ 70 h 155" name="T7"/>
                <a:gd fmla="*/ 38 w 154" name="T8"/>
                <a:gd fmla="*/ 85 h 155" name="T9"/>
                <a:gd fmla="*/ 44 w 154" name="T10"/>
                <a:gd fmla="*/ 100 h 155" name="T11"/>
                <a:gd fmla="*/ 54 w 154" name="T12"/>
                <a:gd fmla="*/ 110 h 155" name="T13"/>
                <a:gd fmla="*/ 69 w 154" name="T14"/>
                <a:gd fmla="*/ 116 h 155" name="T15"/>
                <a:gd fmla="*/ 84 w 154" name="T16"/>
                <a:gd fmla="*/ 116 h 155" name="T17"/>
                <a:gd fmla="*/ 97 w 154" name="T18"/>
                <a:gd fmla="*/ 110 h 155" name="T19"/>
                <a:gd fmla="*/ 109 w 154" name="T20"/>
                <a:gd fmla="*/ 100 h 155" name="T21"/>
                <a:gd fmla="*/ 115 w 154" name="T22"/>
                <a:gd fmla="*/ 85 h 155" name="T23"/>
                <a:gd fmla="*/ 115 w 154" name="T24"/>
                <a:gd fmla="*/ 70 h 155" name="T25"/>
                <a:gd fmla="*/ 109 w 154" name="T26"/>
                <a:gd fmla="*/ 57 h 155" name="T27"/>
                <a:gd fmla="*/ 97 w 154" name="T28"/>
                <a:gd fmla="*/ 46 h 155" name="T29"/>
                <a:gd fmla="*/ 84 w 154" name="T30"/>
                <a:gd fmla="*/ 39 h 155" name="T31"/>
                <a:gd fmla="*/ 76 w 154" name="T32"/>
                <a:gd fmla="*/ 155 h 155" name="T33"/>
                <a:gd fmla="*/ 61 w 154" name="T34"/>
                <a:gd fmla="*/ 153 h 155" name="T35"/>
                <a:gd fmla="*/ 46 w 154" name="T36"/>
                <a:gd fmla="*/ 149 h 155" name="T37"/>
                <a:gd fmla="*/ 21 w 154" name="T38"/>
                <a:gd fmla="*/ 133 h 155" name="T39"/>
                <a:gd fmla="*/ 5 w 154" name="T40"/>
                <a:gd fmla="*/ 108 h 155" name="T41"/>
                <a:gd fmla="*/ 1 w 154" name="T42"/>
                <a:gd fmla="*/ 94 h 155" name="T43"/>
                <a:gd fmla="*/ 0 w 154" name="T44"/>
                <a:gd fmla="*/ 78 h 155" name="T45"/>
                <a:gd fmla="*/ 1 w 154" name="T46"/>
                <a:gd fmla="*/ 62 h 155" name="T47"/>
                <a:gd fmla="*/ 5 w 154" name="T48"/>
                <a:gd fmla="*/ 48 h 155" name="T49"/>
                <a:gd fmla="*/ 21 w 154" name="T50"/>
                <a:gd fmla="*/ 23 h 155" name="T51"/>
                <a:gd fmla="*/ 46 w 154" name="T52"/>
                <a:gd fmla="*/ 6 h 155" name="T53"/>
                <a:gd fmla="*/ 61 w 154" name="T54"/>
                <a:gd fmla="*/ 2 h 155" name="T55"/>
                <a:gd fmla="*/ 76 w 154" name="T56"/>
                <a:gd fmla="*/ 0 h 155" name="T57"/>
                <a:gd fmla="*/ 92 w 154" name="T58"/>
                <a:gd fmla="*/ 2 h 155" name="T59"/>
                <a:gd fmla="*/ 106 w 154" name="T60"/>
                <a:gd fmla="*/ 6 h 155" name="T61"/>
                <a:gd fmla="*/ 131 w 154" name="T62"/>
                <a:gd fmla="*/ 23 h 155" name="T63"/>
                <a:gd fmla="*/ 148 w 154" name="T64"/>
                <a:gd fmla="*/ 48 h 155" name="T65"/>
                <a:gd fmla="*/ 152 w 154" name="T66"/>
                <a:gd fmla="*/ 62 h 155" name="T67"/>
                <a:gd fmla="*/ 154 w 154" name="T68"/>
                <a:gd fmla="*/ 78 h 155" name="T69"/>
                <a:gd fmla="*/ 152 w 154" name="T70"/>
                <a:gd fmla="*/ 94 h 155" name="T71"/>
                <a:gd fmla="*/ 148 w 154" name="T72"/>
                <a:gd fmla="*/ 108 h 155" name="T73"/>
                <a:gd fmla="*/ 131 w 154" name="T74"/>
                <a:gd fmla="*/ 133 h 155" name="T75"/>
                <a:gd fmla="*/ 106 w 154" name="T76"/>
                <a:gd fmla="*/ 149 h 155" name="T77"/>
                <a:gd fmla="*/ 92 w 154" name="T78"/>
                <a:gd fmla="*/ 153 h 155" name="T79"/>
                <a:gd fmla="*/ 76 w 154" name="T80"/>
                <a:gd fmla="*/ 155 h 155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155" w="154">
                  <a:moveTo>
                    <a:pt x="76" y="39"/>
                  </a:moveTo>
                  <a:lnTo>
                    <a:pt x="69" y="39"/>
                  </a:lnTo>
                  <a:lnTo>
                    <a:pt x="61" y="42"/>
                  </a:lnTo>
                  <a:lnTo>
                    <a:pt x="54" y="46"/>
                  </a:lnTo>
                  <a:lnTo>
                    <a:pt x="48" y="51"/>
                  </a:lnTo>
                  <a:lnTo>
                    <a:pt x="44" y="57"/>
                  </a:lnTo>
                  <a:lnTo>
                    <a:pt x="41" y="62"/>
                  </a:lnTo>
                  <a:lnTo>
                    <a:pt x="38" y="70"/>
                  </a:lnTo>
                  <a:lnTo>
                    <a:pt x="38" y="78"/>
                  </a:lnTo>
                  <a:lnTo>
                    <a:pt x="38" y="85"/>
                  </a:lnTo>
                  <a:lnTo>
                    <a:pt x="41" y="93"/>
                  </a:lnTo>
                  <a:lnTo>
                    <a:pt x="44" y="100"/>
                  </a:lnTo>
                  <a:lnTo>
                    <a:pt x="48" y="106"/>
                  </a:lnTo>
                  <a:lnTo>
                    <a:pt x="54" y="110"/>
                  </a:lnTo>
                  <a:lnTo>
                    <a:pt x="61" y="113"/>
                  </a:lnTo>
                  <a:lnTo>
                    <a:pt x="69" y="116"/>
                  </a:lnTo>
                  <a:lnTo>
                    <a:pt x="76" y="117"/>
                  </a:lnTo>
                  <a:lnTo>
                    <a:pt x="84" y="116"/>
                  </a:lnTo>
                  <a:lnTo>
                    <a:pt x="92" y="113"/>
                  </a:lnTo>
                  <a:lnTo>
                    <a:pt x="97" y="110"/>
                  </a:lnTo>
                  <a:lnTo>
                    <a:pt x="103" y="106"/>
                  </a:lnTo>
                  <a:lnTo>
                    <a:pt x="109" y="100"/>
                  </a:lnTo>
                  <a:lnTo>
                    <a:pt x="112" y="93"/>
                  </a:lnTo>
                  <a:lnTo>
                    <a:pt x="115" y="85"/>
                  </a:lnTo>
                  <a:lnTo>
                    <a:pt x="115" y="78"/>
                  </a:lnTo>
                  <a:lnTo>
                    <a:pt x="115" y="70"/>
                  </a:lnTo>
                  <a:lnTo>
                    <a:pt x="112" y="62"/>
                  </a:lnTo>
                  <a:lnTo>
                    <a:pt x="109" y="57"/>
                  </a:lnTo>
                  <a:lnTo>
                    <a:pt x="103" y="51"/>
                  </a:lnTo>
                  <a:lnTo>
                    <a:pt x="97" y="46"/>
                  </a:lnTo>
                  <a:lnTo>
                    <a:pt x="92" y="42"/>
                  </a:lnTo>
                  <a:lnTo>
                    <a:pt x="84" y="39"/>
                  </a:lnTo>
                  <a:lnTo>
                    <a:pt x="76" y="39"/>
                  </a:lnTo>
                  <a:close/>
                  <a:moveTo>
                    <a:pt x="76" y="155"/>
                  </a:moveTo>
                  <a:lnTo>
                    <a:pt x="69" y="155"/>
                  </a:lnTo>
                  <a:lnTo>
                    <a:pt x="61" y="153"/>
                  </a:lnTo>
                  <a:lnTo>
                    <a:pt x="53" y="152"/>
                  </a:lnTo>
                  <a:lnTo>
                    <a:pt x="46" y="149"/>
                  </a:lnTo>
                  <a:lnTo>
                    <a:pt x="33" y="142"/>
                  </a:lnTo>
                  <a:lnTo>
                    <a:pt x="21" y="133"/>
                  </a:lnTo>
                  <a:lnTo>
                    <a:pt x="12" y="121"/>
                  </a:lnTo>
                  <a:lnTo>
                    <a:pt x="5" y="108"/>
                  </a:lnTo>
                  <a:lnTo>
                    <a:pt x="2" y="101"/>
                  </a:lnTo>
                  <a:lnTo>
                    <a:pt x="1" y="94"/>
                  </a:lnTo>
                  <a:lnTo>
                    <a:pt x="0" y="85"/>
                  </a:lnTo>
                  <a:lnTo>
                    <a:pt x="0" y="78"/>
                  </a:lnTo>
                  <a:lnTo>
                    <a:pt x="0" y="70"/>
                  </a:lnTo>
                  <a:lnTo>
                    <a:pt x="1" y="62"/>
                  </a:lnTo>
                  <a:lnTo>
                    <a:pt x="2" y="55"/>
                  </a:lnTo>
                  <a:lnTo>
                    <a:pt x="5" y="48"/>
                  </a:lnTo>
                  <a:lnTo>
                    <a:pt x="12" y="35"/>
                  </a:lnTo>
                  <a:lnTo>
                    <a:pt x="21" y="23"/>
                  </a:lnTo>
                  <a:lnTo>
                    <a:pt x="33" y="13"/>
                  </a:lnTo>
                  <a:lnTo>
                    <a:pt x="46" y="6"/>
                  </a:lnTo>
                  <a:lnTo>
                    <a:pt x="53" y="5"/>
                  </a:lnTo>
                  <a:lnTo>
                    <a:pt x="61" y="2"/>
                  </a:lnTo>
                  <a:lnTo>
                    <a:pt x="69" y="0"/>
                  </a:lnTo>
                  <a:lnTo>
                    <a:pt x="76" y="0"/>
                  </a:lnTo>
                  <a:lnTo>
                    <a:pt x="84" y="0"/>
                  </a:lnTo>
                  <a:lnTo>
                    <a:pt x="92" y="2"/>
                  </a:lnTo>
                  <a:lnTo>
                    <a:pt x="99" y="5"/>
                  </a:lnTo>
                  <a:lnTo>
                    <a:pt x="106" y="6"/>
                  </a:lnTo>
                  <a:lnTo>
                    <a:pt x="119" y="13"/>
                  </a:lnTo>
                  <a:lnTo>
                    <a:pt x="131" y="23"/>
                  </a:lnTo>
                  <a:lnTo>
                    <a:pt x="141" y="35"/>
                  </a:lnTo>
                  <a:lnTo>
                    <a:pt x="148" y="48"/>
                  </a:lnTo>
                  <a:lnTo>
                    <a:pt x="151" y="55"/>
                  </a:lnTo>
                  <a:lnTo>
                    <a:pt x="152" y="62"/>
                  </a:lnTo>
                  <a:lnTo>
                    <a:pt x="154" y="70"/>
                  </a:lnTo>
                  <a:lnTo>
                    <a:pt x="154" y="78"/>
                  </a:lnTo>
                  <a:lnTo>
                    <a:pt x="154" y="85"/>
                  </a:lnTo>
                  <a:lnTo>
                    <a:pt x="152" y="94"/>
                  </a:lnTo>
                  <a:lnTo>
                    <a:pt x="151" y="101"/>
                  </a:lnTo>
                  <a:lnTo>
                    <a:pt x="148" y="108"/>
                  </a:lnTo>
                  <a:lnTo>
                    <a:pt x="141" y="121"/>
                  </a:lnTo>
                  <a:lnTo>
                    <a:pt x="131" y="133"/>
                  </a:lnTo>
                  <a:lnTo>
                    <a:pt x="119" y="142"/>
                  </a:lnTo>
                  <a:lnTo>
                    <a:pt x="106" y="149"/>
                  </a:lnTo>
                  <a:lnTo>
                    <a:pt x="99" y="152"/>
                  </a:lnTo>
                  <a:lnTo>
                    <a:pt x="92" y="153"/>
                  </a:lnTo>
                  <a:lnTo>
                    <a:pt x="84" y="155"/>
                  </a:lnTo>
                  <a:lnTo>
                    <a:pt x="76" y="155"/>
                  </a:ln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AC492BD3-DF49-419C-8243-D6BEC81F30A0}"/>
                </a:ext>
              </a:extLst>
            </p:cNvPr>
            <p:cNvSpPr/>
            <p:nvPr/>
          </p:nvSpPr>
          <p:spPr bwMode="auto">
            <a:xfrm>
              <a:off x="1448476" y="5164530"/>
              <a:ext cx="18928" cy="149967"/>
            </a:xfrm>
            <a:custGeom>
              <a:gdLst>
                <a:gd fmla="*/ 20 w 39" name="T0"/>
                <a:gd fmla="*/ 309 h 309" name="T1"/>
                <a:gd fmla="*/ 16 w 39" name="T2"/>
                <a:gd fmla="*/ 309 h 309" name="T3"/>
                <a:gd fmla="*/ 13 w 39" name="T4"/>
                <a:gd fmla="*/ 307 h 309" name="T5"/>
                <a:gd fmla="*/ 9 w 39" name="T6"/>
                <a:gd fmla="*/ 306 h 309" name="T7"/>
                <a:gd fmla="*/ 6 w 39" name="T8"/>
                <a:gd fmla="*/ 303 h 309" name="T9"/>
                <a:gd fmla="*/ 4 w 39" name="T10"/>
                <a:gd fmla="*/ 300 h 309" name="T11"/>
                <a:gd fmla="*/ 1 w 39" name="T12"/>
                <a:gd fmla="*/ 297 h 309" name="T13"/>
                <a:gd fmla="*/ 1 w 39" name="T14"/>
                <a:gd fmla="*/ 294 h 309" name="T15"/>
                <a:gd fmla="*/ 0 w 39" name="T16"/>
                <a:gd fmla="*/ 290 h 309" name="T17"/>
                <a:gd fmla="*/ 0 w 39" name="T18"/>
                <a:gd fmla="*/ 19 h 309" name="T19"/>
                <a:gd fmla="*/ 1 w 39" name="T20"/>
                <a:gd fmla="*/ 15 h 309" name="T21"/>
                <a:gd fmla="*/ 1 w 39" name="T22"/>
                <a:gd fmla="*/ 12 h 309" name="T23"/>
                <a:gd fmla="*/ 4 w 39" name="T24"/>
                <a:gd fmla="*/ 9 h 309" name="T25"/>
                <a:gd fmla="*/ 6 w 39" name="T26"/>
                <a:gd fmla="*/ 6 h 309" name="T27"/>
                <a:gd fmla="*/ 9 w 39" name="T28"/>
                <a:gd fmla="*/ 3 h 309" name="T29"/>
                <a:gd fmla="*/ 13 w 39" name="T30"/>
                <a:gd fmla="*/ 2 h 309" name="T31"/>
                <a:gd fmla="*/ 16 w 39" name="T32"/>
                <a:gd fmla="*/ 0 h 309" name="T33"/>
                <a:gd fmla="*/ 20 w 39" name="T34"/>
                <a:gd fmla="*/ 0 h 309" name="T35"/>
                <a:gd fmla="*/ 24 w 39" name="T36"/>
                <a:gd fmla="*/ 0 h 309" name="T37"/>
                <a:gd fmla="*/ 27 w 39" name="T38"/>
                <a:gd fmla="*/ 2 h 309" name="T39"/>
                <a:gd fmla="*/ 30 w 39" name="T40"/>
                <a:gd fmla="*/ 3 h 309" name="T41"/>
                <a:gd fmla="*/ 33 w 39" name="T42"/>
                <a:gd fmla="*/ 6 h 309" name="T43"/>
                <a:gd fmla="*/ 36 w 39" name="T44"/>
                <a:gd fmla="*/ 9 h 309" name="T45"/>
                <a:gd fmla="*/ 37 w 39" name="T46"/>
                <a:gd fmla="*/ 12 h 309" name="T47"/>
                <a:gd fmla="*/ 39 w 39" name="T48"/>
                <a:gd fmla="*/ 15 h 309" name="T49"/>
                <a:gd fmla="*/ 39 w 39" name="T50"/>
                <a:gd fmla="*/ 19 h 309" name="T51"/>
                <a:gd fmla="*/ 39 w 39" name="T52"/>
                <a:gd fmla="*/ 290 h 309" name="T53"/>
                <a:gd fmla="*/ 39 w 39" name="T54"/>
                <a:gd fmla="*/ 294 h 309" name="T55"/>
                <a:gd fmla="*/ 37 w 39" name="T56"/>
                <a:gd fmla="*/ 297 h 309" name="T57"/>
                <a:gd fmla="*/ 36 w 39" name="T58"/>
                <a:gd fmla="*/ 300 h 309" name="T59"/>
                <a:gd fmla="*/ 33 w 39" name="T60"/>
                <a:gd fmla="*/ 303 h 309" name="T61"/>
                <a:gd fmla="*/ 30 w 39" name="T62"/>
                <a:gd fmla="*/ 306 h 309" name="T63"/>
                <a:gd fmla="*/ 27 w 39" name="T64"/>
                <a:gd fmla="*/ 307 h 309" name="T65"/>
                <a:gd fmla="*/ 24 w 39" name="T66"/>
                <a:gd fmla="*/ 309 h 309" name="T67"/>
                <a:gd fmla="*/ 20 w 39" name="T68"/>
                <a:gd fmla="*/ 309 h 309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309" w="39">
                  <a:moveTo>
                    <a:pt x="20" y="309"/>
                  </a:moveTo>
                  <a:lnTo>
                    <a:pt x="16" y="309"/>
                  </a:lnTo>
                  <a:lnTo>
                    <a:pt x="13" y="307"/>
                  </a:lnTo>
                  <a:lnTo>
                    <a:pt x="9" y="306"/>
                  </a:lnTo>
                  <a:lnTo>
                    <a:pt x="6" y="303"/>
                  </a:lnTo>
                  <a:lnTo>
                    <a:pt x="4" y="300"/>
                  </a:lnTo>
                  <a:lnTo>
                    <a:pt x="1" y="297"/>
                  </a:lnTo>
                  <a:lnTo>
                    <a:pt x="1" y="294"/>
                  </a:lnTo>
                  <a:lnTo>
                    <a:pt x="0" y="290"/>
                  </a:lnTo>
                  <a:lnTo>
                    <a:pt x="0" y="19"/>
                  </a:lnTo>
                  <a:lnTo>
                    <a:pt x="1" y="15"/>
                  </a:lnTo>
                  <a:lnTo>
                    <a:pt x="1" y="12"/>
                  </a:lnTo>
                  <a:lnTo>
                    <a:pt x="4" y="9"/>
                  </a:lnTo>
                  <a:lnTo>
                    <a:pt x="6" y="6"/>
                  </a:lnTo>
                  <a:lnTo>
                    <a:pt x="9" y="3"/>
                  </a:lnTo>
                  <a:lnTo>
                    <a:pt x="13" y="2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7" y="2"/>
                  </a:lnTo>
                  <a:lnTo>
                    <a:pt x="30" y="3"/>
                  </a:lnTo>
                  <a:lnTo>
                    <a:pt x="33" y="6"/>
                  </a:lnTo>
                  <a:lnTo>
                    <a:pt x="36" y="9"/>
                  </a:lnTo>
                  <a:lnTo>
                    <a:pt x="37" y="12"/>
                  </a:lnTo>
                  <a:lnTo>
                    <a:pt x="39" y="15"/>
                  </a:lnTo>
                  <a:lnTo>
                    <a:pt x="39" y="19"/>
                  </a:lnTo>
                  <a:lnTo>
                    <a:pt x="39" y="290"/>
                  </a:lnTo>
                  <a:lnTo>
                    <a:pt x="39" y="294"/>
                  </a:lnTo>
                  <a:lnTo>
                    <a:pt x="37" y="297"/>
                  </a:lnTo>
                  <a:lnTo>
                    <a:pt x="36" y="300"/>
                  </a:lnTo>
                  <a:lnTo>
                    <a:pt x="33" y="303"/>
                  </a:lnTo>
                  <a:lnTo>
                    <a:pt x="30" y="306"/>
                  </a:lnTo>
                  <a:lnTo>
                    <a:pt x="27" y="307"/>
                  </a:lnTo>
                  <a:lnTo>
                    <a:pt x="24" y="309"/>
                  </a:lnTo>
                  <a:lnTo>
                    <a:pt x="20" y="309"/>
                  </a:ln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B903BB7C-B520-41B0-8167-05C5DC2D47E9}"/>
                </a:ext>
              </a:extLst>
            </p:cNvPr>
            <p:cNvSpPr/>
            <p:nvPr/>
          </p:nvSpPr>
          <p:spPr bwMode="auto">
            <a:xfrm>
              <a:off x="1393149" y="5164525"/>
              <a:ext cx="131039" cy="74256"/>
            </a:xfrm>
            <a:custGeom>
              <a:gdLst>
                <a:gd fmla="*/ 250 w 271" name="T0"/>
                <a:gd fmla="*/ 154 h 154" name="T1"/>
                <a:gd fmla="*/ 247 w 271" name="T2"/>
                <a:gd fmla="*/ 154 h 154" name="T3"/>
                <a:gd fmla="*/ 243 w 271" name="T4"/>
                <a:gd fmla="*/ 153 h 154" name="T5"/>
                <a:gd fmla="*/ 240 w 271" name="T6"/>
                <a:gd fmla="*/ 152 h 154" name="T7"/>
                <a:gd fmla="*/ 237 w 271" name="T8"/>
                <a:gd fmla="*/ 149 h 154" name="T9"/>
                <a:gd fmla="*/ 135 w 271" name="T10"/>
                <a:gd fmla="*/ 46 h 154" name="T11"/>
                <a:gd fmla="*/ 33 w 271" name="T12"/>
                <a:gd fmla="*/ 149 h 154" name="T13"/>
                <a:gd fmla="*/ 30 w 271" name="T14"/>
                <a:gd fmla="*/ 152 h 154" name="T15"/>
                <a:gd fmla="*/ 26 w 271" name="T16"/>
                <a:gd fmla="*/ 153 h 154" name="T17"/>
                <a:gd fmla="*/ 23 w 271" name="T18"/>
                <a:gd fmla="*/ 154 h 154" name="T19"/>
                <a:gd fmla="*/ 19 w 271" name="T20"/>
                <a:gd fmla="*/ 154 h 154" name="T21"/>
                <a:gd fmla="*/ 16 w 271" name="T22"/>
                <a:gd fmla="*/ 154 h 154" name="T23"/>
                <a:gd fmla="*/ 11 w 271" name="T24"/>
                <a:gd fmla="*/ 153 h 154" name="T25"/>
                <a:gd fmla="*/ 8 w 271" name="T26"/>
                <a:gd fmla="*/ 152 h 154" name="T27"/>
                <a:gd fmla="*/ 6 w 271" name="T28"/>
                <a:gd fmla="*/ 149 h 154" name="T29"/>
                <a:gd fmla="*/ 3 w 271" name="T30"/>
                <a:gd fmla="*/ 146 h 154" name="T31"/>
                <a:gd fmla="*/ 1 w 271" name="T32"/>
                <a:gd fmla="*/ 143 h 154" name="T33"/>
                <a:gd fmla="*/ 0 w 271" name="T34"/>
                <a:gd fmla="*/ 139 h 154" name="T35"/>
                <a:gd fmla="*/ 0 w 271" name="T36"/>
                <a:gd fmla="*/ 136 h 154" name="T37"/>
                <a:gd fmla="*/ 0 w 271" name="T38"/>
                <a:gd fmla="*/ 131 h 154" name="T39"/>
                <a:gd fmla="*/ 1 w 271" name="T40"/>
                <a:gd fmla="*/ 129 h 154" name="T41"/>
                <a:gd fmla="*/ 3 w 271" name="T42"/>
                <a:gd fmla="*/ 124 h 154" name="T43"/>
                <a:gd fmla="*/ 6 w 271" name="T44"/>
                <a:gd fmla="*/ 121 h 154" name="T45"/>
                <a:gd fmla="*/ 121 w 271" name="T46"/>
                <a:gd fmla="*/ 6 h 154" name="T47"/>
                <a:gd fmla="*/ 124 w 271" name="T48"/>
                <a:gd fmla="*/ 3 h 154" name="T49"/>
                <a:gd fmla="*/ 128 w 271" name="T50"/>
                <a:gd fmla="*/ 2 h 154" name="T51"/>
                <a:gd fmla="*/ 131 w 271" name="T52"/>
                <a:gd fmla="*/ 0 h 154" name="T53"/>
                <a:gd fmla="*/ 135 w 271" name="T54"/>
                <a:gd fmla="*/ 0 h 154" name="T55"/>
                <a:gd fmla="*/ 138 w 271" name="T56"/>
                <a:gd fmla="*/ 0 h 154" name="T57"/>
                <a:gd fmla="*/ 142 w 271" name="T58"/>
                <a:gd fmla="*/ 2 h 154" name="T59"/>
                <a:gd fmla="*/ 145 w 271" name="T60"/>
                <a:gd fmla="*/ 3 h 154" name="T61"/>
                <a:gd fmla="*/ 148 w 271" name="T62"/>
                <a:gd fmla="*/ 6 h 154" name="T63"/>
                <a:gd fmla="*/ 265 w 271" name="T64"/>
                <a:gd fmla="*/ 121 h 154" name="T65"/>
                <a:gd fmla="*/ 266 w 271" name="T66"/>
                <a:gd fmla="*/ 124 h 154" name="T67"/>
                <a:gd fmla="*/ 269 w 271" name="T68"/>
                <a:gd fmla="*/ 129 h 154" name="T69"/>
                <a:gd fmla="*/ 269 w 271" name="T70"/>
                <a:gd fmla="*/ 131 h 154" name="T71"/>
                <a:gd fmla="*/ 271 w 271" name="T72"/>
                <a:gd fmla="*/ 136 h 154" name="T73"/>
                <a:gd fmla="*/ 269 w 271" name="T74"/>
                <a:gd fmla="*/ 139 h 154" name="T75"/>
                <a:gd fmla="*/ 269 w 271" name="T76"/>
                <a:gd fmla="*/ 143 h 154" name="T77"/>
                <a:gd fmla="*/ 266 w 271" name="T78"/>
                <a:gd fmla="*/ 146 h 154" name="T79"/>
                <a:gd fmla="*/ 265 w 271" name="T80"/>
                <a:gd fmla="*/ 149 h 154" name="T81"/>
                <a:gd fmla="*/ 262 w 271" name="T82"/>
                <a:gd fmla="*/ 152 h 154" name="T83"/>
                <a:gd fmla="*/ 258 w 271" name="T84"/>
                <a:gd fmla="*/ 153 h 154" name="T85"/>
                <a:gd fmla="*/ 255 w 271" name="T86"/>
                <a:gd fmla="*/ 154 h 154" name="T87"/>
                <a:gd fmla="*/ 250 w 271" name="T88"/>
                <a:gd fmla="*/ 154 h 154" name="T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b="b" l="0" r="r" t="0"/>
              <a:pathLst>
                <a:path h="154" w="271">
                  <a:moveTo>
                    <a:pt x="250" y="154"/>
                  </a:moveTo>
                  <a:lnTo>
                    <a:pt x="247" y="154"/>
                  </a:lnTo>
                  <a:lnTo>
                    <a:pt x="243" y="153"/>
                  </a:lnTo>
                  <a:lnTo>
                    <a:pt x="240" y="152"/>
                  </a:lnTo>
                  <a:lnTo>
                    <a:pt x="237" y="149"/>
                  </a:lnTo>
                  <a:lnTo>
                    <a:pt x="135" y="46"/>
                  </a:lnTo>
                  <a:lnTo>
                    <a:pt x="33" y="149"/>
                  </a:lnTo>
                  <a:lnTo>
                    <a:pt x="30" y="152"/>
                  </a:lnTo>
                  <a:lnTo>
                    <a:pt x="26" y="153"/>
                  </a:lnTo>
                  <a:lnTo>
                    <a:pt x="23" y="154"/>
                  </a:lnTo>
                  <a:lnTo>
                    <a:pt x="19" y="154"/>
                  </a:lnTo>
                  <a:lnTo>
                    <a:pt x="16" y="154"/>
                  </a:lnTo>
                  <a:lnTo>
                    <a:pt x="11" y="153"/>
                  </a:lnTo>
                  <a:lnTo>
                    <a:pt x="8" y="152"/>
                  </a:lnTo>
                  <a:lnTo>
                    <a:pt x="6" y="149"/>
                  </a:lnTo>
                  <a:lnTo>
                    <a:pt x="3" y="146"/>
                  </a:lnTo>
                  <a:lnTo>
                    <a:pt x="1" y="143"/>
                  </a:lnTo>
                  <a:lnTo>
                    <a:pt x="0" y="139"/>
                  </a:lnTo>
                  <a:lnTo>
                    <a:pt x="0" y="136"/>
                  </a:lnTo>
                  <a:lnTo>
                    <a:pt x="0" y="131"/>
                  </a:lnTo>
                  <a:lnTo>
                    <a:pt x="1" y="129"/>
                  </a:lnTo>
                  <a:lnTo>
                    <a:pt x="3" y="124"/>
                  </a:lnTo>
                  <a:lnTo>
                    <a:pt x="6" y="121"/>
                  </a:lnTo>
                  <a:lnTo>
                    <a:pt x="121" y="6"/>
                  </a:lnTo>
                  <a:lnTo>
                    <a:pt x="124" y="3"/>
                  </a:lnTo>
                  <a:lnTo>
                    <a:pt x="128" y="2"/>
                  </a:lnTo>
                  <a:lnTo>
                    <a:pt x="131" y="0"/>
                  </a:lnTo>
                  <a:lnTo>
                    <a:pt x="135" y="0"/>
                  </a:lnTo>
                  <a:lnTo>
                    <a:pt x="138" y="0"/>
                  </a:lnTo>
                  <a:lnTo>
                    <a:pt x="142" y="2"/>
                  </a:lnTo>
                  <a:lnTo>
                    <a:pt x="145" y="3"/>
                  </a:lnTo>
                  <a:lnTo>
                    <a:pt x="148" y="6"/>
                  </a:lnTo>
                  <a:lnTo>
                    <a:pt x="265" y="121"/>
                  </a:lnTo>
                  <a:lnTo>
                    <a:pt x="266" y="124"/>
                  </a:lnTo>
                  <a:lnTo>
                    <a:pt x="269" y="129"/>
                  </a:lnTo>
                  <a:lnTo>
                    <a:pt x="269" y="131"/>
                  </a:lnTo>
                  <a:lnTo>
                    <a:pt x="271" y="136"/>
                  </a:lnTo>
                  <a:lnTo>
                    <a:pt x="269" y="139"/>
                  </a:lnTo>
                  <a:lnTo>
                    <a:pt x="269" y="143"/>
                  </a:lnTo>
                  <a:lnTo>
                    <a:pt x="266" y="146"/>
                  </a:lnTo>
                  <a:lnTo>
                    <a:pt x="265" y="149"/>
                  </a:lnTo>
                  <a:lnTo>
                    <a:pt x="262" y="152"/>
                  </a:lnTo>
                  <a:lnTo>
                    <a:pt x="258" y="153"/>
                  </a:lnTo>
                  <a:lnTo>
                    <a:pt x="255" y="154"/>
                  </a:lnTo>
                  <a:lnTo>
                    <a:pt x="250" y="154"/>
                  </a:ln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34" name="任意多边形: 形状 33">
              <a:extLst>
                <a:ext uri="{FF2B5EF4-FFF2-40B4-BE49-F238E27FC236}">
                  <a16:creationId xmlns:a16="http://schemas.microsoft.com/office/drawing/2014/main" id="{02EF7D8B-FFF1-4C94-8B28-A4A3CC93035C}"/>
                </a:ext>
              </a:extLst>
            </p:cNvPr>
            <p:cNvSpPr/>
            <p:nvPr/>
          </p:nvSpPr>
          <p:spPr bwMode="auto">
            <a:xfrm>
              <a:off x="1345100" y="5221316"/>
              <a:ext cx="365453" cy="336333"/>
            </a:xfrm>
            <a:custGeom>
              <a:gdLst>
                <a:gd fmla="*/ 444 w 753" name="T0"/>
                <a:gd fmla="*/ 695 h 695" name="T1"/>
                <a:gd fmla="*/ 19 w 753" name="T2"/>
                <a:gd fmla="*/ 695 h 695" name="T3"/>
                <a:gd fmla="*/ 16 w 753" name="T4"/>
                <a:gd fmla="*/ 695 h 695" name="T5"/>
                <a:gd fmla="*/ 12 w 753" name="T6"/>
                <a:gd fmla="*/ 694 h 695" name="T7"/>
                <a:gd fmla="*/ 9 w 753" name="T8"/>
                <a:gd fmla="*/ 692 h 695" name="T9"/>
                <a:gd fmla="*/ 6 w 753" name="T10"/>
                <a:gd fmla="*/ 690 h 695" name="T11"/>
                <a:gd fmla="*/ 3 w 753" name="T12"/>
                <a:gd fmla="*/ 687 h 695" name="T13"/>
                <a:gd fmla="*/ 2 w 753" name="T14"/>
                <a:gd fmla="*/ 684 h 695" name="T15"/>
                <a:gd fmla="*/ 0 w 753" name="T16"/>
                <a:gd fmla="*/ 679 h 695" name="T17"/>
                <a:gd fmla="*/ 0 w 753" name="T18"/>
                <a:gd fmla="*/ 677 h 695" name="T19"/>
                <a:gd fmla="*/ 0 w 753" name="T20"/>
                <a:gd fmla="*/ 672 h 695" name="T21"/>
                <a:gd fmla="*/ 2 w 753" name="T22"/>
                <a:gd fmla="*/ 668 h 695" name="T23"/>
                <a:gd fmla="*/ 3 w 753" name="T24"/>
                <a:gd fmla="*/ 665 h 695" name="T25"/>
                <a:gd fmla="*/ 6 w 753" name="T26"/>
                <a:gd fmla="*/ 662 h 695" name="T27"/>
                <a:gd fmla="*/ 9 w 753" name="T28"/>
                <a:gd fmla="*/ 659 h 695" name="T29"/>
                <a:gd fmla="*/ 12 w 753" name="T30"/>
                <a:gd fmla="*/ 658 h 695" name="T31"/>
                <a:gd fmla="*/ 16 w 753" name="T32"/>
                <a:gd fmla="*/ 656 h 695" name="T33"/>
                <a:gd fmla="*/ 19 w 753" name="T34"/>
                <a:gd fmla="*/ 656 h 695" name="T35"/>
                <a:gd fmla="*/ 429 w 753" name="T36"/>
                <a:gd fmla="*/ 656 h 695" name="T37"/>
                <a:gd fmla="*/ 581 w 753" name="T38"/>
                <a:gd fmla="*/ 15 h 695" name="T39"/>
                <a:gd fmla="*/ 582 w 753" name="T40"/>
                <a:gd fmla="*/ 8 h 695" name="T41"/>
                <a:gd fmla="*/ 586 w 753" name="T42"/>
                <a:gd fmla="*/ 4 h 695" name="T43"/>
                <a:gd fmla="*/ 592 w 753" name="T44"/>
                <a:gd fmla="*/ 1 h 695" name="T45"/>
                <a:gd fmla="*/ 599 w 753" name="T46"/>
                <a:gd fmla="*/ 0 h 695" name="T47"/>
                <a:gd fmla="*/ 733 w 753" name="T48"/>
                <a:gd fmla="*/ 0 h 695" name="T49"/>
                <a:gd fmla="*/ 738 w 753" name="T50"/>
                <a:gd fmla="*/ 0 h 695" name="T51"/>
                <a:gd fmla="*/ 742 w 753" name="T52"/>
                <a:gd fmla="*/ 1 h 695" name="T53"/>
                <a:gd fmla="*/ 745 w 753" name="T54"/>
                <a:gd fmla="*/ 2 h 695" name="T55"/>
                <a:gd fmla="*/ 748 w 753" name="T56"/>
                <a:gd fmla="*/ 5 h 695" name="T57"/>
                <a:gd fmla="*/ 751 w 753" name="T58"/>
                <a:gd fmla="*/ 8 h 695" name="T59"/>
                <a:gd fmla="*/ 752 w 753" name="T60"/>
                <a:gd fmla="*/ 11 h 695" name="T61"/>
                <a:gd fmla="*/ 753 w 753" name="T62"/>
                <a:gd fmla="*/ 15 h 695" name="T63"/>
                <a:gd fmla="*/ 753 w 753" name="T64"/>
                <a:gd fmla="*/ 20 h 695" name="T65"/>
                <a:gd fmla="*/ 753 w 753" name="T66"/>
                <a:gd fmla="*/ 23 h 695" name="T67"/>
                <a:gd fmla="*/ 752 w 753" name="T68"/>
                <a:gd fmla="*/ 27 h 695" name="T69"/>
                <a:gd fmla="*/ 751 w 753" name="T70"/>
                <a:gd fmla="*/ 30 h 695" name="T71"/>
                <a:gd fmla="*/ 748 w 753" name="T72"/>
                <a:gd fmla="*/ 33 h 695" name="T73"/>
                <a:gd fmla="*/ 745 w 753" name="T74"/>
                <a:gd fmla="*/ 36 h 695" name="T75"/>
                <a:gd fmla="*/ 742 w 753" name="T76"/>
                <a:gd fmla="*/ 37 h 695" name="T77"/>
                <a:gd fmla="*/ 738 w 753" name="T78"/>
                <a:gd fmla="*/ 38 h 695" name="T79"/>
                <a:gd fmla="*/ 733 w 753" name="T80"/>
                <a:gd fmla="*/ 38 h 695" name="T81"/>
                <a:gd fmla="*/ 614 w 753" name="T82"/>
                <a:gd fmla="*/ 38 h 695" name="T83"/>
                <a:gd fmla="*/ 463 w 753" name="T84"/>
                <a:gd fmla="*/ 681 h 695" name="T85"/>
                <a:gd fmla="*/ 461 w 753" name="T86"/>
                <a:gd fmla="*/ 687 h 695" name="T87"/>
                <a:gd fmla="*/ 457 w 753" name="T88"/>
                <a:gd fmla="*/ 691 h 695" name="T89"/>
                <a:gd fmla="*/ 451 w 753" name="T90"/>
                <a:gd fmla="*/ 694 h 695" name="T91"/>
                <a:gd fmla="*/ 444 w 753" name="T92"/>
                <a:gd fmla="*/ 695 h 695" name="T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b="b" l="0" r="r" t="0"/>
              <a:pathLst>
                <a:path h="695" w="753">
                  <a:moveTo>
                    <a:pt x="444" y="695"/>
                  </a:moveTo>
                  <a:lnTo>
                    <a:pt x="19" y="695"/>
                  </a:lnTo>
                  <a:lnTo>
                    <a:pt x="16" y="695"/>
                  </a:lnTo>
                  <a:lnTo>
                    <a:pt x="12" y="694"/>
                  </a:lnTo>
                  <a:lnTo>
                    <a:pt x="9" y="692"/>
                  </a:lnTo>
                  <a:lnTo>
                    <a:pt x="6" y="690"/>
                  </a:lnTo>
                  <a:lnTo>
                    <a:pt x="3" y="687"/>
                  </a:lnTo>
                  <a:lnTo>
                    <a:pt x="2" y="684"/>
                  </a:lnTo>
                  <a:lnTo>
                    <a:pt x="0" y="679"/>
                  </a:lnTo>
                  <a:lnTo>
                    <a:pt x="0" y="677"/>
                  </a:lnTo>
                  <a:lnTo>
                    <a:pt x="0" y="672"/>
                  </a:lnTo>
                  <a:lnTo>
                    <a:pt x="2" y="668"/>
                  </a:lnTo>
                  <a:lnTo>
                    <a:pt x="3" y="665"/>
                  </a:lnTo>
                  <a:lnTo>
                    <a:pt x="6" y="662"/>
                  </a:lnTo>
                  <a:lnTo>
                    <a:pt x="9" y="659"/>
                  </a:lnTo>
                  <a:lnTo>
                    <a:pt x="12" y="658"/>
                  </a:lnTo>
                  <a:lnTo>
                    <a:pt x="16" y="656"/>
                  </a:lnTo>
                  <a:lnTo>
                    <a:pt x="19" y="656"/>
                  </a:lnTo>
                  <a:lnTo>
                    <a:pt x="429" y="656"/>
                  </a:lnTo>
                  <a:lnTo>
                    <a:pt x="581" y="15"/>
                  </a:lnTo>
                  <a:lnTo>
                    <a:pt x="582" y="8"/>
                  </a:lnTo>
                  <a:lnTo>
                    <a:pt x="586" y="4"/>
                  </a:lnTo>
                  <a:lnTo>
                    <a:pt x="592" y="1"/>
                  </a:lnTo>
                  <a:lnTo>
                    <a:pt x="599" y="0"/>
                  </a:lnTo>
                  <a:lnTo>
                    <a:pt x="733" y="0"/>
                  </a:lnTo>
                  <a:lnTo>
                    <a:pt x="738" y="0"/>
                  </a:lnTo>
                  <a:lnTo>
                    <a:pt x="742" y="1"/>
                  </a:lnTo>
                  <a:lnTo>
                    <a:pt x="745" y="2"/>
                  </a:lnTo>
                  <a:lnTo>
                    <a:pt x="748" y="5"/>
                  </a:lnTo>
                  <a:lnTo>
                    <a:pt x="751" y="8"/>
                  </a:lnTo>
                  <a:lnTo>
                    <a:pt x="752" y="11"/>
                  </a:lnTo>
                  <a:lnTo>
                    <a:pt x="753" y="15"/>
                  </a:lnTo>
                  <a:lnTo>
                    <a:pt x="753" y="20"/>
                  </a:lnTo>
                  <a:lnTo>
                    <a:pt x="753" y="23"/>
                  </a:lnTo>
                  <a:lnTo>
                    <a:pt x="752" y="27"/>
                  </a:lnTo>
                  <a:lnTo>
                    <a:pt x="751" y="30"/>
                  </a:lnTo>
                  <a:lnTo>
                    <a:pt x="748" y="33"/>
                  </a:lnTo>
                  <a:lnTo>
                    <a:pt x="745" y="36"/>
                  </a:lnTo>
                  <a:lnTo>
                    <a:pt x="742" y="37"/>
                  </a:lnTo>
                  <a:lnTo>
                    <a:pt x="738" y="38"/>
                  </a:lnTo>
                  <a:lnTo>
                    <a:pt x="733" y="38"/>
                  </a:lnTo>
                  <a:lnTo>
                    <a:pt x="614" y="38"/>
                  </a:lnTo>
                  <a:lnTo>
                    <a:pt x="463" y="681"/>
                  </a:lnTo>
                  <a:lnTo>
                    <a:pt x="461" y="687"/>
                  </a:lnTo>
                  <a:lnTo>
                    <a:pt x="457" y="691"/>
                  </a:lnTo>
                  <a:lnTo>
                    <a:pt x="451" y="694"/>
                  </a:lnTo>
                  <a:lnTo>
                    <a:pt x="444" y="695"/>
                  </a:ln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35" name="任意多边形: 形状 34">
              <a:extLst>
                <a:ext uri="{FF2B5EF4-FFF2-40B4-BE49-F238E27FC236}">
                  <a16:creationId xmlns:a16="http://schemas.microsoft.com/office/drawing/2014/main" id="{60B1CC6D-E560-4326-BF65-2C51BCB9A8D2}"/>
                </a:ext>
              </a:extLst>
            </p:cNvPr>
            <p:cNvSpPr/>
            <p:nvPr/>
          </p:nvSpPr>
          <p:spPr bwMode="auto">
            <a:xfrm>
              <a:off x="1260653" y="5333436"/>
              <a:ext cx="356718" cy="187823"/>
            </a:xfrm>
            <a:custGeom>
              <a:gdLst>
                <a:gd fmla="*/ 638 w 734" name="T0"/>
                <a:gd fmla="*/ 387 h 387" name="T1"/>
                <a:gd fmla="*/ 135 w 734" name="T2"/>
                <a:gd fmla="*/ 387 h 387" name="T3"/>
                <a:gd fmla="*/ 130 w 734" name="T4"/>
                <a:gd fmla="*/ 387 h 387" name="T5"/>
                <a:gd fmla="*/ 124 w 734" name="T6"/>
                <a:gd fmla="*/ 384 h 387" name="T7"/>
                <a:gd fmla="*/ 120 w 734" name="T8"/>
                <a:gd fmla="*/ 379 h 387" name="T9"/>
                <a:gd fmla="*/ 117 w 734" name="T10"/>
                <a:gd fmla="*/ 374 h 387" name="T11"/>
                <a:gd fmla="*/ 2 w 734" name="T12"/>
                <a:gd fmla="*/ 26 h 387" name="T13"/>
                <a:gd fmla="*/ 0 w 734" name="T14"/>
                <a:gd fmla="*/ 22 h 387" name="T15"/>
                <a:gd fmla="*/ 0 w 734" name="T16"/>
                <a:gd fmla="*/ 16 h 387" name="T17"/>
                <a:gd fmla="*/ 2 w 734" name="T18"/>
                <a:gd fmla="*/ 12 h 387" name="T19"/>
                <a:gd fmla="*/ 4 w 734" name="T20"/>
                <a:gd fmla="*/ 9 h 387" name="T21"/>
                <a:gd fmla="*/ 7 w 734" name="T22"/>
                <a:gd fmla="*/ 5 h 387" name="T23"/>
                <a:gd fmla="*/ 12 w 734" name="T24"/>
                <a:gd fmla="*/ 3 h 387" name="T25"/>
                <a:gd fmla="*/ 14 w 734" name="T26"/>
                <a:gd fmla="*/ 0 h 387" name="T27"/>
                <a:gd fmla="*/ 20 w 734" name="T28"/>
                <a:gd fmla="*/ 0 h 387" name="T29"/>
                <a:gd fmla="*/ 714 w 734" name="T30"/>
                <a:gd fmla="*/ 0 h 387" name="T31"/>
                <a:gd fmla="*/ 719 w 734" name="T32"/>
                <a:gd fmla="*/ 0 h 387" name="T33"/>
                <a:gd fmla="*/ 723 w 734" name="T34"/>
                <a:gd fmla="*/ 2 h 387" name="T35"/>
                <a:gd fmla="*/ 726 w 734" name="T36"/>
                <a:gd fmla="*/ 3 h 387" name="T37"/>
                <a:gd fmla="*/ 729 w 734" name="T38"/>
                <a:gd fmla="*/ 6 h 387" name="T39"/>
                <a:gd fmla="*/ 732 w 734" name="T40"/>
                <a:gd fmla="*/ 9 h 387" name="T41"/>
                <a:gd fmla="*/ 733 w 734" name="T42"/>
                <a:gd fmla="*/ 12 h 387" name="T43"/>
                <a:gd fmla="*/ 734 w 734" name="T44"/>
                <a:gd fmla="*/ 16 h 387" name="T45"/>
                <a:gd fmla="*/ 734 w 734" name="T46"/>
                <a:gd fmla="*/ 21 h 387" name="T47"/>
                <a:gd fmla="*/ 734 w 734" name="T48"/>
                <a:gd fmla="*/ 24 h 387" name="T49"/>
                <a:gd fmla="*/ 733 w 734" name="T50"/>
                <a:gd fmla="*/ 28 h 387" name="T51"/>
                <a:gd fmla="*/ 732 w 734" name="T52"/>
                <a:gd fmla="*/ 31 h 387" name="T53"/>
                <a:gd fmla="*/ 729 w 734" name="T54"/>
                <a:gd fmla="*/ 34 h 387" name="T55"/>
                <a:gd fmla="*/ 726 w 734" name="T56"/>
                <a:gd fmla="*/ 36 h 387" name="T57"/>
                <a:gd fmla="*/ 723 w 734" name="T58"/>
                <a:gd fmla="*/ 38 h 387" name="T59"/>
                <a:gd fmla="*/ 719 w 734" name="T60"/>
                <a:gd fmla="*/ 39 h 387" name="T61"/>
                <a:gd fmla="*/ 714 w 734" name="T62"/>
                <a:gd fmla="*/ 39 h 387" name="T63"/>
                <a:gd fmla="*/ 46 w 734" name="T64"/>
                <a:gd fmla="*/ 39 h 387" name="T65"/>
                <a:gd fmla="*/ 150 w 734" name="T66"/>
                <a:gd fmla="*/ 348 h 387" name="T67"/>
                <a:gd fmla="*/ 638 w 734" name="T68"/>
                <a:gd fmla="*/ 348 h 387" name="T69"/>
                <a:gd fmla="*/ 641 w 734" name="T70"/>
                <a:gd fmla="*/ 349 h 387" name="T71"/>
                <a:gd fmla="*/ 645 w 734" name="T72"/>
                <a:gd fmla="*/ 350 h 387" name="T73"/>
                <a:gd fmla="*/ 648 w 734" name="T74"/>
                <a:gd fmla="*/ 352 h 387" name="T75"/>
                <a:gd fmla="*/ 651 w 734" name="T76"/>
                <a:gd fmla="*/ 353 h 387" name="T77"/>
                <a:gd fmla="*/ 654 w 734" name="T78"/>
                <a:gd fmla="*/ 356 h 387" name="T79"/>
                <a:gd fmla="*/ 655 w 734" name="T80"/>
                <a:gd fmla="*/ 361 h 387" name="T81"/>
                <a:gd fmla="*/ 657 w 734" name="T82"/>
                <a:gd fmla="*/ 363 h 387" name="T83"/>
                <a:gd fmla="*/ 657 w 734" name="T84"/>
                <a:gd fmla="*/ 368 h 387" name="T85"/>
                <a:gd fmla="*/ 657 w 734" name="T86"/>
                <a:gd fmla="*/ 372 h 387" name="T87"/>
                <a:gd fmla="*/ 655 w 734" name="T88"/>
                <a:gd fmla="*/ 375 h 387" name="T89"/>
                <a:gd fmla="*/ 654 w 734" name="T90"/>
                <a:gd fmla="*/ 378 h 387" name="T91"/>
                <a:gd fmla="*/ 651 w 734" name="T92"/>
                <a:gd fmla="*/ 381 h 387" name="T93"/>
                <a:gd fmla="*/ 648 w 734" name="T94"/>
                <a:gd fmla="*/ 384 h 387" name="T95"/>
                <a:gd fmla="*/ 645 w 734" name="T96"/>
                <a:gd fmla="*/ 385 h 387" name="T97"/>
                <a:gd fmla="*/ 641 w 734" name="T98"/>
                <a:gd fmla="*/ 387 h 387" name="T99"/>
                <a:gd fmla="*/ 638 w 734" name="T100"/>
                <a:gd fmla="*/ 387 h 387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87" w="734">
                  <a:moveTo>
                    <a:pt x="638" y="387"/>
                  </a:moveTo>
                  <a:lnTo>
                    <a:pt x="135" y="387"/>
                  </a:lnTo>
                  <a:lnTo>
                    <a:pt x="130" y="387"/>
                  </a:lnTo>
                  <a:lnTo>
                    <a:pt x="124" y="384"/>
                  </a:lnTo>
                  <a:lnTo>
                    <a:pt x="120" y="379"/>
                  </a:lnTo>
                  <a:lnTo>
                    <a:pt x="117" y="374"/>
                  </a:lnTo>
                  <a:lnTo>
                    <a:pt x="2" y="26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4" y="9"/>
                  </a:lnTo>
                  <a:lnTo>
                    <a:pt x="7" y="5"/>
                  </a:lnTo>
                  <a:lnTo>
                    <a:pt x="12" y="3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714" y="0"/>
                  </a:lnTo>
                  <a:lnTo>
                    <a:pt x="719" y="0"/>
                  </a:lnTo>
                  <a:lnTo>
                    <a:pt x="723" y="2"/>
                  </a:lnTo>
                  <a:lnTo>
                    <a:pt x="726" y="3"/>
                  </a:lnTo>
                  <a:lnTo>
                    <a:pt x="729" y="6"/>
                  </a:lnTo>
                  <a:lnTo>
                    <a:pt x="732" y="9"/>
                  </a:lnTo>
                  <a:lnTo>
                    <a:pt x="733" y="12"/>
                  </a:lnTo>
                  <a:lnTo>
                    <a:pt x="734" y="16"/>
                  </a:lnTo>
                  <a:lnTo>
                    <a:pt x="734" y="21"/>
                  </a:lnTo>
                  <a:lnTo>
                    <a:pt x="734" y="24"/>
                  </a:lnTo>
                  <a:lnTo>
                    <a:pt x="733" y="28"/>
                  </a:lnTo>
                  <a:lnTo>
                    <a:pt x="732" y="31"/>
                  </a:lnTo>
                  <a:lnTo>
                    <a:pt x="729" y="34"/>
                  </a:lnTo>
                  <a:lnTo>
                    <a:pt x="726" y="36"/>
                  </a:lnTo>
                  <a:lnTo>
                    <a:pt x="723" y="38"/>
                  </a:lnTo>
                  <a:lnTo>
                    <a:pt x="719" y="39"/>
                  </a:lnTo>
                  <a:lnTo>
                    <a:pt x="714" y="39"/>
                  </a:lnTo>
                  <a:lnTo>
                    <a:pt x="46" y="39"/>
                  </a:lnTo>
                  <a:lnTo>
                    <a:pt x="150" y="348"/>
                  </a:lnTo>
                  <a:lnTo>
                    <a:pt x="638" y="348"/>
                  </a:lnTo>
                  <a:lnTo>
                    <a:pt x="641" y="349"/>
                  </a:lnTo>
                  <a:lnTo>
                    <a:pt x="645" y="350"/>
                  </a:lnTo>
                  <a:lnTo>
                    <a:pt x="648" y="352"/>
                  </a:lnTo>
                  <a:lnTo>
                    <a:pt x="651" y="353"/>
                  </a:lnTo>
                  <a:lnTo>
                    <a:pt x="654" y="356"/>
                  </a:lnTo>
                  <a:lnTo>
                    <a:pt x="655" y="361"/>
                  </a:lnTo>
                  <a:lnTo>
                    <a:pt x="657" y="363"/>
                  </a:lnTo>
                  <a:lnTo>
                    <a:pt x="657" y="368"/>
                  </a:lnTo>
                  <a:lnTo>
                    <a:pt x="657" y="372"/>
                  </a:lnTo>
                  <a:lnTo>
                    <a:pt x="655" y="375"/>
                  </a:lnTo>
                  <a:lnTo>
                    <a:pt x="654" y="378"/>
                  </a:lnTo>
                  <a:lnTo>
                    <a:pt x="651" y="381"/>
                  </a:lnTo>
                  <a:lnTo>
                    <a:pt x="648" y="384"/>
                  </a:lnTo>
                  <a:lnTo>
                    <a:pt x="645" y="385"/>
                  </a:lnTo>
                  <a:lnTo>
                    <a:pt x="641" y="387"/>
                  </a:lnTo>
                  <a:lnTo>
                    <a:pt x="638" y="387"/>
                  </a:ln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86C03CFE-415E-42A7-9410-C2CF754A4533}"/>
              </a:ext>
            </a:extLst>
          </p:cNvPr>
          <p:cNvGrpSpPr/>
          <p:nvPr/>
        </p:nvGrpSpPr>
        <p:grpSpPr>
          <a:xfrm>
            <a:off x="5255357" y="1307023"/>
            <a:ext cx="547669" cy="547685"/>
            <a:chOff x="2013401" y="5164525"/>
            <a:chExt cx="449898" cy="449911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68B04A29-FE5B-4B7D-B8AA-45551A1DB4A0}"/>
                </a:ext>
              </a:extLst>
            </p:cNvPr>
            <p:cNvSpPr/>
            <p:nvPr/>
          </p:nvSpPr>
          <p:spPr bwMode="auto">
            <a:xfrm>
              <a:off x="2070182" y="5538724"/>
              <a:ext cx="74256" cy="75712"/>
            </a:xfrm>
            <a:custGeom>
              <a:gdLst>
                <a:gd fmla="*/ 69 w 154" name="T0"/>
                <a:gd fmla="*/ 39 h 155" name="T1"/>
                <a:gd fmla="*/ 55 w 154" name="T2"/>
                <a:gd fmla="*/ 46 h 155" name="T3"/>
                <a:gd fmla="*/ 45 w 154" name="T4"/>
                <a:gd fmla="*/ 57 h 155" name="T5"/>
                <a:gd fmla="*/ 39 w 154" name="T6"/>
                <a:gd fmla="*/ 70 h 155" name="T7"/>
                <a:gd fmla="*/ 39 w 154" name="T8"/>
                <a:gd fmla="*/ 85 h 155" name="T9"/>
                <a:gd fmla="*/ 45 w 154" name="T10"/>
                <a:gd fmla="*/ 100 h 155" name="T11"/>
                <a:gd fmla="*/ 55 w 154" name="T12"/>
                <a:gd fmla="*/ 110 h 155" name="T13"/>
                <a:gd fmla="*/ 69 w 154" name="T14"/>
                <a:gd fmla="*/ 116 h 155" name="T15"/>
                <a:gd fmla="*/ 85 w 154" name="T16"/>
                <a:gd fmla="*/ 116 h 155" name="T17"/>
                <a:gd fmla="*/ 98 w 154" name="T18"/>
                <a:gd fmla="*/ 110 h 155" name="T19"/>
                <a:gd fmla="*/ 108 w 154" name="T20"/>
                <a:gd fmla="*/ 100 h 155" name="T21"/>
                <a:gd fmla="*/ 114 w 154" name="T22"/>
                <a:gd fmla="*/ 85 h 155" name="T23"/>
                <a:gd fmla="*/ 114 w 154" name="T24"/>
                <a:gd fmla="*/ 70 h 155" name="T25"/>
                <a:gd fmla="*/ 108 w 154" name="T26"/>
                <a:gd fmla="*/ 57 h 155" name="T27"/>
                <a:gd fmla="*/ 98 w 154" name="T28"/>
                <a:gd fmla="*/ 46 h 155" name="T29"/>
                <a:gd fmla="*/ 85 w 154" name="T30"/>
                <a:gd fmla="*/ 39 h 155" name="T31"/>
                <a:gd fmla="*/ 76 w 154" name="T32"/>
                <a:gd fmla="*/ 155 h 155" name="T33"/>
                <a:gd fmla="*/ 61 w 154" name="T34"/>
                <a:gd fmla="*/ 153 h 155" name="T35"/>
                <a:gd fmla="*/ 46 w 154" name="T36"/>
                <a:gd fmla="*/ 149 h 155" name="T37"/>
                <a:gd fmla="*/ 22 w 154" name="T38"/>
                <a:gd fmla="*/ 133 h 155" name="T39"/>
                <a:gd fmla="*/ 6 w 154" name="T40"/>
                <a:gd fmla="*/ 108 h 155" name="T41"/>
                <a:gd fmla="*/ 2 w 154" name="T42"/>
                <a:gd fmla="*/ 94 h 155" name="T43"/>
                <a:gd fmla="*/ 0 w 154" name="T44"/>
                <a:gd fmla="*/ 78 h 155" name="T45"/>
                <a:gd fmla="*/ 2 w 154" name="T46"/>
                <a:gd fmla="*/ 62 h 155" name="T47"/>
                <a:gd fmla="*/ 6 w 154" name="T48"/>
                <a:gd fmla="*/ 48 h 155" name="T49"/>
                <a:gd fmla="*/ 22 w 154" name="T50"/>
                <a:gd fmla="*/ 23 h 155" name="T51"/>
                <a:gd fmla="*/ 46 w 154" name="T52"/>
                <a:gd fmla="*/ 6 h 155" name="T53"/>
                <a:gd fmla="*/ 61 w 154" name="T54"/>
                <a:gd fmla="*/ 2 h 155" name="T55"/>
                <a:gd fmla="*/ 76 w 154" name="T56"/>
                <a:gd fmla="*/ 0 h 155" name="T57"/>
                <a:gd fmla="*/ 92 w 154" name="T58"/>
                <a:gd fmla="*/ 2 h 155" name="T59"/>
                <a:gd fmla="*/ 107 w 154" name="T60"/>
                <a:gd fmla="*/ 6 h 155" name="T61"/>
                <a:gd fmla="*/ 131 w 154" name="T62"/>
                <a:gd fmla="*/ 23 h 155" name="T63"/>
                <a:gd fmla="*/ 148 w 154" name="T64"/>
                <a:gd fmla="*/ 48 h 155" name="T65"/>
                <a:gd fmla="*/ 153 w 154" name="T66"/>
                <a:gd fmla="*/ 62 h 155" name="T67"/>
                <a:gd fmla="*/ 154 w 154" name="T68"/>
                <a:gd fmla="*/ 78 h 155" name="T69"/>
                <a:gd fmla="*/ 153 w 154" name="T70"/>
                <a:gd fmla="*/ 94 h 155" name="T71"/>
                <a:gd fmla="*/ 148 w 154" name="T72"/>
                <a:gd fmla="*/ 108 h 155" name="T73"/>
                <a:gd fmla="*/ 131 w 154" name="T74"/>
                <a:gd fmla="*/ 133 h 155" name="T75"/>
                <a:gd fmla="*/ 107 w 154" name="T76"/>
                <a:gd fmla="*/ 149 h 155" name="T77"/>
                <a:gd fmla="*/ 92 w 154" name="T78"/>
                <a:gd fmla="*/ 153 h 155" name="T79"/>
                <a:gd fmla="*/ 76 w 154" name="T80"/>
                <a:gd fmla="*/ 155 h 155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155" w="154">
                  <a:moveTo>
                    <a:pt x="76" y="39"/>
                  </a:moveTo>
                  <a:lnTo>
                    <a:pt x="69" y="39"/>
                  </a:lnTo>
                  <a:lnTo>
                    <a:pt x="62" y="42"/>
                  </a:lnTo>
                  <a:lnTo>
                    <a:pt x="55" y="46"/>
                  </a:lnTo>
                  <a:lnTo>
                    <a:pt x="49" y="51"/>
                  </a:lnTo>
                  <a:lnTo>
                    <a:pt x="45" y="57"/>
                  </a:lnTo>
                  <a:lnTo>
                    <a:pt x="40" y="62"/>
                  </a:lnTo>
                  <a:lnTo>
                    <a:pt x="39" y="70"/>
                  </a:lnTo>
                  <a:lnTo>
                    <a:pt x="38" y="78"/>
                  </a:lnTo>
                  <a:lnTo>
                    <a:pt x="39" y="85"/>
                  </a:lnTo>
                  <a:lnTo>
                    <a:pt x="40" y="93"/>
                  </a:lnTo>
                  <a:lnTo>
                    <a:pt x="45" y="100"/>
                  </a:lnTo>
                  <a:lnTo>
                    <a:pt x="49" y="106"/>
                  </a:lnTo>
                  <a:lnTo>
                    <a:pt x="55" y="110"/>
                  </a:lnTo>
                  <a:lnTo>
                    <a:pt x="62" y="113"/>
                  </a:lnTo>
                  <a:lnTo>
                    <a:pt x="69" y="116"/>
                  </a:lnTo>
                  <a:lnTo>
                    <a:pt x="76" y="117"/>
                  </a:lnTo>
                  <a:lnTo>
                    <a:pt x="85" y="116"/>
                  </a:lnTo>
                  <a:lnTo>
                    <a:pt x="92" y="113"/>
                  </a:lnTo>
                  <a:lnTo>
                    <a:pt x="98" y="110"/>
                  </a:lnTo>
                  <a:lnTo>
                    <a:pt x="104" y="106"/>
                  </a:lnTo>
                  <a:lnTo>
                    <a:pt x="108" y="100"/>
                  </a:lnTo>
                  <a:lnTo>
                    <a:pt x="112" y="93"/>
                  </a:lnTo>
                  <a:lnTo>
                    <a:pt x="114" y="85"/>
                  </a:lnTo>
                  <a:lnTo>
                    <a:pt x="115" y="78"/>
                  </a:lnTo>
                  <a:lnTo>
                    <a:pt x="114" y="70"/>
                  </a:lnTo>
                  <a:lnTo>
                    <a:pt x="112" y="62"/>
                  </a:lnTo>
                  <a:lnTo>
                    <a:pt x="108" y="57"/>
                  </a:lnTo>
                  <a:lnTo>
                    <a:pt x="104" y="51"/>
                  </a:lnTo>
                  <a:lnTo>
                    <a:pt x="98" y="46"/>
                  </a:lnTo>
                  <a:lnTo>
                    <a:pt x="92" y="42"/>
                  </a:lnTo>
                  <a:lnTo>
                    <a:pt x="85" y="39"/>
                  </a:lnTo>
                  <a:lnTo>
                    <a:pt x="76" y="39"/>
                  </a:lnTo>
                  <a:close/>
                  <a:moveTo>
                    <a:pt x="76" y="155"/>
                  </a:moveTo>
                  <a:lnTo>
                    <a:pt x="69" y="155"/>
                  </a:lnTo>
                  <a:lnTo>
                    <a:pt x="61" y="153"/>
                  </a:lnTo>
                  <a:lnTo>
                    <a:pt x="53" y="152"/>
                  </a:lnTo>
                  <a:lnTo>
                    <a:pt x="46" y="149"/>
                  </a:lnTo>
                  <a:lnTo>
                    <a:pt x="33" y="142"/>
                  </a:lnTo>
                  <a:lnTo>
                    <a:pt x="22" y="133"/>
                  </a:lnTo>
                  <a:lnTo>
                    <a:pt x="13" y="121"/>
                  </a:lnTo>
                  <a:lnTo>
                    <a:pt x="6" y="108"/>
                  </a:lnTo>
                  <a:lnTo>
                    <a:pt x="3" y="101"/>
                  </a:lnTo>
                  <a:lnTo>
                    <a:pt x="2" y="94"/>
                  </a:lnTo>
                  <a:lnTo>
                    <a:pt x="0" y="85"/>
                  </a:lnTo>
                  <a:lnTo>
                    <a:pt x="0" y="78"/>
                  </a:lnTo>
                  <a:lnTo>
                    <a:pt x="0" y="70"/>
                  </a:lnTo>
                  <a:lnTo>
                    <a:pt x="2" y="62"/>
                  </a:lnTo>
                  <a:lnTo>
                    <a:pt x="3" y="55"/>
                  </a:lnTo>
                  <a:lnTo>
                    <a:pt x="6" y="48"/>
                  </a:lnTo>
                  <a:lnTo>
                    <a:pt x="13" y="35"/>
                  </a:lnTo>
                  <a:lnTo>
                    <a:pt x="22" y="23"/>
                  </a:lnTo>
                  <a:lnTo>
                    <a:pt x="33" y="13"/>
                  </a:lnTo>
                  <a:lnTo>
                    <a:pt x="46" y="6"/>
                  </a:lnTo>
                  <a:lnTo>
                    <a:pt x="53" y="5"/>
                  </a:lnTo>
                  <a:lnTo>
                    <a:pt x="61" y="2"/>
                  </a:lnTo>
                  <a:lnTo>
                    <a:pt x="69" y="0"/>
                  </a:lnTo>
                  <a:lnTo>
                    <a:pt x="76" y="0"/>
                  </a:lnTo>
                  <a:lnTo>
                    <a:pt x="85" y="0"/>
                  </a:lnTo>
                  <a:lnTo>
                    <a:pt x="92" y="2"/>
                  </a:lnTo>
                  <a:lnTo>
                    <a:pt x="100" y="5"/>
                  </a:lnTo>
                  <a:lnTo>
                    <a:pt x="107" y="6"/>
                  </a:lnTo>
                  <a:lnTo>
                    <a:pt x="120" y="13"/>
                  </a:lnTo>
                  <a:lnTo>
                    <a:pt x="131" y="23"/>
                  </a:lnTo>
                  <a:lnTo>
                    <a:pt x="141" y="35"/>
                  </a:lnTo>
                  <a:lnTo>
                    <a:pt x="148" y="48"/>
                  </a:lnTo>
                  <a:lnTo>
                    <a:pt x="150" y="55"/>
                  </a:lnTo>
                  <a:lnTo>
                    <a:pt x="153" y="62"/>
                  </a:lnTo>
                  <a:lnTo>
                    <a:pt x="154" y="70"/>
                  </a:lnTo>
                  <a:lnTo>
                    <a:pt x="154" y="78"/>
                  </a:lnTo>
                  <a:lnTo>
                    <a:pt x="154" y="85"/>
                  </a:lnTo>
                  <a:lnTo>
                    <a:pt x="153" y="94"/>
                  </a:lnTo>
                  <a:lnTo>
                    <a:pt x="150" y="101"/>
                  </a:lnTo>
                  <a:lnTo>
                    <a:pt x="148" y="108"/>
                  </a:lnTo>
                  <a:lnTo>
                    <a:pt x="141" y="121"/>
                  </a:lnTo>
                  <a:lnTo>
                    <a:pt x="131" y="133"/>
                  </a:lnTo>
                  <a:lnTo>
                    <a:pt x="120" y="142"/>
                  </a:lnTo>
                  <a:lnTo>
                    <a:pt x="107" y="149"/>
                  </a:lnTo>
                  <a:lnTo>
                    <a:pt x="100" y="152"/>
                  </a:lnTo>
                  <a:lnTo>
                    <a:pt x="92" y="153"/>
                  </a:lnTo>
                  <a:lnTo>
                    <a:pt x="85" y="155"/>
                  </a:lnTo>
                  <a:lnTo>
                    <a:pt x="76" y="155"/>
                  </a:ln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588309CF-04A1-4305-AF6F-BB31CDFB7ED3}"/>
                </a:ext>
              </a:extLst>
            </p:cNvPr>
            <p:cNvSpPr/>
            <p:nvPr/>
          </p:nvSpPr>
          <p:spPr bwMode="auto">
            <a:xfrm>
              <a:off x="2275477" y="5538719"/>
              <a:ext cx="75712" cy="75712"/>
            </a:xfrm>
            <a:custGeom>
              <a:gdLst>
                <a:gd fmla="*/ 69 w 154" name="T0"/>
                <a:gd fmla="*/ 39 h 155" name="T1"/>
                <a:gd fmla="*/ 55 w 154" name="T2"/>
                <a:gd fmla="*/ 46 h 155" name="T3"/>
                <a:gd fmla="*/ 45 w 154" name="T4"/>
                <a:gd fmla="*/ 57 h 155" name="T5"/>
                <a:gd fmla="*/ 39 w 154" name="T6"/>
                <a:gd fmla="*/ 70 h 155" name="T7"/>
                <a:gd fmla="*/ 39 w 154" name="T8"/>
                <a:gd fmla="*/ 85 h 155" name="T9"/>
                <a:gd fmla="*/ 45 w 154" name="T10"/>
                <a:gd fmla="*/ 100 h 155" name="T11"/>
                <a:gd fmla="*/ 55 w 154" name="T12"/>
                <a:gd fmla="*/ 110 h 155" name="T13"/>
                <a:gd fmla="*/ 69 w 154" name="T14"/>
                <a:gd fmla="*/ 116 h 155" name="T15"/>
                <a:gd fmla="*/ 85 w 154" name="T16"/>
                <a:gd fmla="*/ 116 h 155" name="T17"/>
                <a:gd fmla="*/ 98 w 154" name="T18"/>
                <a:gd fmla="*/ 110 h 155" name="T19"/>
                <a:gd fmla="*/ 108 w 154" name="T20"/>
                <a:gd fmla="*/ 100 h 155" name="T21"/>
                <a:gd fmla="*/ 114 w 154" name="T22"/>
                <a:gd fmla="*/ 85 h 155" name="T23"/>
                <a:gd fmla="*/ 114 w 154" name="T24"/>
                <a:gd fmla="*/ 70 h 155" name="T25"/>
                <a:gd fmla="*/ 108 w 154" name="T26"/>
                <a:gd fmla="*/ 57 h 155" name="T27"/>
                <a:gd fmla="*/ 98 w 154" name="T28"/>
                <a:gd fmla="*/ 46 h 155" name="T29"/>
                <a:gd fmla="*/ 85 w 154" name="T30"/>
                <a:gd fmla="*/ 39 h 155" name="T31"/>
                <a:gd fmla="*/ 76 w 154" name="T32"/>
                <a:gd fmla="*/ 155 h 155" name="T33"/>
                <a:gd fmla="*/ 60 w 154" name="T34"/>
                <a:gd fmla="*/ 153 h 155" name="T35"/>
                <a:gd fmla="*/ 46 w 154" name="T36"/>
                <a:gd fmla="*/ 149 h 155" name="T37"/>
                <a:gd fmla="*/ 22 w 154" name="T38"/>
                <a:gd fmla="*/ 133 h 155" name="T39"/>
                <a:gd fmla="*/ 6 w 154" name="T40"/>
                <a:gd fmla="*/ 108 h 155" name="T41"/>
                <a:gd fmla="*/ 1 w 154" name="T42"/>
                <a:gd fmla="*/ 94 h 155" name="T43"/>
                <a:gd fmla="*/ 0 w 154" name="T44"/>
                <a:gd fmla="*/ 78 h 155" name="T45"/>
                <a:gd fmla="*/ 1 w 154" name="T46"/>
                <a:gd fmla="*/ 62 h 155" name="T47"/>
                <a:gd fmla="*/ 6 w 154" name="T48"/>
                <a:gd fmla="*/ 48 h 155" name="T49"/>
                <a:gd fmla="*/ 22 w 154" name="T50"/>
                <a:gd fmla="*/ 23 h 155" name="T51"/>
                <a:gd fmla="*/ 46 w 154" name="T52"/>
                <a:gd fmla="*/ 6 h 155" name="T53"/>
                <a:gd fmla="*/ 60 w 154" name="T54"/>
                <a:gd fmla="*/ 2 h 155" name="T55"/>
                <a:gd fmla="*/ 76 w 154" name="T56"/>
                <a:gd fmla="*/ 0 h 155" name="T57"/>
                <a:gd fmla="*/ 92 w 154" name="T58"/>
                <a:gd fmla="*/ 2 h 155" name="T59"/>
                <a:gd fmla="*/ 107 w 154" name="T60"/>
                <a:gd fmla="*/ 6 h 155" name="T61"/>
                <a:gd fmla="*/ 131 w 154" name="T62"/>
                <a:gd fmla="*/ 23 h 155" name="T63"/>
                <a:gd fmla="*/ 148 w 154" name="T64"/>
                <a:gd fmla="*/ 48 h 155" name="T65"/>
                <a:gd fmla="*/ 153 w 154" name="T66"/>
                <a:gd fmla="*/ 62 h 155" name="T67"/>
                <a:gd fmla="*/ 154 w 154" name="T68"/>
                <a:gd fmla="*/ 78 h 155" name="T69"/>
                <a:gd fmla="*/ 153 w 154" name="T70"/>
                <a:gd fmla="*/ 94 h 155" name="T71"/>
                <a:gd fmla="*/ 148 w 154" name="T72"/>
                <a:gd fmla="*/ 108 h 155" name="T73"/>
                <a:gd fmla="*/ 131 w 154" name="T74"/>
                <a:gd fmla="*/ 133 h 155" name="T75"/>
                <a:gd fmla="*/ 107 w 154" name="T76"/>
                <a:gd fmla="*/ 149 h 155" name="T77"/>
                <a:gd fmla="*/ 92 w 154" name="T78"/>
                <a:gd fmla="*/ 153 h 155" name="T79"/>
                <a:gd fmla="*/ 76 w 154" name="T80"/>
                <a:gd fmla="*/ 155 h 155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155" w="154">
                  <a:moveTo>
                    <a:pt x="76" y="39"/>
                  </a:moveTo>
                  <a:lnTo>
                    <a:pt x="69" y="39"/>
                  </a:lnTo>
                  <a:lnTo>
                    <a:pt x="62" y="42"/>
                  </a:lnTo>
                  <a:lnTo>
                    <a:pt x="55" y="46"/>
                  </a:lnTo>
                  <a:lnTo>
                    <a:pt x="49" y="51"/>
                  </a:lnTo>
                  <a:lnTo>
                    <a:pt x="45" y="57"/>
                  </a:lnTo>
                  <a:lnTo>
                    <a:pt x="40" y="62"/>
                  </a:lnTo>
                  <a:lnTo>
                    <a:pt x="39" y="70"/>
                  </a:lnTo>
                  <a:lnTo>
                    <a:pt x="37" y="78"/>
                  </a:lnTo>
                  <a:lnTo>
                    <a:pt x="39" y="85"/>
                  </a:lnTo>
                  <a:lnTo>
                    <a:pt x="40" y="93"/>
                  </a:lnTo>
                  <a:lnTo>
                    <a:pt x="45" y="100"/>
                  </a:lnTo>
                  <a:lnTo>
                    <a:pt x="49" y="106"/>
                  </a:lnTo>
                  <a:lnTo>
                    <a:pt x="55" y="110"/>
                  </a:lnTo>
                  <a:lnTo>
                    <a:pt x="62" y="113"/>
                  </a:lnTo>
                  <a:lnTo>
                    <a:pt x="69" y="116"/>
                  </a:lnTo>
                  <a:lnTo>
                    <a:pt x="76" y="117"/>
                  </a:lnTo>
                  <a:lnTo>
                    <a:pt x="85" y="116"/>
                  </a:lnTo>
                  <a:lnTo>
                    <a:pt x="92" y="113"/>
                  </a:lnTo>
                  <a:lnTo>
                    <a:pt x="98" y="110"/>
                  </a:lnTo>
                  <a:lnTo>
                    <a:pt x="104" y="106"/>
                  </a:lnTo>
                  <a:lnTo>
                    <a:pt x="108" y="100"/>
                  </a:lnTo>
                  <a:lnTo>
                    <a:pt x="112" y="93"/>
                  </a:lnTo>
                  <a:lnTo>
                    <a:pt x="114" y="85"/>
                  </a:lnTo>
                  <a:lnTo>
                    <a:pt x="115" y="78"/>
                  </a:lnTo>
                  <a:lnTo>
                    <a:pt x="114" y="70"/>
                  </a:lnTo>
                  <a:lnTo>
                    <a:pt x="112" y="62"/>
                  </a:lnTo>
                  <a:lnTo>
                    <a:pt x="108" y="57"/>
                  </a:lnTo>
                  <a:lnTo>
                    <a:pt x="104" y="51"/>
                  </a:lnTo>
                  <a:lnTo>
                    <a:pt x="98" y="46"/>
                  </a:lnTo>
                  <a:lnTo>
                    <a:pt x="92" y="42"/>
                  </a:lnTo>
                  <a:lnTo>
                    <a:pt x="85" y="39"/>
                  </a:lnTo>
                  <a:lnTo>
                    <a:pt x="76" y="39"/>
                  </a:lnTo>
                  <a:close/>
                  <a:moveTo>
                    <a:pt x="76" y="155"/>
                  </a:moveTo>
                  <a:lnTo>
                    <a:pt x="69" y="155"/>
                  </a:lnTo>
                  <a:lnTo>
                    <a:pt x="60" y="153"/>
                  </a:lnTo>
                  <a:lnTo>
                    <a:pt x="53" y="152"/>
                  </a:lnTo>
                  <a:lnTo>
                    <a:pt x="46" y="149"/>
                  </a:lnTo>
                  <a:lnTo>
                    <a:pt x="33" y="142"/>
                  </a:lnTo>
                  <a:lnTo>
                    <a:pt x="22" y="133"/>
                  </a:lnTo>
                  <a:lnTo>
                    <a:pt x="13" y="121"/>
                  </a:lnTo>
                  <a:lnTo>
                    <a:pt x="6" y="108"/>
                  </a:lnTo>
                  <a:lnTo>
                    <a:pt x="3" y="101"/>
                  </a:lnTo>
                  <a:lnTo>
                    <a:pt x="1" y="94"/>
                  </a:lnTo>
                  <a:lnTo>
                    <a:pt x="0" y="85"/>
                  </a:lnTo>
                  <a:lnTo>
                    <a:pt x="0" y="78"/>
                  </a:lnTo>
                  <a:lnTo>
                    <a:pt x="0" y="70"/>
                  </a:lnTo>
                  <a:lnTo>
                    <a:pt x="1" y="62"/>
                  </a:lnTo>
                  <a:lnTo>
                    <a:pt x="3" y="55"/>
                  </a:lnTo>
                  <a:lnTo>
                    <a:pt x="6" y="48"/>
                  </a:lnTo>
                  <a:lnTo>
                    <a:pt x="13" y="35"/>
                  </a:lnTo>
                  <a:lnTo>
                    <a:pt x="22" y="23"/>
                  </a:lnTo>
                  <a:lnTo>
                    <a:pt x="33" y="13"/>
                  </a:lnTo>
                  <a:lnTo>
                    <a:pt x="46" y="6"/>
                  </a:lnTo>
                  <a:lnTo>
                    <a:pt x="53" y="5"/>
                  </a:lnTo>
                  <a:lnTo>
                    <a:pt x="60" y="2"/>
                  </a:lnTo>
                  <a:lnTo>
                    <a:pt x="69" y="0"/>
                  </a:lnTo>
                  <a:lnTo>
                    <a:pt x="76" y="0"/>
                  </a:lnTo>
                  <a:lnTo>
                    <a:pt x="85" y="0"/>
                  </a:lnTo>
                  <a:lnTo>
                    <a:pt x="92" y="2"/>
                  </a:lnTo>
                  <a:lnTo>
                    <a:pt x="99" y="5"/>
                  </a:lnTo>
                  <a:lnTo>
                    <a:pt x="107" y="6"/>
                  </a:lnTo>
                  <a:lnTo>
                    <a:pt x="119" y="13"/>
                  </a:lnTo>
                  <a:lnTo>
                    <a:pt x="131" y="23"/>
                  </a:lnTo>
                  <a:lnTo>
                    <a:pt x="141" y="35"/>
                  </a:lnTo>
                  <a:lnTo>
                    <a:pt x="148" y="48"/>
                  </a:lnTo>
                  <a:lnTo>
                    <a:pt x="150" y="55"/>
                  </a:lnTo>
                  <a:lnTo>
                    <a:pt x="153" y="62"/>
                  </a:lnTo>
                  <a:lnTo>
                    <a:pt x="154" y="70"/>
                  </a:lnTo>
                  <a:lnTo>
                    <a:pt x="154" y="78"/>
                  </a:lnTo>
                  <a:lnTo>
                    <a:pt x="154" y="85"/>
                  </a:lnTo>
                  <a:lnTo>
                    <a:pt x="153" y="94"/>
                  </a:lnTo>
                  <a:lnTo>
                    <a:pt x="150" y="101"/>
                  </a:lnTo>
                  <a:lnTo>
                    <a:pt x="148" y="108"/>
                  </a:lnTo>
                  <a:lnTo>
                    <a:pt x="141" y="121"/>
                  </a:lnTo>
                  <a:lnTo>
                    <a:pt x="131" y="133"/>
                  </a:lnTo>
                  <a:lnTo>
                    <a:pt x="119" y="142"/>
                  </a:lnTo>
                  <a:lnTo>
                    <a:pt x="107" y="149"/>
                  </a:lnTo>
                  <a:lnTo>
                    <a:pt x="99" y="152"/>
                  </a:lnTo>
                  <a:lnTo>
                    <a:pt x="92" y="153"/>
                  </a:lnTo>
                  <a:lnTo>
                    <a:pt x="85" y="155"/>
                  </a:lnTo>
                  <a:lnTo>
                    <a:pt x="76" y="155"/>
                  </a:ln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7908E4A2-0FE2-4304-8D6F-14AB941C8D82}"/>
                </a:ext>
              </a:extLst>
            </p:cNvPr>
            <p:cNvSpPr/>
            <p:nvPr/>
          </p:nvSpPr>
          <p:spPr bwMode="auto">
            <a:xfrm>
              <a:off x="2199766" y="5164525"/>
              <a:ext cx="18928" cy="149967"/>
            </a:xfrm>
            <a:custGeom>
              <a:gdLst>
                <a:gd fmla="*/ 21 w 39" name="T0"/>
                <a:gd fmla="*/ 309 h 309" name="T1"/>
                <a:gd fmla="*/ 16 w 39" name="T2"/>
                <a:gd fmla="*/ 309 h 309" name="T3"/>
                <a:gd fmla="*/ 12 w 39" name="T4"/>
                <a:gd fmla="*/ 307 h 309" name="T5"/>
                <a:gd fmla="*/ 9 w 39" name="T6"/>
                <a:gd fmla="*/ 306 h 309" name="T7"/>
                <a:gd fmla="*/ 6 w 39" name="T8"/>
                <a:gd fmla="*/ 303 h 309" name="T9"/>
                <a:gd fmla="*/ 5 w 39" name="T10"/>
                <a:gd fmla="*/ 300 h 309" name="T11"/>
                <a:gd fmla="*/ 2 w 39" name="T12"/>
                <a:gd fmla="*/ 297 h 309" name="T13"/>
                <a:gd fmla="*/ 2 w 39" name="T14"/>
                <a:gd fmla="*/ 294 h 309" name="T15"/>
                <a:gd fmla="*/ 0 w 39" name="T16"/>
                <a:gd fmla="*/ 290 h 309" name="T17"/>
                <a:gd fmla="*/ 0 w 39" name="T18"/>
                <a:gd fmla="*/ 19 h 309" name="T19"/>
                <a:gd fmla="*/ 2 w 39" name="T20"/>
                <a:gd fmla="*/ 15 h 309" name="T21"/>
                <a:gd fmla="*/ 2 w 39" name="T22"/>
                <a:gd fmla="*/ 12 h 309" name="T23"/>
                <a:gd fmla="*/ 5 w 39" name="T24"/>
                <a:gd fmla="*/ 9 h 309" name="T25"/>
                <a:gd fmla="*/ 6 w 39" name="T26"/>
                <a:gd fmla="*/ 6 h 309" name="T27"/>
                <a:gd fmla="*/ 9 w 39" name="T28"/>
                <a:gd fmla="*/ 3 h 309" name="T29"/>
                <a:gd fmla="*/ 12 w 39" name="T30"/>
                <a:gd fmla="*/ 2 h 309" name="T31"/>
                <a:gd fmla="*/ 16 w 39" name="T32"/>
                <a:gd fmla="*/ 0 h 309" name="T33"/>
                <a:gd fmla="*/ 21 w 39" name="T34"/>
                <a:gd fmla="*/ 0 h 309" name="T35"/>
                <a:gd fmla="*/ 23 w 39" name="T36"/>
                <a:gd fmla="*/ 0 h 309" name="T37"/>
                <a:gd fmla="*/ 28 w 39" name="T38"/>
                <a:gd fmla="*/ 2 h 309" name="T39"/>
                <a:gd fmla="*/ 31 w 39" name="T40"/>
                <a:gd fmla="*/ 3 h 309" name="T41"/>
                <a:gd fmla="*/ 34 w 39" name="T42"/>
                <a:gd fmla="*/ 6 h 309" name="T43"/>
                <a:gd fmla="*/ 36 w 39" name="T44"/>
                <a:gd fmla="*/ 9 h 309" name="T45"/>
                <a:gd fmla="*/ 38 w 39" name="T46"/>
                <a:gd fmla="*/ 12 h 309" name="T47"/>
                <a:gd fmla="*/ 39 w 39" name="T48"/>
                <a:gd fmla="*/ 15 h 309" name="T49"/>
                <a:gd fmla="*/ 39 w 39" name="T50"/>
                <a:gd fmla="*/ 19 h 309" name="T51"/>
                <a:gd fmla="*/ 39 w 39" name="T52"/>
                <a:gd fmla="*/ 290 h 309" name="T53"/>
                <a:gd fmla="*/ 39 w 39" name="T54"/>
                <a:gd fmla="*/ 294 h 309" name="T55"/>
                <a:gd fmla="*/ 38 w 39" name="T56"/>
                <a:gd fmla="*/ 297 h 309" name="T57"/>
                <a:gd fmla="*/ 36 w 39" name="T58"/>
                <a:gd fmla="*/ 300 h 309" name="T59"/>
                <a:gd fmla="*/ 34 w 39" name="T60"/>
                <a:gd fmla="*/ 303 h 309" name="T61"/>
                <a:gd fmla="*/ 31 w 39" name="T62"/>
                <a:gd fmla="*/ 306 h 309" name="T63"/>
                <a:gd fmla="*/ 28 w 39" name="T64"/>
                <a:gd fmla="*/ 307 h 309" name="T65"/>
                <a:gd fmla="*/ 23 w 39" name="T66"/>
                <a:gd fmla="*/ 309 h 309" name="T67"/>
                <a:gd fmla="*/ 21 w 39" name="T68"/>
                <a:gd fmla="*/ 309 h 309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309" w="39">
                  <a:moveTo>
                    <a:pt x="21" y="309"/>
                  </a:moveTo>
                  <a:lnTo>
                    <a:pt x="16" y="309"/>
                  </a:lnTo>
                  <a:lnTo>
                    <a:pt x="12" y="307"/>
                  </a:lnTo>
                  <a:lnTo>
                    <a:pt x="9" y="306"/>
                  </a:lnTo>
                  <a:lnTo>
                    <a:pt x="6" y="303"/>
                  </a:lnTo>
                  <a:lnTo>
                    <a:pt x="5" y="300"/>
                  </a:lnTo>
                  <a:lnTo>
                    <a:pt x="2" y="297"/>
                  </a:lnTo>
                  <a:lnTo>
                    <a:pt x="2" y="294"/>
                  </a:lnTo>
                  <a:lnTo>
                    <a:pt x="0" y="290"/>
                  </a:lnTo>
                  <a:lnTo>
                    <a:pt x="0" y="19"/>
                  </a:lnTo>
                  <a:lnTo>
                    <a:pt x="2" y="15"/>
                  </a:lnTo>
                  <a:lnTo>
                    <a:pt x="2" y="12"/>
                  </a:lnTo>
                  <a:lnTo>
                    <a:pt x="5" y="9"/>
                  </a:lnTo>
                  <a:lnTo>
                    <a:pt x="6" y="6"/>
                  </a:lnTo>
                  <a:lnTo>
                    <a:pt x="9" y="3"/>
                  </a:lnTo>
                  <a:lnTo>
                    <a:pt x="12" y="2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8" y="2"/>
                  </a:lnTo>
                  <a:lnTo>
                    <a:pt x="31" y="3"/>
                  </a:lnTo>
                  <a:lnTo>
                    <a:pt x="34" y="6"/>
                  </a:lnTo>
                  <a:lnTo>
                    <a:pt x="36" y="9"/>
                  </a:lnTo>
                  <a:lnTo>
                    <a:pt x="38" y="12"/>
                  </a:lnTo>
                  <a:lnTo>
                    <a:pt x="39" y="15"/>
                  </a:lnTo>
                  <a:lnTo>
                    <a:pt x="39" y="19"/>
                  </a:lnTo>
                  <a:lnTo>
                    <a:pt x="39" y="290"/>
                  </a:lnTo>
                  <a:lnTo>
                    <a:pt x="39" y="294"/>
                  </a:lnTo>
                  <a:lnTo>
                    <a:pt x="38" y="297"/>
                  </a:lnTo>
                  <a:lnTo>
                    <a:pt x="36" y="300"/>
                  </a:lnTo>
                  <a:lnTo>
                    <a:pt x="34" y="303"/>
                  </a:lnTo>
                  <a:lnTo>
                    <a:pt x="31" y="306"/>
                  </a:lnTo>
                  <a:lnTo>
                    <a:pt x="28" y="307"/>
                  </a:lnTo>
                  <a:lnTo>
                    <a:pt x="23" y="309"/>
                  </a:lnTo>
                  <a:lnTo>
                    <a:pt x="21" y="309"/>
                  </a:ln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27" name="任意多边形: 形状 26">
              <a:extLst>
                <a:ext uri="{FF2B5EF4-FFF2-40B4-BE49-F238E27FC236}">
                  <a16:creationId xmlns:a16="http://schemas.microsoft.com/office/drawing/2014/main" id="{A190783A-3635-402A-B968-1E9BA127DBF5}"/>
                </a:ext>
              </a:extLst>
            </p:cNvPr>
            <p:cNvSpPr/>
            <p:nvPr/>
          </p:nvSpPr>
          <p:spPr bwMode="auto">
            <a:xfrm>
              <a:off x="2144438" y="5238781"/>
              <a:ext cx="131039" cy="75711"/>
            </a:xfrm>
            <a:custGeom>
              <a:gdLst>
                <a:gd fmla="*/ 136 w 271" name="T0"/>
                <a:gd fmla="*/ 155 h 155" name="T1"/>
                <a:gd fmla="*/ 131 w 271" name="T2"/>
                <a:gd fmla="*/ 155 h 155" name="T3"/>
                <a:gd fmla="*/ 128 w 271" name="T4"/>
                <a:gd fmla="*/ 153 h 155" name="T5"/>
                <a:gd fmla="*/ 124 w 271" name="T6"/>
                <a:gd fmla="*/ 152 h 155" name="T7"/>
                <a:gd fmla="*/ 121 w 271" name="T8"/>
                <a:gd fmla="*/ 149 h 155" name="T9"/>
                <a:gd fmla="*/ 6 w 271" name="T10"/>
                <a:gd fmla="*/ 34 h 155" name="T11"/>
                <a:gd fmla="*/ 3 w 271" name="T12"/>
                <a:gd fmla="*/ 31 h 155" name="T13"/>
                <a:gd fmla="*/ 2 w 271" name="T14"/>
                <a:gd fmla="*/ 26 h 155" name="T15"/>
                <a:gd fmla="*/ 0 w 271" name="T16"/>
                <a:gd fmla="*/ 24 h 155" name="T17"/>
                <a:gd fmla="*/ 0 w 271" name="T18"/>
                <a:gd fmla="*/ 19 h 155" name="T19"/>
                <a:gd fmla="*/ 0 w 271" name="T20"/>
                <a:gd fmla="*/ 16 h 155" name="T21"/>
                <a:gd fmla="*/ 2 w 271" name="T22"/>
                <a:gd fmla="*/ 12 h 155" name="T23"/>
                <a:gd fmla="*/ 3 w 271" name="T24"/>
                <a:gd fmla="*/ 9 h 155" name="T25"/>
                <a:gd fmla="*/ 6 w 271" name="T26"/>
                <a:gd fmla="*/ 6 h 155" name="T27"/>
                <a:gd fmla="*/ 9 w 271" name="T28"/>
                <a:gd fmla="*/ 3 h 155" name="T29"/>
                <a:gd fmla="*/ 12 w 271" name="T30"/>
                <a:gd fmla="*/ 2 h 155" name="T31"/>
                <a:gd fmla="*/ 16 w 271" name="T32"/>
                <a:gd fmla="*/ 0 h 155" name="T33"/>
                <a:gd fmla="*/ 19 w 271" name="T34"/>
                <a:gd fmla="*/ 0 h 155" name="T35"/>
                <a:gd fmla="*/ 23 w 271" name="T36"/>
                <a:gd fmla="*/ 0 h 155" name="T37"/>
                <a:gd fmla="*/ 26 w 271" name="T38"/>
                <a:gd fmla="*/ 2 h 155" name="T39"/>
                <a:gd fmla="*/ 30 w 271" name="T40"/>
                <a:gd fmla="*/ 3 h 155" name="T41"/>
                <a:gd fmla="*/ 33 w 271" name="T42"/>
                <a:gd fmla="*/ 6 h 155" name="T43"/>
                <a:gd fmla="*/ 136 w 271" name="T44"/>
                <a:gd fmla="*/ 109 h 155" name="T45"/>
                <a:gd fmla="*/ 238 w 271" name="T46"/>
                <a:gd fmla="*/ 6 h 155" name="T47"/>
                <a:gd fmla="*/ 241 w 271" name="T48"/>
                <a:gd fmla="*/ 3 h 155" name="T49"/>
                <a:gd fmla="*/ 244 w 271" name="T50"/>
                <a:gd fmla="*/ 2 h 155" name="T51"/>
                <a:gd fmla="*/ 248 w 271" name="T52"/>
                <a:gd fmla="*/ 0 h 155" name="T53"/>
                <a:gd fmla="*/ 251 w 271" name="T54"/>
                <a:gd fmla="*/ 0 h 155" name="T55"/>
                <a:gd fmla="*/ 255 w 271" name="T56"/>
                <a:gd fmla="*/ 0 h 155" name="T57"/>
                <a:gd fmla="*/ 258 w 271" name="T58"/>
                <a:gd fmla="*/ 2 h 155" name="T59"/>
                <a:gd fmla="*/ 261 w 271" name="T60"/>
                <a:gd fmla="*/ 3 h 155" name="T61"/>
                <a:gd fmla="*/ 265 w 271" name="T62"/>
                <a:gd fmla="*/ 6 h 155" name="T63"/>
                <a:gd fmla="*/ 267 w 271" name="T64"/>
                <a:gd fmla="*/ 9 h 155" name="T65"/>
                <a:gd fmla="*/ 270 w 271" name="T66"/>
                <a:gd fmla="*/ 12 h 155" name="T67"/>
                <a:gd fmla="*/ 270 w 271" name="T68"/>
                <a:gd fmla="*/ 16 h 155" name="T69"/>
                <a:gd fmla="*/ 271 w 271" name="T70"/>
                <a:gd fmla="*/ 19 h 155" name="T71"/>
                <a:gd fmla="*/ 270 w 271" name="T72"/>
                <a:gd fmla="*/ 24 h 155" name="T73"/>
                <a:gd fmla="*/ 270 w 271" name="T74"/>
                <a:gd fmla="*/ 26 h 155" name="T75"/>
                <a:gd fmla="*/ 267 w 271" name="T76"/>
                <a:gd fmla="*/ 31 h 155" name="T77"/>
                <a:gd fmla="*/ 265 w 271" name="T78"/>
                <a:gd fmla="*/ 34 h 155" name="T79"/>
                <a:gd fmla="*/ 149 w 271" name="T80"/>
                <a:gd fmla="*/ 149 h 155" name="T81"/>
                <a:gd fmla="*/ 146 w 271" name="T82"/>
                <a:gd fmla="*/ 152 h 155" name="T83"/>
                <a:gd fmla="*/ 143 w 271" name="T84"/>
                <a:gd fmla="*/ 153 h 155" name="T85"/>
                <a:gd fmla="*/ 138 w 271" name="T86"/>
                <a:gd fmla="*/ 155 h 155" name="T87"/>
                <a:gd fmla="*/ 136 w 271" name="T88"/>
                <a:gd fmla="*/ 155 h 155" name="T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b="b" l="0" r="r" t="0"/>
              <a:pathLst>
                <a:path h="155" w="271">
                  <a:moveTo>
                    <a:pt x="136" y="155"/>
                  </a:moveTo>
                  <a:lnTo>
                    <a:pt x="131" y="155"/>
                  </a:lnTo>
                  <a:lnTo>
                    <a:pt x="128" y="153"/>
                  </a:lnTo>
                  <a:lnTo>
                    <a:pt x="124" y="152"/>
                  </a:lnTo>
                  <a:lnTo>
                    <a:pt x="121" y="149"/>
                  </a:lnTo>
                  <a:lnTo>
                    <a:pt x="6" y="34"/>
                  </a:lnTo>
                  <a:lnTo>
                    <a:pt x="3" y="31"/>
                  </a:lnTo>
                  <a:lnTo>
                    <a:pt x="2" y="26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3" y="9"/>
                  </a:lnTo>
                  <a:lnTo>
                    <a:pt x="6" y="6"/>
                  </a:lnTo>
                  <a:lnTo>
                    <a:pt x="9" y="3"/>
                  </a:lnTo>
                  <a:lnTo>
                    <a:pt x="12" y="2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6" y="2"/>
                  </a:lnTo>
                  <a:lnTo>
                    <a:pt x="30" y="3"/>
                  </a:lnTo>
                  <a:lnTo>
                    <a:pt x="33" y="6"/>
                  </a:lnTo>
                  <a:lnTo>
                    <a:pt x="136" y="109"/>
                  </a:lnTo>
                  <a:lnTo>
                    <a:pt x="238" y="6"/>
                  </a:lnTo>
                  <a:lnTo>
                    <a:pt x="241" y="3"/>
                  </a:lnTo>
                  <a:lnTo>
                    <a:pt x="244" y="2"/>
                  </a:lnTo>
                  <a:lnTo>
                    <a:pt x="248" y="0"/>
                  </a:lnTo>
                  <a:lnTo>
                    <a:pt x="251" y="0"/>
                  </a:lnTo>
                  <a:lnTo>
                    <a:pt x="255" y="0"/>
                  </a:lnTo>
                  <a:lnTo>
                    <a:pt x="258" y="2"/>
                  </a:lnTo>
                  <a:lnTo>
                    <a:pt x="261" y="3"/>
                  </a:lnTo>
                  <a:lnTo>
                    <a:pt x="265" y="6"/>
                  </a:lnTo>
                  <a:lnTo>
                    <a:pt x="267" y="9"/>
                  </a:lnTo>
                  <a:lnTo>
                    <a:pt x="270" y="12"/>
                  </a:lnTo>
                  <a:lnTo>
                    <a:pt x="270" y="16"/>
                  </a:lnTo>
                  <a:lnTo>
                    <a:pt x="271" y="19"/>
                  </a:lnTo>
                  <a:lnTo>
                    <a:pt x="270" y="24"/>
                  </a:lnTo>
                  <a:lnTo>
                    <a:pt x="270" y="26"/>
                  </a:lnTo>
                  <a:lnTo>
                    <a:pt x="267" y="31"/>
                  </a:lnTo>
                  <a:lnTo>
                    <a:pt x="265" y="34"/>
                  </a:lnTo>
                  <a:lnTo>
                    <a:pt x="149" y="149"/>
                  </a:lnTo>
                  <a:lnTo>
                    <a:pt x="146" y="152"/>
                  </a:lnTo>
                  <a:lnTo>
                    <a:pt x="143" y="153"/>
                  </a:lnTo>
                  <a:lnTo>
                    <a:pt x="138" y="155"/>
                  </a:lnTo>
                  <a:lnTo>
                    <a:pt x="136" y="155"/>
                  </a:ln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id="{F8F6957C-A7A6-424C-B230-D902B706860F}"/>
                </a:ext>
              </a:extLst>
            </p:cNvPr>
            <p:cNvSpPr/>
            <p:nvPr/>
          </p:nvSpPr>
          <p:spPr bwMode="auto">
            <a:xfrm>
              <a:off x="2097846" y="5221316"/>
              <a:ext cx="365453" cy="336333"/>
            </a:xfrm>
            <a:custGeom>
              <a:gdLst>
                <a:gd fmla="*/ 443 w 753" name="T0"/>
                <a:gd fmla="*/ 695 h 695" name="T1"/>
                <a:gd fmla="*/ 18 w 753" name="T2"/>
                <a:gd fmla="*/ 695 h 695" name="T3"/>
                <a:gd fmla="*/ 14 w 753" name="T4"/>
                <a:gd fmla="*/ 695 h 695" name="T5"/>
                <a:gd fmla="*/ 11 w 753" name="T6"/>
                <a:gd fmla="*/ 694 h 695" name="T7"/>
                <a:gd fmla="*/ 8 w 753" name="T8"/>
                <a:gd fmla="*/ 692 h 695" name="T9"/>
                <a:gd fmla="*/ 6 w 753" name="T10"/>
                <a:gd fmla="*/ 690 h 695" name="T11"/>
                <a:gd fmla="*/ 3 w 753" name="T12"/>
                <a:gd fmla="*/ 687 h 695" name="T13"/>
                <a:gd fmla="*/ 1 w 753" name="T14"/>
                <a:gd fmla="*/ 684 h 695" name="T15"/>
                <a:gd fmla="*/ 0 w 753" name="T16"/>
                <a:gd fmla="*/ 679 h 695" name="T17"/>
                <a:gd fmla="*/ 0 w 753" name="T18"/>
                <a:gd fmla="*/ 677 h 695" name="T19"/>
                <a:gd fmla="*/ 0 w 753" name="T20"/>
                <a:gd fmla="*/ 672 h 695" name="T21"/>
                <a:gd fmla="*/ 1 w 753" name="T22"/>
                <a:gd fmla="*/ 668 h 695" name="T23"/>
                <a:gd fmla="*/ 3 w 753" name="T24"/>
                <a:gd fmla="*/ 665 h 695" name="T25"/>
                <a:gd fmla="*/ 6 w 753" name="T26"/>
                <a:gd fmla="*/ 662 h 695" name="T27"/>
                <a:gd fmla="*/ 8 w 753" name="T28"/>
                <a:gd fmla="*/ 659 h 695" name="T29"/>
                <a:gd fmla="*/ 11 w 753" name="T30"/>
                <a:gd fmla="*/ 658 h 695" name="T31"/>
                <a:gd fmla="*/ 14 w 753" name="T32"/>
                <a:gd fmla="*/ 656 h 695" name="T33"/>
                <a:gd fmla="*/ 18 w 753" name="T34"/>
                <a:gd fmla="*/ 656 h 695" name="T35"/>
                <a:gd fmla="*/ 429 w 753" name="T36"/>
                <a:gd fmla="*/ 656 h 695" name="T37"/>
                <a:gd fmla="*/ 579 w 753" name="T38"/>
                <a:gd fmla="*/ 15 h 695" name="T39"/>
                <a:gd fmla="*/ 582 w 753" name="T40"/>
                <a:gd fmla="*/ 8 h 695" name="T41"/>
                <a:gd fmla="*/ 586 w 753" name="T42"/>
                <a:gd fmla="*/ 4 h 695" name="T43"/>
                <a:gd fmla="*/ 592 w 753" name="T44"/>
                <a:gd fmla="*/ 1 h 695" name="T45"/>
                <a:gd fmla="*/ 597 w 753" name="T46"/>
                <a:gd fmla="*/ 0 h 695" name="T47"/>
                <a:gd fmla="*/ 733 w 753" name="T48"/>
                <a:gd fmla="*/ 0 h 695" name="T49"/>
                <a:gd fmla="*/ 737 w 753" name="T50"/>
                <a:gd fmla="*/ 0 h 695" name="T51"/>
                <a:gd fmla="*/ 741 w 753" name="T52"/>
                <a:gd fmla="*/ 1 h 695" name="T53"/>
                <a:gd fmla="*/ 744 w 753" name="T54"/>
                <a:gd fmla="*/ 2 h 695" name="T55"/>
                <a:gd fmla="*/ 747 w 753" name="T56"/>
                <a:gd fmla="*/ 5 h 695" name="T57"/>
                <a:gd fmla="*/ 749 w 753" name="T58"/>
                <a:gd fmla="*/ 8 h 695" name="T59"/>
                <a:gd fmla="*/ 751 w 753" name="T60"/>
                <a:gd fmla="*/ 11 h 695" name="T61"/>
                <a:gd fmla="*/ 751 w 753" name="T62"/>
                <a:gd fmla="*/ 15 h 695" name="T63"/>
                <a:gd fmla="*/ 753 w 753" name="T64"/>
                <a:gd fmla="*/ 20 h 695" name="T65"/>
                <a:gd fmla="*/ 751 w 753" name="T66"/>
                <a:gd fmla="*/ 23 h 695" name="T67"/>
                <a:gd fmla="*/ 751 w 753" name="T68"/>
                <a:gd fmla="*/ 27 h 695" name="T69"/>
                <a:gd fmla="*/ 749 w 753" name="T70"/>
                <a:gd fmla="*/ 30 h 695" name="T71"/>
                <a:gd fmla="*/ 747 w 753" name="T72"/>
                <a:gd fmla="*/ 33 h 695" name="T73"/>
                <a:gd fmla="*/ 744 w 753" name="T74"/>
                <a:gd fmla="*/ 36 h 695" name="T75"/>
                <a:gd fmla="*/ 741 w 753" name="T76"/>
                <a:gd fmla="*/ 37 h 695" name="T77"/>
                <a:gd fmla="*/ 737 w 753" name="T78"/>
                <a:gd fmla="*/ 38 h 695" name="T79"/>
                <a:gd fmla="*/ 733 w 753" name="T80"/>
                <a:gd fmla="*/ 38 h 695" name="T81"/>
                <a:gd fmla="*/ 613 w 753" name="T82"/>
                <a:gd fmla="*/ 38 h 695" name="T83"/>
                <a:gd fmla="*/ 462 w 753" name="T84"/>
                <a:gd fmla="*/ 681 h 695" name="T85"/>
                <a:gd fmla="*/ 459 w 753" name="T86"/>
                <a:gd fmla="*/ 687 h 695" name="T87"/>
                <a:gd fmla="*/ 455 w 753" name="T88"/>
                <a:gd fmla="*/ 691 h 695" name="T89"/>
                <a:gd fmla="*/ 450 w 753" name="T90"/>
                <a:gd fmla="*/ 694 h 695" name="T91"/>
                <a:gd fmla="*/ 443 w 753" name="T92"/>
                <a:gd fmla="*/ 695 h 695" name="T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b="b" l="0" r="r" t="0"/>
              <a:pathLst>
                <a:path h="695" w="753">
                  <a:moveTo>
                    <a:pt x="443" y="695"/>
                  </a:moveTo>
                  <a:lnTo>
                    <a:pt x="18" y="695"/>
                  </a:lnTo>
                  <a:lnTo>
                    <a:pt x="14" y="695"/>
                  </a:lnTo>
                  <a:lnTo>
                    <a:pt x="11" y="694"/>
                  </a:lnTo>
                  <a:lnTo>
                    <a:pt x="8" y="692"/>
                  </a:lnTo>
                  <a:lnTo>
                    <a:pt x="6" y="690"/>
                  </a:lnTo>
                  <a:lnTo>
                    <a:pt x="3" y="687"/>
                  </a:lnTo>
                  <a:lnTo>
                    <a:pt x="1" y="684"/>
                  </a:lnTo>
                  <a:lnTo>
                    <a:pt x="0" y="679"/>
                  </a:lnTo>
                  <a:lnTo>
                    <a:pt x="0" y="677"/>
                  </a:lnTo>
                  <a:lnTo>
                    <a:pt x="0" y="672"/>
                  </a:lnTo>
                  <a:lnTo>
                    <a:pt x="1" y="668"/>
                  </a:lnTo>
                  <a:lnTo>
                    <a:pt x="3" y="665"/>
                  </a:lnTo>
                  <a:lnTo>
                    <a:pt x="6" y="662"/>
                  </a:lnTo>
                  <a:lnTo>
                    <a:pt x="8" y="659"/>
                  </a:lnTo>
                  <a:lnTo>
                    <a:pt x="11" y="658"/>
                  </a:lnTo>
                  <a:lnTo>
                    <a:pt x="14" y="656"/>
                  </a:lnTo>
                  <a:lnTo>
                    <a:pt x="18" y="656"/>
                  </a:lnTo>
                  <a:lnTo>
                    <a:pt x="429" y="656"/>
                  </a:lnTo>
                  <a:lnTo>
                    <a:pt x="579" y="15"/>
                  </a:lnTo>
                  <a:lnTo>
                    <a:pt x="582" y="8"/>
                  </a:lnTo>
                  <a:lnTo>
                    <a:pt x="586" y="4"/>
                  </a:lnTo>
                  <a:lnTo>
                    <a:pt x="592" y="1"/>
                  </a:lnTo>
                  <a:lnTo>
                    <a:pt x="597" y="0"/>
                  </a:lnTo>
                  <a:lnTo>
                    <a:pt x="733" y="0"/>
                  </a:lnTo>
                  <a:lnTo>
                    <a:pt x="737" y="0"/>
                  </a:lnTo>
                  <a:lnTo>
                    <a:pt x="741" y="1"/>
                  </a:lnTo>
                  <a:lnTo>
                    <a:pt x="744" y="2"/>
                  </a:lnTo>
                  <a:lnTo>
                    <a:pt x="747" y="5"/>
                  </a:lnTo>
                  <a:lnTo>
                    <a:pt x="749" y="8"/>
                  </a:lnTo>
                  <a:lnTo>
                    <a:pt x="751" y="11"/>
                  </a:lnTo>
                  <a:lnTo>
                    <a:pt x="751" y="15"/>
                  </a:lnTo>
                  <a:lnTo>
                    <a:pt x="753" y="20"/>
                  </a:lnTo>
                  <a:lnTo>
                    <a:pt x="751" y="23"/>
                  </a:lnTo>
                  <a:lnTo>
                    <a:pt x="751" y="27"/>
                  </a:lnTo>
                  <a:lnTo>
                    <a:pt x="749" y="30"/>
                  </a:lnTo>
                  <a:lnTo>
                    <a:pt x="747" y="33"/>
                  </a:lnTo>
                  <a:lnTo>
                    <a:pt x="744" y="36"/>
                  </a:lnTo>
                  <a:lnTo>
                    <a:pt x="741" y="37"/>
                  </a:lnTo>
                  <a:lnTo>
                    <a:pt x="737" y="38"/>
                  </a:lnTo>
                  <a:lnTo>
                    <a:pt x="733" y="38"/>
                  </a:lnTo>
                  <a:lnTo>
                    <a:pt x="613" y="38"/>
                  </a:lnTo>
                  <a:lnTo>
                    <a:pt x="462" y="681"/>
                  </a:lnTo>
                  <a:lnTo>
                    <a:pt x="459" y="687"/>
                  </a:lnTo>
                  <a:lnTo>
                    <a:pt x="455" y="691"/>
                  </a:lnTo>
                  <a:lnTo>
                    <a:pt x="450" y="694"/>
                  </a:lnTo>
                  <a:lnTo>
                    <a:pt x="443" y="695"/>
                  </a:ln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id="{B7DC1D4F-DCEC-4C16-96E5-A5F915AA178F}"/>
                </a:ext>
              </a:extLst>
            </p:cNvPr>
            <p:cNvSpPr/>
            <p:nvPr/>
          </p:nvSpPr>
          <p:spPr bwMode="auto">
            <a:xfrm>
              <a:off x="2013401" y="5333436"/>
              <a:ext cx="356718" cy="187823"/>
            </a:xfrm>
            <a:custGeom>
              <a:gdLst>
                <a:gd fmla="*/ 637 w 734" name="T0"/>
                <a:gd fmla="*/ 387 h 387" name="T1"/>
                <a:gd fmla="*/ 135 w 734" name="T2"/>
                <a:gd fmla="*/ 387 h 387" name="T3"/>
                <a:gd fmla="*/ 129 w 734" name="T4"/>
                <a:gd fmla="*/ 387 h 387" name="T5"/>
                <a:gd fmla="*/ 123 w 734" name="T6"/>
                <a:gd fmla="*/ 384 h 387" name="T7"/>
                <a:gd fmla="*/ 119 w 734" name="T8"/>
                <a:gd fmla="*/ 379 h 387" name="T9"/>
                <a:gd fmla="*/ 116 w 734" name="T10"/>
                <a:gd fmla="*/ 374 h 387" name="T11"/>
                <a:gd fmla="*/ 1 w 734" name="T12"/>
                <a:gd fmla="*/ 26 h 387" name="T13"/>
                <a:gd fmla="*/ 0 w 734" name="T14"/>
                <a:gd fmla="*/ 22 h 387" name="T15"/>
                <a:gd fmla="*/ 0 w 734" name="T16"/>
                <a:gd fmla="*/ 16 h 387" name="T17"/>
                <a:gd fmla="*/ 1 w 734" name="T18"/>
                <a:gd fmla="*/ 12 h 387" name="T19"/>
                <a:gd fmla="*/ 4 w 734" name="T20"/>
                <a:gd fmla="*/ 9 h 387" name="T21"/>
                <a:gd fmla="*/ 7 w 734" name="T22"/>
                <a:gd fmla="*/ 5 h 387" name="T23"/>
                <a:gd fmla="*/ 10 w 734" name="T24"/>
                <a:gd fmla="*/ 3 h 387" name="T25"/>
                <a:gd fmla="*/ 14 w 734" name="T26"/>
                <a:gd fmla="*/ 0 h 387" name="T27"/>
                <a:gd fmla="*/ 18 w 734" name="T28"/>
                <a:gd fmla="*/ 0 h 387" name="T29"/>
                <a:gd fmla="*/ 714 w 734" name="T30"/>
                <a:gd fmla="*/ 0 h 387" name="T31"/>
                <a:gd fmla="*/ 718 w 734" name="T32"/>
                <a:gd fmla="*/ 0 h 387" name="T33"/>
                <a:gd fmla="*/ 721 w 734" name="T34"/>
                <a:gd fmla="*/ 2 h 387" name="T35"/>
                <a:gd fmla="*/ 725 w 734" name="T36"/>
                <a:gd fmla="*/ 3 h 387" name="T37"/>
                <a:gd fmla="*/ 728 w 734" name="T38"/>
                <a:gd fmla="*/ 6 h 387" name="T39"/>
                <a:gd fmla="*/ 730 w 734" name="T40"/>
                <a:gd fmla="*/ 9 h 387" name="T41"/>
                <a:gd fmla="*/ 732 w 734" name="T42"/>
                <a:gd fmla="*/ 12 h 387" name="T43"/>
                <a:gd fmla="*/ 732 w 734" name="T44"/>
                <a:gd fmla="*/ 16 h 387" name="T45"/>
                <a:gd fmla="*/ 734 w 734" name="T46"/>
                <a:gd fmla="*/ 21 h 387" name="T47"/>
                <a:gd fmla="*/ 732 w 734" name="T48"/>
                <a:gd fmla="*/ 24 h 387" name="T49"/>
                <a:gd fmla="*/ 732 w 734" name="T50"/>
                <a:gd fmla="*/ 28 h 387" name="T51"/>
                <a:gd fmla="*/ 730 w 734" name="T52"/>
                <a:gd fmla="*/ 31 h 387" name="T53"/>
                <a:gd fmla="*/ 728 w 734" name="T54"/>
                <a:gd fmla="*/ 34 h 387" name="T55"/>
                <a:gd fmla="*/ 725 w 734" name="T56"/>
                <a:gd fmla="*/ 36 h 387" name="T57"/>
                <a:gd fmla="*/ 721 w 734" name="T58"/>
                <a:gd fmla="*/ 38 h 387" name="T59"/>
                <a:gd fmla="*/ 718 w 734" name="T60"/>
                <a:gd fmla="*/ 39 h 387" name="T61"/>
                <a:gd fmla="*/ 714 w 734" name="T62"/>
                <a:gd fmla="*/ 39 h 387" name="T63"/>
                <a:gd fmla="*/ 46 w 734" name="T64"/>
                <a:gd fmla="*/ 39 h 387" name="T65"/>
                <a:gd fmla="*/ 149 w 734" name="T66"/>
                <a:gd fmla="*/ 348 h 387" name="T67"/>
                <a:gd fmla="*/ 637 w 734" name="T68"/>
                <a:gd fmla="*/ 348 h 387" name="T69"/>
                <a:gd fmla="*/ 640 w 734" name="T70"/>
                <a:gd fmla="*/ 349 h 387" name="T71"/>
                <a:gd fmla="*/ 645 w 734" name="T72"/>
                <a:gd fmla="*/ 350 h 387" name="T73"/>
                <a:gd fmla="*/ 648 w 734" name="T74"/>
                <a:gd fmla="*/ 352 h 387" name="T75"/>
                <a:gd fmla="*/ 650 w 734" name="T76"/>
                <a:gd fmla="*/ 353 h 387" name="T77"/>
                <a:gd fmla="*/ 653 w 734" name="T78"/>
                <a:gd fmla="*/ 356 h 387" name="T79"/>
                <a:gd fmla="*/ 655 w 734" name="T80"/>
                <a:gd fmla="*/ 361 h 387" name="T81"/>
                <a:gd fmla="*/ 656 w 734" name="T82"/>
                <a:gd fmla="*/ 363 h 387" name="T83"/>
                <a:gd fmla="*/ 656 w 734" name="T84"/>
                <a:gd fmla="*/ 368 h 387" name="T85"/>
                <a:gd fmla="*/ 656 w 734" name="T86"/>
                <a:gd fmla="*/ 372 h 387" name="T87"/>
                <a:gd fmla="*/ 655 w 734" name="T88"/>
                <a:gd fmla="*/ 375 h 387" name="T89"/>
                <a:gd fmla="*/ 653 w 734" name="T90"/>
                <a:gd fmla="*/ 378 h 387" name="T91"/>
                <a:gd fmla="*/ 650 w 734" name="T92"/>
                <a:gd fmla="*/ 381 h 387" name="T93"/>
                <a:gd fmla="*/ 648 w 734" name="T94"/>
                <a:gd fmla="*/ 384 h 387" name="T95"/>
                <a:gd fmla="*/ 645 w 734" name="T96"/>
                <a:gd fmla="*/ 385 h 387" name="T97"/>
                <a:gd fmla="*/ 640 w 734" name="T98"/>
                <a:gd fmla="*/ 387 h 387" name="T99"/>
                <a:gd fmla="*/ 637 w 734" name="T100"/>
                <a:gd fmla="*/ 387 h 387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87" w="734">
                  <a:moveTo>
                    <a:pt x="637" y="387"/>
                  </a:moveTo>
                  <a:lnTo>
                    <a:pt x="135" y="387"/>
                  </a:lnTo>
                  <a:lnTo>
                    <a:pt x="129" y="387"/>
                  </a:lnTo>
                  <a:lnTo>
                    <a:pt x="123" y="384"/>
                  </a:lnTo>
                  <a:lnTo>
                    <a:pt x="119" y="379"/>
                  </a:lnTo>
                  <a:lnTo>
                    <a:pt x="116" y="374"/>
                  </a:lnTo>
                  <a:lnTo>
                    <a:pt x="1" y="26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1" y="12"/>
                  </a:lnTo>
                  <a:lnTo>
                    <a:pt x="4" y="9"/>
                  </a:lnTo>
                  <a:lnTo>
                    <a:pt x="7" y="5"/>
                  </a:lnTo>
                  <a:lnTo>
                    <a:pt x="10" y="3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714" y="0"/>
                  </a:lnTo>
                  <a:lnTo>
                    <a:pt x="718" y="0"/>
                  </a:lnTo>
                  <a:lnTo>
                    <a:pt x="721" y="2"/>
                  </a:lnTo>
                  <a:lnTo>
                    <a:pt x="725" y="3"/>
                  </a:lnTo>
                  <a:lnTo>
                    <a:pt x="728" y="6"/>
                  </a:lnTo>
                  <a:lnTo>
                    <a:pt x="730" y="9"/>
                  </a:lnTo>
                  <a:lnTo>
                    <a:pt x="732" y="12"/>
                  </a:lnTo>
                  <a:lnTo>
                    <a:pt x="732" y="16"/>
                  </a:lnTo>
                  <a:lnTo>
                    <a:pt x="734" y="21"/>
                  </a:lnTo>
                  <a:lnTo>
                    <a:pt x="732" y="24"/>
                  </a:lnTo>
                  <a:lnTo>
                    <a:pt x="732" y="28"/>
                  </a:lnTo>
                  <a:lnTo>
                    <a:pt x="730" y="31"/>
                  </a:lnTo>
                  <a:lnTo>
                    <a:pt x="728" y="34"/>
                  </a:lnTo>
                  <a:lnTo>
                    <a:pt x="725" y="36"/>
                  </a:lnTo>
                  <a:lnTo>
                    <a:pt x="721" y="38"/>
                  </a:lnTo>
                  <a:lnTo>
                    <a:pt x="718" y="39"/>
                  </a:lnTo>
                  <a:lnTo>
                    <a:pt x="714" y="39"/>
                  </a:lnTo>
                  <a:lnTo>
                    <a:pt x="46" y="39"/>
                  </a:lnTo>
                  <a:lnTo>
                    <a:pt x="149" y="348"/>
                  </a:lnTo>
                  <a:lnTo>
                    <a:pt x="637" y="348"/>
                  </a:lnTo>
                  <a:lnTo>
                    <a:pt x="640" y="349"/>
                  </a:lnTo>
                  <a:lnTo>
                    <a:pt x="645" y="350"/>
                  </a:lnTo>
                  <a:lnTo>
                    <a:pt x="648" y="352"/>
                  </a:lnTo>
                  <a:lnTo>
                    <a:pt x="650" y="353"/>
                  </a:lnTo>
                  <a:lnTo>
                    <a:pt x="653" y="356"/>
                  </a:lnTo>
                  <a:lnTo>
                    <a:pt x="655" y="361"/>
                  </a:lnTo>
                  <a:lnTo>
                    <a:pt x="656" y="363"/>
                  </a:lnTo>
                  <a:lnTo>
                    <a:pt x="656" y="368"/>
                  </a:lnTo>
                  <a:lnTo>
                    <a:pt x="656" y="372"/>
                  </a:lnTo>
                  <a:lnTo>
                    <a:pt x="655" y="375"/>
                  </a:lnTo>
                  <a:lnTo>
                    <a:pt x="653" y="378"/>
                  </a:lnTo>
                  <a:lnTo>
                    <a:pt x="650" y="381"/>
                  </a:lnTo>
                  <a:lnTo>
                    <a:pt x="648" y="384"/>
                  </a:lnTo>
                  <a:lnTo>
                    <a:pt x="645" y="385"/>
                  </a:lnTo>
                  <a:lnTo>
                    <a:pt x="640" y="387"/>
                  </a:lnTo>
                  <a:lnTo>
                    <a:pt x="637" y="387"/>
                  </a:ln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</p:grpSp>
      <p:sp>
        <p:nvSpPr>
          <p:cNvPr id="18" name="任意多边形: 形状 17">
            <a:extLst>
              <a:ext uri="{FF2B5EF4-FFF2-40B4-BE49-F238E27FC236}">
                <a16:creationId xmlns:a16="http://schemas.microsoft.com/office/drawing/2014/main" id="{19CCE8A4-F53E-48DD-8A8C-8F5A05EA3C73}"/>
              </a:ext>
            </a:extLst>
          </p:cNvPr>
          <p:cNvSpPr/>
          <p:nvPr/>
        </p:nvSpPr>
        <p:spPr bwMode="auto">
          <a:xfrm>
            <a:off x="8987245" y="1359593"/>
            <a:ext cx="342050" cy="442540"/>
          </a:xfrm>
          <a:custGeom>
            <a:gdLst>
              <a:gd fmla="*/ 35 w 705" name="T0"/>
              <a:gd fmla="*/ 881 h 917" name="T1"/>
              <a:gd fmla="*/ 669 w 705" name="T2"/>
              <a:gd fmla="*/ 476 h 917" name="T3"/>
              <a:gd fmla="*/ 159 w 705" name="T4"/>
              <a:gd fmla="*/ 229 h 917" name="T5"/>
              <a:gd fmla="*/ 163 w 705" name="T6"/>
              <a:gd fmla="*/ 190 h 917" name="T7"/>
              <a:gd fmla="*/ 174 w 705" name="T8"/>
              <a:gd fmla="*/ 154 h 917" name="T9"/>
              <a:gd fmla="*/ 192 w 705" name="T10"/>
              <a:gd fmla="*/ 121 h 917" name="T11"/>
              <a:gd fmla="*/ 216 w 705" name="T12"/>
              <a:gd fmla="*/ 91 h 917" name="T13"/>
              <a:gd fmla="*/ 244 w 705" name="T14"/>
              <a:gd fmla="*/ 68 h 917" name="T15"/>
              <a:gd fmla="*/ 277 w 705" name="T16"/>
              <a:gd fmla="*/ 50 h 917" name="T17"/>
              <a:gd fmla="*/ 313 w 705" name="T18"/>
              <a:gd fmla="*/ 38 h 917" name="T19"/>
              <a:gd fmla="*/ 353 w 705" name="T20"/>
              <a:gd fmla="*/ 35 h 917" name="T21"/>
              <a:gd fmla="*/ 392 w 705" name="T22"/>
              <a:gd fmla="*/ 38 h 917" name="T23"/>
              <a:gd fmla="*/ 428 w 705" name="T24"/>
              <a:gd fmla="*/ 50 h 917" name="T25"/>
              <a:gd fmla="*/ 461 w 705" name="T26"/>
              <a:gd fmla="*/ 68 h 917" name="T27"/>
              <a:gd fmla="*/ 490 w 705" name="T28"/>
              <a:gd fmla="*/ 91 h 917" name="T29"/>
              <a:gd fmla="*/ 513 w 705" name="T30"/>
              <a:gd fmla="*/ 121 h 917" name="T31"/>
              <a:gd fmla="*/ 531 w 705" name="T32"/>
              <a:gd fmla="*/ 154 h 917" name="T33"/>
              <a:gd fmla="*/ 543 w 705" name="T34"/>
              <a:gd fmla="*/ 190 h 917" name="T35"/>
              <a:gd fmla="*/ 546 w 705" name="T36"/>
              <a:gd fmla="*/ 229 h 917" name="T37"/>
              <a:gd fmla="*/ 159 w 705" name="T38"/>
              <a:gd fmla="*/ 440 h 917" name="T39"/>
              <a:gd fmla="*/ 582 w 705" name="T40"/>
              <a:gd fmla="*/ 440 h 917" name="T41"/>
              <a:gd fmla="*/ 582 w 705" name="T42"/>
              <a:gd fmla="*/ 217 h 917" name="T43"/>
              <a:gd fmla="*/ 579 w 705" name="T44"/>
              <a:gd fmla="*/ 194 h 917" name="T45"/>
              <a:gd fmla="*/ 574 w 705" name="T46"/>
              <a:gd fmla="*/ 171 h 917" name="T47"/>
              <a:gd fmla="*/ 568 w 705" name="T48"/>
              <a:gd fmla="*/ 150 h 917" name="T49"/>
              <a:gd fmla="*/ 554 w 705" name="T50"/>
              <a:gd fmla="*/ 119 h 917" name="T51"/>
              <a:gd fmla="*/ 529 w 705" name="T52"/>
              <a:gd fmla="*/ 83 h 917" name="T53"/>
              <a:gd fmla="*/ 499 w 705" name="T54"/>
              <a:gd fmla="*/ 53 h 917" name="T55"/>
              <a:gd fmla="*/ 462 w 705" name="T56"/>
              <a:gd fmla="*/ 28 h 917" name="T57"/>
              <a:gd fmla="*/ 432 w 705" name="T58"/>
              <a:gd fmla="*/ 14 h 917" name="T59"/>
              <a:gd fmla="*/ 410 w 705" name="T60"/>
              <a:gd fmla="*/ 7 h 917" name="T61"/>
              <a:gd fmla="*/ 388 w 705" name="T62"/>
              <a:gd fmla="*/ 3 h 917" name="T63"/>
              <a:gd fmla="*/ 365 w 705" name="T64"/>
              <a:gd fmla="*/ 0 h 917" name="T65"/>
              <a:gd fmla="*/ 341 w 705" name="T66"/>
              <a:gd fmla="*/ 0 h 917" name="T67"/>
              <a:gd fmla="*/ 317 w 705" name="T68"/>
              <a:gd fmla="*/ 3 h 917" name="T69"/>
              <a:gd fmla="*/ 296 w 705" name="T70"/>
              <a:gd fmla="*/ 7 h 917" name="T71"/>
              <a:gd fmla="*/ 274 w 705" name="T72"/>
              <a:gd fmla="*/ 14 h 917" name="T73"/>
              <a:gd fmla="*/ 243 w 705" name="T74"/>
              <a:gd fmla="*/ 28 h 917" name="T75"/>
              <a:gd fmla="*/ 207 w 705" name="T76"/>
              <a:gd fmla="*/ 53 h 917" name="T77"/>
              <a:gd fmla="*/ 176 w 705" name="T78"/>
              <a:gd fmla="*/ 83 h 917" name="T79"/>
              <a:gd fmla="*/ 151 w 705" name="T80"/>
              <a:gd fmla="*/ 119 h 917" name="T81"/>
              <a:gd fmla="*/ 137 w 705" name="T82"/>
              <a:gd fmla="*/ 150 h 917" name="T83"/>
              <a:gd fmla="*/ 130 w 705" name="T84"/>
              <a:gd fmla="*/ 171 h 917" name="T85"/>
              <a:gd fmla="*/ 126 w 705" name="T86"/>
              <a:gd fmla="*/ 194 h 917" name="T87"/>
              <a:gd fmla="*/ 124 w 705" name="T88"/>
              <a:gd fmla="*/ 217 h 917" name="T89"/>
              <a:gd fmla="*/ 123 w 705" name="T90"/>
              <a:gd fmla="*/ 440 h 917" name="T91"/>
              <a:gd fmla="*/ 0 w 705" name="T92"/>
              <a:gd fmla="*/ 917 h 917" name="T93"/>
              <a:gd fmla="*/ 705 w 705" name="T94"/>
              <a:gd fmla="*/ 440 h 917" name="T9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b="b" l="0" r="r" t="0"/>
            <a:pathLst>
              <a:path h="917" w="705">
                <a:moveTo>
                  <a:pt x="669" y="881"/>
                </a:moveTo>
                <a:lnTo>
                  <a:pt x="35" y="881"/>
                </a:lnTo>
                <a:lnTo>
                  <a:pt x="35" y="476"/>
                </a:lnTo>
                <a:lnTo>
                  <a:pt x="669" y="476"/>
                </a:lnTo>
                <a:lnTo>
                  <a:pt x="669" y="881"/>
                </a:lnTo>
                <a:close/>
                <a:moveTo>
                  <a:pt x="159" y="229"/>
                </a:moveTo>
                <a:lnTo>
                  <a:pt x="160" y="209"/>
                </a:lnTo>
                <a:lnTo>
                  <a:pt x="163" y="190"/>
                </a:lnTo>
                <a:lnTo>
                  <a:pt x="167" y="171"/>
                </a:lnTo>
                <a:lnTo>
                  <a:pt x="174" y="154"/>
                </a:lnTo>
                <a:lnTo>
                  <a:pt x="182" y="137"/>
                </a:lnTo>
                <a:lnTo>
                  <a:pt x="192" y="121"/>
                </a:lnTo>
                <a:lnTo>
                  <a:pt x="203" y="105"/>
                </a:lnTo>
                <a:lnTo>
                  <a:pt x="216" y="91"/>
                </a:lnTo>
                <a:lnTo>
                  <a:pt x="229" y="80"/>
                </a:lnTo>
                <a:lnTo>
                  <a:pt x="244" y="68"/>
                </a:lnTo>
                <a:lnTo>
                  <a:pt x="260" y="58"/>
                </a:lnTo>
                <a:lnTo>
                  <a:pt x="277" y="50"/>
                </a:lnTo>
                <a:lnTo>
                  <a:pt x="295" y="44"/>
                </a:lnTo>
                <a:lnTo>
                  <a:pt x="313" y="38"/>
                </a:lnTo>
                <a:lnTo>
                  <a:pt x="332" y="36"/>
                </a:lnTo>
                <a:lnTo>
                  <a:pt x="353" y="35"/>
                </a:lnTo>
                <a:lnTo>
                  <a:pt x="372" y="36"/>
                </a:lnTo>
                <a:lnTo>
                  <a:pt x="392" y="38"/>
                </a:lnTo>
                <a:lnTo>
                  <a:pt x="410" y="44"/>
                </a:lnTo>
                <a:lnTo>
                  <a:pt x="428" y="50"/>
                </a:lnTo>
                <a:lnTo>
                  <a:pt x="445" y="58"/>
                </a:lnTo>
                <a:lnTo>
                  <a:pt x="461" y="68"/>
                </a:lnTo>
                <a:lnTo>
                  <a:pt x="476" y="80"/>
                </a:lnTo>
                <a:lnTo>
                  <a:pt x="490" y="91"/>
                </a:lnTo>
                <a:lnTo>
                  <a:pt x="502" y="105"/>
                </a:lnTo>
                <a:lnTo>
                  <a:pt x="513" y="121"/>
                </a:lnTo>
                <a:lnTo>
                  <a:pt x="523" y="137"/>
                </a:lnTo>
                <a:lnTo>
                  <a:pt x="531" y="154"/>
                </a:lnTo>
                <a:lnTo>
                  <a:pt x="538" y="171"/>
                </a:lnTo>
                <a:lnTo>
                  <a:pt x="543" y="190"/>
                </a:lnTo>
                <a:lnTo>
                  <a:pt x="545" y="209"/>
                </a:lnTo>
                <a:lnTo>
                  <a:pt x="546" y="229"/>
                </a:lnTo>
                <a:lnTo>
                  <a:pt x="546" y="440"/>
                </a:lnTo>
                <a:lnTo>
                  <a:pt x="159" y="440"/>
                </a:lnTo>
                <a:lnTo>
                  <a:pt x="159" y="229"/>
                </a:lnTo>
                <a:close/>
                <a:moveTo>
                  <a:pt x="582" y="440"/>
                </a:moveTo>
                <a:lnTo>
                  <a:pt x="582" y="229"/>
                </a:lnTo>
                <a:lnTo>
                  <a:pt x="582" y="217"/>
                </a:lnTo>
                <a:lnTo>
                  <a:pt x="581" y="206"/>
                </a:lnTo>
                <a:lnTo>
                  <a:pt x="579" y="194"/>
                </a:lnTo>
                <a:lnTo>
                  <a:pt x="578" y="183"/>
                </a:lnTo>
                <a:lnTo>
                  <a:pt x="574" y="171"/>
                </a:lnTo>
                <a:lnTo>
                  <a:pt x="571" y="161"/>
                </a:lnTo>
                <a:lnTo>
                  <a:pt x="568" y="150"/>
                </a:lnTo>
                <a:lnTo>
                  <a:pt x="564" y="140"/>
                </a:lnTo>
                <a:lnTo>
                  <a:pt x="554" y="119"/>
                </a:lnTo>
                <a:lnTo>
                  <a:pt x="543" y="101"/>
                </a:lnTo>
                <a:lnTo>
                  <a:pt x="529" y="83"/>
                </a:lnTo>
                <a:lnTo>
                  <a:pt x="515" y="67"/>
                </a:lnTo>
                <a:lnTo>
                  <a:pt x="499" y="53"/>
                </a:lnTo>
                <a:lnTo>
                  <a:pt x="480" y="38"/>
                </a:lnTo>
                <a:lnTo>
                  <a:pt x="462" y="28"/>
                </a:lnTo>
                <a:lnTo>
                  <a:pt x="442" y="18"/>
                </a:lnTo>
                <a:lnTo>
                  <a:pt x="432" y="14"/>
                </a:lnTo>
                <a:lnTo>
                  <a:pt x="421" y="10"/>
                </a:lnTo>
                <a:lnTo>
                  <a:pt x="410" y="7"/>
                </a:lnTo>
                <a:lnTo>
                  <a:pt x="398" y="4"/>
                </a:lnTo>
                <a:lnTo>
                  <a:pt x="388" y="3"/>
                </a:lnTo>
                <a:lnTo>
                  <a:pt x="376" y="1"/>
                </a:lnTo>
                <a:lnTo>
                  <a:pt x="365" y="0"/>
                </a:lnTo>
                <a:lnTo>
                  <a:pt x="353" y="0"/>
                </a:lnTo>
                <a:lnTo>
                  <a:pt x="341" y="0"/>
                </a:lnTo>
                <a:lnTo>
                  <a:pt x="329" y="1"/>
                </a:lnTo>
                <a:lnTo>
                  <a:pt x="317" y="3"/>
                </a:lnTo>
                <a:lnTo>
                  <a:pt x="307" y="4"/>
                </a:lnTo>
                <a:lnTo>
                  <a:pt x="296" y="7"/>
                </a:lnTo>
                <a:lnTo>
                  <a:pt x="285" y="10"/>
                </a:lnTo>
                <a:lnTo>
                  <a:pt x="274" y="14"/>
                </a:lnTo>
                <a:lnTo>
                  <a:pt x="263" y="18"/>
                </a:lnTo>
                <a:lnTo>
                  <a:pt x="243" y="28"/>
                </a:lnTo>
                <a:lnTo>
                  <a:pt x="224" y="38"/>
                </a:lnTo>
                <a:lnTo>
                  <a:pt x="207" y="53"/>
                </a:lnTo>
                <a:lnTo>
                  <a:pt x="191" y="67"/>
                </a:lnTo>
                <a:lnTo>
                  <a:pt x="176" y="83"/>
                </a:lnTo>
                <a:lnTo>
                  <a:pt x="163" y="101"/>
                </a:lnTo>
                <a:lnTo>
                  <a:pt x="151" y="119"/>
                </a:lnTo>
                <a:lnTo>
                  <a:pt x="141" y="140"/>
                </a:lnTo>
                <a:lnTo>
                  <a:pt x="137" y="150"/>
                </a:lnTo>
                <a:lnTo>
                  <a:pt x="134" y="161"/>
                </a:lnTo>
                <a:lnTo>
                  <a:pt x="130" y="171"/>
                </a:lnTo>
                <a:lnTo>
                  <a:pt x="128" y="183"/>
                </a:lnTo>
                <a:lnTo>
                  <a:pt x="126" y="194"/>
                </a:lnTo>
                <a:lnTo>
                  <a:pt x="124" y="206"/>
                </a:lnTo>
                <a:lnTo>
                  <a:pt x="124" y="217"/>
                </a:lnTo>
                <a:lnTo>
                  <a:pt x="123" y="229"/>
                </a:lnTo>
                <a:lnTo>
                  <a:pt x="123" y="440"/>
                </a:lnTo>
                <a:lnTo>
                  <a:pt x="0" y="440"/>
                </a:lnTo>
                <a:lnTo>
                  <a:pt x="0" y="917"/>
                </a:lnTo>
                <a:lnTo>
                  <a:pt x="705" y="917"/>
                </a:lnTo>
                <a:lnTo>
                  <a:pt x="705" y="440"/>
                </a:lnTo>
                <a:lnTo>
                  <a:pt x="582" y="440"/>
                </a:lnTo>
                <a:close/>
              </a:path>
            </a:pathLst>
          </a:custGeom>
          <a:solidFill>
            <a:schemeClr val="accent4">
              <a:lumMod val="100000"/>
            </a:schemeClr>
          </a:solidFill>
          <a:ln>
            <a:noFill/>
          </a:ln>
          <a:extLst/>
        </p:spPr>
        <p:txBody>
          <a:bodyPr anchor="ctr"/>
          <a:lstStyle/>
          <a:p>
            <a:pPr algn="ctr"/>
            <a:endParaRPr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19" name="任意多边形: 形状 18">
            <a:extLst>
              <a:ext uri="{FF2B5EF4-FFF2-40B4-BE49-F238E27FC236}">
                <a16:creationId xmlns:a16="http://schemas.microsoft.com/office/drawing/2014/main" id="{BA2FEF13-AC8B-4A6F-8D3C-9AFD5D7D374B}"/>
              </a:ext>
            </a:extLst>
          </p:cNvPr>
          <p:cNvSpPr/>
          <p:nvPr/>
        </p:nvSpPr>
        <p:spPr bwMode="auto">
          <a:xfrm>
            <a:off x="7136686" y="1359593"/>
            <a:ext cx="342050" cy="442540"/>
          </a:xfrm>
          <a:custGeom>
            <a:gdLst>
              <a:gd fmla="*/ 35 w 705" name="T0"/>
              <a:gd fmla="*/ 881 h 917" name="T1"/>
              <a:gd fmla="*/ 669 w 705" name="T2"/>
              <a:gd fmla="*/ 476 h 917" name="T3"/>
              <a:gd fmla="*/ 599 w 705" name="T4"/>
              <a:gd fmla="*/ 440 h 917" name="T5"/>
              <a:gd fmla="*/ 546 w 705" name="T6"/>
              <a:gd fmla="*/ 440 h 917" name="T7"/>
              <a:gd fmla="*/ 158 w 705" name="T8"/>
              <a:gd fmla="*/ 440 h 917" name="T9"/>
              <a:gd fmla="*/ 159 w 705" name="T10"/>
              <a:gd fmla="*/ 209 h 917" name="T11"/>
              <a:gd fmla="*/ 167 w 705" name="T12"/>
              <a:gd fmla="*/ 171 h 917" name="T13"/>
              <a:gd fmla="*/ 182 w 705" name="T14"/>
              <a:gd fmla="*/ 137 h 917" name="T15"/>
              <a:gd fmla="*/ 203 w 705" name="T16"/>
              <a:gd fmla="*/ 105 h 917" name="T17"/>
              <a:gd fmla="*/ 229 w 705" name="T18"/>
              <a:gd fmla="*/ 80 h 917" name="T19"/>
              <a:gd fmla="*/ 260 w 705" name="T20"/>
              <a:gd fmla="*/ 58 h 917" name="T21"/>
              <a:gd fmla="*/ 294 w 705" name="T22"/>
              <a:gd fmla="*/ 44 h 917" name="T23"/>
              <a:gd fmla="*/ 332 w 705" name="T24"/>
              <a:gd fmla="*/ 36 h 917" name="T25"/>
              <a:gd fmla="*/ 372 w 705" name="T26"/>
              <a:gd fmla="*/ 36 h 917" name="T27"/>
              <a:gd fmla="*/ 410 w 705" name="T28"/>
              <a:gd fmla="*/ 44 h 917" name="T29"/>
              <a:gd fmla="*/ 445 w 705" name="T30"/>
              <a:gd fmla="*/ 58 h 917" name="T31"/>
              <a:gd fmla="*/ 476 w 705" name="T32"/>
              <a:gd fmla="*/ 80 h 917" name="T33"/>
              <a:gd fmla="*/ 502 w 705" name="T34"/>
              <a:gd fmla="*/ 105 h 917" name="T35"/>
              <a:gd fmla="*/ 522 w 705" name="T36"/>
              <a:gd fmla="*/ 137 h 917" name="T37"/>
              <a:gd fmla="*/ 538 w 705" name="T38"/>
              <a:gd fmla="*/ 171 h 917" name="T39"/>
              <a:gd fmla="*/ 545 w 705" name="T40"/>
              <a:gd fmla="*/ 209 h 917" name="T41"/>
              <a:gd fmla="*/ 546 w 705" name="T42"/>
              <a:gd fmla="*/ 300 h 917" name="T43"/>
              <a:gd fmla="*/ 582 w 705" name="T44"/>
              <a:gd fmla="*/ 229 h 917" name="T45"/>
              <a:gd fmla="*/ 581 w 705" name="T46"/>
              <a:gd fmla="*/ 206 h 917" name="T47"/>
              <a:gd fmla="*/ 576 w 705" name="T48"/>
              <a:gd fmla="*/ 183 h 917" name="T49"/>
              <a:gd fmla="*/ 571 w 705" name="T50"/>
              <a:gd fmla="*/ 161 h 917" name="T51"/>
              <a:gd fmla="*/ 563 w 705" name="T52"/>
              <a:gd fmla="*/ 140 h 917" name="T53"/>
              <a:gd fmla="*/ 542 w 705" name="T54"/>
              <a:gd fmla="*/ 101 h 917" name="T55"/>
              <a:gd fmla="*/ 515 w 705" name="T56"/>
              <a:gd fmla="*/ 67 h 917" name="T57"/>
              <a:gd fmla="*/ 480 w 705" name="T58"/>
              <a:gd fmla="*/ 38 h 917" name="T59"/>
              <a:gd fmla="*/ 441 w 705" name="T60"/>
              <a:gd fmla="*/ 18 h 917" name="T61"/>
              <a:gd fmla="*/ 421 w 705" name="T62"/>
              <a:gd fmla="*/ 10 h 917" name="T63"/>
              <a:gd fmla="*/ 398 w 705" name="T64"/>
              <a:gd fmla="*/ 4 h 917" name="T65"/>
              <a:gd fmla="*/ 376 w 705" name="T66"/>
              <a:gd fmla="*/ 1 h 917" name="T67"/>
              <a:gd fmla="*/ 353 w 705" name="T68"/>
              <a:gd fmla="*/ 0 h 917" name="T69"/>
              <a:gd fmla="*/ 329 w 705" name="T70"/>
              <a:gd fmla="*/ 1 h 917" name="T71"/>
              <a:gd fmla="*/ 306 w 705" name="T72"/>
              <a:gd fmla="*/ 4 h 917" name="T73"/>
              <a:gd fmla="*/ 284 w 705" name="T74"/>
              <a:gd fmla="*/ 10 h 917" name="T75"/>
              <a:gd fmla="*/ 263 w 705" name="T76"/>
              <a:gd fmla="*/ 18 h 917" name="T77"/>
              <a:gd fmla="*/ 224 w 705" name="T78"/>
              <a:gd fmla="*/ 38 h 917" name="T79"/>
              <a:gd fmla="*/ 190 w 705" name="T80"/>
              <a:gd fmla="*/ 67 h 917" name="T81"/>
              <a:gd fmla="*/ 162 w 705" name="T82"/>
              <a:gd fmla="*/ 101 h 917" name="T83"/>
              <a:gd fmla="*/ 141 w 705" name="T84"/>
              <a:gd fmla="*/ 140 h 917" name="T85"/>
              <a:gd fmla="*/ 134 w 705" name="T86"/>
              <a:gd fmla="*/ 161 h 917" name="T87"/>
              <a:gd fmla="*/ 128 w 705" name="T88"/>
              <a:gd fmla="*/ 183 h 917" name="T89"/>
              <a:gd fmla="*/ 124 w 705" name="T90"/>
              <a:gd fmla="*/ 206 h 917" name="T91"/>
              <a:gd fmla="*/ 123 w 705" name="T92"/>
              <a:gd fmla="*/ 229 h 917" name="T93"/>
              <a:gd fmla="*/ 0 w 705" name="T94"/>
              <a:gd fmla="*/ 440 h 917" name="T95"/>
              <a:gd fmla="*/ 705 w 705" name="T96"/>
              <a:gd fmla="*/ 917 h 917" name="T97"/>
              <a:gd fmla="*/ 599 w 705" name="T98"/>
              <a:gd fmla="*/ 440 h 917" name="T9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b="b" l="0" r="r" t="0"/>
            <a:pathLst>
              <a:path h="917" w="705">
                <a:moveTo>
                  <a:pt x="669" y="881"/>
                </a:moveTo>
                <a:lnTo>
                  <a:pt x="35" y="881"/>
                </a:lnTo>
                <a:lnTo>
                  <a:pt x="35" y="476"/>
                </a:lnTo>
                <a:lnTo>
                  <a:pt x="669" y="476"/>
                </a:lnTo>
                <a:lnTo>
                  <a:pt x="669" y="881"/>
                </a:lnTo>
                <a:close/>
                <a:moveTo>
                  <a:pt x="599" y="440"/>
                </a:moveTo>
                <a:lnTo>
                  <a:pt x="582" y="440"/>
                </a:lnTo>
                <a:lnTo>
                  <a:pt x="546" y="440"/>
                </a:lnTo>
                <a:lnTo>
                  <a:pt x="516" y="440"/>
                </a:lnTo>
                <a:lnTo>
                  <a:pt x="158" y="440"/>
                </a:lnTo>
                <a:lnTo>
                  <a:pt x="158" y="229"/>
                </a:lnTo>
                <a:lnTo>
                  <a:pt x="159" y="209"/>
                </a:lnTo>
                <a:lnTo>
                  <a:pt x="163" y="190"/>
                </a:lnTo>
                <a:lnTo>
                  <a:pt x="167" y="171"/>
                </a:lnTo>
                <a:lnTo>
                  <a:pt x="174" y="154"/>
                </a:lnTo>
                <a:lnTo>
                  <a:pt x="182" y="137"/>
                </a:lnTo>
                <a:lnTo>
                  <a:pt x="192" y="121"/>
                </a:lnTo>
                <a:lnTo>
                  <a:pt x="203" y="105"/>
                </a:lnTo>
                <a:lnTo>
                  <a:pt x="216" y="91"/>
                </a:lnTo>
                <a:lnTo>
                  <a:pt x="229" y="80"/>
                </a:lnTo>
                <a:lnTo>
                  <a:pt x="244" y="68"/>
                </a:lnTo>
                <a:lnTo>
                  <a:pt x="260" y="58"/>
                </a:lnTo>
                <a:lnTo>
                  <a:pt x="277" y="50"/>
                </a:lnTo>
                <a:lnTo>
                  <a:pt x="294" y="44"/>
                </a:lnTo>
                <a:lnTo>
                  <a:pt x="313" y="38"/>
                </a:lnTo>
                <a:lnTo>
                  <a:pt x="332" y="36"/>
                </a:lnTo>
                <a:lnTo>
                  <a:pt x="353" y="35"/>
                </a:lnTo>
                <a:lnTo>
                  <a:pt x="372" y="36"/>
                </a:lnTo>
                <a:lnTo>
                  <a:pt x="392" y="38"/>
                </a:lnTo>
                <a:lnTo>
                  <a:pt x="410" y="44"/>
                </a:lnTo>
                <a:lnTo>
                  <a:pt x="427" y="50"/>
                </a:lnTo>
                <a:lnTo>
                  <a:pt x="445" y="58"/>
                </a:lnTo>
                <a:lnTo>
                  <a:pt x="461" y="68"/>
                </a:lnTo>
                <a:lnTo>
                  <a:pt x="476" y="80"/>
                </a:lnTo>
                <a:lnTo>
                  <a:pt x="489" y="91"/>
                </a:lnTo>
                <a:lnTo>
                  <a:pt x="502" y="105"/>
                </a:lnTo>
                <a:lnTo>
                  <a:pt x="513" y="121"/>
                </a:lnTo>
                <a:lnTo>
                  <a:pt x="522" y="137"/>
                </a:lnTo>
                <a:lnTo>
                  <a:pt x="531" y="154"/>
                </a:lnTo>
                <a:lnTo>
                  <a:pt x="538" y="171"/>
                </a:lnTo>
                <a:lnTo>
                  <a:pt x="542" y="190"/>
                </a:lnTo>
                <a:lnTo>
                  <a:pt x="545" y="209"/>
                </a:lnTo>
                <a:lnTo>
                  <a:pt x="546" y="229"/>
                </a:lnTo>
                <a:lnTo>
                  <a:pt x="546" y="300"/>
                </a:lnTo>
                <a:lnTo>
                  <a:pt x="582" y="300"/>
                </a:lnTo>
                <a:lnTo>
                  <a:pt x="582" y="229"/>
                </a:lnTo>
                <a:lnTo>
                  <a:pt x="581" y="217"/>
                </a:lnTo>
                <a:lnTo>
                  <a:pt x="581" y="206"/>
                </a:lnTo>
                <a:lnTo>
                  <a:pt x="579" y="194"/>
                </a:lnTo>
                <a:lnTo>
                  <a:pt x="576" y="183"/>
                </a:lnTo>
                <a:lnTo>
                  <a:pt x="574" y="171"/>
                </a:lnTo>
                <a:lnTo>
                  <a:pt x="571" y="161"/>
                </a:lnTo>
                <a:lnTo>
                  <a:pt x="568" y="150"/>
                </a:lnTo>
                <a:lnTo>
                  <a:pt x="563" y="140"/>
                </a:lnTo>
                <a:lnTo>
                  <a:pt x="554" y="119"/>
                </a:lnTo>
                <a:lnTo>
                  <a:pt x="542" y="101"/>
                </a:lnTo>
                <a:lnTo>
                  <a:pt x="529" y="83"/>
                </a:lnTo>
                <a:lnTo>
                  <a:pt x="515" y="67"/>
                </a:lnTo>
                <a:lnTo>
                  <a:pt x="499" y="53"/>
                </a:lnTo>
                <a:lnTo>
                  <a:pt x="480" y="38"/>
                </a:lnTo>
                <a:lnTo>
                  <a:pt x="462" y="28"/>
                </a:lnTo>
                <a:lnTo>
                  <a:pt x="441" y="18"/>
                </a:lnTo>
                <a:lnTo>
                  <a:pt x="431" y="14"/>
                </a:lnTo>
                <a:lnTo>
                  <a:pt x="421" y="10"/>
                </a:lnTo>
                <a:lnTo>
                  <a:pt x="410" y="7"/>
                </a:lnTo>
                <a:lnTo>
                  <a:pt x="398" y="4"/>
                </a:lnTo>
                <a:lnTo>
                  <a:pt x="387" y="3"/>
                </a:lnTo>
                <a:lnTo>
                  <a:pt x="376" y="1"/>
                </a:lnTo>
                <a:lnTo>
                  <a:pt x="364" y="0"/>
                </a:lnTo>
                <a:lnTo>
                  <a:pt x="353" y="0"/>
                </a:lnTo>
                <a:lnTo>
                  <a:pt x="341" y="0"/>
                </a:lnTo>
                <a:lnTo>
                  <a:pt x="329" y="1"/>
                </a:lnTo>
                <a:lnTo>
                  <a:pt x="317" y="3"/>
                </a:lnTo>
                <a:lnTo>
                  <a:pt x="306" y="4"/>
                </a:lnTo>
                <a:lnTo>
                  <a:pt x="294" y="7"/>
                </a:lnTo>
                <a:lnTo>
                  <a:pt x="284" y="10"/>
                </a:lnTo>
                <a:lnTo>
                  <a:pt x="274" y="14"/>
                </a:lnTo>
                <a:lnTo>
                  <a:pt x="263" y="18"/>
                </a:lnTo>
                <a:lnTo>
                  <a:pt x="243" y="28"/>
                </a:lnTo>
                <a:lnTo>
                  <a:pt x="224" y="38"/>
                </a:lnTo>
                <a:lnTo>
                  <a:pt x="206" y="53"/>
                </a:lnTo>
                <a:lnTo>
                  <a:pt x="190" y="67"/>
                </a:lnTo>
                <a:lnTo>
                  <a:pt x="176" y="83"/>
                </a:lnTo>
                <a:lnTo>
                  <a:pt x="162" y="101"/>
                </a:lnTo>
                <a:lnTo>
                  <a:pt x="151" y="119"/>
                </a:lnTo>
                <a:lnTo>
                  <a:pt x="141" y="140"/>
                </a:lnTo>
                <a:lnTo>
                  <a:pt x="137" y="150"/>
                </a:lnTo>
                <a:lnTo>
                  <a:pt x="134" y="161"/>
                </a:lnTo>
                <a:lnTo>
                  <a:pt x="130" y="171"/>
                </a:lnTo>
                <a:lnTo>
                  <a:pt x="128" y="183"/>
                </a:lnTo>
                <a:lnTo>
                  <a:pt x="126" y="194"/>
                </a:lnTo>
                <a:lnTo>
                  <a:pt x="124" y="206"/>
                </a:lnTo>
                <a:lnTo>
                  <a:pt x="124" y="217"/>
                </a:lnTo>
                <a:lnTo>
                  <a:pt x="123" y="229"/>
                </a:lnTo>
                <a:lnTo>
                  <a:pt x="123" y="440"/>
                </a:lnTo>
                <a:lnTo>
                  <a:pt x="0" y="440"/>
                </a:lnTo>
                <a:lnTo>
                  <a:pt x="0" y="917"/>
                </a:lnTo>
                <a:lnTo>
                  <a:pt x="705" y="917"/>
                </a:lnTo>
                <a:lnTo>
                  <a:pt x="705" y="440"/>
                </a:lnTo>
                <a:lnTo>
                  <a:pt x="599" y="440"/>
                </a:lnTo>
                <a:close/>
              </a:path>
            </a:pathLst>
          </a:custGeom>
          <a:solidFill>
            <a:schemeClr val="accent3">
              <a:lumMod val="100000"/>
            </a:schemeClr>
          </a:solidFill>
          <a:ln>
            <a:noFill/>
          </a:ln>
          <a:extLst/>
        </p:spPr>
        <p:txBody>
          <a:bodyPr anchor="ctr"/>
          <a:lstStyle/>
          <a:p>
            <a:pPr algn="ctr"/>
            <a:endParaRPr>
              <a:ea charset="-122" panose="020b0503020204020204" pitchFamily="34" typeface="微软雅黑"/>
              <a:cs typeface="+mn-ea"/>
              <a:sym typeface="+mn-lt"/>
            </a:endParaRP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5855B6DB-431F-4F8B-BDD6-2DCA1DCE98DC}"/>
              </a:ext>
            </a:extLst>
          </p:cNvPr>
          <p:cNvCxnSpPr/>
          <p:nvPr/>
        </p:nvCxnSpPr>
        <p:spPr>
          <a:xfrm flipH="1" flipV="1">
            <a:off x="3464876" y="2398919"/>
            <a:ext cx="0" cy="1885223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D6784AAD-2EB8-4EE6-8315-5B509786465F}"/>
              </a:ext>
            </a:extLst>
          </p:cNvPr>
          <p:cNvCxnSpPr/>
          <p:nvPr/>
        </p:nvCxnSpPr>
        <p:spPr>
          <a:xfrm flipH="1" flipV="1">
            <a:off x="5502600" y="2398919"/>
            <a:ext cx="0" cy="469329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EE92E972-3E7F-4AE0-A1E4-C79F94BDF831}"/>
              </a:ext>
            </a:extLst>
          </p:cNvPr>
          <p:cNvCxnSpPr/>
          <p:nvPr/>
        </p:nvCxnSpPr>
        <p:spPr>
          <a:xfrm flipH="1" flipV="1">
            <a:off x="7242226" y="2398920"/>
            <a:ext cx="0" cy="1617173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AB2264A3-1161-4FE9-AD99-8C5ABD3551F3}"/>
              </a:ext>
            </a:extLst>
          </p:cNvPr>
          <p:cNvCxnSpPr/>
          <p:nvPr/>
        </p:nvCxnSpPr>
        <p:spPr>
          <a:xfrm flipH="1" flipV="1">
            <a:off x="9147194" y="2398922"/>
            <a:ext cx="0" cy="85120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itle 6">
            <a:extLst>
              <a:ext uri="{FF2B5EF4-FFF2-40B4-BE49-F238E27FC236}">
                <a16:creationId xmlns:a16="http://schemas.microsoft.com/office/drawing/2014/main" id="{D6440AB7-39BE-42A2-A713-04E6EBF03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6800" y="356628"/>
            <a:ext cx="7518400" cy="471365"/>
          </a:xfrm>
        </p:spPr>
        <p:txBody>
          <a:bodyPr>
            <a:normAutofit fontScale="90000"/>
          </a:bodyPr>
          <a:lstStyle/>
          <a:p>
            <a:pPr algn="ctr"/>
            <a:r>
              <a:rPr altLang="en-US" lang="zh-CN">
                <a:solidFill>
                  <a:schemeClr val="accent1"/>
                </a:solidFill>
                <a:latin typeface="+mn-lt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41EAF66F-33B5-46A2-9917-4AAE5BA5C65D}"/>
              </a:ext>
            </a:extLst>
          </p:cNvPr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zh-CN" lang="en-US" sz="2400">
                <a:solidFill>
                  <a:schemeClr val="accent1"/>
                </a:solidFill>
                <a:ea charset="-122" panose="020b0503020204020204" pitchFamily="34" typeface="微软雅黑"/>
                <a:cs typeface="+mn-ea"/>
                <a:sym typeface="+mn-lt"/>
              </a:rPr>
              <a:t>CLICK TO ADD CAPTION TEXT</a:t>
            </a:r>
          </a:p>
        </p:txBody>
      </p:sp>
    </p:spTree>
    <p:extLst>
      <p:ext uri="{BB962C8B-B14F-4D97-AF65-F5344CB8AC3E}">
        <p14:creationId val="3254867926"/>
      </p:ext>
    </p:extLst>
  </p:cSld>
  <p:clrMapOvr>
    <a:masterClrMapping/>
  </p:clrMapOvr>
  <p:transition spd="slow">
    <p:randomBar dir="vert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2" presetSubtype="4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8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12" presetSubtype="4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2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3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2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2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3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3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3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3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4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4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4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4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4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5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5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5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5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5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5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6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6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6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6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6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7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7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7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7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7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7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7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8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8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8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8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6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8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8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9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9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2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id="9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9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9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9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8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9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0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0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03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4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10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0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0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09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0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11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1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1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15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6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id="11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1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2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2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2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12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2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26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2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8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id="12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3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3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33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  <p:bldP grpId="0" spid="7"/>
      <p:bldP grpId="0" spid="8"/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18"/>
      <p:bldP grpId="0" spid="19"/>
      <p:bldP grpId="0" spid="36"/>
      <p:bldP grpId="0" spid="37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Title 6">
            <a:extLst>
              <a:ext uri="{FF2B5EF4-FFF2-40B4-BE49-F238E27FC236}">
                <a16:creationId xmlns:a16="http://schemas.microsoft.com/office/drawing/2014/main" id="{B5E807C1-6DE3-4A20-9935-E4F88730C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6800" y="356628"/>
            <a:ext cx="7518400" cy="471365"/>
          </a:xfrm>
        </p:spPr>
        <p:txBody>
          <a:bodyPr>
            <a:normAutofit fontScale="90000"/>
          </a:bodyPr>
          <a:lstStyle/>
          <a:p>
            <a:pPr algn="ctr"/>
            <a:r>
              <a:rPr altLang="en-US" lang="zh-CN">
                <a:solidFill>
                  <a:schemeClr val="accent1"/>
                </a:solidFill>
                <a:latin typeface="+mn-lt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F6B6CF0F-9040-4807-A2FD-E4037E4A1396}"/>
              </a:ext>
            </a:extLst>
          </p:cNvPr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zh-CN" lang="en-US" sz="2400">
                <a:solidFill>
                  <a:schemeClr val="accent1"/>
                </a:solidFill>
                <a:ea charset="-122" panose="020b0503020204020204" pitchFamily="34" typeface="微软雅黑"/>
                <a:cs typeface="+mn-ea"/>
                <a:sym typeface="+mn-lt"/>
              </a:rPr>
              <a:t>CLICK TO ADD CAPTION TEXT</a:t>
            </a:r>
          </a:p>
        </p:txBody>
      </p:sp>
      <p:sp>
        <p:nvSpPr>
          <p:cNvPr id="24" name="任意多边形: 形状 23">
            <a:extLst>
              <a:ext uri="{FF2B5EF4-FFF2-40B4-BE49-F238E27FC236}">
                <a16:creationId xmlns:a16="http://schemas.microsoft.com/office/drawing/2014/main" id="{A5A3F186-B53A-4994-A087-C893507F8D83}"/>
              </a:ext>
            </a:extLst>
          </p:cNvPr>
          <p:cNvSpPr/>
          <p:nvPr/>
        </p:nvSpPr>
        <p:spPr>
          <a:xfrm>
            <a:off x="5302914" y="2845356"/>
            <a:ext cx="1451071" cy="3657124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21600">
                <a:moveTo>
                  <a:pt x="11614" y="0"/>
                </a:moveTo>
                <a:lnTo>
                  <a:pt x="10982" y="11"/>
                </a:lnTo>
                <a:lnTo>
                  <a:pt x="10495" y="7316"/>
                </a:lnTo>
                <a:lnTo>
                  <a:pt x="10311" y="7316"/>
                </a:lnTo>
                <a:lnTo>
                  <a:pt x="5040" y="4934"/>
                </a:lnTo>
                <a:lnTo>
                  <a:pt x="4098" y="5274"/>
                </a:lnTo>
                <a:lnTo>
                  <a:pt x="9839" y="8344"/>
                </a:lnTo>
                <a:lnTo>
                  <a:pt x="9157" y="13657"/>
                </a:lnTo>
                <a:lnTo>
                  <a:pt x="1743" y="10307"/>
                </a:lnTo>
                <a:lnTo>
                  <a:pt x="465" y="10768"/>
                </a:lnTo>
                <a:lnTo>
                  <a:pt x="8348" y="14989"/>
                </a:lnTo>
                <a:cubicBezTo>
                  <a:pt x="8869" y="15678"/>
                  <a:pt x="8688" y="17187"/>
                  <a:pt x="8374" y="18525"/>
                </a:cubicBezTo>
                <a:cubicBezTo>
                  <a:pt x="8077" y="19789"/>
                  <a:pt x="7686" y="20827"/>
                  <a:pt x="7641" y="20946"/>
                </a:cubicBezTo>
                <a:lnTo>
                  <a:pt x="0" y="20946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20946"/>
                </a:lnTo>
                <a:lnTo>
                  <a:pt x="14478" y="20946"/>
                </a:lnTo>
                <a:cubicBezTo>
                  <a:pt x="14472" y="20926"/>
                  <a:pt x="13902" y="19197"/>
                  <a:pt x="13212" y="15954"/>
                </a:cubicBezTo>
                <a:cubicBezTo>
                  <a:pt x="12517" y="12693"/>
                  <a:pt x="13674" y="12692"/>
                  <a:pt x="13674" y="12692"/>
                </a:cubicBezTo>
                <a:lnTo>
                  <a:pt x="20503" y="9431"/>
                </a:lnTo>
                <a:lnTo>
                  <a:pt x="19114" y="8696"/>
                </a:lnTo>
                <a:lnTo>
                  <a:pt x="12631" y="11452"/>
                </a:lnTo>
                <a:lnTo>
                  <a:pt x="11953" y="7859"/>
                </a:lnTo>
                <a:lnTo>
                  <a:pt x="16953" y="5473"/>
                </a:lnTo>
                <a:lnTo>
                  <a:pt x="15932" y="4933"/>
                </a:lnTo>
                <a:lnTo>
                  <a:pt x="11790" y="6734"/>
                </a:lnTo>
                <a:lnTo>
                  <a:pt x="11614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6350">
            <a:noFill/>
            <a:miter lim="400000"/>
          </a:ln>
        </p:spPr>
        <p:txBody>
          <a:bodyPr anchor="ctr"/>
          <a:lstStyle/>
          <a:p>
            <a:pPr algn="ctr"/>
            <a:endParaRPr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02C382C8-FB15-4EF4-B06D-32A97C7BE4FA}"/>
              </a:ext>
            </a:extLst>
          </p:cNvPr>
          <p:cNvSpPr/>
          <p:nvPr/>
        </p:nvSpPr>
        <p:spPr>
          <a:xfrm>
            <a:off x="3645166" y="3689614"/>
            <a:ext cx="1264772" cy="1264772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anchor="ctr"/>
          <a:lstStyle/>
          <a:p>
            <a:pPr algn="ctr"/>
            <a:endParaRPr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26" name="任意多边形: 形状 25">
            <a:extLst>
              <a:ext uri="{FF2B5EF4-FFF2-40B4-BE49-F238E27FC236}">
                <a16:creationId xmlns:a16="http://schemas.microsoft.com/office/drawing/2014/main" id="{7CD42DA7-351E-4147-8B9F-10DF1CEC1A83}"/>
              </a:ext>
            </a:extLst>
          </p:cNvPr>
          <p:cNvSpPr/>
          <p:nvPr/>
        </p:nvSpPr>
        <p:spPr>
          <a:xfrm>
            <a:off x="4055151" y="4108241"/>
            <a:ext cx="536833" cy="448620"/>
          </a:xfrm>
          <a:custGeom>
            <a:gdLst>
              <a:gd fmla="*/ 256 w 256" name="T0"/>
              <a:gd fmla="*/ 26 h 215" name="T1"/>
              <a:gd fmla="*/ 246 w 256" name="T2"/>
              <a:gd fmla="*/ 40 h 215" name="T3"/>
              <a:gd fmla="*/ 229 w 256" name="T4"/>
              <a:gd fmla="*/ 55 h 215" name="T5"/>
              <a:gd fmla="*/ 230 w 256" name="T6"/>
              <a:gd fmla="*/ 59 h 215" name="T7"/>
              <a:gd fmla="*/ 230 w 256" name="T8"/>
              <a:gd fmla="*/ 63 h 215" name="T9"/>
              <a:gd fmla="*/ 227 w 256" name="T10"/>
              <a:gd fmla="*/ 90 h 215" name="T11"/>
              <a:gd fmla="*/ 219 w 256" name="T12"/>
              <a:gd fmla="*/ 119 h 215" name="T13"/>
              <a:gd fmla="*/ 204 w 256" name="T14"/>
              <a:gd fmla="*/ 148 h 215" name="T15"/>
              <a:gd fmla="*/ 184 w 256" name="T16"/>
              <a:gd fmla="*/ 174 h 215" name="T17"/>
              <a:gd fmla="*/ 156 w 256" name="T18"/>
              <a:gd fmla="*/ 196 h 215" name="T19"/>
              <a:gd fmla="*/ 122 w 256" name="T20"/>
              <a:gd fmla="*/ 210 h 215" name="T21"/>
              <a:gd fmla="*/ 78 w 256" name="T22"/>
              <a:gd fmla="*/ 215 h 215" name="T23"/>
              <a:gd fmla="*/ 59 w 256" name="T24"/>
              <a:gd fmla="*/ 214 h 215" name="T25"/>
              <a:gd fmla="*/ 38 w 256" name="T26"/>
              <a:gd fmla="*/ 210 h 215" name="T27"/>
              <a:gd fmla="*/ 18 w 256" name="T28"/>
              <a:gd fmla="*/ 203 h 215" name="T29"/>
              <a:gd fmla="*/ 0 w 256" name="T30"/>
              <a:gd fmla="*/ 191 h 215" name="T31"/>
              <a:gd fmla="*/ 42 w 256" name="T32"/>
              <a:gd fmla="*/ 188 h 215" name="T33"/>
              <a:gd fmla="*/ 78 w 256" name="T34"/>
              <a:gd fmla="*/ 169 h 215" name="T35"/>
              <a:gd fmla="*/ 68 w 256" name="T36"/>
              <a:gd fmla="*/ 168 h 215" name="T37"/>
              <a:gd fmla="*/ 55 w 256" name="T38"/>
              <a:gd fmla="*/ 164 h 215" name="T39"/>
              <a:gd fmla="*/ 41 w 256" name="T40"/>
              <a:gd fmla="*/ 153 h 215" name="T41"/>
              <a:gd fmla="*/ 29 w 256" name="T42"/>
              <a:gd fmla="*/ 132 h 215" name="T43"/>
              <a:gd fmla="*/ 33 w 256" name="T44"/>
              <a:gd fmla="*/ 133 h 215" name="T45"/>
              <a:gd fmla="*/ 40 w 256" name="T46"/>
              <a:gd fmla="*/ 132 h 215" name="T47"/>
              <a:gd fmla="*/ 46 w 256" name="T48"/>
              <a:gd fmla="*/ 132 h 215" name="T49"/>
              <a:gd fmla="*/ 52 w 256" name="T50"/>
              <a:gd fmla="*/ 131 h 215" name="T51"/>
              <a:gd fmla="*/ 29 w 256" name="T52"/>
              <a:gd fmla="*/ 119 h 215" name="T53"/>
              <a:gd fmla="*/ 17 w 256" name="T54"/>
              <a:gd fmla="*/ 103 h 215" name="T55"/>
              <a:gd fmla="*/ 12 w 256" name="T56"/>
              <a:gd fmla="*/ 88 h 215" name="T57"/>
              <a:gd fmla="*/ 11 w 256" name="T58"/>
              <a:gd fmla="*/ 77 h 215" name="T59"/>
              <a:gd fmla="*/ 21 w 256" name="T60"/>
              <a:gd fmla="*/ 82 h 215" name="T61"/>
              <a:gd fmla="*/ 34 w 256" name="T62"/>
              <a:gd fmla="*/ 84 h 215" name="T63"/>
              <a:gd fmla="*/ 17 w 256" name="T64"/>
              <a:gd fmla="*/ 65 h 215" name="T65"/>
              <a:gd fmla="*/ 11 w 256" name="T66"/>
              <a:gd fmla="*/ 46 h 215" name="T67"/>
              <a:gd fmla="*/ 12 w 256" name="T68"/>
              <a:gd fmla="*/ 28 h 215" name="T69"/>
              <a:gd fmla="*/ 17 w 256" name="T70"/>
              <a:gd fmla="*/ 12 h 215" name="T71"/>
              <a:gd fmla="*/ 49 w 256" name="T72"/>
              <a:gd fmla="*/ 41 h 215" name="T73"/>
              <a:gd fmla="*/ 78 w 256" name="T74"/>
              <a:gd fmla="*/ 58 h 215" name="T75"/>
              <a:gd fmla="*/ 105 w 256" name="T76"/>
              <a:gd fmla="*/ 66 h 215" name="T77"/>
              <a:gd fmla="*/ 126 w 256" name="T78"/>
              <a:gd fmla="*/ 68 h 215" name="T79"/>
              <a:gd fmla="*/ 126 w 256" name="T80"/>
              <a:gd fmla="*/ 46 h 215" name="T81"/>
              <a:gd fmla="*/ 133 w 256" name="T82"/>
              <a:gd fmla="*/ 27 h 215" name="T83"/>
              <a:gd fmla="*/ 146 w 256" name="T84"/>
              <a:gd fmla="*/ 12 h 215" name="T85"/>
              <a:gd fmla="*/ 166 w 256" name="T86"/>
              <a:gd fmla="*/ 3 h 215" name="T87"/>
              <a:gd fmla="*/ 192 w 256" name="T88"/>
              <a:gd fmla="*/ 3 h 215" name="T89"/>
              <a:gd fmla="*/ 214 w 256" name="T90"/>
              <a:gd fmla="*/ 18 h 215" name="T91"/>
              <a:gd fmla="*/ 227 w 256" name="T92"/>
              <a:gd fmla="*/ 16 h 215" name="T93"/>
              <a:gd fmla="*/ 248 w 256" name="T94"/>
              <a:gd fmla="*/ 6 h 215" name="T95"/>
              <a:gd fmla="*/ 246 w 256" name="T96"/>
              <a:gd fmla="*/ 13 h 215" name="T97"/>
              <a:gd fmla="*/ 241 w 256" name="T98"/>
              <a:gd fmla="*/ 21 h 215" name="T99"/>
              <a:gd fmla="*/ 234 w 256" name="T100"/>
              <a:gd fmla="*/ 29 h 215" name="T101"/>
              <a:gd fmla="*/ 225 w 256" name="T102"/>
              <a:gd fmla="*/ 36 h 215" name="T103"/>
              <a:gd fmla="*/ 234 w 256" name="T104"/>
              <a:gd fmla="*/ 34 h 215" name="T105"/>
              <a:gd fmla="*/ 244 w 256" name="T106"/>
              <a:gd fmla="*/ 31 h 215" name="T107"/>
              <a:gd fmla="*/ 256 w 256" name="T108"/>
              <a:gd fmla="*/ 26 h 215" name="T10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b="b" l="0" r="r" t="0"/>
            <a:pathLst>
              <a:path h="215" w="256">
                <a:moveTo>
                  <a:pt x="256" y="26"/>
                </a:moveTo>
                <a:cubicBezTo>
                  <a:pt x="254" y="30"/>
                  <a:pt x="251" y="35"/>
                  <a:pt x="246" y="40"/>
                </a:cubicBezTo>
                <a:cubicBezTo>
                  <a:pt x="242" y="46"/>
                  <a:pt x="236" y="51"/>
                  <a:pt x="229" y="55"/>
                </a:cubicBezTo>
                <a:cubicBezTo>
                  <a:pt x="229" y="56"/>
                  <a:pt x="230" y="58"/>
                  <a:pt x="230" y="59"/>
                </a:cubicBezTo>
                <a:cubicBezTo>
                  <a:pt x="230" y="60"/>
                  <a:pt x="230" y="62"/>
                  <a:pt x="230" y="63"/>
                </a:cubicBezTo>
                <a:cubicBezTo>
                  <a:pt x="230" y="71"/>
                  <a:pt x="229" y="80"/>
                  <a:pt x="227" y="90"/>
                </a:cubicBezTo>
                <a:cubicBezTo>
                  <a:pt x="225" y="99"/>
                  <a:pt x="222" y="109"/>
                  <a:pt x="219" y="119"/>
                </a:cubicBezTo>
                <a:cubicBezTo>
                  <a:pt x="215" y="128"/>
                  <a:pt x="210" y="138"/>
                  <a:pt x="204" y="148"/>
                </a:cubicBezTo>
                <a:cubicBezTo>
                  <a:pt x="198" y="157"/>
                  <a:pt x="192" y="166"/>
                  <a:pt x="184" y="174"/>
                </a:cubicBezTo>
                <a:cubicBezTo>
                  <a:pt x="176" y="183"/>
                  <a:pt x="166" y="190"/>
                  <a:pt x="156" y="196"/>
                </a:cubicBezTo>
                <a:cubicBezTo>
                  <a:pt x="146" y="202"/>
                  <a:pt x="135" y="207"/>
                  <a:pt x="122" y="210"/>
                </a:cubicBezTo>
                <a:cubicBezTo>
                  <a:pt x="107" y="213"/>
                  <a:pt x="93" y="215"/>
                  <a:pt x="78" y="215"/>
                </a:cubicBezTo>
                <a:cubicBezTo>
                  <a:pt x="72" y="215"/>
                  <a:pt x="65" y="215"/>
                  <a:pt x="59" y="214"/>
                </a:cubicBezTo>
                <a:cubicBezTo>
                  <a:pt x="52" y="213"/>
                  <a:pt x="45" y="212"/>
                  <a:pt x="38" y="210"/>
                </a:cubicBezTo>
                <a:cubicBezTo>
                  <a:pt x="32" y="208"/>
                  <a:pt x="25" y="206"/>
                  <a:pt x="18" y="203"/>
                </a:cubicBezTo>
                <a:cubicBezTo>
                  <a:pt x="12" y="200"/>
                  <a:pt x="6" y="196"/>
                  <a:pt x="0" y="191"/>
                </a:cubicBezTo>
                <a:cubicBezTo>
                  <a:pt x="15" y="193"/>
                  <a:pt x="29" y="192"/>
                  <a:pt x="42" y="188"/>
                </a:cubicBezTo>
                <a:cubicBezTo>
                  <a:pt x="55" y="183"/>
                  <a:pt x="67" y="177"/>
                  <a:pt x="78" y="169"/>
                </a:cubicBezTo>
                <a:cubicBezTo>
                  <a:pt x="76" y="169"/>
                  <a:pt x="72" y="168"/>
                  <a:pt x="68" y="168"/>
                </a:cubicBezTo>
                <a:cubicBezTo>
                  <a:pt x="64" y="167"/>
                  <a:pt x="60" y="166"/>
                  <a:pt x="55" y="164"/>
                </a:cubicBezTo>
                <a:cubicBezTo>
                  <a:pt x="51" y="161"/>
                  <a:pt x="46" y="158"/>
                  <a:pt x="41" y="153"/>
                </a:cubicBezTo>
                <a:cubicBezTo>
                  <a:pt x="36" y="148"/>
                  <a:pt x="32" y="141"/>
                  <a:pt x="29" y="132"/>
                </a:cubicBezTo>
                <a:cubicBezTo>
                  <a:pt x="30" y="132"/>
                  <a:pt x="31" y="132"/>
                  <a:pt x="33" y="133"/>
                </a:cubicBezTo>
                <a:cubicBezTo>
                  <a:pt x="35" y="133"/>
                  <a:pt x="37" y="133"/>
                  <a:pt x="40" y="132"/>
                </a:cubicBezTo>
                <a:cubicBezTo>
                  <a:pt x="42" y="132"/>
                  <a:pt x="44" y="132"/>
                  <a:pt x="46" y="132"/>
                </a:cubicBezTo>
                <a:cubicBezTo>
                  <a:pt x="49" y="131"/>
                  <a:pt x="51" y="131"/>
                  <a:pt x="52" y="131"/>
                </a:cubicBezTo>
                <a:cubicBezTo>
                  <a:pt x="42" y="128"/>
                  <a:pt x="35" y="124"/>
                  <a:pt x="29" y="119"/>
                </a:cubicBezTo>
                <a:cubicBezTo>
                  <a:pt x="23" y="113"/>
                  <a:pt x="19" y="108"/>
                  <a:pt x="17" y="103"/>
                </a:cubicBezTo>
                <a:cubicBezTo>
                  <a:pt x="14" y="98"/>
                  <a:pt x="12" y="93"/>
                  <a:pt x="12" y="88"/>
                </a:cubicBezTo>
                <a:cubicBezTo>
                  <a:pt x="11" y="83"/>
                  <a:pt x="11" y="79"/>
                  <a:pt x="11" y="77"/>
                </a:cubicBezTo>
                <a:cubicBezTo>
                  <a:pt x="13" y="78"/>
                  <a:pt x="17" y="80"/>
                  <a:pt x="21" y="82"/>
                </a:cubicBezTo>
                <a:cubicBezTo>
                  <a:pt x="26" y="83"/>
                  <a:pt x="30" y="84"/>
                  <a:pt x="34" y="84"/>
                </a:cubicBezTo>
                <a:cubicBezTo>
                  <a:pt x="26" y="77"/>
                  <a:pt x="21" y="71"/>
                  <a:pt x="17" y="65"/>
                </a:cubicBezTo>
                <a:cubicBezTo>
                  <a:pt x="14" y="58"/>
                  <a:pt x="12" y="52"/>
                  <a:pt x="11" y="46"/>
                </a:cubicBezTo>
                <a:cubicBezTo>
                  <a:pt x="10" y="40"/>
                  <a:pt x="11" y="34"/>
                  <a:pt x="12" y="28"/>
                </a:cubicBezTo>
                <a:cubicBezTo>
                  <a:pt x="13" y="23"/>
                  <a:pt x="15" y="17"/>
                  <a:pt x="17" y="12"/>
                </a:cubicBezTo>
                <a:cubicBezTo>
                  <a:pt x="28" y="24"/>
                  <a:pt x="38" y="33"/>
                  <a:pt x="49" y="41"/>
                </a:cubicBezTo>
                <a:cubicBezTo>
                  <a:pt x="59" y="48"/>
                  <a:pt x="69" y="54"/>
                  <a:pt x="78" y="58"/>
                </a:cubicBezTo>
                <a:cubicBezTo>
                  <a:pt x="88" y="62"/>
                  <a:pt x="97" y="64"/>
                  <a:pt x="105" y="66"/>
                </a:cubicBezTo>
                <a:cubicBezTo>
                  <a:pt x="113" y="67"/>
                  <a:pt x="120" y="68"/>
                  <a:pt x="126" y="68"/>
                </a:cubicBezTo>
                <a:cubicBezTo>
                  <a:pt x="125" y="60"/>
                  <a:pt x="125" y="53"/>
                  <a:pt x="126" y="46"/>
                </a:cubicBezTo>
                <a:cubicBezTo>
                  <a:pt x="127" y="39"/>
                  <a:pt x="129" y="33"/>
                  <a:pt x="133" y="27"/>
                </a:cubicBezTo>
                <a:cubicBezTo>
                  <a:pt x="136" y="21"/>
                  <a:pt x="140" y="16"/>
                  <a:pt x="146" y="12"/>
                </a:cubicBezTo>
                <a:cubicBezTo>
                  <a:pt x="151" y="8"/>
                  <a:pt x="158" y="5"/>
                  <a:pt x="166" y="3"/>
                </a:cubicBezTo>
                <a:cubicBezTo>
                  <a:pt x="175" y="0"/>
                  <a:pt x="184" y="1"/>
                  <a:pt x="192" y="3"/>
                </a:cubicBezTo>
                <a:cubicBezTo>
                  <a:pt x="201" y="6"/>
                  <a:pt x="208" y="11"/>
                  <a:pt x="214" y="18"/>
                </a:cubicBezTo>
                <a:cubicBezTo>
                  <a:pt x="217" y="18"/>
                  <a:pt x="221" y="17"/>
                  <a:pt x="227" y="16"/>
                </a:cubicBezTo>
                <a:cubicBezTo>
                  <a:pt x="233" y="14"/>
                  <a:pt x="240" y="11"/>
                  <a:pt x="248" y="6"/>
                </a:cubicBezTo>
                <a:cubicBezTo>
                  <a:pt x="248" y="8"/>
                  <a:pt x="247" y="10"/>
                  <a:pt x="246" y="13"/>
                </a:cubicBezTo>
                <a:cubicBezTo>
                  <a:pt x="244" y="15"/>
                  <a:pt x="243" y="18"/>
                  <a:pt x="241" y="21"/>
                </a:cubicBezTo>
                <a:cubicBezTo>
                  <a:pt x="239" y="24"/>
                  <a:pt x="237" y="27"/>
                  <a:pt x="234" y="29"/>
                </a:cubicBezTo>
                <a:cubicBezTo>
                  <a:pt x="231" y="32"/>
                  <a:pt x="228" y="34"/>
                  <a:pt x="225" y="36"/>
                </a:cubicBezTo>
                <a:cubicBezTo>
                  <a:pt x="228" y="35"/>
                  <a:pt x="231" y="35"/>
                  <a:pt x="234" y="34"/>
                </a:cubicBezTo>
                <a:cubicBezTo>
                  <a:pt x="237" y="33"/>
                  <a:pt x="240" y="32"/>
                  <a:pt x="244" y="31"/>
                </a:cubicBezTo>
                <a:cubicBezTo>
                  <a:pt x="248" y="30"/>
                  <a:pt x="252" y="28"/>
                  <a:pt x="256" y="26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anchor="ctr"/>
          <a:lstStyle/>
          <a:p>
            <a:pPr algn="ctr"/>
            <a:endParaRPr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A80EFF32-B079-4E17-90A6-171172B03CD3}"/>
              </a:ext>
            </a:extLst>
          </p:cNvPr>
          <p:cNvSpPr/>
          <p:nvPr/>
        </p:nvSpPr>
        <p:spPr>
          <a:xfrm>
            <a:off x="4789704" y="1925567"/>
            <a:ext cx="914554" cy="914555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anchor="ctr"/>
          <a:lstStyle/>
          <a:p>
            <a:pPr algn="ctr"/>
            <a:endParaRPr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28" name="任意多边形: 形状 27">
            <a:extLst>
              <a:ext uri="{FF2B5EF4-FFF2-40B4-BE49-F238E27FC236}">
                <a16:creationId xmlns:a16="http://schemas.microsoft.com/office/drawing/2014/main" id="{B65889B4-C401-43AC-AC08-6E76DF47E725}"/>
              </a:ext>
            </a:extLst>
          </p:cNvPr>
          <p:cNvSpPr/>
          <p:nvPr/>
        </p:nvSpPr>
        <p:spPr>
          <a:xfrm>
            <a:off x="5055498" y="2222800"/>
            <a:ext cx="383086" cy="320136"/>
          </a:xfrm>
          <a:custGeom>
            <a:gdLst>
              <a:gd fmla="*/ 256 w 256" name="T0"/>
              <a:gd fmla="*/ 26 h 215" name="T1"/>
              <a:gd fmla="*/ 246 w 256" name="T2"/>
              <a:gd fmla="*/ 40 h 215" name="T3"/>
              <a:gd fmla="*/ 229 w 256" name="T4"/>
              <a:gd fmla="*/ 55 h 215" name="T5"/>
              <a:gd fmla="*/ 230 w 256" name="T6"/>
              <a:gd fmla="*/ 59 h 215" name="T7"/>
              <a:gd fmla="*/ 230 w 256" name="T8"/>
              <a:gd fmla="*/ 63 h 215" name="T9"/>
              <a:gd fmla="*/ 227 w 256" name="T10"/>
              <a:gd fmla="*/ 90 h 215" name="T11"/>
              <a:gd fmla="*/ 219 w 256" name="T12"/>
              <a:gd fmla="*/ 119 h 215" name="T13"/>
              <a:gd fmla="*/ 204 w 256" name="T14"/>
              <a:gd fmla="*/ 148 h 215" name="T15"/>
              <a:gd fmla="*/ 184 w 256" name="T16"/>
              <a:gd fmla="*/ 174 h 215" name="T17"/>
              <a:gd fmla="*/ 156 w 256" name="T18"/>
              <a:gd fmla="*/ 196 h 215" name="T19"/>
              <a:gd fmla="*/ 122 w 256" name="T20"/>
              <a:gd fmla="*/ 210 h 215" name="T21"/>
              <a:gd fmla="*/ 78 w 256" name="T22"/>
              <a:gd fmla="*/ 215 h 215" name="T23"/>
              <a:gd fmla="*/ 59 w 256" name="T24"/>
              <a:gd fmla="*/ 214 h 215" name="T25"/>
              <a:gd fmla="*/ 38 w 256" name="T26"/>
              <a:gd fmla="*/ 210 h 215" name="T27"/>
              <a:gd fmla="*/ 18 w 256" name="T28"/>
              <a:gd fmla="*/ 203 h 215" name="T29"/>
              <a:gd fmla="*/ 0 w 256" name="T30"/>
              <a:gd fmla="*/ 191 h 215" name="T31"/>
              <a:gd fmla="*/ 42 w 256" name="T32"/>
              <a:gd fmla="*/ 188 h 215" name="T33"/>
              <a:gd fmla="*/ 78 w 256" name="T34"/>
              <a:gd fmla="*/ 169 h 215" name="T35"/>
              <a:gd fmla="*/ 68 w 256" name="T36"/>
              <a:gd fmla="*/ 168 h 215" name="T37"/>
              <a:gd fmla="*/ 55 w 256" name="T38"/>
              <a:gd fmla="*/ 164 h 215" name="T39"/>
              <a:gd fmla="*/ 41 w 256" name="T40"/>
              <a:gd fmla="*/ 153 h 215" name="T41"/>
              <a:gd fmla="*/ 29 w 256" name="T42"/>
              <a:gd fmla="*/ 132 h 215" name="T43"/>
              <a:gd fmla="*/ 33 w 256" name="T44"/>
              <a:gd fmla="*/ 133 h 215" name="T45"/>
              <a:gd fmla="*/ 40 w 256" name="T46"/>
              <a:gd fmla="*/ 132 h 215" name="T47"/>
              <a:gd fmla="*/ 46 w 256" name="T48"/>
              <a:gd fmla="*/ 132 h 215" name="T49"/>
              <a:gd fmla="*/ 52 w 256" name="T50"/>
              <a:gd fmla="*/ 131 h 215" name="T51"/>
              <a:gd fmla="*/ 29 w 256" name="T52"/>
              <a:gd fmla="*/ 119 h 215" name="T53"/>
              <a:gd fmla="*/ 17 w 256" name="T54"/>
              <a:gd fmla="*/ 103 h 215" name="T55"/>
              <a:gd fmla="*/ 12 w 256" name="T56"/>
              <a:gd fmla="*/ 88 h 215" name="T57"/>
              <a:gd fmla="*/ 11 w 256" name="T58"/>
              <a:gd fmla="*/ 77 h 215" name="T59"/>
              <a:gd fmla="*/ 21 w 256" name="T60"/>
              <a:gd fmla="*/ 82 h 215" name="T61"/>
              <a:gd fmla="*/ 34 w 256" name="T62"/>
              <a:gd fmla="*/ 84 h 215" name="T63"/>
              <a:gd fmla="*/ 17 w 256" name="T64"/>
              <a:gd fmla="*/ 65 h 215" name="T65"/>
              <a:gd fmla="*/ 11 w 256" name="T66"/>
              <a:gd fmla="*/ 46 h 215" name="T67"/>
              <a:gd fmla="*/ 12 w 256" name="T68"/>
              <a:gd fmla="*/ 28 h 215" name="T69"/>
              <a:gd fmla="*/ 17 w 256" name="T70"/>
              <a:gd fmla="*/ 12 h 215" name="T71"/>
              <a:gd fmla="*/ 49 w 256" name="T72"/>
              <a:gd fmla="*/ 41 h 215" name="T73"/>
              <a:gd fmla="*/ 78 w 256" name="T74"/>
              <a:gd fmla="*/ 58 h 215" name="T75"/>
              <a:gd fmla="*/ 105 w 256" name="T76"/>
              <a:gd fmla="*/ 66 h 215" name="T77"/>
              <a:gd fmla="*/ 126 w 256" name="T78"/>
              <a:gd fmla="*/ 68 h 215" name="T79"/>
              <a:gd fmla="*/ 126 w 256" name="T80"/>
              <a:gd fmla="*/ 46 h 215" name="T81"/>
              <a:gd fmla="*/ 133 w 256" name="T82"/>
              <a:gd fmla="*/ 27 h 215" name="T83"/>
              <a:gd fmla="*/ 146 w 256" name="T84"/>
              <a:gd fmla="*/ 12 h 215" name="T85"/>
              <a:gd fmla="*/ 166 w 256" name="T86"/>
              <a:gd fmla="*/ 3 h 215" name="T87"/>
              <a:gd fmla="*/ 192 w 256" name="T88"/>
              <a:gd fmla="*/ 3 h 215" name="T89"/>
              <a:gd fmla="*/ 214 w 256" name="T90"/>
              <a:gd fmla="*/ 18 h 215" name="T91"/>
              <a:gd fmla="*/ 227 w 256" name="T92"/>
              <a:gd fmla="*/ 16 h 215" name="T93"/>
              <a:gd fmla="*/ 248 w 256" name="T94"/>
              <a:gd fmla="*/ 6 h 215" name="T95"/>
              <a:gd fmla="*/ 246 w 256" name="T96"/>
              <a:gd fmla="*/ 13 h 215" name="T97"/>
              <a:gd fmla="*/ 241 w 256" name="T98"/>
              <a:gd fmla="*/ 21 h 215" name="T99"/>
              <a:gd fmla="*/ 234 w 256" name="T100"/>
              <a:gd fmla="*/ 29 h 215" name="T101"/>
              <a:gd fmla="*/ 225 w 256" name="T102"/>
              <a:gd fmla="*/ 36 h 215" name="T103"/>
              <a:gd fmla="*/ 234 w 256" name="T104"/>
              <a:gd fmla="*/ 34 h 215" name="T105"/>
              <a:gd fmla="*/ 244 w 256" name="T106"/>
              <a:gd fmla="*/ 31 h 215" name="T107"/>
              <a:gd fmla="*/ 256 w 256" name="T108"/>
              <a:gd fmla="*/ 26 h 215" name="T10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b="b" l="0" r="r" t="0"/>
            <a:pathLst>
              <a:path h="215" w="256">
                <a:moveTo>
                  <a:pt x="256" y="26"/>
                </a:moveTo>
                <a:cubicBezTo>
                  <a:pt x="254" y="30"/>
                  <a:pt x="251" y="35"/>
                  <a:pt x="246" y="40"/>
                </a:cubicBezTo>
                <a:cubicBezTo>
                  <a:pt x="242" y="46"/>
                  <a:pt x="236" y="51"/>
                  <a:pt x="229" y="55"/>
                </a:cubicBezTo>
                <a:cubicBezTo>
                  <a:pt x="229" y="56"/>
                  <a:pt x="230" y="58"/>
                  <a:pt x="230" y="59"/>
                </a:cubicBezTo>
                <a:cubicBezTo>
                  <a:pt x="230" y="60"/>
                  <a:pt x="230" y="62"/>
                  <a:pt x="230" y="63"/>
                </a:cubicBezTo>
                <a:cubicBezTo>
                  <a:pt x="230" y="71"/>
                  <a:pt x="229" y="80"/>
                  <a:pt x="227" y="90"/>
                </a:cubicBezTo>
                <a:cubicBezTo>
                  <a:pt x="225" y="99"/>
                  <a:pt x="222" y="109"/>
                  <a:pt x="219" y="119"/>
                </a:cubicBezTo>
                <a:cubicBezTo>
                  <a:pt x="215" y="128"/>
                  <a:pt x="210" y="138"/>
                  <a:pt x="204" y="148"/>
                </a:cubicBezTo>
                <a:cubicBezTo>
                  <a:pt x="198" y="157"/>
                  <a:pt x="192" y="166"/>
                  <a:pt x="184" y="174"/>
                </a:cubicBezTo>
                <a:cubicBezTo>
                  <a:pt x="176" y="183"/>
                  <a:pt x="166" y="190"/>
                  <a:pt x="156" y="196"/>
                </a:cubicBezTo>
                <a:cubicBezTo>
                  <a:pt x="146" y="202"/>
                  <a:pt x="135" y="207"/>
                  <a:pt x="122" y="210"/>
                </a:cubicBezTo>
                <a:cubicBezTo>
                  <a:pt x="107" y="213"/>
                  <a:pt x="93" y="215"/>
                  <a:pt x="78" y="215"/>
                </a:cubicBezTo>
                <a:cubicBezTo>
                  <a:pt x="72" y="215"/>
                  <a:pt x="65" y="215"/>
                  <a:pt x="59" y="214"/>
                </a:cubicBezTo>
                <a:cubicBezTo>
                  <a:pt x="52" y="213"/>
                  <a:pt x="45" y="212"/>
                  <a:pt x="38" y="210"/>
                </a:cubicBezTo>
                <a:cubicBezTo>
                  <a:pt x="32" y="208"/>
                  <a:pt x="25" y="206"/>
                  <a:pt x="18" y="203"/>
                </a:cubicBezTo>
                <a:cubicBezTo>
                  <a:pt x="12" y="200"/>
                  <a:pt x="6" y="196"/>
                  <a:pt x="0" y="191"/>
                </a:cubicBezTo>
                <a:cubicBezTo>
                  <a:pt x="15" y="193"/>
                  <a:pt x="29" y="192"/>
                  <a:pt x="42" y="188"/>
                </a:cubicBezTo>
                <a:cubicBezTo>
                  <a:pt x="55" y="183"/>
                  <a:pt x="67" y="177"/>
                  <a:pt x="78" y="169"/>
                </a:cubicBezTo>
                <a:cubicBezTo>
                  <a:pt x="76" y="169"/>
                  <a:pt x="72" y="168"/>
                  <a:pt x="68" y="168"/>
                </a:cubicBezTo>
                <a:cubicBezTo>
                  <a:pt x="64" y="167"/>
                  <a:pt x="60" y="166"/>
                  <a:pt x="55" y="164"/>
                </a:cubicBezTo>
                <a:cubicBezTo>
                  <a:pt x="51" y="161"/>
                  <a:pt x="46" y="158"/>
                  <a:pt x="41" y="153"/>
                </a:cubicBezTo>
                <a:cubicBezTo>
                  <a:pt x="36" y="148"/>
                  <a:pt x="32" y="141"/>
                  <a:pt x="29" y="132"/>
                </a:cubicBezTo>
                <a:cubicBezTo>
                  <a:pt x="30" y="132"/>
                  <a:pt x="31" y="132"/>
                  <a:pt x="33" y="133"/>
                </a:cubicBezTo>
                <a:cubicBezTo>
                  <a:pt x="35" y="133"/>
                  <a:pt x="37" y="133"/>
                  <a:pt x="40" y="132"/>
                </a:cubicBezTo>
                <a:cubicBezTo>
                  <a:pt x="42" y="132"/>
                  <a:pt x="44" y="132"/>
                  <a:pt x="46" y="132"/>
                </a:cubicBezTo>
                <a:cubicBezTo>
                  <a:pt x="49" y="131"/>
                  <a:pt x="51" y="131"/>
                  <a:pt x="52" y="131"/>
                </a:cubicBezTo>
                <a:cubicBezTo>
                  <a:pt x="42" y="128"/>
                  <a:pt x="35" y="124"/>
                  <a:pt x="29" y="119"/>
                </a:cubicBezTo>
                <a:cubicBezTo>
                  <a:pt x="23" y="113"/>
                  <a:pt x="19" y="108"/>
                  <a:pt x="17" y="103"/>
                </a:cubicBezTo>
                <a:cubicBezTo>
                  <a:pt x="14" y="98"/>
                  <a:pt x="12" y="93"/>
                  <a:pt x="12" y="88"/>
                </a:cubicBezTo>
                <a:cubicBezTo>
                  <a:pt x="11" y="83"/>
                  <a:pt x="11" y="79"/>
                  <a:pt x="11" y="77"/>
                </a:cubicBezTo>
                <a:cubicBezTo>
                  <a:pt x="13" y="78"/>
                  <a:pt x="17" y="80"/>
                  <a:pt x="21" y="82"/>
                </a:cubicBezTo>
                <a:cubicBezTo>
                  <a:pt x="26" y="83"/>
                  <a:pt x="30" y="84"/>
                  <a:pt x="34" y="84"/>
                </a:cubicBezTo>
                <a:cubicBezTo>
                  <a:pt x="26" y="77"/>
                  <a:pt x="21" y="71"/>
                  <a:pt x="17" y="65"/>
                </a:cubicBezTo>
                <a:cubicBezTo>
                  <a:pt x="14" y="58"/>
                  <a:pt x="12" y="52"/>
                  <a:pt x="11" y="46"/>
                </a:cubicBezTo>
                <a:cubicBezTo>
                  <a:pt x="10" y="40"/>
                  <a:pt x="11" y="34"/>
                  <a:pt x="12" y="28"/>
                </a:cubicBezTo>
                <a:cubicBezTo>
                  <a:pt x="13" y="23"/>
                  <a:pt x="15" y="17"/>
                  <a:pt x="17" y="12"/>
                </a:cubicBezTo>
                <a:cubicBezTo>
                  <a:pt x="28" y="24"/>
                  <a:pt x="38" y="33"/>
                  <a:pt x="49" y="41"/>
                </a:cubicBezTo>
                <a:cubicBezTo>
                  <a:pt x="59" y="48"/>
                  <a:pt x="69" y="54"/>
                  <a:pt x="78" y="58"/>
                </a:cubicBezTo>
                <a:cubicBezTo>
                  <a:pt x="88" y="62"/>
                  <a:pt x="97" y="64"/>
                  <a:pt x="105" y="66"/>
                </a:cubicBezTo>
                <a:cubicBezTo>
                  <a:pt x="113" y="67"/>
                  <a:pt x="120" y="68"/>
                  <a:pt x="126" y="68"/>
                </a:cubicBezTo>
                <a:cubicBezTo>
                  <a:pt x="125" y="60"/>
                  <a:pt x="125" y="53"/>
                  <a:pt x="126" y="46"/>
                </a:cubicBezTo>
                <a:cubicBezTo>
                  <a:pt x="127" y="39"/>
                  <a:pt x="129" y="33"/>
                  <a:pt x="133" y="27"/>
                </a:cubicBezTo>
                <a:cubicBezTo>
                  <a:pt x="136" y="21"/>
                  <a:pt x="140" y="16"/>
                  <a:pt x="146" y="12"/>
                </a:cubicBezTo>
                <a:cubicBezTo>
                  <a:pt x="151" y="8"/>
                  <a:pt x="158" y="5"/>
                  <a:pt x="166" y="3"/>
                </a:cubicBezTo>
                <a:cubicBezTo>
                  <a:pt x="175" y="0"/>
                  <a:pt x="184" y="1"/>
                  <a:pt x="192" y="3"/>
                </a:cubicBezTo>
                <a:cubicBezTo>
                  <a:pt x="201" y="6"/>
                  <a:pt x="208" y="11"/>
                  <a:pt x="214" y="18"/>
                </a:cubicBezTo>
                <a:cubicBezTo>
                  <a:pt x="217" y="18"/>
                  <a:pt x="221" y="17"/>
                  <a:pt x="227" y="16"/>
                </a:cubicBezTo>
                <a:cubicBezTo>
                  <a:pt x="233" y="14"/>
                  <a:pt x="240" y="11"/>
                  <a:pt x="248" y="6"/>
                </a:cubicBezTo>
                <a:cubicBezTo>
                  <a:pt x="248" y="8"/>
                  <a:pt x="247" y="10"/>
                  <a:pt x="246" y="13"/>
                </a:cubicBezTo>
                <a:cubicBezTo>
                  <a:pt x="244" y="15"/>
                  <a:pt x="243" y="18"/>
                  <a:pt x="241" y="21"/>
                </a:cubicBezTo>
                <a:cubicBezTo>
                  <a:pt x="239" y="24"/>
                  <a:pt x="237" y="27"/>
                  <a:pt x="234" y="29"/>
                </a:cubicBezTo>
                <a:cubicBezTo>
                  <a:pt x="231" y="32"/>
                  <a:pt x="228" y="34"/>
                  <a:pt x="225" y="36"/>
                </a:cubicBezTo>
                <a:cubicBezTo>
                  <a:pt x="228" y="35"/>
                  <a:pt x="231" y="35"/>
                  <a:pt x="234" y="34"/>
                </a:cubicBezTo>
                <a:cubicBezTo>
                  <a:pt x="237" y="33"/>
                  <a:pt x="240" y="32"/>
                  <a:pt x="244" y="31"/>
                </a:cubicBezTo>
                <a:cubicBezTo>
                  <a:pt x="248" y="30"/>
                  <a:pt x="252" y="28"/>
                  <a:pt x="256" y="26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anchor="ctr"/>
          <a:lstStyle/>
          <a:p>
            <a:pPr algn="ctr"/>
            <a:endParaRPr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C5048E36-DFAA-4116-B997-00C22E910351}"/>
              </a:ext>
            </a:extLst>
          </p:cNvPr>
          <p:cNvSpPr/>
          <p:nvPr/>
        </p:nvSpPr>
        <p:spPr>
          <a:xfrm>
            <a:off x="5780736" y="2600198"/>
            <a:ext cx="583980" cy="583980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anchor="ctr"/>
          <a:lstStyle/>
          <a:p>
            <a:pPr algn="ctr"/>
            <a:endParaRPr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30" name="任意多边形: 形状 29">
            <a:extLst>
              <a:ext uri="{FF2B5EF4-FFF2-40B4-BE49-F238E27FC236}">
                <a16:creationId xmlns:a16="http://schemas.microsoft.com/office/drawing/2014/main" id="{40E2705E-6EC8-46FC-BC28-19EA4AC86551}"/>
              </a:ext>
            </a:extLst>
          </p:cNvPr>
          <p:cNvSpPr/>
          <p:nvPr/>
        </p:nvSpPr>
        <p:spPr>
          <a:xfrm>
            <a:off x="5970577" y="2808552"/>
            <a:ext cx="204300" cy="170729"/>
          </a:xfrm>
          <a:custGeom>
            <a:gdLst>
              <a:gd fmla="*/ 256 w 256" name="T0"/>
              <a:gd fmla="*/ 26 h 215" name="T1"/>
              <a:gd fmla="*/ 246 w 256" name="T2"/>
              <a:gd fmla="*/ 40 h 215" name="T3"/>
              <a:gd fmla="*/ 229 w 256" name="T4"/>
              <a:gd fmla="*/ 55 h 215" name="T5"/>
              <a:gd fmla="*/ 230 w 256" name="T6"/>
              <a:gd fmla="*/ 59 h 215" name="T7"/>
              <a:gd fmla="*/ 230 w 256" name="T8"/>
              <a:gd fmla="*/ 63 h 215" name="T9"/>
              <a:gd fmla="*/ 227 w 256" name="T10"/>
              <a:gd fmla="*/ 90 h 215" name="T11"/>
              <a:gd fmla="*/ 219 w 256" name="T12"/>
              <a:gd fmla="*/ 119 h 215" name="T13"/>
              <a:gd fmla="*/ 204 w 256" name="T14"/>
              <a:gd fmla="*/ 148 h 215" name="T15"/>
              <a:gd fmla="*/ 184 w 256" name="T16"/>
              <a:gd fmla="*/ 174 h 215" name="T17"/>
              <a:gd fmla="*/ 156 w 256" name="T18"/>
              <a:gd fmla="*/ 196 h 215" name="T19"/>
              <a:gd fmla="*/ 122 w 256" name="T20"/>
              <a:gd fmla="*/ 210 h 215" name="T21"/>
              <a:gd fmla="*/ 78 w 256" name="T22"/>
              <a:gd fmla="*/ 215 h 215" name="T23"/>
              <a:gd fmla="*/ 59 w 256" name="T24"/>
              <a:gd fmla="*/ 214 h 215" name="T25"/>
              <a:gd fmla="*/ 38 w 256" name="T26"/>
              <a:gd fmla="*/ 210 h 215" name="T27"/>
              <a:gd fmla="*/ 18 w 256" name="T28"/>
              <a:gd fmla="*/ 203 h 215" name="T29"/>
              <a:gd fmla="*/ 0 w 256" name="T30"/>
              <a:gd fmla="*/ 191 h 215" name="T31"/>
              <a:gd fmla="*/ 42 w 256" name="T32"/>
              <a:gd fmla="*/ 188 h 215" name="T33"/>
              <a:gd fmla="*/ 78 w 256" name="T34"/>
              <a:gd fmla="*/ 169 h 215" name="T35"/>
              <a:gd fmla="*/ 68 w 256" name="T36"/>
              <a:gd fmla="*/ 168 h 215" name="T37"/>
              <a:gd fmla="*/ 55 w 256" name="T38"/>
              <a:gd fmla="*/ 164 h 215" name="T39"/>
              <a:gd fmla="*/ 41 w 256" name="T40"/>
              <a:gd fmla="*/ 153 h 215" name="T41"/>
              <a:gd fmla="*/ 29 w 256" name="T42"/>
              <a:gd fmla="*/ 132 h 215" name="T43"/>
              <a:gd fmla="*/ 33 w 256" name="T44"/>
              <a:gd fmla="*/ 133 h 215" name="T45"/>
              <a:gd fmla="*/ 40 w 256" name="T46"/>
              <a:gd fmla="*/ 132 h 215" name="T47"/>
              <a:gd fmla="*/ 46 w 256" name="T48"/>
              <a:gd fmla="*/ 132 h 215" name="T49"/>
              <a:gd fmla="*/ 52 w 256" name="T50"/>
              <a:gd fmla="*/ 131 h 215" name="T51"/>
              <a:gd fmla="*/ 29 w 256" name="T52"/>
              <a:gd fmla="*/ 119 h 215" name="T53"/>
              <a:gd fmla="*/ 17 w 256" name="T54"/>
              <a:gd fmla="*/ 103 h 215" name="T55"/>
              <a:gd fmla="*/ 12 w 256" name="T56"/>
              <a:gd fmla="*/ 88 h 215" name="T57"/>
              <a:gd fmla="*/ 11 w 256" name="T58"/>
              <a:gd fmla="*/ 77 h 215" name="T59"/>
              <a:gd fmla="*/ 21 w 256" name="T60"/>
              <a:gd fmla="*/ 82 h 215" name="T61"/>
              <a:gd fmla="*/ 34 w 256" name="T62"/>
              <a:gd fmla="*/ 84 h 215" name="T63"/>
              <a:gd fmla="*/ 17 w 256" name="T64"/>
              <a:gd fmla="*/ 65 h 215" name="T65"/>
              <a:gd fmla="*/ 11 w 256" name="T66"/>
              <a:gd fmla="*/ 46 h 215" name="T67"/>
              <a:gd fmla="*/ 12 w 256" name="T68"/>
              <a:gd fmla="*/ 28 h 215" name="T69"/>
              <a:gd fmla="*/ 17 w 256" name="T70"/>
              <a:gd fmla="*/ 12 h 215" name="T71"/>
              <a:gd fmla="*/ 49 w 256" name="T72"/>
              <a:gd fmla="*/ 41 h 215" name="T73"/>
              <a:gd fmla="*/ 78 w 256" name="T74"/>
              <a:gd fmla="*/ 58 h 215" name="T75"/>
              <a:gd fmla="*/ 105 w 256" name="T76"/>
              <a:gd fmla="*/ 66 h 215" name="T77"/>
              <a:gd fmla="*/ 126 w 256" name="T78"/>
              <a:gd fmla="*/ 68 h 215" name="T79"/>
              <a:gd fmla="*/ 126 w 256" name="T80"/>
              <a:gd fmla="*/ 46 h 215" name="T81"/>
              <a:gd fmla="*/ 133 w 256" name="T82"/>
              <a:gd fmla="*/ 27 h 215" name="T83"/>
              <a:gd fmla="*/ 146 w 256" name="T84"/>
              <a:gd fmla="*/ 12 h 215" name="T85"/>
              <a:gd fmla="*/ 166 w 256" name="T86"/>
              <a:gd fmla="*/ 3 h 215" name="T87"/>
              <a:gd fmla="*/ 192 w 256" name="T88"/>
              <a:gd fmla="*/ 3 h 215" name="T89"/>
              <a:gd fmla="*/ 214 w 256" name="T90"/>
              <a:gd fmla="*/ 18 h 215" name="T91"/>
              <a:gd fmla="*/ 227 w 256" name="T92"/>
              <a:gd fmla="*/ 16 h 215" name="T93"/>
              <a:gd fmla="*/ 248 w 256" name="T94"/>
              <a:gd fmla="*/ 6 h 215" name="T95"/>
              <a:gd fmla="*/ 246 w 256" name="T96"/>
              <a:gd fmla="*/ 13 h 215" name="T97"/>
              <a:gd fmla="*/ 241 w 256" name="T98"/>
              <a:gd fmla="*/ 21 h 215" name="T99"/>
              <a:gd fmla="*/ 234 w 256" name="T100"/>
              <a:gd fmla="*/ 29 h 215" name="T101"/>
              <a:gd fmla="*/ 225 w 256" name="T102"/>
              <a:gd fmla="*/ 36 h 215" name="T103"/>
              <a:gd fmla="*/ 234 w 256" name="T104"/>
              <a:gd fmla="*/ 34 h 215" name="T105"/>
              <a:gd fmla="*/ 244 w 256" name="T106"/>
              <a:gd fmla="*/ 31 h 215" name="T107"/>
              <a:gd fmla="*/ 256 w 256" name="T108"/>
              <a:gd fmla="*/ 26 h 215" name="T10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b="b" l="0" r="r" t="0"/>
            <a:pathLst>
              <a:path h="215" w="256">
                <a:moveTo>
                  <a:pt x="256" y="26"/>
                </a:moveTo>
                <a:cubicBezTo>
                  <a:pt x="254" y="30"/>
                  <a:pt x="251" y="35"/>
                  <a:pt x="246" y="40"/>
                </a:cubicBezTo>
                <a:cubicBezTo>
                  <a:pt x="242" y="46"/>
                  <a:pt x="236" y="51"/>
                  <a:pt x="229" y="55"/>
                </a:cubicBezTo>
                <a:cubicBezTo>
                  <a:pt x="229" y="56"/>
                  <a:pt x="230" y="58"/>
                  <a:pt x="230" y="59"/>
                </a:cubicBezTo>
                <a:cubicBezTo>
                  <a:pt x="230" y="60"/>
                  <a:pt x="230" y="62"/>
                  <a:pt x="230" y="63"/>
                </a:cubicBezTo>
                <a:cubicBezTo>
                  <a:pt x="230" y="71"/>
                  <a:pt x="229" y="80"/>
                  <a:pt x="227" y="90"/>
                </a:cubicBezTo>
                <a:cubicBezTo>
                  <a:pt x="225" y="99"/>
                  <a:pt x="222" y="109"/>
                  <a:pt x="219" y="119"/>
                </a:cubicBezTo>
                <a:cubicBezTo>
                  <a:pt x="215" y="128"/>
                  <a:pt x="210" y="138"/>
                  <a:pt x="204" y="148"/>
                </a:cubicBezTo>
                <a:cubicBezTo>
                  <a:pt x="198" y="157"/>
                  <a:pt x="192" y="166"/>
                  <a:pt x="184" y="174"/>
                </a:cubicBezTo>
                <a:cubicBezTo>
                  <a:pt x="176" y="183"/>
                  <a:pt x="166" y="190"/>
                  <a:pt x="156" y="196"/>
                </a:cubicBezTo>
                <a:cubicBezTo>
                  <a:pt x="146" y="202"/>
                  <a:pt x="135" y="207"/>
                  <a:pt x="122" y="210"/>
                </a:cubicBezTo>
                <a:cubicBezTo>
                  <a:pt x="107" y="213"/>
                  <a:pt x="93" y="215"/>
                  <a:pt x="78" y="215"/>
                </a:cubicBezTo>
                <a:cubicBezTo>
                  <a:pt x="72" y="215"/>
                  <a:pt x="65" y="215"/>
                  <a:pt x="59" y="214"/>
                </a:cubicBezTo>
                <a:cubicBezTo>
                  <a:pt x="52" y="213"/>
                  <a:pt x="45" y="212"/>
                  <a:pt x="38" y="210"/>
                </a:cubicBezTo>
                <a:cubicBezTo>
                  <a:pt x="32" y="208"/>
                  <a:pt x="25" y="206"/>
                  <a:pt x="18" y="203"/>
                </a:cubicBezTo>
                <a:cubicBezTo>
                  <a:pt x="12" y="200"/>
                  <a:pt x="6" y="196"/>
                  <a:pt x="0" y="191"/>
                </a:cubicBezTo>
                <a:cubicBezTo>
                  <a:pt x="15" y="193"/>
                  <a:pt x="29" y="192"/>
                  <a:pt x="42" y="188"/>
                </a:cubicBezTo>
                <a:cubicBezTo>
                  <a:pt x="55" y="183"/>
                  <a:pt x="67" y="177"/>
                  <a:pt x="78" y="169"/>
                </a:cubicBezTo>
                <a:cubicBezTo>
                  <a:pt x="76" y="169"/>
                  <a:pt x="72" y="168"/>
                  <a:pt x="68" y="168"/>
                </a:cubicBezTo>
                <a:cubicBezTo>
                  <a:pt x="64" y="167"/>
                  <a:pt x="60" y="166"/>
                  <a:pt x="55" y="164"/>
                </a:cubicBezTo>
                <a:cubicBezTo>
                  <a:pt x="51" y="161"/>
                  <a:pt x="46" y="158"/>
                  <a:pt x="41" y="153"/>
                </a:cubicBezTo>
                <a:cubicBezTo>
                  <a:pt x="36" y="148"/>
                  <a:pt x="32" y="141"/>
                  <a:pt x="29" y="132"/>
                </a:cubicBezTo>
                <a:cubicBezTo>
                  <a:pt x="30" y="132"/>
                  <a:pt x="31" y="132"/>
                  <a:pt x="33" y="133"/>
                </a:cubicBezTo>
                <a:cubicBezTo>
                  <a:pt x="35" y="133"/>
                  <a:pt x="37" y="133"/>
                  <a:pt x="40" y="132"/>
                </a:cubicBezTo>
                <a:cubicBezTo>
                  <a:pt x="42" y="132"/>
                  <a:pt x="44" y="132"/>
                  <a:pt x="46" y="132"/>
                </a:cubicBezTo>
                <a:cubicBezTo>
                  <a:pt x="49" y="131"/>
                  <a:pt x="51" y="131"/>
                  <a:pt x="52" y="131"/>
                </a:cubicBezTo>
                <a:cubicBezTo>
                  <a:pt x="42" y="128"/>
                  <a:pt x="35" y="124"/>
                  <a:pt x="29" y="119"/>
                </a:cubicBezTo>
                <a:cubicBezTo>
                  <a:pt x="23" y="113"/>
                  <a:pt x="19" y="108"/>
                  <a:pt x="17" y="103"/>
                </a:cubicBezTo>
                <a:cubicBezTo>
                  <a:pt x="14" y="98"/>
                  <a:pt x="12" y="93"/>
                  <a:pt x="12" y="88"/>
                </a:cubicBezTo>
                <a:cubicBezTo>
                  <a:pt x="11" y="83"/>
                  <a:pt x="11" y="79"/>
                  <a:pt x="11" y="77"/>
                </a:cubicBezTo>
                <a:cubicBezTo>
                  <a:pt x="13" y="78"/>
                  <a:pt x="17" y="80"/>
                  <a:pt x="21" y="82"/>
                </a:cubicBezTo>
                <a:cubicBezTo>
                  <a:pt x="26" y="83"/>
                  <a:pt x="30" y="84"/>
                  <a:pt x="34" y="84"/>
                </a:cubicBezTo>
                <a:cubicBezTo>
                  <a:pt x="26" y="77"/>
                  <a:pt x="21" y="71"/>
                  <a:pt x="17" y="65"/>
                </a:cubicBezTo>
                <a:cubicBezTo>
                  <a:pt x="14" y="58"/>
                  <a:pt x="12" y="52"/>
                  <a:pt x="11" y="46"/>
                </a:cubicBezTo>
                <a:cubicBezTo>
                  <a:pt x="10" y="40"/>
                  <a:pt x="11" y="34"/>
                  <a:pt x="12" y="28"/>
                </a:cubicBezTo>
                <a:cubicBezTo>
                  <a:pt x="13" y="23"/>
                  <a:pt x="15" y="17"/>
                  <a:pt x="17" y="12"/>
                </a:cubicBezTo>
                <a:cubicBezTo>
                  <a:pt x="28" y="24"/>
                  <a:pt x="38" y="33"/>
                  <a:pt x="49" y="41"/>
                </a:cubicBezTo>
                <a:cubicBezTo>
                  <a:pt x="59" y="48"/>
                  <a:pt x="69" y="54"/>
                  <a:pt x="78" y="58"/>
                </a:cubicBezTo>
                <a:cubicBezTo>
                  <a:pt x="88" y="62"/>
                  <a:pt x="97" y="64"/>
                  <a:pt x="105" y="66"/>
                </a:cubicBezTo>
                <a:cubicBezTo>
                  <a:pt x="113" y="67"/>
                  <a:pt x="120" y="68"/>
                  <a:pt x="126" y="68"/>
                </a:cubicBezTo>
                <a:cubicBezTo>
                  <a:pt x="125" y="60"/>
                  <a:pt x="125" y="53"/>
                  <a:pt x="126" y="46"/>
                </a:cubicBezTo>
                <a:cubicBezTo>
                  <a:pt x="127" y="39"/>
                  <a:pt x="129" y="33"/>
                  <a:pt x="133" y="27"/>
                </a:cubicBezTo>
                <a:cubicBezTo>
                  <a:pt x="136" y="21"/>
                  <a:pt x="140" y="16"/>
                  <a:pt x="146" y="12"/>
                </a:cubicBezTo>
                <a:cubicBezTo>
                  <a:pt x="151" y="8"/>
                  <a:pt x="158" y="5"/>
                  <a:pt x="166" y="3"/>
                </a:cubicBezTo>
                <a:cubicBezTo>
                  <a:pt x="175" y="0"/>
                  <a:pt x="184" y="1"/>
                  <a:pt x="192" y="3"/>
                </a:cubicBezTo>
                <a:cubicBezTo>
                  <a:pt x="201" y="6"/>
                  <a:pt x="208" y="11"/>
                  <a:pt x="214" y="18"/>
                </a:cubicBezTo>
                <a:cubicBezTo>
                  <a:pt x="217" y="18"/>
                  <a:pt x="221" y="17"/>
                  <a:pt x="227" y="16"/>
                </a:cubicBezTo>
                <a:cubicBezTo>
                  <a:pt x="233" y="14"/>
                  <a:pt x="240" y="11"/>
                  <a:pt x="248" y="6"/>
                </a:cubicBezTo>
                <a:cubicBezTo>
                  <a:pt x="248" y="8"/>
                  <a:pt x="247" y="10"/>
                  <a:pt x="246" y="13"/>
                </a:cubicBezTo>
                <a:cubicBezTo>
                  <a:pt x="244" y="15"/>
                  <a:pt x="243" y="18"/>
                  <a:pt x="241" y="21"/>
                </a:cubicBezTo>
                <a:cubicBezTo>
                  <a:pt x="239" y="24"/>
                  <a:pt x="237" y="27"/>
                  <a:pt x="234" y="29"/>
                </a:cubicBezTo>
                <a:cubicBezTo>
                  <a:pt x="231" y="32"/>
                  <a:pt x="228" y="34"/>
                  <a:pt x="225" y="36"/>
                </a:cubicBezTo>
                <a:cubicBezTo>
                  <a:pt x="228" y="35"/>
                  <a:pt x="231" y="35"/>
                  <a:pt x="234" y="34"/>
                </a:cubicBezTo>
                <a:cubicBezTo>
                  <a:pt x="237" y="33"/>
                  <a:pt x="240" y="32"/>
                  <a:pt x="244" y="31"/>
                </a:cubicBezTo>
                <a:cubicBezTo>
                  <a:pt x="248" y="30"/>
                  <a:pt x="252" y="28"/>
                  <a:pt x="256" y="26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anchor="ctr"/>
          <a:lstStyle/>
          <a:p>
            <a:pPr algn="ctr"/>
            <a:endParaRPr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id="{0C5FC0E9-BF3F-41E0-8699-05E741CF4134}"/>
              </a:ext>
            </a:extLst>
          </p:cNvPr>
          <p:cNvSpPr/>
          <p:nvPr/>
        </p:nvSpPr>
        <p:spPr>
          <a:xfrm>
            <a:off x="5062968" y="4243491"/>
            <a:ext cx="583980" cy="583980"/>
          </a:xfrm>
          <a:prstGeom prst="ellipse">
            <a:avLst/>
          </a:prstGeom>
          <a:solidFill>
            <a:schemeClr val="accent3">
              <a:lumMod val="100000"/>
            </a:schemeClr>
          </a:solidFill>
          <a:ln w="12700">
            <a:miter lim="400000"/>
          </a:ln>
        </p:spPr>
        <p:txBody>
          <a:bodyPr anchor="ctr"/>
          <a:lstStyle/>
          <a:p>
            <a:pPr algn="ctr"/>
            <a:endParaRPr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32" name="任意多边形: 形状 31">
            <a:extLst>
              <a:ext uri="{FF2B5EF4-FFF2-40B4-BE49-F238E27FC236}">
                <a16:creationId xmlns:a16="http://schemas.microsoft.com/office/drawing/2014/main" id="{1F523153-C4F6-42F8-BAA0-9CD9A16DD1D1}"/>
              </a:ext>
            </a:extLst>
          </p:cNvPr>
          <p:cNvSpPr/>
          <p:nvPr/>
        </p:nvSpPr>
        <p:spPr>
          <a:xfrm>
            <a:off x="5257627" y="4454143"/>
            <a:ext cx="194661" cy="162674"/>
          </a:xfrm>
          <a:custGeom>
            <a:gdLst>
              <a:gd fmla="*/ 256 w 256" name="T0"/>
              <a:gd fmla="*/ 26 h 215" name="T1"/>
              <a:gd fmla="*/ 246 w 256" name="T2"/>
              <a:gd fmla="*/ 40 h 215" name="T3"/>
              <a:gd fmla="*/ 229 w 256" name="T4"/>
              <a:gd fmla="*/ 55 h 215" name="T5"/>
              <a:gd fmla="*/ 230 w 256" name="T6"/>
              <a:gd fmla="*/ 59 h 215" name="T7"/>
              <a:gd fmla="*/ 230 w 256" name="T8"/>
              <a:gd fmla="*/ 63 h 215" name="T9"/>
              <a:gd fmla="*/ 227 w 256" name="T10"/>
              <a:gd fmla="*/ 90 h 215" name="T11"/>
              <a:gd fmla="*/ 219 w 256" name="T12"/>
              <a:gd fmla="*/ 119 h 215" name="T13"/>
              <a:gd fmla="*/ 204 w 256" name="T14"/>
              <a:gd fmla="*/ 148 h 215" name="T15"/>
              <a:gd fmla="*/ 184 w 256" name="T16"/>
              <a:gd fmla="*/ 174 h 215" name="T17"/>
              <a:gd fmla="*/ 156 w 256" name="T18"/>
              <a:gd fmla="*/ 196 h 215" name="T19"/>
              <a:gd fmla="*/ 122 w 256" name="T20"/>
              <a:gd fmla="*/ 210 h 215" name="T21"/>
              <a:gd fmla="*/ 78 w 256" name="T22"/>
              <a:gd fmla="*/ 215 h 215" name="T23"/>
              <a:gd fmla="*/ 59 w 256" name="T24"/>
              <a:gd fmla="*/ 214 h 215" name="T25"/>
              <a:gd fmla="*/ 38 w 256" name="T26"/>
              <a:gd fmla="*/ 210 h 215" name="T27"/>
              <a:gd fmla="*/ 18 w 256" name="T28"/>
              <a:gd fmla="*/ 203 h 215" name="T29"/>
              <a:gd fmla="*/ 0 w 256" name="T30"/>
              <a:gd fmla="*/ 191 h 215" name="T31"/>
              <a:gd fmla="*/ 42 w 256" name="T32"/>
              <a:gd fmla="*/ 188 h 215" name="T33"/>
              <a:gd fmla="*/ 78 w 256" name="T34"/>
              <a:gd fmla="*/ 169 h 215" name="T35"/>
              <a:gd fmla="*/ 68 w 256" name="T36"/>
              <a:gd fmla="*/ 168 h 215" name="T37"/>
              <a:gd fmla="*/ 55 w 256" name="T38"/>
              <a:gd fmla="*/ 164 h 215" name="T39"/>
              <a:gd fmla="*/ 41 w 256" name="T40"/>
              <a:gd fmla="*/ 153 h 215" name="T41"/>
              <a:gd fmla="*/ 29 w 256" name="T42"/>
              <a:gd fmla="*/ 132 h 215" name="T43"/>
              <a:gd fmla="*/ 33 w 256" name="T44"/>
              <a:gd fmla="*/ 133 h 215" name="T45"/>
              <a:gd fmla="*/ 40 w 256" name="T46"/>
              <a:gd fmla="*/ 132 h 215" name="T47"/>
              <a:gd fmla="*/ 46 w 256" name="T48"/>
              <a:gd fmla="*/ 132 h 215" name="T49"/>
              <a:gd fmla="*/ 52 w 256" name="T50"/>
              <a:gd fmla="*/ 131 h 215" name="T51"/>
              <a:gd fmla="*/ 29 w 256" name="T52"/>
              <a:gd fmla="*/ 119 h 215" name="T53"/>
              <a:gd fmla="*/ 17 w 256" name="T54"/>
              <a:gd fmla="*/ 103 h 215" name="T55"/>
              <a:gd fmla="*/ 12 w 256" name="T56"/>
              <a:gd fmla="*/ 88 h 215" name="T57"/>
              <a:gd fmla="*/ 11 w 256" name="T58"/>
              <a:gd fmla="*/ 77 h 215" name="T59"/>
              <a:gd fmla="*/ 21 w 256" name="T60"/>
              <a:gd fmla="*/ 82 h 215" name="T61"/>
              <a:gd fmla="*/ 34 w 256" name="T62"/>
              <a:gd fmla="*/ 84 h 215" name="T63"/>
              <a:gd fmla="*/ 17 w 256" name="T64"/>
              <a:gd fmla="*/ 65 h 215" name="T65"/>
              <a:gd fmla="*/ 11 w 256" name="T66"/>
              <a:gd fmla="*/ 46 h 215" name="T67"/>
              <a:gd fmla="*/ 12 w 256" name="T68"/>
              <a:gd fmla="*/ 28 h 215" name="T69"/>
              <a:gd fmla="*/ 17 w 256" name="T70"/>
              <a:gd fmla="*/ 12 h 215" name="T71"/>
              <a:gd fmla="*/ 49 w 256" name="T72"/>
              <a:gd fmla="*/ 41 h 215" name="T73"/>
              <a:gd fmla="*/ 78 w 256" name="T74"/>
              <a:gd fmla="*/ 58 h 215" name="T75"/>
              <a:gd fmla="*/ 105 w 256" name="T76"/>
              <a:gd fmla="*/ 66 h 215" name="T77"/>
              <a:gd fmla="*/ 126 w 256" name="T78"/>
              <a:gd fmla="*/ 68 h 215" name="T79"/>
              <a:gd fmla="*/ 126 w 256" name="T80"/>
              <a:gd fmla="*/ 46 h 215" name="T81"/>
              <a:gd fmla="*/ 133 w 256" name="T82"/>
              <a:gd fmla="*/ 27 h 215" name="T83"/>
              <a:gd fmla="*/ 146 w 256" name="T84"/>
              <a:gd fmla="*/ 12 h 215" name="T85"/>
              <a:gd fmla="*/ 166 w 256" name="T86"/>
              <a:gd fmla="*/ 3 h 215" name="T87"/>
              <a:gd fmla="*/ 192 w 256" name="T88"/>
              <a:gd fmla="*/ 3 h 215" name="T89"/>
              <a:gd fmla="*/ 214 w 256" name="T90"/>
              <a:gd fmla="*/ 18 h 215" name="T91"/>
              <a:gd fmla="*/ 227 w 256" name="T92"/>
              <a:gd fmla="*/ 16 h 215" name="T93"/>
              <a:gd fmla="*/ 248 w 256" name="T94"/>
              <a:gd fmla="*/ 6 h 215" name="T95"/>
              <a:gd fmla="*/ 246 w 256" name="T96"/>
              <a:gd fmla="*/ 13 h 215" name="T97"/>
              <a:gd fmla="*/ 241 w 256" name="T98"/>
              <a:gd fmla="*/ 21 h 215" name="T99"/>
              <a:gd fmla="*/ 234 w 256" name="T100"/>
              <a:gd fmla="*/ 29 h 215" name="T101"/>
              <a:gd fmla="*/ 225 w 256" name="T102"/>
              <a:gd fmla="*/ 36 h 215" name="T103"/>
              <a:gd fmla="*/ 234 w 256" name="T104"/>
              <a:gd fmla="*/ 34 h 215" name="T105"/>
              <a:gd fmla="*/ 244 w 256" name="T106"/>
              <a:gd fmla="*/ 31 h 215" name="T107"/>
              <a:gd fmla="*/ 256 w 256" name="T108"/>
              <a:gd fmla="*/ 26 h 215" name="T10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b="b" l="0" r="r" t="0"/>
            <a:pathLst>
              <a:path h="215" w="256">
                <a:moveTo>
                  <a:pt x="256" y="26"/>
                </a:moveTo>
                <a:cubicBezTo>
                  <a:pt x="254" y="30"/>
                  <a:pt x="251" y="35"/>
                  <a:pt x="246" y="40"/>
                </a:cubicBezTo>
                <a:cubicBezTo>
                  <a:pt x="242" y="46"/>
                  <a:pt x="236" y="51"/>
                  <a:pt x="229" y="55"/>
                </a:cubicBezTo>
                <a:cubicBezTo>
                  <a:pt x="229" y="56"/>
                  <a:pt x="230" y="58"/>
                  <a:pt x="230" y="59"/>
                </a:cubicBezTo>
                <a:cubicBezTo>
                  <a:pt x="230" y="60"/>
                  <a:pt x="230" y="62"/>
                  <a:pt x="230" y="63"/>
                </a:cubicBezTo>
                <a:cubicBezTo>
                  <a:pt x="230" y="71"/>
                  <a:pt x="229" y="80"/>
                  <a:pt x="227" y="90"/>
                </a:cubicBezTo>
                <a:cubicBezTo>
                  <a:pt x="225" y="99"/>
                  <a:pt x="222" y="109"/>
                  <a:pt x="219" y="119"/>
                </a:cubicBezTo>
                <a:cubicBezTo>
                  <a:pt x="215" y="128"/>
                  <a:pt x="210" y="138"/>
                  <a:pt x="204" y="148"/>
                </a:cubicBezTo>
                <a:cubicBezTo>
                  <a:pt x="198" y="157"/>
                  <a:pt x="192" y="166"/>
                  <a:pt x="184" y="174"/>
                </a:cubicBezTo>
                <a:cubicBezTo>
                  <a:pt x="176" y="183"/>
                  <a:pt x="166" y="190"/>
                  <a:pt x="156" y="196"/>
                </a:cubicBezTo>
                <a:cubicBezTo>
                  <a:pt x="146" y="202"/>
                  <a:pt x="135" y="207"/>
                  <a:pt x="122" y="210"/>
                </a:cubicBezTo>
                <a:cubicBezTo>
                  <a:pt x="107" y="213"/>
                  <a:pt x="93" y="215"/>
                  <a:pt x="78" y="215"/>
                </a:cubicBezTo>
                <a:cubicBezTo>
                  <a:pt x="72" y="215"/>
                  <a:pt x="65" y="215"/>
                  <a:pt x="59" y="214"/>
                </a:cubicBezTo>
                <a:cubicBezTo>
                  <a:pt x="52" y="213"/>
                  <a:pt x="45" y="212"/>
                  <a:pt x="38" y="210"/>
                </a:cubicBezTo>
                <a:cubicBezTo>
                  <a:pt x="32" y="208"/>
                  <a:pt x="25" y="206"/>
                  <a:pt x="18" y="203"/>
                </a:cubicBezTo>
                <a:cubicBezTo>
                  <a:pt x="12" y="200"/>
                  <a:pt x="6" y="196"/>
                  <a:pt x="0" y="191"/>
                </a:cubicBezTo>
                <a:cubicBezTo>
                  <a:pt x="15" y="193"/>
                  <a:pt x="29" y="192"/>
                  <a:pt x="42" y="188"/>
                </a:cubicBezTo>
                <a:cubicBezTo>
                  <a:pt x="55" y="183"/>
                  <a:pt x="67" y="177"/>
                  <a:pt x="78" y="169"/>
                </a:cubicBezTo>
                <a:cubicBezTo>
                  <a:pt x="76" y="169"/>
                  <a:pt x="72" y="168"/>
                  <a:pt x="68" y="168"/>
                </a:cubicBezTo>
                <a:cubicBezTo>
                  <a:pt x="64" y="167"/>
                  <a:pt x="60" y="166"/>
                  <a:pt x="55" y="164"/>
                </a:cubicBezTo>
                <a:cubicBezTo>
                  <a:pt x="51" y="161"/>
                  <a:pt x="46" y="158"/>
                  <a:pt x="41" y="153"/>
                </a:cubicBezTo>
                <a:cubicBezTo>
                  <a:pt x="36" y="148"/>
                  <a:pt x="32" y="141"/>
                  <a:pt x="29" y="132"/>
                </a:cubicBezTo>
                <a:cubicBezTo>
                  <a:pt x="30" y="132"/>
                  <a:pt x="31" y="132"/>
                  <a:pt x="33" y="133"/>
                </a:cubicBezTo>
                <a:cubicBezTo>
                  <a:pt x="35" y="133"/>
                  <a:pt x="37" y="133"/>
                  <a:pt x="40" y="132"/>
                </a:cubicBezTo>
                <a:cubicBezTo>
                  <a:pt x="42" y="132"/>
                  <a:pt x="44" y="132"/>
                  <a:pt x="46" y="132"/>
                </a:cubicBezTo>
                <a:cubicBezTo>
                  <a:pt x="49" y="131"/>
                  <a:pt x="51" y="131"/>
                  <a:pt x="52" y="131"/>
                </a:cubicBezTo>
                <a:cubicBezTo>
                  <a:pt x="42" y="128"/>
                  <a:pt x="35" y="124"/>
                  <a:pt x="29" y="119"/>
                </a:cubicBezTo>
                <a:cubicBezTo>
                  <a:pt x="23" y="113"/>
                  <a:pt x="19" y="108"/>
                  <a:pt x="17" y="103"/>
                </a:cubicBezTo>
                <a:cubicBezTo>
                  <a:pt x="14" y="98"/>
                  <a:pt x="12" y="93"/>
                  <a:pt x="12" y="88"/>
                </a:cubicBezTo>
                <a:cubicBezTo>
                  <a:pt x="11" y="83"/>
                  <a:pt x="11" y="79"/>
                  <a:pt x="11" y="77"/>
                </a:cubicBezTo>
                <a:cubicBezTo>
                  <a:pt x="13" y="78"/>
                  <a:pt x="17" y="80"/>
                  <a:pt x="21" y="82"/>
                </a:cubicBezTo>
                <a:cubicBezTo>
                  <a:pt x="26" y="83"/>
                  <a:pt x="30" y="84"/>
                  <a:pt x="34" y="84"/>
                </a:cubicBezTo>
                <a:cubicBezTo>
                  <a:pt x="26" y="77"/>
                  <a:pt x="21" y="71"/>
                  <a:pt x="17" y="65"/>
                </a:cubicBezTo>
                <a:cubicBezTo>
                  <a:pt x="14" y="58"/>
                  <a:pt x="12" y="52"/>
                  <a:pt x="11" y="46"/>
                </a:cubicBezTo>
                <a:cubicBezTo>
                  <a:pt x="10" y="40"/>
                  <a:pt x="11" y="34"/>
                  <a:pt x="12" y="28"/>
                </a:cubicBezTo>
                <a:cubicBezTo>
                  <a:pt x="13" y="23"/>
                  <a:pt x="15" y="17"/>
                  <a:pt x="17" y="12"/>
                </a:cubicBezTo>
                <a:cubicBezTo>
                  <a:pt x="28" y="24"/>
                  <a:pt x="38" y="33"/>
                  <a:pt x="49" y="41"/>
                </a:cubicBezTo>
                <a:cubicBezTo>
                  <a:pt x="59" y="48"/>
                  <a:pt x="69" y="54"/>
                  <a:pt x="78" y="58"/>
                </a:cubicBezTo>
                <a:cubicBezTo>
                  <a:pt x="88" y="62"/>
                  <a:pt x="97" y="64"/>
                  <a:pt x="105" y="66"/>
                </a:cubicBezTo>
                <a:cubicBezTo>
                  <a:pt x="113" y="67"/>
                  <a:pt x="120" y="68"/>
                  <a:pt x="126" y="68"/>
                </a:cubicBezTo>
                <a:cubicBezTo>
                  <a:pt x="125" y="60"/>
                  <a:pt x="125" y="53"/>
                  <a:pt x="126" y="46"/>
                </a:cubicBezTo>
                <a:cubicBezTo>
                  <a:pt x="127" y="39"/>
                  <a:pt x="129" y="33"/>
                  <a:pt x="133" y="27"/>
                </a:cubicBezTo>
                <a:cubicBezTo>
                  <a:pt x="136" y="21"/>
                  <a:pt x="140" y="16"/>
                  <a:pt x="146" y="12"/>
                </a:cubicBezTo>
                <a:cubicBezTo>
                  <a:pt x="151" y="8"/>
                  <a:pt x="158" y="5"/>
                  <a:pt x="166" y="3"/>
                </a:cubicBezTo>
                <a:cubicBezTo>
                  <a:pt x="175" y="0"/>
                  <a:pt x="184" y="1"/>
                  <a:pt x="192" y="3"/>
                </a:cubicBezTo>
                <a:cubicBezTo>
                  <a:pt x="201" y="6"/>
                  <a:pt x="208" y="11"/>
                  <a:pt x="214" y="18"/>
                </a:cubicBezTo>
                <a:cubicBezTo>
                  <a:pt x="217" y="18"/>
                  <a:pt x="221" y="17"/>
                  <a:pt x="227" y="16"/>
                </a:cubicBezTo>
                <a:cubicBezTo>
                  <a:pt x="233" y="14"/>
                  <a:pt x="240" y="11"/>
                  <a:pt x="248" y="6"/>
                </a:cubicBezTo>
                <a:cubicBezTo>
                  <a:pt x="248" y="8"/>
                  <a:pt x="247" y="10"/>
                  <a:pt x="246" y="13"/>
                </a:cubicBezTo>
                <a:cubicBezTo>
                  <a:pt x="244" y="15"/>
                  <a:pt x="243" y="18"/>
                  <a:pt x="241" y="21"/>
                </a:cubicBezTo>
                <a:cubicBezTo>
                  <a:pt x="239" y="24"/>
                  <a:pt x="237" y="27"/>
                  <a:pt x="234" y="29"/>
                </a:cubicBezTo>
                <a:cubicBezTo>
                  <a:pt x="231" y="32"/>
                  <a:pt x="228" y="34"/>
                  <a:pt x="225" y="36"/>
                </a:cubicBezTo>
                <a:cubicBezTo>
                  <a:pt x="228" y="35"/>
                  <a:pt x="231" y="35"/>
                  <a:pt x="234" y="34"/>
                </a:cubicBezTo>
                <a:cubicBezTo>
                  <a:pt x="237" y="33"/>
                  <a:pt x="240" y="32"/>
                  <a:pt x="244" y="31"/>
                </a:cubicBezTo>
                <a:cubicBezTo>
                  <a:pt x="248" y="30"/>
                  <a:pt x="252" y="28"/>
                  <a:pt x="256" y="26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anchor="ctr"/>
          <a:lstStyle/>
          <a:p>
            <a:pPr algn="ctr"/>
            <a:endParaRPr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FEF2DC76-0048-44F0-AD93-010D869B0788}"/>
              </a:ext>
            </a:extLst>
          </p:cNvPr>
          <p:cNvSpPr/>
          <p:nvPr/>
        </p:nvSpPr>
        <p:spPr>
          <a:xfrm>
            <a:off x="7482576" y="4243491"/>
            <a:ext cx="583980" cy="583980"/>
          </a:xfrm>
          <a:prstGeom prst="ellipse">
            <a:avLst/>
          </a:prstGeom>
          <a:solidFill>
            <a:schemeClr val="accent4">
              <a:lumMod val="100000"/>
            </a:schemeClr>
          </a:solidFill>
          <a:ln w="12700">
            <a:miter lim="400000"/>
          </a:ln>
        </p:spPr>
        <p:txBody>
          <a:bodyPr anchor="ctr"/>
          <a:lstStyle/>
          <a:p>
            <a:pPr algn="ctr"/>
            <a:endParaRPr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34" name="任意多边形: 形状 33">
            <a:extLst>
              <a:ext uri="{FF2B5EF4-FFF2-40B4-BE49-F238E27FC236}">
                <a16:creationId xmlns:a16="http://schemas.microsoft.com/office/drawing/2014/main" id="{3AAAE742-3106-44D2-83E7-79260F9A8B52}"/>
              </a:ext>
            </a:extLst>
          </p:cNvPr>
          <p:cNvSpPr/>
          <p:nvPr/>
        </p:nvSpPr>
        <p:spPr>
          <a:xfrm>
            <a:off x="7670535" y="4457134"/>
            <a:ext cx="194661" cy="162674"/>
          </a:xfrm>
          <a:custGeom>
            <a:gdLst>
              <a:gd fmla="*/ 256 w 256" name="T0"/>
              <a:gd fmla="*/ 26 h 215" name="T1"/>
              <a:gd fmla="*/ 246 w 256" name="T2"/>
              <a:gd fmla="*/ 40 h 215" name="T3"/>
              <a:gd fmla="*/ 229 w 256" name="T4"/>
              <a:gd fmla="*/ 55 h 215" name="T5"/>
              <a:gd fmla="*/ 230 w 256" name="T6"/>
              <a:gd fmla="*/ 59 h 215" name="T7"/>
              <a:gd fmla="*/ 230 w 256" name="T8"/>
              <a:gd fmla="*/ 63 h 215" name="T9"/>
              <a:gd fmla="*/ 227 w 256" name="T10"/>
              <a:gd fmla="*/ 90 h 215" name="T11"/>
              <a:gd fmla="*/ 219 w 256" name="T12"/>
              <a:gd fmla="*/ 119 h 215" name="T13"/>
              <a:gd fmla="*/ 204 w 256" name="T14"/>
              <a:gd fmla="*/ 148 h 215" name="T15"/>
              <a:gd fmla="*/ 184 w 256" name="T16"/>
              <a:gd fmla="*/ 174 h 215" name="T17"/>
              <a:gd fmla="*/ 156 w 256" name="T18"/>
              <a:gd fmla="*/ 196 h 215" name="T19"/>
              <a:gd fmla="*/ 122 w 256" name="T20"/>
              <a:gd fmla="*/ 210 h 215" name="T21"/>
              <a:gd fmla="*/ 78 w 256" name="T22"/>
              <a:gd fmla="*/ 215 h 215" name="T23"/>
              <a:gd fmla="*/ 59 w 256" name="T24"/>
              <a:gd fmla="*/ 214 h 215" name="T25"/>
              <a:gd fmla="*/ 38 w 256" name="T26"/>
              <a:gd fmla="*/ 210 h 215" name="T27"/>
              <a:gd fmla="*/ 18 w 256" name="T28"/>
              <a:gd fmla="*/ 203 h 215" name="T29"/>
              <a:gd fmla="*/ 0 w 256" name="T30"/>
              <a:gd fmla="*/ 191 h 215" name="T31"/>
              <a:gd fmla="*/ 42 w 256" name="T32"/>
              <a:gd fmla="*/ 188 h 215" name="T33"/>
              <a:gd fmla="*/ 78 w 256" name="T34"/>
              <a:gd fmla="*/ 169 h 215" name="T35"/>
              <a:gd fmla="*/ 68 w 256" name="T36"/>
              <a:gd fmla="*/ 168 h 215" name="T37"/>
              <a:gd fmla="*/ 55 w 256" name="T38"/>
              <a:gd fmla="*/ 164 h 215" name="T39"/>
              <a:gd fmla="*/ 41 w 256" name="T40"/>
              <a:gd fmla="*/ 153 h 215" name="T41"/>
              <a:gd fmla="*/ 29 w 256" name="T42"/>
              <a:gd fmla="*/ 132 h 215" name="T43"/>
              <a:gd fmla="*/ 33 w 256" name="T44"/>
              <a:gd fmla="*/ 133 h 215" name="T45"/>
              <a:gd fmla="*/ 40 w 256" name="T46"/>
              <a:gd fmla="*/ 132 h 215" name="T47"/>
              <a:gd fmla="*/ 46 w 256" name="T48"/>
              <a:gd fmla="*/ 132 h 215" name="T49"/>
              <a:gd fmla="*/ 52 w 256" name="T50"/>
              <a:gd fmla="*/ 131 h 215" name="T51"/>
              <a:gd fmla="*/ 29 w 256" name="T52"/>
              <a:gd fmla="*/ 119 h 215" name="T53"/>
              <a:gd fmla="*/ 17 w 256" name="T54"/>
              <a:gd fmla="*/ 103 h 215" name="T55"/>
              <a:gd fmla="*/ 12 w 256" name="T56"/>
              <a:gd fmla="*/ 88 h 215" name="T57"/>
              <a:gd fmla="*/ 11 w 256" name="T58"/>
              <a:gd fmla="*/ 77 h 215" name="T59"/>
              <a:gd fmla="*/ 21 w 256" name="T60"/>
              <a:gd fmla="*/ 82 h 215" name="T61"/>
              <a:gd fmla="*/ 34 w 256" name="T62"/>
              <a:gd fmla="*/ 84 h 215" name="T63"/>
              <a:gd fmla="*/ 17 w 256" name="T64"/>
              <a:gd fmla="*/ 65 h 215" name="T65"/>
              <a:gd fmla="*/ 11 w 256" name="T66"/>
              <a:gd fmla="*/ 46 h 215" name="T67"/>
              <a:gd fmla="*/ 12 w 256" name="T68"/>
              <a:gd fmla="*/ 28 h 215" name="T69"/>
              <a:gd fmla="*/ 17 w 256" name="T70"/>
              <a:gd fmla="*/ 12 h 215" name="T71"/>
              <a:gd fmla="*/ 49 w 256" name="T72"/>
              <a:gd fmla="*/ 41 h 215" name="T73"/>
              <a:gd fmla="*/ 78 w 256" name="T74"/>
              <a:gd fmla="*/ 58 h 215" name="T75"/>
              <a:gd fmla="*/ 105 w 256" name="T76"/>
              <a:gd fmla="*/ 66 h 215" name="T77"/>
              <a:gd fmla="*/ 126 w 256" name="T78"/>
              <a:gd fmla="*/ 68 h 215" name="T79"/>
              <a:gd fmla="*/ 126 w 256" name="T80"/>
              <a:gd fmla="*/ 46 h 215" name="T81"/>
              <a:gd fmla="*/ 133 w 256" name="T82"/>
              <a:gd fmla="*/ 27 h 215" name="T83"/>
              <a:gd fmla="*/ 146 w 256" name="T84"/>
              <a:gd fmla="*/ 12 h 215" name="T85"/>
              <a:gd fmla="*/ 166 w 256" name="T86"/>
              <a:gd fmla="*/ 3 h 215" name="T87"/>
              <a:gd fmla="*/ 192 w 256" name="T88"/>
              <a:gd fmla="*/ 3 h 215" name="T89"/>
              <a:gd fmla="*/ 214 w 256" name="T90"/>
              <a:gd fmla="*/ 18 h 215" name="T91"/>
              <a:gd fmla="*/ 227 w 256" name="T92"/>
              <a:gd fmla="*/ 16 h 215" name="T93"/>
              <a:gd fmla="*/ 248 w 256" name="T94"/>
              <a:gd fmla="*/ 6 h 215" name="T95"/>
              <a:gd fmla="*/ 246 w 256" name="T96"/>
              <a:gd fmla="*/ 13 h 215" name="T97"/>
              <a:gd fmla="*/ 241 w 256" name="T98"/>
              <a:gd fmla="*/ 21 h 215" name="T99"/>
              <a:gd fmla="*/ 234 w 256" name="T100"/>
              <a:gd fmla="*/ 29 h 215" name="T101"/>
              <a:gd fmla="*/ 225 w 256" name="T102"/>
              <a:gd fmla="*/ 36 h 215" name="T103"/>
              <a:gd fmla="*/ 234 w 256" name="T104"/>
              <a:gd fmla="*/ 34 h 215" name="T105"/>
              <a:gd fmla="*/ 244 w 256" name="T106"/>
              <a:gd fmla="*/ 31 h 215" name="T107"/>
              <a:gd fmla="*/ 256 w 256" name="T108"/>
              <a:gd fmla="*/ 26 h 215" name="T10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b="b" l="0" r="r" t="0"/>
            <a:pathLst>
              <a:path h="215" w="256">
                <a:moveTo>
                  <a:pt x="256" y="26"/>
                </a:moveTo>
                <a:cubicBezTo>
                  <a:pt x="254" y="30"/>
                  <a:pt x="251" y="35"/>
                  <a:pt x="246" y="40"/>
                </a:cubicBezTo>
                <a:cubicBezTo>
                  <a:pt x="242" y="46"/>
                  <a:pt x="236" y="51"/>
                  <a:pt x="229" y="55"/>
                </a:cubicBezTo>
                <a:cubicBezTo>
                  <a:pt x="229" y="56"/>
                  <a:pt x="230" y="58"/>
                  <a:pt x="230" y="59"/>
                </a:cubicBezTo>
                <a:cubicBezTo>
                  <a:pt x="230" y="60"/>
                  <a:pt x="230" y="62"/>
                  <a:pt x="230" y="63"/>
                </a:cubicBezTo>
                <a:cubicBezTo>
                  <a:pt x="230" y="71"/>
                  <a:pt x="229" y="80"/>
                  <a:pt x="227" y="90"/>
                </a:cubicBezTo>
                <a:cubicBezTo>
                  <a:pt x="225" y="99"/>
                  <a:pt x="222" y="109"/>
                  <a:pt x="219" y="119"/>
                </a:cubicBezTo>
                <a:cubicBezTo>
                  <a:pt x="215" y="128"/>
                  <a:pt x="210" y="138"/>
                  <a:pt x="204" y="148"/>
                </a:cubicBezTo>
                <a:cubicBezTo>
                  <a:pt x="198" y="157"/>
                  <a:pt x="192" y="166"/>
                  <a:pt x="184" y="174"/>
                </a:cubicBezTo>
                <a:cubicBezTo>
                  <a:pt x="176" y="183"/>
                  <a:pt x="166" y="190"/>
                  <a:pt x="156" y="196"/>
                </a:cubicBezTo>
                <a:cubicBezTo>
                  <a:pt x="146" y="202"/>
                  <a:pt x="135" y="207"/>
                  <a:pt x="122" y="210"/>
                </a:cubicBezTo>
                <a:cubicBezTo>
                  <a:pt x="107" y="213"/>
                  <a:pt x="93" y="215"/>
                  <a:pt x="78" y="215"/>
                </a:cubicBezTo>
                <a:cubicBezTo>
                  <a:pt x="72" y="215"/>
                  <a:pt x="65" y="215"/>
                  <a:pt x="59" y="214"/>
                </a:cubicBezTo>
                <a:cubicBezTo>
                  <a:pt x="52" y="213"/>
                  <a:pt x="45" y="212"/>
                  <a:pt x="38" y="210"/>
                </a:cubicBezTo>
                <a:cubicBezTo>
                  <a:pt x="32" y="208"/>
                  <a:pt x="25" y="206"/>
                  <a:pt x="18" y="203"/>
                </a:cubicBezTo>
                <a:cubicBezTo>
                  <a:pt x="12" y="200"/>
                  <a:pt x="6" y="196"/>
                  <a:pt x="0" y="191"/>
                </a:cubicBezTo>
                <a:cubicBezTo>
                  <a:pt x="15" y="193"/>
                  <a:pt x="29" y="192"/>
                  <a:pt x="42" y="188"/>
                </a:cubicBezTo>
                <a:cubicBezTo>
                  <a:pt x="55" y="183"/>
                  <a:pt x="67" y="177"/>
                  <a:pt x="78" y="169"/>
                </a:cubicBezTo>
                <a:cubicBezTo>
                  <a:pt x="76" y="169"/>
                  <a:pt x="72" y="168"/>
                  <a:pt x="68" y="168"/>
                </a:cubicBezTo>
                <a:cubicBezTo>
                  <a:pt x="64" y="167"/>
                  <a:pt x="60" y="166"/>
                  <a:pt x="55" y="164"/>
                </a:cubicBezTo>
                <a:cubicBezTo>
                  <a:pt x="51" y="161"/>
                  <a:pt x="46" y="158"/>
                  <a:pt x="41" y="153"/>
                </a:cubicBezTo>
                <a:cubicBezTo>
                  <a:pt x="36" y="148"/>
                  <a:pt x="32" y="141"/>
                  <a:pt x="29" y="132"/>
                </a:cubicBezTo>
                <a:cubicBezTo>
                  <a:pt x="30" y="132"/>
                  <a:pt x="31" y="132"/>
                  <a:pt x="33" y="133"/>
                </a:cubicBezTo>
                <a:cubicBezTo>
                  <a:pt x="35" y="133"/>
                  <a:pt x="37" y="133"/>
                  <a:pt x="40" y="132"/>
                </a:cubicBezTo>
                <a:cubicBezTo>
                  <a:pt x="42" y="132"/>
                  <a:pt x="44" y="132"/>
                  <a:pt x="46" y="132"/>
                </a:cubicBezTo>
                <a:cubicBezTo>
                  <a:pt x="49" y="131"/>
                  <a:pt x="51" y="131"/>
                  <a:pt x="52" y="131"/>
                </a:cubicBezTo>
                <a:cubicBezTo>
                  <a:pt x="42" y="128"/>
                  <a:pt x="35" y="124"/>
                  <a:pt x="29" y="119"/>
                </a:cubicBezTo>
                <a:cubicBezTo>
                  <a:pt x="23" y="113"/>
                  <a:pt x="19" y="108"/>
                  <a:pt x="17" y="103"/>
                </a:cubicBezTo>
                <a:cubicBezTo>
                  <a:pt x="14" y="98"/>
                  <a:pt x="12" y="93"/>
                  <a:pt x="12" y="88"/>
                </a:cubicBezTo>
                <a:cubicBezTo>
                  <a:pt x="11" y="83"/>
                  <a:pt x="11" y="79"/>
                  <a:pt x="11" y="77"/>
                </a:cubicBezTo>
                <a:cubicBezTo>
                  <a:pt x="13" y="78"/>
                  <a:pt x="17" y="80"/>
                  <a:pt x="21" y="82"/>
                </a:cubicBezTo>
                <a:cubicBezTo>
                  <a:pt x="26" y="83"/>
                  <a:pt x="30" y="84"/>
                  <a:pt x="34" y="84"/>
                </a:cubicBezTo>
                <a:cubicBezTo>
                  <a:pt x="26" y="77"/>
                  <a:pt x="21" y="71"/>
                  <a:pt x="17" y="65"/>
                </a:cubicBezTo>
                <a:cubicBezTo>
                  <a:pt x="14" y="58"/>
                  <a:pt x="12" y="52"/>
                  <a:pt x="11" y="46"/>
                </a:cubicBezTo>
                <a:cubicBezTo>
                  <a:pt x="10" y="40"/>
                  <a:pt x="11" y="34"/>
                  <a:pt x="12" y="28"/>
                </a:cubicBezTo>
                <a:cubicBezTo>
                  <a:pt x="13" y="23"/>
                  <a:pt x="15" y="17"/>
                  <a:pt x="17" y="12"/>
                </a:cubicBezTo>
                <a:cubicBezTo>
                  <a:pt x="28" y="24"/>
                  <a:pt x="38" y="33"/>
                  <a:pt x="49" y="41"/>
                </a:cubicBezTo>
                <a:cubicBezTo>
                  <a:pt x="59" y="48"/>
                  <a:pt x="69" y="54"/>
                  <a:pt x="78" y="58"/>
                </a:cubicBezTo>
                <a:cubicBezTo>
                  <a:pt x="88" y="62"/>
                  <a:pt x="97" y="64"/>
                  <a:pt x="105" y="66"/>
                </a:cubicBezTo>
                <a:cubicBezTo>
                  <a:pt x="113" y="67"/>
                  <a:pt x="120" y="68"/>
                  <a:pt x="126" y="68"/>
                </a:cubicBezTo>
                <a:cubicBezTo>
                  <a:pt x="125" y="60"/>
                  <a:pt x="125" y="53"/>
                  <a:pt x="126" y="46"/>
                </a:cubicBezTo>
                <a:cubicBezTo>
                  <a:pt x="127" y="39"/>
                  <a:pt x="129" y="33"/>
                  <a:pt x="133" y="27"/>
                </a:cubicBezTo>
                <a:cubicBezTo>
                  <a:pt x="136" y="21"/>
                  <a:pt x="140" y="16"/>
                  <a:pt x="146" y="12"/>
                </a:cubicBezTo>
                <a:cubicBezTo>
                  <a:pt x="151" y="8"/>
                  <a:pt x="158" y="5"/>
                  <a:pt x="166" y="3"/>
                </a:cubicBezTo>
                <a:cubicBezTo>
                  <a:pt x="175" y="0"/>
                  <a:pt x="184" y="1"/>
                  <a:pt x="192" y="3"/>
                </a:cubicBezTo>
                <a:cubicBezTo>
                  <a:pt x="201" y="6"/>
                  <a:pt x="208" y="11"/>
                  <a:pt x="214" y="18"/>
                </a:cubicBezTo>
                <a:cubicBezTo>
                  <a:pt x="217" y="18"/>
                  <a:pt x="221" y="17"/>
                  <a:pt x="227" y="16"/>
                </a:cubicBezTo>
                <a:cubicBezTo>
                  <a:pt x="233" y="14"/>
                  <a:pt x="240" y="11"/>
                  <a:pt x="248" y="6"/>
                </a:cubicBezTo>
                <a:cubicBezTo>
                  <a:pt x="248" y="8"/>
                  <a:pt x="247" y="10"/>
                  <a:pt x="246" y="13"/>
                </a:cubicBezTo>
                <a:cubicBezTo>
                  <a:pt x="244" y="15"/>
                  <a:pt x="243" y="18"/>
                  <a:pt x="241" y="21"/>
                </a:cubicBezTo>
                <a:cubicBezTo>
                  <a:pt x="239" y="24"/>
                  <a:pt x="237" y="27"/>
                  <a:pt x="234" y="29"/>
                </a:cubicBezTo>
                <a:cubicBezTo>
                  <a:pt x="231" y="32"/>
                  <a:pt x="228" y="34"/>
                  <a:pt x="225" y="36"/>
                </a:cubicBezTo>
                <a:cubicBezTo>
                  <a:pt x="228" y="35"/>
                  <a:pt x="231" y="35"/>
                  <a:pt x="234" y="34"/>
                </a:cubicBezTo>
                <a:cubicBezTo>
                  <a:pt x="237" y="33"/>
                  <a:pt x="240" y="32"/>
                  <a:pt x="244" y="31"/>
                </a:cubicBezTo>
                <a:cubicBezTo>
                  <a:pt x="248" y="30"/>
                  <a:pt x="252" y="28"/>
                  <a:pt x="256" y="26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anchor="ctr"/>
          <a:lstStyle/>
          <a:p>
            <a:pPr algn="ctr"/>
            <a:endParaRPr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1F2C69DB-9651-40FA-B8FA-E107ACE348FC}"/>
              </a:ext>
            </a:extLst>
          </p:cNvPr>
          <p:cNvSpPr/>
          <p:nvPr/>
        </p:nvSpPr>
        <p:spPr>
          <a:xfrm>
            <a:off x="7225192" y="2990961"/>
            <a:ext cx="1098749" cy="1098749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anchor="ctr"/>
          <a:lstStyle/>
          <a:p>
            <a:pPr algn="ctr"/>
            <a:endParaRPr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36" name="任意多边形: 形状 35">
            <a:extLst>
              <a:ext uri="{FF2B5EF4-FFF2-40B4-BE49-F238E27FC236}">
                <a16:creationId xmlns:a16="http://schemas.microsoft.com/office/drawing/2014/main" id="{0725695D-6E79-4E59-8533-AA86B630F14C}"/>
              </a:ext>
            </a:extLst>
          </p:cNvPr>
          <p:cNvSpPr/>
          <p:nvPr/>
        </p:nvSpPr>
        <p:spPr>
          <a:xfrm>
            <a:off x="7588433" y="3425244"/>
            <a:ext cx="357220" cy="298521"/>
          </a:xfrm>
          <a:custGeom>
            <a:gdLst>
              <a:gd fmla="*/ 256 w 256" name="T0"/>
              <a:gd fmla="*/ 26 h 215" name="T1"/>
              <a:gd fmla="*/ 246 w 256" name="T2"/>
              <a:gd fmla="*/ 40 h 215" name="T3"/>
              <a:gd fmla="*/ 229 w 256" name="T4"/>
              <a:gd fmla="*/ 55 h 215" name="T5"/>
              <a:gd fmla="*/ 230 w 256" name="T6"/>
              <a:gd fmla="*/ 59 h 215" name="T7"/>
              <a:gd fmla="*/ 230 w 256" name="T8"/>
              <a:gd fmla="*/ 63 h 215" name="T9"/>
              <a:gd fmla="*/ 227 w 256" name="T10"/>
              <a:gd fmla="*/ 90 h 215" name="T11"/>
              <a:gd fmla="*/ 219 w 256" name="T12"/>
              <a:gd fmla="*/ 119 h 215" name="T13"/>
              <a:gd fmla="*/ 204 w 256" name="T14"/>
              <a:gd fmla="*/ 148 h 215" name="T15"/>
              <a:gd fmla="*/ 184 w 256" name="T16"/>
              <a:gd fmla="*/ 174 h 215" name="T17"/>
              <a:gd fmla="*/ 156 w 256" name="T18"/>
              <a:gd fmla="*/ 196 h 215" name="T19"/>
              <a:gd fmla="*/ 122 w 256" name="T20"/>
              <a:gd fmla="*/ 210 h 215" name="T21"/>
              <a:gd fmla="*/ 78 w 256" name="T22"/>
              <a:gd fmla="*/ 215 h 215" name="T23"/>
              <a:gd fmla="*/ 59 w 256" name="T24"/>
              <a:gd fmla="*/ 214 h 215" name="T25"/>
              <a:gd fmla="*/ 38 w 256" name="T26"/>
              <a:gd fmla="*/ 210 h 215" name="T27"/>
              <a:gd fmla="*/ 18 w 256" name="T28"/>
              <a:gd fmla="*/ 203 h 215" name="T29"/>
              <a:gd fmla="*/ 0 w 256" name="T30"/>
              <a:gd fmla="*/ 191 h 215" name="T31"/>
              <a:gd fmla="*/ 42 w 256" name="T32"/>
              <a:gd fmla="*/ 188 h 215" name="T33"/>
              <a:gd fmla="*/ 78 w 256" name="T34"/>
              <a:gd fmla="*/ 169 h 215" name="T35"/>
              <a:gd fmla="*/ 68 w 256" name="T36"/>
              <a:gd fmla="*/ 168 h 215" name="T37"/>
              <a:gd fmla="*/ 55 w 256" name="T38"/>
              <a:gd fmla="*/ 164 h 215" name="T39"/>
              <a:gd fmla="*/ 41 w 256" name="T40"/>
              <a:gd fmla="*/ 153 h 215" name="T41"/>
              <a:gd fmla="*/ 29 w 256" name="T42"/>
              <a:gd fmla="*/ 132 h 215" name="T43"/>
              <a:gd fmla="*/ 33 w 256" name="T44"/>
              <a:gd fmla="*/ 133 h 215" name="T45"/>
              <a:gd fmla="*/ 40 w 256" name="T46"/>
              <a:gd fmla="*/ 132 h 215" name="T47"/>
              <a:gd fmla="*/ 46 w 256" name="T48"/>
              <a:gd fmla="*/ 132 h 215" name="T49"/>
              <a:gd fmla="*/ 52 w 256" name="T50"/>
              <a:gd fmla="*/ 131 h 215" name="T51"/>
              <a:gd fmla="*/ 29 w 256" name="T52"/>
              <a:gd fmla="*/ 119 h 215" name="T53"/>
              <a:gd fmla="*/ 17 w 256" name="T54"/>
              <a:gd fmla="*/ 103 h 215" name="T55"/>
              <a:gd fmla="*/ 12 w 256" name="T56"/>
              <a:gd fmla="*/ 88 h 215" name="T57"/>
              <a:gd fmla="*/ 11 w 256" name="T58"/>
              <a:gd fmla="*/ 77 h 215" name="T59"/>
              <a:gd fmla="*/ 21 w 256" name="T60"/>
              <a:gd fmla="*/ 82 h 215" name="T61"/>
              <a:gd fmla="*/ 34 w 256" name="T62"/>
              <a:gd fmla="*/ 84 h 215" name="T63"/>
              <a:gd fmla="*/ 17 w 256" name="T64"/>
              <a:gd fmla="*/ 65 h 215" name="T65"/>
              <a:gd fmla="*/ 11 w 256" name="T66"/>
              <a:gd fmla="*/ 46 h 215" name="T67"/>
              <a:gd fmla="*/ 12 w 256" name="T68"/>
              <a:gd fmla="*/ 28 h 215" name="T69"/>
              <a:gd fmla="*/ 17 w 256" name="T70"/>
              <a:gd fmla="*/ 12 h 215" name="T71"/>
              <a:gd fmla="*/ 49 w 256" name="T72"/>
              <a:gd fmla="*/ 41 h 215" name="T73"/>
              <a:gd fmla="*/ 78 w 256" name="T74"/>
              <a:gd fmla="*/ 58 h 215" name="T75"/>
              <a:gd fmla="*/ 105 w 256" name="T76"/>
              <a:gd fmla="*/ 66 h 215" name="T77"/>
              <a:gd fmla="*/ 126 w 256" name="T78"/>
              <a:gd fmla="*/ 68 h 215" name="T79"/>
              <a:gd fmla="*/ 126 w 256" name="T80"/>
              <a:gd fmla="*/ 46 h 215" name="T81"/>
              <a:gd fmla="*/ 133 w 256" name="T82"/>
              <a:gd fmla="*/ 27 h 215" name="T83"/>
              <a:gd fmla="*/ 146 w 256" name="T84"/>
              <a:gd fmla="*/ 12 h 215" name="T85"/>
              <a:gd fmla="*/ 166 w 256" name="T86"/>
              <a:gd fmla="*/ 3 h 215" name="T87"/>
              <a:gd fmla="*/ 192 w 256" name="T88"/>
              <a:gd fmla="*/ 3 h 215" name="T89"/>
              <a:gd fmla="*/ 214 w 256" name="T90"/>
              <a:gd fmla="*/ 18 h 215" name="T91"/>
              <a:gd fmla="*/ 227 w 256" name="T92"/>
              <a:gd fmla="*/ 16 h 215" name="T93"/>
              <a:gd fmla="*/ 248 w 256" name="T94"/>
              <a:gd fmla="*/ 6 h 215" name="T95"/>
              <a:gd fmla="*/ 246 w 256" name="T96"/>
              <a:gd fmla="*/ 13 h 215" name="T97"/>
              <a:gd fmla="*/ 241 w 256" name="T98"/>
              <a:gd fmla="*/ 21 h 215" name="T99"/>
              <a:gd fmla="*/ 234 w 256" name="T100"/>
              <a:gd fmla="*/ 29 h 215" name="T101"/>
              <a:gd fmla="*/ 225 w 256" name="T102"/>
              <a:gd fmla="*/ 36 h 215" name="T103"/>
              <a:gd fmla="*/ 234 w 256" name="T104"/>
              <a:gd fmla="*/ 34 h 215" name="T105"/>
              <a:gd fmla="*/ 244 w 256" name="T106"/>
              <a:gd fmla="*/ 31 h 215" name="T107"/>
              <a:gd fmla="*/ 256 w 256" name="T108"/>
              <a:gd fmla="*/ 26 h 215" name="T10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b="b" l="0" r="r" t="0"/>
            <a:pathLst>
              <a:path h="215" w="256">
                <a:moveTo>
                  <a:pt x="256" y="26"/>
                </a:moveTo>
                <a:cubicBezTo>
                  <a:pt x="254" y="30"/>
                  <a:pt x="251" y="35"/>
                  <a:pt x="246" y="40"/>
                </a:cubicBezTo>
                <a:cubicBezTo>
                  <a:pt x="242" y="46"/>
                  <a:pt x="236" y="51"/>
                  <a:pt x="229" y="55"/>
                </a:cubicBezTo>
                <a:cubicBezTo>
                  <a:pt x="229" y="56"/>
                  <a:pt x="230" y="58"/>
                  <a:pt x="230" y="59"/>
                </a:cubicBezTo>
                <a:cubicBezTo>
                  <a:pt x="230" y="60"/>
                  <a:pt x="230" y="62"/>
                  <a:pt x="230" y="63"/>
                </a:cubicBezTo>
                <a:cubicBezTo>
                  <a:pt x="230" y="71"/>
                  <a:pt x="229" y="80"/>
                  <a:pt x="227" y="90"/>
                </a:cubicBezTo>
                <a:cubicBezTo>
                  <a:pt x="225" y="99"/>
                  <a:pt x="222" y="109"/>
                  <a:pt x="219" y="119"/>
                </a:cubicBezTo>
                <a:cubicBezTo>
                  <a:pt x="215" y="128"/>
                  <a:pt x="210" y="138"/>
                  <a:pt x="204" y="148"/>
                </a:cubicBezTo>
                <a:cubicBezTo>
                  <a:pt x="198" y="157"/>
                  <a:pt x="192" y="166"/>
                  <a:pt x="184" y="174"/>
                </a:cubicBezTo>
                <a:cubicBezTo>
                  <a:pt x="176" y="183"/>
                  <a:pt x="166" y="190"/>
                  <a:pt x="156" y="196"/>
                </a:cubicBezTo>
                <a:cubicBezTo>
                  <a:pt x="146" y="202"/>
                  <a:pt x="135" y="207"/>
                  <a:pt x="122" y="210"/>
                </a:cubicBezTo>
                <a:cubicBezTo>
                  <a:pt x="107" y="213"/>
                  <a:pt x="93" y="215"/>
                  <a:pt x="78" y="215"/>
                </a:cubicBezTo>
                <a:cubicBezTo>
                  <a:pt x="72" y="215"/>
                  <a:pt x="65" y="215"/>
                  <a:pt x="59" y="214"/>
                </a:cubicBezTo>
                <a:cubicBezTo>
                  <a:pt x="52" y="213"/>
                  <a:pt x="45" y="212"/>
                  <a:pt x="38" y="210"/>
                </a:cubicBezTo>
                <a:cubicBezTo>
                  <a:pt x="32" y="208"/>
                  <a:pt x="25" y="206"/>
                  <a:pt x="18" y="203"/>
                </a:cubicBezTo>
                <a:cubicBezTo>
                  <a:pt x="12" y="200"/>
                  <a:pt x="6" y="196"/>
                  <a:pt x="0" y="191"/>
                </a:cubicBezTo>
                <a:cubicBezTo>
                  <a:pt x="15" y="193"/>
                  <a:pt x="29" y="192"/>
                  <a:pt x="42" y="188"/>
                </a:cubicBezTo>
                <a:cubicBezTo>
                  <a:pt x="55" y="183"/>
                  <a:pt x="67" y="177"/>
                  <a:pt x="78" y="169"/>
                </a:cubicBezTo>
                <a:cubicBezTo>
                  <a:pt x="76" y="169"/>
                  <a:pt x="72" y="168"/>
                  <a:pt x="68" y="168"/>
                </a:cubicBezTo>
                <a:cubicBezTo>
                  <a:pt x="64" y="167"/>
                  <a:pt x="60" y="166"/>
                  <a:pt x="55" y="164"/>
                </a:cubicBezTo>
                <a:cubicBezTo>
                  <a:pt x="51" y="161"/>
                  <a:pt x="46" y="158"/>
                  <a:pt x="41" y="153"/>
                </a:cubicBezTo>
                <a:cubicBezTo>
                  <a:pt x="36" y="148"/>
                  <a:pt x="32" y="141"/>
                  <a:pt x="29" y="132"/>
                </a:cubicBezTo>
                <a:cubicBezTo>
                  <a:pt x="30" y="132"/>
                  <a:pt x="31" y="132"/>
                  <a:pt x="33" y="133"/>
                </a:cubicBezTo>
                <a:cubicBezTo>
                  <a:pt x="35" y="133"/>
                  <a:pt x="37" y="133"/>
                  <a:pt x="40" y="132"/>
                </a:cubicBezTo>
                <a:cubicBezTo>
                  <a:pt x="42" y="132"/>
                  <a:pt x="44" y="132"/>
                  <a:pt x="46" y="132"/>
                </a:cubicBezTo>
                <a:cubicBezTo>
                  <a:pt x="49" y="131"/>
                  <a:pt x="51" y="131"/>
                  <a:pt x="52" y="131"/>
                </a:cubicBezTo>
                <a:cubicBezTo>
                  <a:pt x="42" y="128"/>
                  <a:pt x="35" y="124"/>
                  <a:pt x="29" y="119"/>
                </a:cubicBezTo>
                <a:cubicBezTo>
                  <a:pt x="23" y="113"/>
                  <a:pt x="19" y="108"/>
                  <a:pt x="17" y="103"/>
                </a:cubicBezTo>
                <a:cubicBezTo>
                  <a:pt x="14" y="98"/>
                  <a:pt x="12" y="93"/>
                  <a:pt x="12" y="88"/>
                </a:cubicBezTo>
                <a:cubicBezTo>
                  <a:pt x="11" y="83"/>
                  <a:pt x="11" y="79"/>
                  <a:pt x="11" y="77"/>
                </a:cubicBezTo>
                <a:cubicBezTo>
                  <a:pt x="13" y="78"/>
                  <a:pt x="17" y="80"/>
                  <a:pt x="21" y="82"/>
                </a:cubicBezTo>
                <a:cubicBezTo>
                  <a:pt x="26" y="83"/>
                  <a:pt x="30" y="84"/>
                  <a:pt x="34" y="84"/>
                </a:cubicBezTo>
                <a:cubicBezTo>
                  <a:pt x="26" y="77"/>
                  <a:pt x="21" y="71"/>
                  <a:pt x="17" y="65"/>
                </a:cubicBezTo>
                <a:cubicBezTo>
                  <a:pt x="14" y="58"/>
                  <a:pt x="12" y="52"/>
                  <a:pt x="11" y="46"/>
                </a:cubicBezTo>
                <a:cubicBezTo>
                  <a:pt x="10" y="40"/>
                  <a:pt x="11" y="34"/>
                  <a:pt x="12" y="28"/>
                </a:cubicBezTo>
                <a:cubicBezTo>
                  <a:pt x="13" y="23"/>
                  <a:pt x="15" y="17"/>
                  <a:pt x="17" y="12"/>
                </a:cubicBezTo>
                <a:cubicBezTo>
                  <a:pt x="28" y="24"/>
                  <a:pt x="38" y="33"/>
                  <a:pt x="49" y="41"/>
                </a:cubicBezTo>
                <a:cubicBezTo>
                  <a:pt x="59" y="48"/>
                  <a:pt x="69" y="54"/>
                  <a:pt x="78" y="58"/>
                </a:cubicBezTo>
                <a:cubicBezTo>
                  <a:pt x="88" y="62"/>
                  <a:pt x="97" y="64"/>
                  <a:pt x="105" y="66"/>
                </a:cubicBezTo>
                <a:cubicBezTo>
                  <a:pt x="113" y="67"/>
                  <a:pt x="120" y="68"/>
                  <a:pt x="126" y="68"/>
                </a:cubicBezTo>
                <a:cubicBezTo>
                  <a:pt x="125" y="60"/>
                  <a:pt x="125" y="53"/>
                  <a:pt x="126" y="46"/>
                </a:cubicBezTo>
                <a:cubicBezTo>
                  <a:pt x="127" y="39"/>
                  <a:pt x="129" y="33"/>
                  <a:pt x="133" y="27"/>
                </a:cubicBezTo>
                <a:cubicBezTo>
                  <a:pt x="136" y="21"/>
                  <a:pt x="140" y="16"/>
                  <a:pt x="146" y="12"/>
                </a:cubicBezTo>
                <a:cubicBezTo>
                  <a:pt x="151" y="8"/>
                  <a:pt x="158" y="5"/>
                  <a:pt x="166" y="3"/>
                </a:cubicBezTo>
                <a:cubicBezTo>
                  <a:pt x="175" y="0"/>
                  <a:pt x="184" y="1"/>
                  <a:pt x="192" y="3"/>
                </a:cubicBezTo>
                <a:cubicBezTo>
                  <a:pt x="201" y="6"/>
                  <a:pt x="208" y="11"/>
                  <a:pt x="214" y="18"/>
                </a:cubicBezTo>
                <a:cubicBezTo>
                  <a:pt x="217" y="18"/>
                  <a:pt x="221" y="17"/>
                  <a:pt x="227" y="16"/>
                </a:cubicBezTo>
                <a:cubicBezTo>
                  <a:pt x="233" y="14"/>
                  <a:pt x="240" y="11"/>
                  <a:pt x="248" y="6"/>
                </a:cubicBezTo>
                <a:cubicBezTo>
                  <a:pt x="248" y="8"/>
                  <a:pt x="247" y="10"/>
                  <a:pt x="246" y="13"/>
                </a:cubicBezTo>
                <a:cubicBezTo>
                  <a:pt x="244" y="15"/>
                  <a:pt x="243" y="18"/>
                  <a:pt x="241" y="21"/>
                </a:cubicBezTo>
                <a:cubicBezTo>
                  <a:pt x="239" y="24"/>
                  <a:pt x="237" y="27"/>
                  <a:pt x="234" y="29"/>
                </a:cubicBezTo>
                <a:cubicBezTo>
                  <a:pt x="231" y="32"/>
                  <a:pt x="228" y="34"/>
                  <a:pt x="225" y="36"/>
                </a:cubicBezTo>
                <a:cubicBezTo>
                  <a:pt x="228" y="35"/>
                  <a:pt x="231" y="35"/>
                  <a:pt x="234" y="34"/>
                </a:cubicBezTo>
                <a:cubicBezTo>
                  <a:pt x="237" y="33"/>
                  <a:pt x="240" y="32"/>
                  <a:pt x="244" y="31"/>
                </a:cubicBezTo>
                <a:cubicBezTo>
                  <a:pt x="248" y="30"/>
                  <a:pt x="252" y="28"/>
                  <a:pt x="256" y="26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anchor="ctr"/>
          <a:lstStyle/>
          <a:p>
            <a:pPr algn="ctr"/>
            <a:endParaRPr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44135F10-5291-48EB-8635-364F6DA0BF59}"/>
              </a:ext>
            </a:extLst>
          </p:cNvPr>
          <p:cNvSpPr/>
          <p:nvPr/>
        </p:nvSpPr>
        <p:spPr>
          <a:xfrm>
            <a:off x="6727622" y="2323136"/>
            <a:ext cx="583980" cy="583980"/>
          </a:xfrm>
          <a:prstGeom prst="ellipse">
            <a:avLst/>
          </a:prstGeom>
          <a:solidFill>
            <a:schemeClr val="accent2">
              <a:lumMod val="100000"/>
            </a:schemeClr>
          </a:solidFill>
          <a:ln w="12700">
            <a:miter lim="400000"/>
          </a:ln>
        </p:spPr>
        <p:txBody>
          <a:bodyPr anchor="ctr"/>
          <a:lstStyle/>
          <a:p>
            <a:pPr algn="ctr"/>
            <a:endParaRPr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38" name="任意多边形: 形状 37">
            <a:extLst>
              <a:ext uri="{FF2B5EF4-FFF2-40B4-BE49-F238E27FC236}">
                <a16:creationId xmlns:a16="http://schemas.microsoft.com/office/drawing/2014/main" id="{93DC3BEF-50F9-4F81-9D9A-6D0910F72635}"/>
              </a:ext>
            </a:extLst>
          </p:cNvPr>
          <p:cNvSpPr/>
          <p:nvPr/>
        </p:nvSpPr>
        <p:spPr>
          <a:xfrm>
            <a:off x="6935903" y="2550063"/>
            <a:ext cx="158603" cy="132541"/>
          </a:xfrm>
          <a:custGeom>
            <a:gdLst>
              <a:gd fmla="*/ 256 w 256" name="T0"/>
              <a:gd fmla="*/ 26 h 215" name="T1"/>
              <a:gd fmla="*/ 246 w 256" name="T2"/>
              <a:gd fmla="*/ 40 h 215" name="T3"/>
              <a:gd fmla="*/ 229 w 256" name="T4"/>
              <a:gd fmla="*/ 55 h 215" name="T5"/>
              <a:gd fmla="*/ 230 w 256" name="T6"/>
              <a:gd fmla="*/ 59 h 215" name="T7"/>
              <a:gd fmla="*/ 230 w 256" name="T8"/>
              <a:gd fmla="*/ 63 h 215" name="T9"/>
              <a:gd fmla="*/ 227 w 256" name="T10"/>
              <a:gd fmla="*/ 90 h 215" name="T11"/>
              <a:gd fmla="*/ 219 w 256" name="T12"/>
              <a:gd fmla="*/ 119 h 215" name="T13"/>
              <a:gd fmla="*/ 204 w 256" name="T14"/>
              <a:gd fmla="*/ 148 h 215" name="T15"/>
              <a:gd fmla="*/ 184 w 256" name="T16"/>
              <a:gd fmla="*/ 174 h 215" name="T17"/>
              <a:gd fmla="*/ 156 w 256" name="T18"/>
              <a:gd fmla="*/ 196 h 215" name="T19"/>
              <a:gd fmla="*/ 122 w 256" name="T20"/>
              <a:gd fmla="*/ 210 h 215" name="T21"/>
              <a:gd fmla="*/ 78 w 256" name="T22"/>
              <a:gd fmla="*/ 215 h 215" name="T23"/>
              <a:gd fmla="*/ 59 w 256" name="T24"/>
              <a:gd fmla="*/ 214 h 215" name="T25"/>
              <a:gd fmla="*/ 38 w 256" name="T26"/>
              <a:gd fmla="*/ 210 h 215" name="T27"/>
              <a:gd fmla="*/ 18 w 256" name="T28"/>
              <a:gd fmla="*/ 203 h 215" name="T29"/>
              <a:gd fmla="*/ 0 w 256" name="T30"/>
              <a:gd fmla="*/ 191 h 215" name="T31"/>
              <a:gd fmla="*/ 42 w 256" name="T32"/>
              <a:gd fmla="*/ 188 h 215" name="T33"/>
              <a:gd fmla="*/ 78 w 256" name="T34"/>
              <a:gd fmla="*/ 169 h 215" name="T35"/>
              <a:gd fmla="*/ 68 w 256" name="T36"/>
              <a:gd fmla="*/ 168 h 215" name="T37"/>
              <a:gd fmla="*/ 55 w 256" name="T38"/>
              <a:gd fmla="*/ 164 h 215" name="T39"/>
              <a:gd fmla="*/ 41 w 256" name="T40"/>
              <a:gd fmla="*/ 153 h 215" name="T41"/>
              <a:gd fmla="*/ 29 w 256" name="T42"/>
              <a:gd fmla="*/ 132 h 215" name="T43"/>
              <a:gd fmla="*/ 33 w 256" name="T44"/>
              <a:gd fmla="*/ 133 h 215" name="T45"/>
              <a:gd fmla="*/ 40 w 256" name="T46"/>
              <a:gd fmla="*/ 132 h 215" name="T47"/>
              <a:gd fmla="*/ 46 w 256" name="T48"/>
              <a:gd fmla="*/ 132 h 215" name="T49"/>
              <a:gd fmla="*/ 52 w 256" name="T50"/>
              <a:gd fmla="*/ 131 h 215" name="T51"/>
              <a:gd fmla="*/ 29 w 256" name="T52"/>
              <a:gd fmla="*/ 119 h 215" name="T53"/>
              <a:gd fmla="*/ 17 w 256" name="T54"/>
              <a:gd fmla="*/ 103 h 215" name="T55"/>
              <a:gd fmla="*/ 12 w 256" name="T56"/>
              <a:gd fmla="*/ 88 h 215" name="T57"/>
              <a:gd fmla="*/ 11 w 256" name="T58"/>
              <a:gd fmla="*/ 77 h 215" name="T59"/>
              <a:gd fmla="*/ 21 w 256" name="T60"/>
              <a:gd fmla="*/ 82 h 215" name="T61"/>
              <a:gd fmla="*/ 34 w 256" name="T62"/>
              <a:gd fmla="*/ 84 h 215" name="T63"/>
              <a:gd fmla="*/ 17 w 256" name="T64"/>
              <a:gd fmla="*/ 65 h 215" name="T65"/>
              <a:gd fmla="*/ 11 w 256" name="T66"/>
              <a:gd fmla="*/ 46 h 215" name="T67"/>
              <a:gd fmla="*/ 12 w 256" name="T68"/>
              <a:gd fmla="*/ 28 h 215" name="T69"/>
              <a:gd fmla="*/ 17 w 256" name="T70"/>
              <a:gd fmla="*/ 12 h 215" name="T71"/>
              <a:gd fmla="*/ 49 w 256" name="T72"/>
              <a:gd fmla="*/ 41 h 215" name="T73"/>
              <a:gd fmla="*/ 78 w 256" name="T74"/>
              <a:gd fmla="*/ 58 h 215" name="T75"/>
              <a:gd fmla="*/ 105 w 256" name="T76"/>
              <a:gd fmla="*/ 66 h 215" name="T77"/>
              <a:gd fmla="*/ 126 w 256" name="T78"/>
              <a:gd fmla="*/ 68 h 215" name="T79"/>
              <a:gd fmla="*/ 126 w 256" name="T80"/>
              <a:gd fmla="*/ 46 h 215" name="T81"/>
              <a:gd fmla="*/ 133 w 256" name="T82"/>
              <a:gd fmla="*/ 27 h 215" name="T83"/>
              <a:gd fmla="*/ 146 w 256" name="T84"/>
              <a:gd fmla="*/ 12 h 215" name="T85"/>
              <a:gd fmla="*/ 166 w 256" name="T86"/>
              <a:gd fmla="*/ 3 h 215" name="T87"/>
              <a:gd fmla="*/ 192 w 256" name="T88"/>
              <a:gd fmla="*/ 3 h 215" name="T89"/>
              <a:gd fmla="*/ 214 w 256" name="T90"/>
              <a:gd fmla="*/ 18 h 215" name="T91"/>
              <a:gd fmla="*/ 227 w 256" name="T92"/>
              <a:gd fmla="*/ 16 h 215" name="T93"/>
              <a:gd fmla="*/ 248 w 256" name="T94"/>
              <a:gd fmla="*/ 6 h 215" name="T95"/>
              <a:gd fmla="*/ 246 w 256" name="T96"/>
              <a:gd fmla="*/ 13 h 215" name="T97"/>
              <a:gd fmla="*/ 241 w 256" name="T98"/>
              <a:gd fmla="*/ 21 h 215" name="T99"/>
              <a:gd fmla="*/ 234 w 256" name="T100"/>
              <a:gd fmla="*/ 29 h 215" name="T101"/>
              <a:gd fmla="*/ 225 w 256" name="T102"/>
              <a:gd fmla="*/ 36 h 215" name="T103"/>
              <a:gd fmla="*/ 234 w 256" name="T104"/>
              <a:gd fmla="*/ 34 h 215" name="T105"/>
              <a:gd fmla="*/ 244 w 256" name="T106"/>
              <a:gd fmla="*/ 31 h 215" name="T107"/>
              <a:gd fmla="*/ 256 w 256" name="T108"/>
              <a:gd fmla="*/ 26 h 215" name="T10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b="b" l="0" r="r" t="0"/>
            <a:pathLst>
              <a:path h="215" w="256">
                <a:moveTo>
                  <a:pt x="256" y="26"/>
                </a:moveTo>
                <a:cubicBezTo>
                  <a:pt x="254" y="30"/>
                  <a:pt x="251" y="35"/>
                  <a:pt x="246" y="40"/>
                </a:cubicBezTo>
                <a:cubicBezTo>
                  <a:pt x="242" y="46"/>
                  <a:pt x="236" y="51"/>
                  <a:pt x="229" y="55"/>
                </a:cubicBezTo>
                <a:cubicBezTo>
                  <a:pt x="229" y="56"/>
                  <a:pt x="230" y="58"/>
                  <a:pt x="230" y="59"/>
                </a:cubicBezTo>
                <a:cubicBezTo>
                  <a:pt x="230" y="60"/>
                  <a:pt x="230" y="62"/>
                  <a:pt x="230" y="63"/>
                </a:cubicBezTo>
                <a:cubicBezTo>
                  <a:pt x="230" y="71"/>
                  <a:pt x="229" y="80"/>
                  <a:pt x="227" y="90"/>
                </a:cubicBezTo>
                <a:cubicBezTo>
                  <a:pt x="225" y="99"/>
                  <a:pt x="222" y="109"/>
                  <a:pt x="219" y="119"/>
                </a:cubicBezTo>
                <a:cubicBezTo>
                  <a:pt x="215" y="128"/>
                  <a:pt x="210" y="138"/>
                  <a:pt x="204" y="148"/>
                </a:cubicBezTo>
                <a:cubicBezTo>
                  <a:pt x="198" y="157"/>
                  <a:pt x="192" y="166"/>
                  <a:pt x="184" y="174"/>
                </a:cubicBezTo>
                <a:cubicBezTo>
                  <a:pt x="176" y="183"/>
                  <a:pt x="166" y="190"/>
                  <a:pt x="156" y="196"/>
                </a:cubicBezTo>
                <a:cubicBezTo>
                  <a:pt x="146" y="202"/>
                  <a:pt x="135" y="207"/>
                  <a:pt x="122" y="210"/>
                </a:cubicBezTo>
                <a:cubicBezTo>
                  <a:pt x="107" y="213"/>
                  <a:pt x="93" y="215"/>
                  <a:pt x="78" y="215"/>
                </a:cubicBezTo>
                <a:cubicBezTo>
                  <a:pt x="72" y="215"/>
                  <a:pt x="65" y="215"/>
                  <a:pt x="59" y="214"/>
                </a:cubicBezTo>
                <a:cubicBezTo>
                  <a:pt x="52" y="213"/>
                  <a:pt x="45" y="212"/>
                  <a:pt x="38" y="210"/>
                </a:cubicBezTo>
                <a:cubicBezTo>
                  <a:pt x="32" y="208"/>
                  <a:pt x="25" y="206"/>
                  <a:pt x="18" y="203"/>
                </a:cubicBezTo>
                <a:cubicBezTo>
                  <a:pt x="12" y="200"/>
                  <a:pt x="6" y="196"/>
                  <a:pt x="0" y="191"/>
                </a:cubicBezTo>
                <a:cubicBezTo>
                  <a:pt x="15" y="193"/>
                  <a:pt x="29" y="192"/>
                  <a:pt x="42" y="188"/>
                </a:cubicBezTo>
                <a:cubicBezTo>
                  <a:pt x="55" y="183"/>
                  <a:pt x="67" y="177"/>
                  <a:pt x="78" y="169"/>
                </a:cubicBezTo>
                <a:cubicBezTo>
                  <a:pt x="76" y="169"/>
                  <a:pt x="72" y="168"/>
                  <a:pt x="68" y="168"/>
                </a:cubicBezTo>
                <a:cubicBezTo>
                  <a:pt x="64" y="167"/>
                  <a:pt x="60" y="166"/>
                  <a:pt x="55" y="164"/>
                </a:cubicBezTo>
                <a:cubicBezTo>
                  <a:pt x="51" y="161"/>
                  <a:pt x="46" y="158"/>
                  <a:pt x="41" y="153"/>
                </a:cubicBezTo>
                <a:cubicBezTo>
                  <a:pt x="36" y="148"/>
                  <a:pt x="32" y="141"/>
                  <a:pt x="29" y="132"/>
                </a:cubicBezTo>
                <a:cubicBezTo>
                  <a:pt x="30" y="132"/>
                  <a:pt x="31" y="132"/>
                  <a:pt x="33" y="133"/>
                </a:cubicBezTo>
                <a:cubicBezTo>
                  <a:pt x="35" y="133"/>
                  <a:pt x="37" y="133"/>
                  <a:pt x="40" y="132"/>
                </a:cubicBezTo>
                <a:cubicBezTo>
                  <a:pt x="42" y="132"/>
                  <a:pt x="44" y="132"/>
                  <a:pt x="46" y="132"/>
                </a:cubicBezTo>
                <a:cubicBezTo>
                  <a:pt x="49" y="131"/>
                  <a:pt x="51" y="131"/>
                  <a:pt x="52" y="131"/>
                </a:cubicBezTo>
                <a:cubicBezTo>
                  <a:pt x="42" y="128"/>
                  <a:pt x="35" y="124"/>
                  <a:pt x="29" y="119"/>
                </a:cubicBezTo>
                <a:cubicBezTo>
                  <a:pt x="23" y="113"/>
                  <a:pt x="19" y="108"/>
                  <a:pt x="17" y="103"/>
                </a:cubicBezTo>
                <a:cubicBezTo>
                  <a:pt x="14" y="98"/>
                  <a:pt x="12" y="93"/>
                  <a:pt x="12" y="88"/>
                </a:cubicBezTo>
                <a:cubicBezTo>
                  <a:pt x="11" y="83"/>
                  <a:pt x="11" y="79"/>
                  <a:pt x="11" y="77"/>
                </a:cubicBezTo>
                <a:cubicBezTo>
                  <a:pt x="13" y="78"/>
                  <a:pt x="17" y="80"/>
                  <a:pt x="21" y="82"/>
                </a:cubicBezTo>
                <a:cubicBezTo>
                  <a:pt x="26" y="83"/>
                  <a:pt x="30" y="84"/>
                  <a:pt x="34" y="84"/>
                </a:cubicBezTo>
                <a:cubicBezTo>
                  <a:pt x="26" y="77"/>
                  <a:pt x="21" y="71"/>
                  <a:pt x="17" y="65"/>
                </a:cubicBezTo>
                <a:cubicBezTo>
                  <a:pt x="14" y="58"/>
                  <a:pt x="12" y="52"/>
                  <a:pt x="11" y="46"/>
                </a:cubicBezTo>
                <a:cubicBezTo>
                  <a:pt x="10" y="40"/>
                  <a:pt x="11" y="34"/>
                  <a:pt x="12" y="28"/>
                </a:cubicBezTo>
                <a:cubicBezTo>
                  <a:pt x="13" y="23"/>
                  <a:pt x="15" y="17"/>
                  <a:pt x="17" y="12"/>
                </a:cubicBezTo>
                <a:cubicBezTo>
                  <a:pt x="28" y="24"/>
                  <a:pt x="38" y="33"/>
                  <a:pt x="49" y="41"/>
                </a:cubicBezTo>
                <a:cubicBezTo>
                  <a:pt x="59" y="48"/>
                  <a:pt x="69" y="54"/>
                  <a:pt x="78" y="58"/>
                </a:cubicBezTo>
                <a:cubicBezTo>
                  <a:pt x="88" y="62"/>
                  <a:pt x="97" y="64"/>
                  <a:pt x="105" y="66"/>
                </a:cubicBezTo>
                <a:cubicBezTo>
                  <a:pt x="113" y="67"/>
                  <a:pt x="120" y="68"/>
                  <a:pt x="126" y="68"/>
                </a:cubicBezTo>
                <a:cubicBezTo>
                  <a:pt x="125" y="60"/>
                  <a:pt x="125" y="53"/>
                  <a:pt x="126" y="46"/>
                </a:cubicBezTo>
                <a:cubicBezTo>
                  <a:pt x="127" y="39"/>
                  <a:pt x="129" y="33"/>
                  <a:pt x="133" y="27"/>
                </a:cubicBezTo>
                <a:cubicBezTo>
                  <a:pt x="136" y="21"/>
                  <a:pt x="140" y="16"/>
                  <a:pt x="146" y="12"/>
                </a:cubicBezTo>
                <a:cubicBezTo>
                  <a:pt x="151" y="8"/>
                  <a:pt x="158" y="5"/>
                  <a:pt x="166" y="3"/>
                </a:cubicBezTo>
                <a:cubicBezTo>
                  <a:pt x="175" y="0"/>
                  <a:pt x="184" y="1"/>
                  <a:pt x="192" y="3"/>
                </a:cubicBezTo>
                <a:cubicBezTo>
                  <a:pt x="201" y="6"/>
                  <a:pt x="208" y="11"/>
                  <a:pt x="214" y="18"/>
                </a:cubicBezTo>
                <a:cubicBezTo>
                  <a:pt x="217" y="18"/>
                  <a:pt x="221" y="17"/>
                  <a:pt x="227" y="16"/>
                </a:cubicBezTo>
                <a:cubicBezTo>
                  <a:pt x="233" y="14"/>
                  <a:pt x="240" y="11"/>
                  <a:pt x="248" y="6"/>
                </a:cubicBezTo>
                <a:cubicBezTo>
                  <a:pt x="248" y="8"/>
                  <a:pt x="247" y="10"/>
                  <a:pt x="246" y="13"/>
                </a:cubicBezTo>
                <a:cubicBezTo>
                  <a:pt x="244" y="15"/>
                  <a:pt x="243" y="18"/>
                  <a:pt x="241" y="21"/>
                </a:cubicBezTo>
                <a:cubicBezTo>
                  <a:pt x="239" y="24"/>
                  <a:pt x="237" y="27"/>
                  <a:pt x="234" y="29"/>
                </a:cubicBezTo>
                <a:cubicBezTo>
                  <a:pt x="231" y="32"/>
                  <a:pt x="228" y="34"/>
                  <a:pt x="225" y="36"/>
                </a:cubicBezTo>
                <a:cubicBezTo>
                  <a:pt x="228" y="35"/>
                  <a:pt x="231" y="35"/>
                  <a:pt x="234" y="34"/>
                </a:cubicBezTo>
                <a:cubicBezTo>
                  <a:pt x="237" y="33"/>
                  <a:pt x="240" y="32"/>
                  <a:pt x="244" y="31"/>
                </a:cubicBezTo>
                <a:cubicBezTo>
                  <a:pt x="248" y="30"/>
                  <a:pt x="252" y="28"/>
                  <a:pt x="256" y="26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anchor="ctr"/>
          <a:lstStyle/>
          <a:p>
            <a:pPr algn="ctr"/>
            <a:endParaRPr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id="{C185AE82-EEA5-48CE-8B9F-6FC2059ADA8B}"/>
              </a:ext>
            </a:extLst>
          </p:cNvPr>
          <p:cNvSpPr/>
          <p:nvPr/>
        </p:nvSpPr>
        <p:spPr>
          <a:xfrm>
            <a:off x="6382116" y="3987300"/>
            <a:ext cx="844034" cy="844034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anchor="ctr"/>
          <a:lstStyle/>
          <a:p>
            <a:pPr algn="ctr"/>
            <a:endParaRPr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40" name="任意多边形: 形状 39">
            <a:extLst>
              <a:ext uri="{FF2B5EF4-FFF2-40B4-BE49-F238E27FC236}">
                <a16:creationId xmlns:a16="http://schemas.microsoft.com/office/drawing/2014/main" id="{6E8BE429-7D0B-489A-85EA-276B3D02C231}"/>
              </a:ext>
            </a:extLst>
          </p:cNvPr>
          <p:cNvSpPr/>
          <p:nvPr/>
        </p:nvSpPr>
        <p:spPr>
          <a:xfrm>
            <a:off x="6701812" y="4286448"/>
            <a:ext cx="239516" cy="200158"/>
          </a:xfrm>
          <a:custGeom>
            <a:gdLst>
              <a:gd fmla="*/ 256 w 256" name="T0"/>
              <a:gd fmla="*/ 26 h 215" name="T1"/>
              <a:gd fmla="*/ 246 w 256" name="T2"/>
              <a:gd fmla="*/ 40 h 215" name="T3"/>
              <a:gd fmla="*/ 229 w 256" name="T4"/>
              <a:gd fmla="*/ 55 h 215" name="T5"/>
              <a:gd fmla="*/ 230 w 256" name="T6"/>
              <a:gd fmla="*/ 59 h 215" name="T7"/>
              <a:gd fmla="*/ 230 w 256" name="T8"/>
              <a:gd fmla="*/ 63 h 215" name="T9"/>
              <a:gd fmla="*/ 227 w 256" name="T10"/>
              <a:gd fmla="*/ 90 h 215" name="T11"/>
              <a:gd fmla="*/ 219 w 256" name="T12"/>
              <a:gd fmla="*/ 119 h 215" name="T13"/>
              <a:gd fmla="*/ 204 w 256" name="T14"/>
              <a:gd fmla="*/ 148 h 215" name="T15"/>
              <a:gd fmla="*/ 184 w 256" name="T16"/>
              <a:gd fmla="*/ 174 h 215" name="T17"/>
              <a:gd fmla="*/ 156 w 256" name="T18"/>
              <a:gd fmla="*/ 196 h 215" name="T19"/>
              <a:gd fmla="*/ 122 w 256" name="T20"/>
              <a:gd fmla="*/ 210 h 215" name="T21"/>
              <a:gd fmla="*/ 78 w 256" name="T22"/>
              <a:gd fmla="*/ 215 h 215" name="T23"/>
              <a:gd fmla="*/ 59 w 256" name="T24"/>
              <a:gd fmla="*/ 214 h 215" name="T25"/>
              <a:gd fmla="*/ 38 w 256" name="T26"/>
              <a:gd fmla="*/ 210 h 215" name="T27"/>
              <a:gd fmla="*/ 18 w 256" name="T28"/>
              <a:gd fmla="*/ 203 h 215" name="T29"/>
              <a:gd fmla="*/ 0 w 256" name="T30"/>
              <a:gd fmla="*/ 191 h 215" name="T31"/>
              <a:gd fmla="*/ 42 w 256" name="T32"/>
              <a:gd fmla="*/ 188 h 215" name="T33"/>
              <a:gd fmla="*/ 78 w 256" name="T34"/>
              <a:gd fmla="*/ 169 h 215" name="T35"/>
              <a:gd fmla="*/ 68 w 256" name="T36"/>
              <a:gd fmla="*/ 168 h 215" name="T37"/>
              <a:gd fmla="*/ 55 w 256" name="T38"/>
              <a:gd fmla="*/ 164 h 215" name="T39"/>
              <a:gd fmla="*/ 41 w 256" name="T40"/>
              <a:gd fmla="*/ 153 h 215" name="T41"/>
              <a:gd fmla="*/ 29 w 256" name="T42"/>
              <a:gd fmla="*/ 132 h 215" name="T43"/>
              <a:gd fmla="*/ 33 w 256" name="T44"/>
              <a:gd fmla="*/ 133 h 215" name="T45"/>
              <a:gd fmla="*/ 40 w 256" name="T46"/>
              <a:gd fmla="*/ 132 h 215" name="T47"/>
              <a:gd fmla="*/ 46 w 256" name="T48"/>
              <a:gd fmla="*/ 132 h 215" name="T49"/>
              <a:gd fmla="*/ 52 w 256" name="T50"/>
              <a:gd fmla="*/ 131 h 215" name="T51"/>
              <a:gd fmla="*/ 29 w 256" name="T52"/>
              <a:gd fmla="*/ 119 h 215" name="T53"/>
              <a:gd fmla="*/ 17 w 256" name="T54"/>
              <a:gd fmla="*/ 103 h 215" name="T55"/>
              <a:gd fmla="*/ 12 w 256" name="T56"/>
              <a:gd fmla="*/ 88 h 215" name="T57"/>
              <a:gd fmla="*/ 11 w 256" name="T58"/>
              <a:gd fmla="*/ 77 h 215" name="T59"/>
              <a:gd fmla="*/ 21 w 256" name="T60"/>
              <a:gd fmla="*/ 82 h 215" name="T61"/>
              <a:gd fmla="*/ 34 w 256" name="T62"/>
              <a:gd fmla="*/ 84 h 215" name="T63"/>
              <a:gd fmla="*/ 17 w 256" name="T64"/>
              <a:gd fmla="*/ 65 h 215" name="T65"/>
              <a:gd fmla="*/ 11 w 256" name="T66"/>
              <a:gd fmla="*/ 46 h 215" name="T67"/>
              <a:gd fmla="*/ 12 w 256" name="T68"/>
              <a:gd fmla="*/ 28 h 215" name="T69"/>
              <a:gd fmla="*/ 17 w 256" name="T70"/>
              <a:gd fmla="*/ 12 h 215" name="T71"/>
              <a:gd fmla="*/ 49 w 256" name="T72"/>
              <a:gd fmla="*/ 41 h 215" name="T73"/>
              <a:gd fmla="*/ 78 w 256" name="T74"/>
              <a:gd fmla="*/ 58 h 215" name="T75"/>
              <a:gd fmla="*/ 105 w 256" name="T76"/>
              <a:gd fmla="*/ 66 h 215" name="T77"/>
              <a:gd fmla="*/ 126 w 256" name="T78"/>
              <a:gd fmla="*/ 68 h 215" name="T79"/>
              <a:gd fmla="*/ 126 w 256" name="T80"/>
              <a:gd fmla="*/ 46 h 215" name="T81"/>
              <a:gd fmla="*/ 133 w 256" name="T82"/>
              <a:gd fmla="*/ 27 h 215" name="T83"/>
              <a:gd fmla="*/ 146 w 256" name="T84"/>
              <a:gd fmla="*/ 12 h 215" name="T85"/>
              <a:gd fmla="*/ 166 w 256" name="T86"/>
              <a:gd fmla="*/ 3 h 215" name="T87"/>
              <a:gd fmla="*/ 192 w 256" name="T88"/>
              <a:gd fmla="*/ 3 h 215" name="T89"/>
              <a:gd fmla="*/ 214 w 256" name="T90"/>
              <a:gd fmla="*/ 18 h 215" name="T91"/>
              <a:gd fmla="*/ 227 w 256" name="T92"/>
              <a:gd fmla="*/ 16 h 215" name="T93"/>
              <a:gd fmla="*/ 248 w 256" name="T94"/>
              <a:gd fmla="*/ 6 h 215" name="T95"/>
              <a:gd fmla="*/ 246 w 256" name="T96"/>
              <a:gd fmla="*/ 13 h 215" name="T97"/>
              <a:gd fmla="*/ 241 w 256" name="T98"/>
              <a:gd fmla="*/ 21 h 215" name="T99"/>
              <a:gd fmla="*/ 234 w 256" name="T100"/>
              <a:gd fmla="*/ 29 h 215" name="T101"/>
              <a:gd fmla="*/ 225 w 256" name="T102"/>
              <a:gd fmla="*/ 36 h 215" name="T103"/>
              <a:gd fmla="*/ 234 w 256" name="T104"/>
              <a:gd fmla="*/ 34 h 215" name="T105"/>
              <a:gd fmla="*/ 244 w 256" name="T106"/>
              <a:gd fmla="*/ 31 h 215" name="T107"/>
              <a:gd fmla="*/ 256 w 256" name="T108"/>
              <a:gd fmla="*/ 26 h 215" name="T10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b="b" l="0" r="r" t="0"/>
            <a:pathLst>
              <a:path h="215" w="256">
                <a:moveTo>
                  <a:pt x="256" y="26"/>
                </a:moveTo>
                <a:cubicBezTo>
                  <a:pt x="254" y="30"/>
                  <a:pt x="251" y="35"/>
                  <a:pt x="246" y="40"/>
                </a:cubicBezTo>
                <a:cubicBezTo>
                  <a:pt x="242" y="46"/>
                  <a:pt x="236" y="51"/>
                  <a:pt x="229" y="55"/>
                </a:cubicBezTo>
                <a:cubicBezTo>
                  <a:pt x="229" y="56"/>
                  <a:pt x="230" y="58"/>
                  <a:pt x="230" y="59"/>
                </a:cubicBezTo>
                <a:cubicBezTo>
                  <a:pt x="230" y="60"/>
                  <a:pt x="230" y="62"/>
                  <a:pt x="230" y="63"/>
                </a:cubicBezTo>
                <a:cubicBezTo>
                  <a:pt x="230" y="71"/>
                  <a:pt x="229" y="80"/>
                  <a:pt x="227" y="90"/>
                </a:cubicBezTo>
                <a:cubicBezTo>
                  <a:pt x="225" y="99"/>
                  <a:pt x="222" y="109"/>
                  <a:pt x="219" y="119"/>
                </a:cubicBezTo>
                <a:cubicBezTo>
                  <a:pt x="215" y="128"/>
                  <a:pt x="210" y="138"/>
                  <a:pt x="204" y="148"/>
                </a:cubicBezTo>
                <a:cubicBezTo>
                  <a:pt x="198" y="157"/>
                  <a:pt x="192" y="166"/>
                  <a:pt x="184" y="174"/>
                </a:cubicBezTo>
                <a:cubicBezTo>
                  <a:pt x="176" y="183"/>
                  <a:pt x="166" y="190"/>
                  <a:pt x="156" y="196"/>
                </a:cubicBezTo>
                <a:cubicBezTo>
                  <a:pt x="146" y="202"/>
                  <a:pt x="135" y="207"/>
                  <a:pt x="122" y="210"/>
                </a:cubicBezTo>
                <a:cubicBezTo>
                  <a:pt x="107" y="213"/>
                  <a:pt x="93" y="215"/>
                  <a:pt x="78" y="215"/>
                </a:cubicBezTo>
                <a:cubicBezTo>
                  <a:pt x="72" y="215"/>
                  <a:pt x="65" y="215"/>
                  <a:pt x="59" y="214"/>
                </a:cubicBezTo>
                <a:cubicBezTo>
                  <a:pt x="52" y="213"/>
                  <a:pt x="45" y="212"/>
                  <a:pt x="38" y="210"/>
                </a:cubicBezTo>
                <a:cubicBezTo>
                  <a:pt x="32" y="208"/>
                  <a:pt x="25" y="206"/>
                  <a:pt x="18" y="203"/>
                </a:cubicBezTo>
                <a:cubicBezTo>
                  <a:pt x="12" y="200"/>
                  <a:pt x="6" y="196"/>
                  <a:pt x="0" y="191"/>
                </a:cubicBezTo>
                <a:cubicBezTo>
                  <a:pt x="15" y="193"/>
                  <a:pt x="29" y="192"/>
                  <a:pt x="42" y="188"/>
                </a:cubicBezTo>
                <a:cubicBezTo>
                  <a:pt x="55" y="183"/>
                  <a:pt x="67" y="177"/>
                  <a:pt x="78" y="169"/>
                </a:cubicBezTo>
                <a:cubicBezTo>
                  <a:pt x="76" y="169"/>
                  <a:pt x="72" y="168"/>
                  <a:pt x="68" y="168"/>
                </a:cubicBezTo>
                <a:cubicBezTo>
                  <a:pt x="64" y="167"/>
                  <a:pt x="60" y="166"/>
                  <a:pt x="55" y="164"/>
                </a:cubicBezTo>
                <a:cubicBezTo>
                  <a:pt x="51" y="161"/>
                  <a:pt x="46" y="158"/>
                  <a:pt x="41" y="153"/>
                </a:cubicBezTo>
                <a:cubicBezTo>
                  <a:pt x="36" y="148"/>
                  <a:pt x="32" y="141"/>
                  <a:pt x="29" y="132"/>
                </a:cubicBezTo>
                <a:cubicBezTo>
                  <a:pt x="30" y="132"/>
                  <a:pt x="31" y="132"/>
                  <a:pt x="33" y="133"/>
                </a:cubicBezTo>
                <a:cubicBezTo>
                  <a:pt x="35" y="133"/>
                  <a:pt x="37" y="133"/>
                  <a:pt x="40" y="132"/>
                </a:cubicBezTo>
                <a:cubicBezTo>
                  <a:pt x="42" y="132"/>
                  <a:pt x="44" y="132"/>
                  <a:pt x="46" y="132"/>
                </a:cubicBezTo>
                <a:cubicBezTo>
                  <a:pt x="49" y="131"/>
                  <a:pt x="51" y="131"/>
                  <a:pt x="52" y="131"/>
                </a:cubicBezTo>
                <a:cubicBezTo>
                  <a:pt x="42" y="128"/>
                  <a:pt x="35" y="124"/>
                  <a:pt x="29" y="119"/>
                </a:cubicBezTo>
                <a:cubicBezTo>
                  <a:pt x="23" y="113"/>
                  <a:pt x="19" y="108"/>
                  <a:pt x="17" y="103"/>
                </a:cubicBezTo>
                <a:cubicBezTo>
                  <a:pt x="14" y="98"/>
                  <a:pt x="12" y="93"/>
                  <a:pt x="12" y="88"/>
                </a:cubicBezTo>
                <a:cubicBezTo>
                  <a:pt x="11" y="83"/>
                  <a:pt x="11" y="79"/>
                  <a:pt x="11" y="77"/>
                </a:cubicBezTo>
                <a:cubicBezTo>
                  <a:pt x="13" y="78"/>
                  <a:pt x="17" y="80"/>
                  <a:pt x="21" y="82"/>
                </a:cubicBezTo>
                <a:cubicBezTo>
                  <a:pt x="26" y="83"/>
                  <a:pt x="30" y="84"/>
                  <a:pt x="34" y="84"/>
                </a:cubicBezTo>
                <a:cubicBezTo>
                  <a:pt x="26" y="77"/>
                  <a:pt x="21" y="71"/>
                  <a:pt x="17" y="65"/>
                </a:cubicBezTo>
                <a:cubicBezTo>
                  <a:pt x="14" y="58"/>
                  <a:pt x="12" y="52"/>
                  <a:pt x="11" y="46"/>
                </a:cubicBezTo>
                <a:cubicBezTo>
                  <a:pt x="10" y="40"/>
                  <a:pt x="11" y="34"/>
                  <a:pt x="12" y="28"/>
                </a:cubicBezTo>
                <a:cubicBezTo>
                  <a:pt x="13" y="23"/>
                  <a:pt x="15" y="17"/>
                  <a:pt x="17" y="12"/>
                </a:cubicBezTo>
                <a:cubicBezTo>
                  <a:pt x="28" y="24"/>
                  <a:pt x="38" y="33"/>
                  <a:pt x="49" y="41"/>
                </a:cubicBezTo>
                <a:cubicBezTo>
                  <a:pt x="59" y="48"/>
                  <a:pt x="69" y="54"/>
                  <a:pt x="78" y="58"/>
                </a:cubicBezTo>
                <a:cubicBezTo>
                  <a:pt x="88" y="62"/>
                  <a:pt x="97" y="64"/>
                  <a:pt x="105" y="66"/>
                </a:cubicBezTo>
                <a:cubicBezTo>
                  <a:pt x="113" y="67"/>
                  <a:pt x="120" y="68"/>
                  <a:pt x="126" y="68"/>
                </a:cubicBezTo>
                <a:cubicBezTo>
                  <a:pt x="125" y="60"/>
                  <a:pt x="125" y="53"/>
                  <a:pt x="126" y="46"/>
                </a:cubicBezTo>
                <a:cubicBezTo>
                  <a:pt x="127" y="39"/>
                  <a:pt x="129" y="33"/>
                  <a:pt x="133" y="27"/>
                </a:cubicBezTo>
                <a:cubicBezTo>
                  <a:pt x="136" y="21"/>
                  <a:pt x="140" y="16"/>
                  <a:pt x="146" y="12"/>
                </a:cubicBezTo>
                <a:cubicBezTo>
                  <a:pt x="151" y="8"/>
                  <a:pt x="158" y="5"/>
                  <a:pt x="166" y="3"/>
                </a:cubicBezTo>
                <a:cubicBezTo>
                  <a:pt x="175" y="0"/>
                  <a:pt x="184" y="1"/>
                  <a:pt x="192" y="3"/>
                </a:cubicBezTo>
                <a:cubicBezTo>
                  <a:pt x="201" y="6"/>
                  <a:pt x="208" y="11"/>
                  <a:pt x="214" y="18"/>
                </a:cubicBezTo>
                <a:cubicBezTo>
                  <a:pt x="217" y="18"/>
                  <a:pt x="221" y="17"/>
                  <a:pt x="227" y="16"/>
                </a:cubicBezTo>
                <a:cubicBezTo>
                  <a:pt x="233" y="14"/>
                  <a:pt x="240" y="11"/>
                  <a:pt x="248" y="6"/>
                </a:cubicBezTo>
                <a:cubicBezTo>
                  <a:pt x="248" y="8"/>
                  <a:pt x="247" y="10"/>
                  <a:pt x="246" y="13"/>
                </a:cubicBezTo>
                <a:cubicBezTo>
                  <a:pt x="244" y="15"/>
                  <a:pt x="243" y="18"/>
                  <a:pt x="241" y="21"/>
                </a:cubicBezTo>
                <a:cubicBezTo>
                  <a:pt x="239" y="24"/>
                  <a:pt x="237" y="27"/>
                  <a:pt x="234" y="29"/>
                </a:cubicBezTo>
                <a:cubicBezTo>
                  <a:pt x="231" y="32"/>
                  <a:pt x="228" y="34"/>
                  <a:pt x="225" y="36"/>
                </a:cubicBezTo>
                <a:cubicBezTo>
                  <a:pt x="228" y="35"/>
                  <a:pt x="231" y="35"/>
                  <a:pt x="234" y="34"/>
                </a:cubicBezTo>
                <a:cubicBezTo>
                  <a:pt x="237" y="33"/>
                  <a:pt x="240" y="32"/>
                  <a:pt x="244" y="31"/>
                </a:cubicBezTo>
                <a:cubicBezTo>
                  <a:pt x="248" y="30"/>
                  <a:pt x="252" y="28"/>
                  <a:pt x="256" y="26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anchor="ctr"/>
          <a:lstStyle/>
          <a:p>
            <a:pPr algn="ctr"/>
            <a:endParaRPr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41" name="椭圆 40">
            <a:extLst>
              <a:ext uri="{FF2B5EF4-FFF2-40B4-BE49-F238E27FC236}">
                <a16:creationId xmlns:a16="http://schemas.microsoft.com/office/drawing/2014/main" id="{0EC78932-7E21-45E4-88F8-B64CAC32D3B7}"/>
              </a:ext>
            </a:extLst>
          </p:cNvPr>
          <p:cNvSpPr/>
          <p:nvPr/>
        </p:nvSpPr>
        <p:spPr>
          <a:xfrm>
            <a:off x="5874939" y="1592796"/>
            <a:ext cx="583980" cy="583980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anchor="ctr"/>
          <a:lstStyle/>
          <a:p>
            <a:pPr algn="ctr"/>
            <a:endParaRPr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42" name="任意多边形: 形状 41">
            <a:extLst>
              <a:ext uri="{FF2B5EF4-FFF2-40B4-BE49-F238E27FC236}">
                <a16:creationId xmlns:a16="http://schemas.microsoft.com/office/drawing/2014/main" id="{2066584C-72B1-4378-9FBF-E519750CDE3C}"/>
              </a:ext>
            </a:extLst>
          </p:cNvPr>
          <p:cNvSpPr/>
          <p:nvPr/>
        </p:nvSpPr>
        <p:spPr>
          <a:xfrm>
            <a:off x="6063039" y="1797621"/>
            <a:ext cx="213007" cy="178005"/>
          </a:xfrm>
          <a:custGeom>
            <a:gdLst>
              <a:gd fmla="*/ 256 w 256" name="T0"/>
              <a:gd fmla="*/ 26 h 215" name="T1"/>
              <a:gd fmla="*/ 246 w 256" name="T2"/>
              <a:gd fmla="*/ 40 h 215" name="T3"/>
              <a:gd fmla="*/ 229 w 256" name="T4"/>
              <a:gd fmla="*/ 55 h 215" name="T5"/>
              <a:gd fmla="*/ 230 w 256" name="T6"/>
              <a:gd fmla="*/ 59 h 215" name="T7"/>
              <a:gd fmla="*/ 230 w 256" name="T8"/>
              <a:gd fmla="*/ 63 h 215" name="T9"/>
              <a:gd fmla="*/ 227 w 256" name="T10"/>
              <a:gd fmla="*/ 90 h 215" name="T11"/>
              <a:gd fmla="*/ 219 w 256" name="T12"/>
              <a:gd fmla="*/ 119 h 215" name="T13"/>
              <a:gd fmla="*/ 204 w 256" name="T14"/>
              <a:gd fmla="*/ 148 h 215" name="T15"/>
              <a:gd fmla="*/ 184 w 256" name="T16"/>
              <a:gd fmla="*/ 174 h 215" name="T17"/>
              <a:gd fmla="*/ 156 w 256" name="T18"/>
              <a:gd fmla="*/ 196 h 215" name="T19"/>
              <a:gd fmla="*/ 122 w 256" name="T20"/>
              <a:gd fmla="*/ 210 h 215" name="T21"/>
              <a:gd fmla="*/ 78 w 256" name="T22"/>
              <a:gd fmla="*/ 215 h 215" name="T23"/>
              <a:gd fmla="*/ 59 w 256" name="T24"/>
              <a:gd fmla="*/ 214 h 215" name="T25"/>
              <a:gd fmla="*/ 38 w 256" name="T26"/>
              <a:gd fmla="*/ 210 h 215" name="T27"/>
              <a:gd fmla="*/ 18 w 256" name="T28"/>
              <a:gd fmla="*/ 203 h 215" name="T29"/>
              <a:gd fmla="*/ 0 w 256" name="T30"/>
              <a:gd fmla="*/ 191 h 215" name="T31"/>
              <a:gd fmla="*/ 42 w 256" name="T32"/>
              <a:gd fmla="*/ 188 h 215" name="T33"/>
              <a:gd fmla="*/ 78 w 256" name="T34"/>
              <a:gd fmla="*/ 169 h 215" name="T35"/>
              <a:gd fmla="*/ 68 w 256" name="T36"/>
              <a:gd fmla="*/ 168 h 215" name="T37"/>
              <a:gd fmla="*/ 55 w 256" name="T38"/>
              <a:gd fmla="*/ 164 h 215" name="T39"/>
              <a:gd fmla="*/ 41 w 256" name="T40"/>
              <a:gd fmla="*/ 153 h 215" name="T41"/>
              <a:gd fmla="*/ 29 w 256" name="T42"/>
              <a:gd fmla="*/ 132 h 215" name="T43"/>
              <a:gd fmla="*/ 33 w 256" name="T44"/>
              <a:gd fmla="*/ 133 h 215" name="T45"/>
              <a:gd fmla="*/ 40 w 256" name="T46"/>
              <a:gd fmla="*/ 132 h 215" name="T47"/>
              <a:gd fmla="*/ 46 w 256" name="T48"/>
              <a:gd fmla="*/ 132 h 215" name="T49"/>
              <a:gd fmla="*/ 52 w 256" name="T50"/>
              <a:gd fmla="*/ 131 h 215" name="T51"/>
              <a:gd fmla="*/ 29 w 256" name="T52"/>
              <a:gd fmla="*/ 119 h 215" name="T53"/>
              <a:gd fmla="*/ 17 w 256" name="T54"/>
              <a:gd fmla="*/ 103 h 215" name="T55"/>
              <a:gd fmla="*/ 12 w 256" name="T56"/>
              <a:gd fmla="*/ 88 h 215" name="T57"/>
              <a:gd fmla="*/ 11 w 256" name="T58"/>
              <a:gd fmla="*/ 77 h 215" name="T59"/>
              <a:gd fmla="*/ 21 w 256" name="T60"/>
              <a:gd fmla="*/ 82 h 215" name="T61"/>
              <a:gd fmla="*/ 34 w 256" name="T62"/>
              <a:gd fmla="*/ 84 h 215" name="T63"/>
              <a:gd fmla="*/ 17 w 256" name="T64"/>
              <a:gd fmla="*/ 65 h 215" name="T65"/>
              <a:gd fmla="*/ 11 w 256" name="T66"/>
              <a:gd fmla="*/ 46 h 215" name="T67"/>
              <a:gd fmla="*/ 12 w 256" name="T68"/>
              <a:gd fmla="*/ 28 h 215" name="T69"/>
              <a:gd fmla="*/ 17 w 256" name="T70"/>
              <a:gd fmla="*/ 12 h 215" name="T71"/>
              <a:gd fmla="*/ 49 w 256" name="T72"/>
              <a:gd fmla="*/ 41 h 215" name="T73"/>
              <a:gd fmla="*/ 78 w 256" name="T74"/>
              <a:gd fmla="*/ 58 h 215" name="T75"/>
              <a:gd fmla="*/ 105 w 256" name="T76"/>
              <a:gd fmla="*/ 66 h 215" name="T77"/>
              <a:gd fmla="*/ 126 w 256" name="T78"/>
              <a:gd fmla="*/ 68 h 215" name="T79"/>
              <a:gd fmla="*/ 126 w 256" name="T80"/>
              <a:gd fmla="*/ 46 h 215" name="T81"/>
              <a:gd fmla="*/ 133 w 256" name="T82"/>
              <a:gd fmla="*/ 27 h 215" name="T83"/>
              <a:gd fmla="*/ 146 w 256" name="T84"/>
              <a:gd fmla="*/ 12 h 215" name="T85"/>
              <a:gd fmla="*/ 166 w 256" name="T86"/>
              <a:gd fmla="*/ 3 h 215" name="T87"/>
              <a:gd fmla="*/ 192 w 256" name="T88"/>
              <a:gd fmla="*/ 3 h 215" name="T89"/>
              <a:gd fmla="*/ 214 w 256" name="T90"/>
              <a:gd fmla="*/ 18 h 215" name="T91"/>
              <a:gd fmla="*/ 227 w 256" name="T92"/>
              <a:gd fmla="*/ 16 h 215" name="T93"/>
              <a:gd fmla="*/ 248 w 256" name="T94"/>
              <a:gd fmla="*/ 6 h 215" name="T95"/>
              <a:gd fmla="*/ 246 w 256" name="T96"/>
              <a:gd fmla="*/ 13 h 215" name="T97"/>
              <a:gd fmla="*/ 241 w 256" name="T98"/>
              <a:gd fmla="*/ 21 h 215" name="T99"/>
              <a:gd fmla="*/ 234 w 256" name="T100"/>
              <a:gd fmla="*/ 29 h 215" name="T101"/>
              <a:gd fmla="*/ 225 w 256" name="T102"/>
              <a:gd fmla="*/ 36 h 215" name="T103"/>
              <a:gd fmla="*/ 234 w 256" name="T104"/>
              <a:gd fmla="*/ 34 h 215" name="T105"/>
              <a:gd fmla="*/ 244 w 256" name="T106"/>
              <a:gd fmla="*/ 31 h 215" name="T107"/>
              <a:gd fmla="*/ 256 w 256" name="T108"/>
              <a:gd fmla="*/ 26 h 215" name="T10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b="b" l="0" r="r" t="0"/>
            <a:pathLst>
              <a:path h="215" w="256">
                <a:moveTo>
                  <a:pt x="256" y="26"/>
                </a:moveTo>
                <a:cubicBezTo>
                  <a:pt x="254" y="30"/>
                  <a:pt x="251" y="35"/>
                  <a:pt x="246" y="40"/>
                </a:cubicBezTo>
                <a:cubicBezTo>
                  <a:pt x="242" y="46"/>
                  <a:pt x="236" y="51"/>
                  <a:pt x="229" y="55"/>
                </a:cubicBezTo>
                <a:cubicBezTo>
                  <a:pt x="229" y="56"/>
                  <a:pt x="230" y="58"/>
                  <a:pt x="230" y="59"/>
                </a:cubicBezTo>
                <a:cubicBezTo>
                  <a:pt x="230" y="60"/>
                  <a:pt x="230" y="62"/>
                  <a:pt x="230" y="63"/>
                </a:cubicBezTo>
                <a:cubicBezTo>
                  <a:pt x="230" y="71"/>
                  <a:pt x="229" y="80"/>
                  <a:pt x="227" y="90"/>
                </a:cubicBezTo>
                <a:cubicBezTo>
                  <a:pt x="225" y="99"/>
                  <a:pt x="222" y="109"/>
                  <a:pt x="219" y="119"/>
                </a:cubicBezTo>
                <a:cubicBezTo>
                  <a:pt x="215" y="128"/>
                  <a:pt x="210" y="138"/>
                  <a:pt x="204" y="148"/>
                </a:cubicBezTo>
                <a:cubicBezTo>
                  <a:pt x="198" y="157"/>
                  <a:pt x="192" y="166"/>
                  <a:pt x="184" y="174"/>
                </a:cubicBezTo>
                <a:cubicBezTo>
                  <a:pt x="176" y="183"/>
                  <a:pt x="166" y="190"/>
                  <a:pt x="156" y="196"/>
                </a:cubicBezTo>
                <a:cubicBezTo>
                  <a:pt x="146" y="202"/>
                  <a:pt x="135" y="207"/>
                  <a:pt x="122" y="210"/>
                </a:cubicBezTo>
                <a:cubicBezTo>
                  <a:pt x="107" y="213"/>
                  <a:pt x="93" y="215"/>
                  <a:pt x="78" y="215"/>
                </a:cubicBezTo>
                <a:cubicBezTo>
                  <a:pt x="72" y="215"/>
                  <a:pt x="65" y="215"/>
                  <a:pt x="59" y="214"/>
                </a:cubicBezTo>
                <a:cubicBezTo>
                  <a:pt x="52" y="213"/>
                  <a:pt x="45" y="212"/>
                  <a:pt x="38" y="210"/>
                </a:cubicBezTo>
                <a:cubicBezTo>
                  <a:pt x="32" y="208"/>
                  <a:pt x="25" y="206"/>
                  <a:pt x="18" y="203"/>
                </a:cubicBezTo>
                <a:cubicBezTo>
                  <a:pt x="12" y="200"/>
                  <a:pt x="6" y="196"/>
                  <a:pt x="0" y="191"/>
                </a:cubicBezTo>
                <a:cubicBezTo>
                  <a:pt x="15" y="193"/>
                  <a:pt x="29" y="192"/>
                  <a:pt x="42" y="188"/>
                </a:cubicBezTo>
                <a:cubicBezTo>
                  <a:pt x="55" y="183"/>
                  <a:pt x="67" y="177"/>
                  <a:pt x="78" y="169"/>
                </a:cubicBezTo>
                <a:cubicBezTo>
                  <a:pt x="76" y="169"/>
                  <a:pt x="72" y="168"/>
                  <a:pt x="68" y="168"/>
                </a:cubicBezTo>
                <a:cubicBezTo>
                  <a:pt x="64" y="167"/>
                  <a:pt x="60" y="166"/>
                  <a:pt x="55" y="164"/>
                </a:cubicBezTo>
                <a:cubicBezTo>
                  <a:pt x="51" y="161"/>
                  <a:pt x="46" y="158"/>
                  <a:pt x="41" y="153"/>
                </a:cubicBezTo>
                <a:cubicBezTo>
                  <a:pt x="36" y="148"/>
                  <a:pt x="32" y="141"/>
                  <a:pt x="29" y="132"/>
                </a:cubicBezTo>
                <a:cubicBezTo>
                  <a:pt x="30" y="132"/>
                  <a:pt x="31" y="132"/>
                  <a:pt x="33" y="133"/>
                </a:cubicBezTo>
                <a:cubicBezTo>
                  <a:pt x="35" y="133"/>
                  <a:pt x="37" y="133"/>
                  <a:pt x="40" y="132"/>
                </a:cubicBezTo>
                <a:cubicBezTo>
                  <a:pt x="42" y="132"/>
                  <a:pt x="44" y="132"/>
                  <a:pt x="46" y="132"/>
                </a:cubicBezTo>
                <a:cubicBezTo>
                  <a:pt x="49" y="131"/>
                  <a:pt x="51" y="131"/>
                  <a:pt x="52" y="131"/>
                </a:cubicBezTo>
                <a:cubicBezTo>
                  <a:pt x="42" y="128"/>
                  <a:pt x="35" y="124"/>
                  <a:pt x="29" y="119"/>
                </a:cubicBezTo>
                <a:cubicBezTo>
                  <a:pt x="23" y="113"/>
                  <a:pt x="19" y="108"/>
                  <a:pt x="17" y="103"/>
                </a:cubicBezTo>
                <a:cubicBezTo>
                  <a:pt x="14" y="98"/>
                  <a:pt x="12" y="93"/>
                  <a:pt x="12" y="88"/>
                </a:cubicBezTo>
                <a:cubicBezTo>
                  <a:pt x="11" y="83"/>
                  <a:pt x="11" y="79"/>
                  <a:pt x="11" y="77"/>
                </a:cubicBezTo>
                <a:cubicBezTo>
                  <a:pt x="13" y="78"/>
                  <a:pt x="17" y="80"/>
                  <a:pt x="21" y="82"/>
                </a:cubicBezTo>
                <a:cubicBezTo>
                  <a:pt x="26" y="83"/>
                  <a:pt x="30" y="84"/>
                  <a:pt x="34" y="84"/>
                </a:cubicBezTo>
                <a:cubicBezTo>
                  <a:pt x="26" y="77"/>
                  <a:pt x="21" y="71"/>
                  <a:pt x="17" y="65"/>
                </a:cubicBezTo>
                <a:cubicBezTo>
                  <a:pt x="14" y="58"/>
                  <a:pt x="12" y="52"/>
                  <a:pt x="11" y="46"/>
                </a:cubicBezTo>
                <a:cubicBezTo>
                  <a:pt x="10" y="40"/>
                  <a:pt x="11" y="34"/>
                  <a:pt x="12" y="28"/>
                </a:cubicBezTo>
                <a:cubicBezTo>
                  <a:pt x="13" y="23"/>
                  <a:pt x="15" y="17"/>
                  <a:pt x="17" y="12"/>
                </a:cubicBezTo>
                <a:cubicBezTo>
                  <a:pt x="28" y="24"/>
                  <a:pt x="38" y="33"/>
                  <a:pt x="49" y="41"/>
                </a:cubicBezTo>
                <a:cubicBezTo>
                  <a:pt x="59" y="48"/>
                  <a:pt x="69" y="54"/>
                  <a:pt x="78" y="58"/>
                </a:cubicBezTo>
                <a:cubicBezTo>
                  <a:pt x="88" y="62"/>
                  <a:pt x="97" y="64"/>
                  <a:pt x="105" y="66"/>
                </a:cubicBezTo>
                <a:cubicBezTo>
                  <a:pt x="113" y="67"/>
                  <a:pt x="120" y="68"/>
                  <a:pt x="126" y="68"/>
                </a:cubicBezTo>
                <a:cubicBezTo>
                  <a:pt x="125" y="60"/>
                  <a:pt x="125" y="53"/>
                  <a:pt x="126" y="46"/>
                </a:cubicBezTo>
                <a:cubicBezTo>
                  <a:pt x="127" y="39"/>
                  <a:pt x="129" y="33"/>
                  <a:pt x="133" y="27"/>
                </a:cubicBezTo>
                <a:cubicBezTo>
                  <a:pt x="136" y="21"/>
                  <a:pt x="140" y="16"/>
                  <a:pt x="146" y="12"/>
                </a:cubicBezTo>
                <a:cubicBezTo>
                  <a:pt x="151" y="8"/>
                  <a:pt x="158" y="5"/>
                  <a:pt x="166" y="3"/>
                </a:cubicBezTo>
                <a:cubicBezTo>
                  <a:pt x="175" y="0"/>
                  <a:pt x="184" y="1"/>
                  <a:pt x="192" y="3"/>
                </a:cubicBezTo>
                <a:cubicBezTo>
                  <a:pt x="201" y="6"/>
                  <a:pt x="208" y="11"/>
                  <a:pt x="214" y="18"/>
                </a:cubicBezTo>
                <a:cubicBezTo>
                  <a:pt x="217" y="18"/>
                  <a:pt x="221" y="17"/>
                  <a:pt x="227" y="16"/>
                </a:cubicBezTo>
                <a:cubicBezTo>
                  <a:pt x="233" y="14"/>
                  <a:pt x="240" y="11"/>
                  <a:pt x="248" y="6"/>
                </a:cubicBezTo>
                <a:cubicBezTo>
                  <a:pt x="248" y="8"/>
                  <a:pt x="247" y="10"/>
                  <a:pt x="246" y="13"/>
                </a:cubicBezTo>
                <a:cubicBezTo>
                  <a:pt x="244" y="15"/>
                  <a:pt x="243" y="18"/>
                  <a:pt x="241" y="21"/>
                </a:cubicBezTo>
                <a:cubicBezTo>
                  <a:pt x="239" y="24"/>
                  <a:pt x="237" y="27"/>
                  <a:pt x="234" y="29"/>
                </a:cubicBezTo>
                <a:cubicBezTo>
                  <a:pt x="231" y="32"/>
                  <a:pt x="228" y="34"/>
                  <a:pt x="225" y="36"/>
                </a:cubicBezTo>
                <a:cubicBezTo>
                  <a:pt x="228" y="35"/>
                  <a:pt x="231" y="35"/>
                  <a:pt x="234" y="34"/>
                </a:cubicBezTo>
                <a:cubicBezTo>
                  <a:pt x="237" y="33"/>
                  <a:pt x="240" y="32"/>
                  <a:pt x="244" y="31"/>
                </a:cubicBezTo>
                <a:cubicBezTo>
                  <a:pt x="248" y="30"/>
                  <a:pt x="252" y="28"/>
                  <a:pt x="256" y="26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anchor="ctr"/>
          <a:lstStyle/>
          <a:p>
            <a:pPr algn="ctr"/>
            <a:endParaRPr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43" name="椭圆 42">
            <a:extLst>
              <a:ext uri="{FF2B5EF4-FFF2-40B4-BE49-F238E27FC236}">
                <a16:creationId xmlns:a16="http://schemas.microsoft.com/office/drawing/2014/main" id="{384FD84E-2000-47B8-B431-037B4CEBB6B1}"/>
              </a:ext>
            </a:extLst>
          </p:cNvPr>
          <p:cNvSpPr/>
          <p:nvPr/>
        </p:nvSpPr>
        <p:spPr>
          <a:xfrm>
            <a:off x="5215372" y="3323971"/>
            <a:ext cx="583980" cy="583980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anchor="ctr"/>
          <a:lstStyle/>
          <a:p>
            <a:pPr algn="ctr"/>
            <a:endParaRPr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44" name="任意多边形: 形状 43">
            <a:extLst>
              <a:ext uri="{FF2B5EF4-FFF2-40B4-BE49-F238E27FC236}">
                <a16:creationId xmlns:a16="http://schemas.microsoft.com/office/drawing/2014/main" id="{4B63C3C0-E86A-4F28-81D7-E0629C32510A}"/>
              </a:ext>
            </a:extLst>
          </p:cNvPr>
          <p:cNvSpPr/>
          <p:nvPr/>
        </p:nvSpPr>
        <p:spPr>
          <a:xfrm>
            <a:off x="5417922" y="3527276"/>
            <a:ext cx="189861" cy="158662"/>
          </a:xfrm>
          <a:custGeom>
            <a:gdLst>
              <a:gd fmla="*/ 256 w 256" name="T0"/>
              <a:gd fmla="*/ 26 h 215" name="T1"/>
              <a:gd fmla="*/ 246 w 256" name="T2"/>
              <a:gd fmla="*/ 40 h 215" name="T3"/>
              <a:gd fmla="*/ 229 w 256" name="T4"/>
              <a:gd fmla="*/ 55 h 215" name="T5"/>
              <a:gd fmla="*/ 230 w 256" name="T6"/>
              <a:gd fmla="*/ 59 h 215" name="T7"/>
              <a:gd fmla="*/ 230 w 256" name="T8"/>
              <a:gd fmla="*/ 63 h 215" name="T9"/>
              <a:gd fmla="*/ 227 w 256" name="T10"/>
              <a:gd fmla="*/ 90 h 215" name="T11"/>
              <a:gd fmla="*/ 219 w 256" name="T12"/>
              <a:gd fmla="*/ 119 h 215" name="T13"/>
              <a:gd fmla="*/ 204 w 256" name="T14"/>
              <a:gd fmla="*/ 148 h 215" name="T15"/>
              <a:gd fmla="*/ 184 w 256" name="T16"/>
              <a:gd fmla="*/ 174 h 215" name="T17"/>
              <a:gd fmla="*/ 156 w 256" name="T18"/>
              <a:gd fmla="*/ 196 h 215" name="T19"/>
              <a:gd fmla="*/ 122 w 256" name="T20"/>
              <a:gd fmla="*/ 210 h 215" name="T21"/>
              <a:gd fmla="*/ 78 w 256" name="T22"/>
              <a:gd fmla="*/ 215 h 215" name="T23"/>
              <a:gd fmla="*/ 59 w 256" name="T24"/>
              <a:gd fmla="*/ 214 h 215" name="T25"/>
              <a:gd fmla="*/ 38 w 256" name="T26"/>
              <a:gd fmla="*/ 210 h 215" name="T27"/>
              <a:gd fmla="*/ 18 w 256" name="T28"/>
              <a:gd fmla="*/ 203 h 215" name="T29"/>
              <a:gd fmla="*/ 0 w 256" name="T30"/>
              <a:gd fmla="*/ 191 h 215" name="T31"/>
              <a:gd fmla="*/ 42 w 256" name="T32"/>
              <a:gd fmla="*/ 188 h 215" name="T33"/>
              <a:gd fmla="*/ 78 w 256" name="T34"/>
              <a:gd fmla="*/ 169 h 215" name="T35"/>
              <a:gd fmla="*/ 68 w 256" name="T36"/>
              <a:gd fmla="*/ 168 h 215" name="T37"/>
              <a:gd fmla="*/ 55 w 256" name="T38"/>
              <a:gd fmla="*/ 164 h 215" name="T39"/>
              <a:gd fmla="*/ 41 w 256" name="T40"/>
              <a:gd fmla="*/ 153 h 215" name="T41"/>
              <a:gd fmla="*/ 29 w 256" name="T42"/>
              <a:gd fmla="*/ 132 h 215" name="T43"/>
              <a:gd fmla="*/ 33 w 256" name="T44"/>
              <a:gd fmla="*/ 133 h 215" name="T45"/>
              <a:gd fmla="*/ 40 w 256" name="T46"/>
              <a:gd fmla="*/ 132 h 215" name="T47"/>
              <a:gd fmla="*/ 46 w 256" name="T48"/>
              <a:gd fmla="*/ 132 h 215" name="T49"/>
              <a:gd fmla="*/ 52 w 256" name="T50"/>
              <a:gd fmla="*/ 131 h 215" name="T51"/>
              <a:gd fmla="*/ 29 w 256" name="T52"/>
              <a:gd fmla="*/ 119 h 215" name="T53"/>
              <a:gd fmla="*/ 17 w 256" name="T54"/>
              <a:gd fmla="*/ 103 h 215" name="T55"/>
              <a:gd fmla="*/ 12 w 256" name="T56"/>
              <a:gd fmla="*/ 88 h 215" name="T57"/>
              <a:gd fmla="*/ 11 w 256" name="T58"/>
              <a:gd fmla="*/ 77 h 215" name="T59"/>
              <a:gd fmla="*/ 21 w 256" name="T60"/>
              <a:gd fmla="*/ 82 h 215" name="T61"/>
              <a:gd fmla="*/ 34 w 256" name="T62"/>
              <a:gd fmla="*/ 84 h 215" name="T63"/>
              <a:gd fmla="*/ 17 w 256" name="T64"/>
              <a:gd fmla="*/ 65 h 215" name="T65"/>
              <a:gd fmla="*/ 11 w 256" name="T66"/>
              <a:gd fmla="*/ 46 h 215" name="T67"/>
              <a:gd fmla="*/ 12 w 256" name="T68"/>
              <a:gd fmla="*/ 28 h 215" name="T69"/>
              <a:gd fmla="*/ 17 w 256" name="T70"/>
              <a:gd fmla="*/ 12 h 215" name="T71"/>
              <a:gd fmla="*/ 49 w 256" name="T72"/>
              <a:gd fmla="*/ 41 h 215" name="T73"/>
              <a:gd fmla="*/ 78 w 256" name="T74"/>
              <a:gd fmla="*/ 58 h 215" name="T75"/>
              <a:gd fmla="*/ 105 w 256" name="T76"/>
              <a:gd fmla="*/ 66 h 215" name="T77"/>
              <a:gd fmla="*/ 126 w 256" name="T78"/>
              <a:gd fmla="*/ 68 h 215" name="T79"/>
              <a:gd fmla="*/ 126 w 256" name="T80"/>
              <a:gd fmla="*/ 46 h 215" name="T81"/>
              <a:gd fmla="*/ 133 w 256" name="T82"/>
              <a:gd fmla="*/ 27 h 215" name="T83"/>
              <a:gd fmla="*/ 146 w 256" name="T84"/>
              <a:gd fmla="*/ 12 h 215" name="T85"/>
              <a:gd fmla="*/ 166 w 256" name="T86"/>
              <a:gd fmla="*/ 3 h 215" name="T87"/>
              <a:gd fmla="*/ 192 w 256" name="T88"/>
              <a:gd fmla="*/ 3 h 215" name="T89"/>
              <a:gd fmla="*/ 214 w 256" name="T90"/>
              <a:gd fmla="*/ 18 h 215" name="T91"/>
              <a:gd fmla="*/ 227 w 256" name="T92"/>
              <a:gd fmla="*/ 16 h 215" name="T93"/>
              <a:gd fmla="*/ 248 w 256" name="T94"/>
              <a:gd fmla="*/ 6 h 215" name="T95"/>
              <a:gd fmla="*/ 246 w 256" name="T96"/>
              <a:gd fmla="*/ 13 h 215" name="T97"/>
              <a:gd fmla="*/ 241 w 256" name="T98"/>
              <a:gd fmla="*/ 21 h 215" name="T99"/>
              <a:gd fmla="*/ 234 w 256" name="T100"/>
              <a:gd fmla="*/ 29 h 215" name="T101"/>
              <a:gd fmla="*/ 225 w 256" name="T102"/>
              <a:gd fmla="*/ 36 h 215" name="T103"/>
              <a:gd fmla="*/ 234 w 256" name="T104"/>
              <a:gd fmla="*/ 34 h 215" name="T105"/>
              <a:gd fmla="*/ 244 w 256" name="T106"/>
              <a:gd fmla="*/ 31 h 215" name="T107"/>
              <a:gd fmla="*/ 256 w 256" name="T108"/>
              <a:gd fmla="*/ 26 h 215" name="T10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b="b" l="0" r="r" t="0"/>
            <a:pathLst>
              <a:path h="215" w="256">
                <a:moveTo>
                  <a:pt x="256" y="26"/>
                </a:moveTo>
                <a:cubicBezTo>
                  <a:pt x="254" y="30"/>
                  <a:pt x="251" y="35"/>
                  <a:pt x="246" y="40"/>
                </a:cubicBezTo>
                <a:cubicBezTo>
                  <a:pt x="242" y="46"/>
                  <a:pt x="236" y="51"/>
                  <a:pt x="229" y="55"/>
                </a:cubicBezTo>
                <a:cubicBezTo>
                  <a:pt x="229" y="56"/>
                  <a:pt x="230" y="58"/>
                  <a:pt x="230" y="59"/>
                </a:cubicBezTo>
                <a:cubicBezTo>
                  <a:pt x="230" y="60"/>
                  <a:pt x="230" y="62"/>
                  <a:pt x="230" y="63"/>
                </a:cubicBezTo>
                <a:cubicBezTo>
                  <a:pt x="230" y="71"/>
                  <a:pt x="229" y="80"/>
                  <a:pt x="227" y="90"/>
                </a:cubicBezTo>
                <a:cubicBezTo>
                  <a:pt x="225" y="99"/>
                  <a:pt x="222" y="109"/>
                  <a:pt x="219" y="119"/>
                </a:cubicBezTo>
                <a:cubicBezTo>
                  <a:pt x="215" y="128"/>
                  <a:pt x="210" y="138"/>
                  <a:pt x="204" y="148"/>
                </a:cubicBezTo>
                <a:cubicBezTo>
                  <a:pt x="198" y="157"/>
                  <a:pt x="192" y="166"/>
                  <a:pt x="184" y="174"/>
                </a:cubicBezTo>
                <a:cubicBezTo>
                  <a:pt x="176" y="183"/>
                  <a:pt x="166" y="190"/>
                  <a:pt x="156" y="196"/>
                </a:cubicBezTo>
                <a:cubicBezTo>
                  <a:pt x="146" y="202"/>
                  <a:pt x="135" y="207"/>
                  <a:pt x="122" y="210"/>
                </a:cubicBezTo>
                <a:cubicBezTo>
                  <a:pt x="107" y="213"/>
                  <a:pt x="93" y="215"/>
                  <a:pt x="78" y="215"/>
                </a:cubicBezTo>
                <a:cubicBezTo>
                  <a:pt x="72" y="215"/>
                  <a:pt x="65" y="215"/>
                  <a:pt x="59" y="214"/>
                </a:cubicBezTo>
                <a:cubicBezTo>
                  <a:pt x="52" y="213"/>
                  <a:pt x="45" y="212"/>
                  <a:pt x="38" y="210"/>
                </a:cubicBezTo>
                <a:cubicBezTo>
                  <a:pt x="32" y="208"/>
                  <a:pt x="25" y="206"/>
                  <a:pt x="18" y="203"/>
                </a:cubicBezTo>
                <a:cubicBezTo>
                  <a:pt x="12" y="200"/>
                  <a:pt x="6" y="196"/>
                  <a:pt x="0" y="191"/>
                </a:cubicBezTo>
                <a:cubicBezTo>
                  <a:pt x="15" y="193"/>
                  <a:pt x="29" y="192"/>
                  <a:pt x="42" y="188"/>
                </a:cubicBezTo>
                <a:cubicBezTo>
                  <a:pt x="55" y="183"/>
                  <a:pt x="67" y="177"/>
                  <a:pt x="78" y="169"/>
                </a:cubicBezTo>
                <a:cubicBezTo>
                  <a:pt x="76" y="169"/>
                  <a:pt x="72" y="168"/>
                  <a:pt x="68" y="168"/>
                </a:cubicBezTo>
                <a:cubicBezTo>
                  <a:pt x="64" y="167"/>
                  <a:pt x="60" y="166"/>
                  <a:pt x="55" y="164"/>
                </a:cubicBezTo>
                <a:cubicBezTo>
                  <a:pt x="51" y="161"/>
                  <a:pt x="46" y="158"/>
                  <a:pt x="41" y="153"/>
                </a:cubicBezTo>
                <a:cubicBezTo>
                  <a:pt x="36" y="148"/>
                  <a:pt x="32" y="141"/>
                  <a:pt x="29" y="132"/>
                </a:cubicBezTo>
                <a:cubicBezTo>
                  <a:pt x="30" y="132"/>
                  <a:pt x="31" y="132"/>
                  <a:pt x="33" y="133"/>
                </a:cubicBezTo>
                <a:cubicBezTo>
                  <a:pt x="35" y="133"/>
                  <a:pt x="37" y="133"/>
                  <a:pt x="40" y="132"/>
                </a:cubicBezTo>
                <a:cubicBezTo>
                  <a:pt x="42" y="132"/>
                  <a:pt x="44" y="132"/>
                  <a:pt x="46" y="132"/>
                </a:cubicBezTo>
                <a:cubicBezTo>
                  <a:pt x="49" y="131"/>
                  <a:pt x="51" y="131"/>
                  <a:pt x="52" y="131"/>
                </a:cubicBezTo>
                <a:cubicBezTo>
                  <a:pt x="42" y="128"/>
                  <a:pt x="35" y="124"/>
                  <a:pt x="29" y="119"/>
                </a:cubicBezTo>
                <a:cubicBezTo>
                  <a:pt x="23" y="113"/>
                  <a:pt x="19" y="108"/>
                  <a:pt x="17" y="103"/>
                </a:cubicBezTo>
                <a:cubicBezTo>
                  <a:pt x="14" y="98"/>
                  <a:pt x="12" y="93"/>
                  <a:pt x="12" y="88"/>
                </a:cubicBezTo>
                <a:cubicBezTo>
                  <a:pt x="11" y="83"/>
                  <a:pt x="11" y="79"/>
                  <a:pt x="11" y="77"/>
                </a:cubicBezTo>
                <a:cubicBezTo>
                  <a:pt x="13" y="78"/>
                  <a:pt x="17" y="80"/>
                  <a:pt x="21" y="82"/>
                </a:cubicBezTo>
                <a:cubicBezTo>
                  <a:pt x="26" y="83"/>
                  <a:pt x="30" y="84"/>
                  <a:pt x="34" y="84"/>
                </a:cubicBezTo>
                <a:cubicBezTo>
                  <a:pt x="26" y="77"/>
                  <a:pt x="21" y="71"/>
                  <a:pt x="17" y="65"/>
                </a:cubicBezTo>
                <a:cubicBezTo>
                  <a:pt x="14" y="58"/>
                  <a:pt x="12" y="52"/>
                  <a:pt x="11" y="46"/>
                </a:cubicBezTo>
                <a:cubicBezTo>
                  <a:pt x="10" y="40"/>
                  <a:pt x="11" y="34"/>
                  <a:pt x="12" y="28"/>
                </a:cubicBezTo>
                <a:cubicBezTo>
                  <a:pt x="13" y="23"/>
                  <a:pt x="15" y="17"/>
                  <a:pt x="17" y="12"/>
                </a:cubicBezTo>
                <a:cubicBezTo>
                  <a:pt x="28" y="24"/>
                  <a:pt x="38" y="33"/>
                  <a:pt x="49" y="41"/>
                </a:cubicBezTo>
                <a:cubicBezTo>
                  <a:pt x="59" y="48"/>
                  <a:pt x="69" y="54"/>
                  <a:pt x="78" y="58"/>
                </a:cubicBezTo>
                <a:cubicBezTo>
                  <a:pt x="88" y="62"/>
                  <a:pt x="97" y="64"/>
                  <a:pt x="105" y="66"/>
                </a:cubicBezTo>
                <a:cubicBezTo>
                  <a:pt x="113" y="67"/>
                  <a:pt x="120" y="68"/>
                  <a:pt x="126" y="68"/>
                </a:cubicBezTo>
                <a:cubicBezTo>
                  <a:pt x="125" y="60"/>
                  <a:pt x="125" y="53"/>
                  <a:pt x="126" y="46"/>
                </a:cubicBezTo>
                <a:cubicBezTo>
                  <a:pt x="127" y="39"/>
                  <a:pt x="129" y="33"/>
                  <a:pt x="133" y="27"/>
                </a:cubicBezTo>
                <a:cubicBezTo>
                  <a:pt x="136" y="21"/>
                  <a:pt x="140" y="16"/>
                  <a:pt x="146" y="12"/>
                </a:cubicBezTo>
                <a:cubicBezTo>
                  <a:pt x="151" y="8"/>
                  <a:pt x="158" y="5"/>
                  <a:pt x="166" y="3"/>
                </a:cubicBezTo>
                <a:cubicBezTo>
                  <a:pt x="175" y="0"/>
                  <a:pt x="184" y="1"/>
                  <a:pt x="192" y="3"/>
                </a:cubicBezTo>
                <a:cubicBezTo>
                  <a:pt x="201" y="6"/>
                  <a:pt x="208" y="11"/>
                  <a:pt x="214" y="18"/>
                </a:cubicBezTo>
                <a:cubicBezTo>
                  <a:pt x="217" y="18"/>
                  <a:pt x="221" y="17"/>
                  <a:pt x="227" y="16"/>
                </a:cubicBezTo>
                <a:cubicBezTo>
                  <a:pt x="233" y="14"/>
                  <a:pt x="240" y="11"/>
                  <a:pt x="248" y="6"/>
                </a:cubicBezTo>
                <a:cubicBezTo>
                  <a:pt x="248" y="8"/>
                  <a:pt x="247" y="10"/>
                  <a:pt x="246" y="13"/>
                </a:cubicBezTo>
                <a:cubicBezTo>
                  <a:pt x="244" y="15"/>
                  <a:pt x="243" y="18"/>
                  <a:pt x="241" y="21"/>
                </a:cubicBezTo>
                <a:cubicBezTo>
                  <a:pt x="239" y="24"/>
                  <a:pt x="237" y="27"/>
                  <a:pt x="234" y="29"/>
                </a:cubicBezTo>
                <a:cubicBezTo>
                  <a:pt x="231" y="32"/>
                  <a:pt x="228" y="34"/>
                  <a:pt x="225" y="36"/>
                </a:cubicBezTo>
                <a:cubicBezTo>
                  <a:pt x="228" y="35"/>
                  <a:pt x="231" y="35"/>
                  <a:pt x="234" y="34"/>
                </a:cubicBezTo>
                <a:cubicBezTo>
                  <a:pt x="237" y="33"/>
                  <a:pt x="240" y="32"/>
                  <a:pt x="244" y="31"/>
                </a:cubicBezTo>
                <a:cubicBezTo>
                  <a:pt x="248" y="30"/>
                  <a:pt x="252" y="28"/>
                  <a:pt x="256" y="26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anchor="ctr"/>
          <a:lstStyle/>
          <a:p>
            <a:pPr algn="ctr"/>
            <a:endParaRPr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45" name="椭圆 44">
            <a:extLst>
              <a:ext uri="{FF2B5EF4-FFF2-40B4-BE49-F238E27FC236}">
                <a16:creationId xmlns:a16="http://schemas.microsoft.com/office/drawing/2014/main" id="{5DDF4004-A1A8-4DA8-9E95-89EEA422A729}"/>
              </a:ext>
            </a:extLst>
          </p:cNvPr>
          <p:cNvSpPr/>
          <p:nvPr/>
        </p:nvSpPr>
        <p:spPr>
          <a:xfrm>
            <a:off x="4348122" y="2811652"/>
            <a:ext cx="844034" cy="844034"/>
          </a:xfrm>
          <a:prstGeom prst="ellipse">
            <a:avLst/>
          </a:prstGeom>
          <a:solidFill>
            <a:schemeClr val="accent1">
              <a:lumMod val="100000"/>
            </a:schemeClr>
          </a:solidFill>
          <a:ln w="12700">
            <a:miter lim="400000"/>
          </a:ln>
        </p:spPr>
        <p:txBody>
          <a:bodyPr anchor="ctr"/>
          <a:lstStyle/>
          <a:p>
            <a:pPr algn="ctr"/>
            <a:endParaRPr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46" name="任意多边形: 形状 45">
            <a:extLst>
              <a:ext uri="{FF2B5EF4-FFF2-40B4-BE49-F238E27FC236}">
                <a16:creationId xmlns:a16="http://schemas.microsoft.com/office/drawing/2014/main" id="{5458680E-3030-4496-99A1-992B0E4586C2}"/>
              </a:ext>
            </a:extLst>
          </p:cNvPr>
          <p:cNvSpPr/>
          <p:nvPr/>
        </p:nvSpPr>
        <p:spPr>
          <a:xfrm>
            <a:off x="4591940" y="3091556"/>
            <a:ext cx="344681" cy="288042"/>
          </a:xfrm>
          <a:custGeom>
            <a:gdLst>
              <a:gd fmla="*/ 256 w 256" name="T0"/>
              <a:gd fmla="*/ 26 h 215" name="T1"/>
              <a:gd fmla="*/ 246 w 256" name="T2"/>
              <a:gd fmla="*/ 40 h 215" name="T3"/>
              <a:gd fmla="*/ 229 w 256" name="T4"/>
              <a:gd fmla="*/ 55 h 215" name="T5"/>
              <a:gd fmla="*/ 230 w 256" name="T6"/>
              <a:gd fmla="*/ 59 h 215" name="T7"/>
              <a:gd fmla="*/ 230 w 256" name="T8"/>
              <a:gd fmla="*/ 63 h 215" name="T9"/>
              <a:gd fmla="*/ 227 w 256" name="T10"/>
              <a:gd fmla="*/ 90 h 215" name="T11"/>
              <a:gd fmla="*/ 219 w 256" name="T12"/>
              <a:gd fmla="*/ 119 h 215" name="T13"/>
              <a:gd fmla="*/ 204 w 256" name="T14"/>
              <a:gd fmla="*/ 148 h 215" name="T15"/>
              <a:gd fmla="*/ 184 w 256" name="T16"/>
              <a:gd fmla="*/ 174 h 215" name="T17"/>
              <a:gd fmla="*/ 156 w 256" name="T18"/>
              <a:gd fmla="*/ 196 h 215" name="T19"/>
              <a:gd fmla="*/ 122 w 256" name="T20"/>
              <a:gd fmla="*/ 210 h 215" name="T21"/>
              <a:gd fmla="*/ 78 w 256" name="T22"/>
              <a:gd fmla="*/ 215 h 215" name="T23"/>
              <a:gd fmla="*/ 59 w 256" name="T24"/>
              <a:gd fmla="*/ 214 h 215" name="T25"/>
              <a:gd fmla="*/ 38 w 256" name="T26"/>
              <a:gd fmla="*/ 210 h 215" name="T27"/>
              <a:gd fmla="*/ 18 w 256" name="T28"/>
              <a:gd fmla="*/ 203 h 215" name="T29"/>
              <a:gd fmla="*/ 0 w 256" name="T30"/>
              <a:gd fmla="*/ 191 h 215" name="T31"/>
              <a:gd fmla="*/ 42 w 256" name="T32"/>
              <a:gd fmla="*/ 188 h 215" name="T33"/>
              <a:gd fmla="*/ 78 w 256" name="T34"/>
              <a:gd fmla="*/ 169 h 215" name="T35"/>
              <a:gd fmla="*/ 68 w 256" name="T36"/>
              <a:gd fmla="*/ 168 h 215" name="T37"/>
              <a:gd fmla="*/ 55 w 256" name="T38"/>
              <a:gd fmla="*/ 164 h 215" name="T39"/>
              <a:gd fmla="*/ 41 w 256" name="T40"/>
              <a:gd fmla="*/ 153 h 215" name="T41"/>
              <a:gd fmla="*/ 29 w 256" name="T42"/>
              <a:gd fmla="*/ 132 h 215" name="T43"/>
              <a:gd fmla="*/ 33 w 256" name="T44"/>
              <a:gd fmla="*/ 133 h 215" name="T45"/>
              <a:gd fmla="*/ 40 w 256" name="T46"/>
              <a:gd fmla="*/ 132 h 215" name="T47"/>
              <a:gd fmla="*/ 46 w 256" name="T48"/>
              <a:gd fmla="*/ 132 h 215" name="T49"/>
              <a:gd fmla="*/ 52 w 256" name="T50"/>
              <a:gd fmla="*/ 131 h 215" name="T51"/>
              <a:gd fmla="*/ 29 w 256" name="T52"/>
              <a:gd fmla="*/ 119 h 215" name="T53"/>
              <a:gd fmla="*/ 17 w 256" name="T54"/>
              <a:gd fmla="*/ 103 h 215" name="T55"/>
              <a:gd fmla="*/ 12 w 256" name="T56"/>
              <a:gd fmla="*/ 88 h 215" name="T57"/>
              <a:gd fmla="*/ 11 w 256" name="T58"/>
              <a:gd fmla="*/ 77 h 215" name="T59"/>
              <a:gd fmla="*/ 21 w 256" name="T60"/>
              <a:gd fmla="*/ 82 h 215" name="T61"/>
              <a:gd fmla="*/ 34 w 256" name="T62"/>
              <a:gd fmla="*/ 84 h 215" name="T63"/>
              <a:gd fmla="*/ 17 w 256" name="T64"/>
              <a:gd fmla="*/ 65 h 215" name="T65"/>
              <a:gd fmla="*/ 11 w 256" name="T66"/>
              <a:gd fmla="*/ 46 h 215" name="T67"/>
              <a:gd fmla="*/ 12 w 256" name="T68"/>
              <a:gd fmla="*/ 28 h 215" name="T69"/>
              <a:gd fmla="*/ 17 w 256" name="T70"/>
              <a:gd fmla="*/ 12 h 215" name="T71"/>
              <a:gd fmla="*/ 49 w 256" name="T72"/>
              <a:gd fmla="*/ 41 h 215" name="T73"/>
              <a:gd fmla="*/ 78 w 256" name="T74"/>
              <a:gd fmla="*/ 58 h 215" name="T75"/>
              <a:gd fmla="*/ 105 w 256" name="T76"/>
              <a:gd fmla="*/ 66 h 215" name="T77"/>
              <a:gd fmla="*/ 126 w 256" name="T78"/>
              <a:gd fmla="*/ 68 h 215" name="T79"/>
              <a:gd fmla="*/ 126 w 256" name="T80"/>
              <a:gd fmla="*/ 46 h 215" name="T81"/>
              <a:gd fmla="*/ 133 w 256" name="T82"/>
              <a:gd fmla="*/ 27 h 215" name="T83"/>
              <a:gd fmla="*/ 146 w 256" name="T84"/>
              <a:gd fmla="*/ 12 h 215" name="T85"/>
              <a:gd fmla="*/ 166 w 256" name="T86"/>
              <a:gd fmla="*/ 3 h 215" name="T87"/>
              <a:gd fmla="*/ 192 w 256" name="T88"/>
              <a:gd fmla="*/ 3 h 215" name="T89"/>
              <a:gd fmla="*/ 214 w 256" name="T90"/>
              <a:gd fmla="*/ 18 h 215" name="T91"/>
              <a:gd fmla="*/ 227 w 256" name="T92"/>
              <a:gd fmla="*/ 16 h 215" name="T93"/>
              <a:gd fmla="*/ 248 w 256" name="T94"/>
              <a:gd fmla="*/ 6 h 215" name="T95"/>
              <a:gd fmla="*/ 246 w 256" name="T96"/>
              <a:gd fmla="*/ 13 h 215" name="T97"/>
              <a:gd fmla="*/ 241 w 256" name="T98"/>
              <a:gd fmla="*/ 21 h 215" name="T99"/>
              <a:gd fmla="*/ 234 w 256" name="T100"/>
              <a:gd fmla="*/ 29 h 215" name="T101"/>
              <a:gd fmla="*/ 225 w 256" name="T102"/>
              <a:gd fmla="*/ 36 h 215" name="T103"/>
              <a:gd fmla="*/ 234 w 256" name="T104"/>
              <a:gd fmla="*/ 34 h 215" name="T105"/>
              <a:gd fmla="*/ 244 w 256" name="T106"/>
              <a:gd fmla="*/ 31 h 215" name="T107"/>
              <a:gd fmla="*/ 256 w 256" name="T108"/>
              <a:gd fmla="*/ 26 h 215" name="T10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b="b" l="0" r="r" t="0"/>
            <a:pathLst>
              <a:path h="215" w="256">
                <a:moveTo>
                  <a:pt x="256" y="26"/>
                </a:moveTo>
                <a:cubicBezTo>
                  <a:pt x="254" y="30"/>
                  <a:pt x="251" y="35"/>
                  <a:pt x="246" y="40"/>
                </a:cubicBezTo>
                <a:cubicBezTo>
                  <a:pt x="242" y="46"/>
                  <a:pt x="236" y="51"/>
                  <a:pt x="229" y="55"/>
                </a:cubicBezTo>
                <a:cubicBezTo>
                  <a:pt x="229" y="56"/>
                  <a:pt x="230" y="58"/>
                  <a:pt x="230" y="59"/>
                </a:cubicBezTo>
                <a:cubicBezTo>
                  <a:pt x="230" y="60"/>
                  <a:pt x="230" y="62"/>
                  <a:pt x="230" y="63"/>
                </a:cubicBezTo>
                <a:cubicBezTo>
                  <a:pt x="230" y="71"/>
                  <a:pt x="229" y="80"/>
                  <a:pt x="227" y="90"/>
                </a:cubicBezTo>
                <a:cubicBezTo>
                  <a:pt x="225" y="99"/>
                  <a:pt x="222" y="109"/>
                  <a:pt x="219" y="119"/>
                </a:cubicBezTo>
                <a:cubicBezTo>
                  <a:pt x="215" y="128"/>
                  <a:pt x="210" y="138"/>
                  <a:pt x="204" y="148"/>
                </a:cubicBezTo>
                <a:cubicBezTo>
                  <a:pt x="198" y="157"/>
                  <a:pt x="192" y="166"/>
                  <a:pt x="184" y="174"/>
                </a:cubicBezTo>
                <a:cubicBezTo>
                  <a:pt x="176" y="183"/>
                  <a:pt x="166" y="190"/>
                  <a:pt x="156" y="196"/>
                </a:cubicBezTo>
                <a:cubicBezTo>
                  <a:pt x="146" y="202"/>
                  <a:pt x="135" y="207"/>
                  <a:pt x="122" y="210"/>
                </a:cubicBezTo>
                <a:cubicBezTo>
                  <a:pt x="107" y="213"/>
                  <a:pt x="93" y="215"/>
                  <a:pt x="78" y="215"/>
                </a:cubicBezTo>
                <a:cubicBezTo>
                  <a:pt x="72" y="215"/>
                  <a:pt x="65" y="215"/>
                  <a:pt x="59" y="214"/>
                </a:cubicBezTo>
                <a:cubicBezTo>
                  <a:pt x="52" y="213"/>
                  <a:pt x="45" y="212"/>
                  <a:pt x="38" y="210"/>
                </a:cubicBezTo>
                <a:cubicBezTo>
                  <a:pt x="32" y="208"/>
                  <a:pt x="25" y="206"/>
                  <a:pt x="18" y="203"/>
                </a:cubicBezTo>
                <a:cubicBezTo>
                  <a:pt x="12" y="200"/>
                  <a:pt x="6" y="196"/>
                  <a:pt x="0" y="191"/>
                </a:cubicBezTo>
                <a:cubicBezTo>
                  <a:pt x="15" y="193"/>
                  <a:pt x="29" y="192"/>
                  <a:pt x="42" y="188"/>
                </a:cubicBezTo>
                <a:cubicBezTo>
                  <a:pt x="55" y="183"/>
                  <a:pt x="67" y="177"/>
                  <a:pt x="78" y="169"/>
                </a:cubicBezTo>
                <a:cubicBezTo>
                  <a:pt x="76" y="169"/>
                  <a:pt x="72" y="168"/>
                  <a:pt x="68" y="168"/>
                </a:cubicBezTo>
                <a:cubicBezTo>
                  <a:pt x="64" y="167"/>
                  <a:pt x="60" y="166"/>
                  <a:pt x="55" y="164"/>
                </a:cubicBezTo>
                <a:cubicBezTo>
                  <a:pt x="51" y="161"/>
                  <a:pt x="46" y="158"/>
                  <a:pt x="41" y="153"/>
                </a:cubicBezTo>
                <a:cubicBezTo>
                  <a:pt x="36" y="148"/>
                  <a:pt x="32" y="141"/>
                  <a:pt x="29" y="132"/>
                </a:cubicBezTo>
                <a:cubicBezTo>
                  <a:pt x="30" y="132"/>
                  <a:pt x="31" y="132"/>
                  <a:pt x="33" y="133"/>
                </a:cubicBezTo>
                <a:cubicBezTo>
                  <a:pt x="35" y="133"/>
                  <a:pt x="37" y="133"/>
                  <a:pt x="40" y="132"/>
                </a:cubicBezTo>
                <a:cubicBezTo>
                  <a:pt x="42" y="132"/>
                  <a:pt x="44" y="132"/>
                  <a:pt x="46" y="132"/>
                </a:cubicBezTo>
                <a:cubicBezTo>
                  <a:pt x="49" y="131"/>
                  <a:pt x="51" y="131"/>
                  <a:pt x="52" y="131"/>
                </a:cubicBezTo>
                <a:cubicBezTo>
                  <a:pt x="42" y="128"/>
                  <a:pt x="35" y="124"/>
                  <a:pt x="29" y="119"/>
                </a:cubicBezTo>
                <a:cubicBezTo>
                  <a:pt x="23" y="113"/>
                  <a:pt x="19" y="108"/>
                  <a:pt x="17" y="103"/>
                </a:cubicBezTo>
                <a:cubicBezTo>
                  <a:pt x="14" y="98"/>
                  <a:pt x="12" y="93"/>
                  <a:pt x="12" y="88"/>
                </a:cubicBezTo>
                <a:cubicBezTo>
                  <a:pt x="11" y="83"/>
                  <a:pt x="11" y="79"/>
                  <a:pt x="11" y="77"/>
                </a:cubicBezTo>
                <a:cubicBezTo>
                  <a:pt x="13" y="78"/>
                  <a:pt x="17" y="80"/>
                  <a:pt x="21" y="82"/>
                </a:cubicBezTo>
                <a:cubicBezTo>
                  <a:pt x="26" y="83"/>
                  <a:pt x="30" y="84"/>
                  <a:pt x="34" y="84"/>
                </a:cubicBezTo>
                <a:cubicBezTo>
                  <a:pt x="26" y="77"/>
                  <a:pt x="21" y="71"/>
                  <a:pt x="17" y="65"/>
                </a:cubicBezTo>
                <a:cubicBezTo>
                  <a:pt x="14" y="58"/>
                  <a:pt x="12" y="52"/>
                  <a:pt x="11" y="46"/>
                </a:cubicBezTo>
                <a:cubicBezTo>
                  <a:pt x="10" y="40"/>
                  <a:pt x="11" y="34"/>
                  <a:pt x="12" y="28"/>
                </a:cubicBezTo>
                <a:cubicBezTo>
                  <a:pt x="13" y="23"/>
                  <a:pt x="15" y="17"/>
                  <a:pt x="17" y="12"/>
                </a:cubicBezTo>
                <a:cubicBezTo>
                  <a:pt x="28" y="24"/>
                  <a:pt x="38" y="33"/>
                  <a:pt x="49" y="41"/>
                </a:cubicBezTo>
                <a:cubicBezTo>
                  <a:pt x="59" y="48"/>
                  <a:pt x="69" y="54"/>
                  <a:pt x="78" y="58"/>
                </a:cubicBezTo>
                <a:cubicBezTo>
                  <a:pt x="88" y="62"/>
                  <a:pt x="97" y="64"/>
                  <a:pt x="105" y="66"/>
                </a:cubicBezTo>
                <a:cubicBezTo>
                  <a:pt x="113" y="67"/>
                  <a:pt x="120" y="68"/>
                  <a:pt x="126" y="68"/>
                </a:cubicBezTo>
                <a:cubicBezTo>
                  <a:pt x="125" y="60"/>
                  <a:pt x="125" y="53"/>
                  <a:pt x="126" y="46"/>
                </a:cubicBezTo>
                <a:cubicBezTo>
                  <a:pt x="127" y="39"/>
                  <a:pt x="129" y="33"/>
                  <a:pt x="133" y="27"/>
                </a:cubicBezTo>
                <a:cubicBezTo>
                  <a:pt x="136" y="21"/>
                  <a:pt x="140" y="16"/>
                  <a:pt x="146" y="12"/>
                </a:cubicBezTo>
                <a:cubicBezTo>
                  <a:pt x="151" y="8"/>
                  <a:pt x="158" y="5"/>
                  <a:pt x="166" y="3"/>
                </a:cubicBezTo>
                <a:cubicBezTo>
                  <a:pt x="175" y="0"/>
                  <a:pt x="184" y="1"/>
                  <a:pt x="192" y="3"/>
                </a:cubicBezTo>
                <a:cubicBezTo>
                  <a:pt x="201" y="6"/>
                  <a:pt x="208" y="11"/>
                  <a:pt x="214" y="18"/>
                </a:cubicBezTo>
                <a:cubicBezTo>
                  <a:pt x="217" y="18"/>
                  <a:pt x="221" y="17"/>
                  <a:pt x="227" y="16"/>
                </a:cubicBezTo>
                <a:cubicBezTo>
                  <a:pt x="233" y="14"/>
                  <a:pt x="240" y="11"/>
                  <a:pt x="248" y="6"/>
                </a:cubicBezTo>
                <a:cubicBezTo>
                  <a:pt x="248" y="8"/>
                  <a:pt x="247" y="10"/>
                  <a:pt x="246" y="13"/>
                </a:cubicBezTo>
                <a:cubicBezTo>
                  <a:pt x="244" y="15"/>
                  <a:pt x="243" y="18"/>
                  <a:pt x="241" y="21"/>
                </a:cubicBezTo>
                <a:cubicBezTo>
                  <a:pt x="239" y="24"/>
                  <a:pt x="237" y="27"/>
                  <a:pt x="234" y="29"/>
                </a:cubicBezTo>
                <a:cubicBezTo>
                  <a:pt x="231" y="32"/>
                  <a:pt x="228" y="34"/>
                  <a:pt x="225" y="36"/>
                </a:cubicBezTo>
                <a:cubicBezTo>
                  <a:pt x="228" y="35"/>
                  <a:pt x="231" y="35"/>
                  <a:pt x="234" y="34"/>
                </a:cubicBezTo>
                <a:cubicBezTo>
                  <a:pt x="237" y="33"/>
                  <a:pt x="240" y="32"/>
                  <a:pt x="244" y="31"/>
                </a:cubicBezTo>
                <a:cubicBezTo>
                  <a:pt x="248" y="30"/>
                  <a:pt x="252" y="28"/>
                  <a:pt x="256" y="26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anchor="ctr"/>
          <a:lstStyle/>
          <a:p>
            <a:pPr algn="ctr"/>
            <a:endParaRPr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47" name="椭圆 46">
            <a:extLst>
              <a:ext uri="{FF2B5EF4-FFF2-40B4-BE49-F238E27FC236}">
                <a16:creationId xmlns:a16="http://schemas.microsoft.com/office/drawing/2014/main" id="{64453304-9845-41D6-8ABE-3F38C667D8C9}"/>
              </a:ext>
            </a:extLst>
          </p:cNvPr>
          <p:cNvSpPr/>
          <p:nvPr/>
        </p:nvSpPr>
        <p:spPr>
          <a:xfrm>
            <a:off x="6366669" y="3323971"/>
            <a:ext cx="583980" cy="583980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anchor="ctr"/>
          <a:lstStyle/>
          <a:p>
            <a:pPr algn="ctr"/>
            <a:endParaRPr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48" name="任意多边形: 形状 47">
            <a:extLst>
              <a:ext uri="{FF2B5EF4-FFF2-40B4-BE49-F238E27FC236}">
                <a16:creationId xmlns:a16="http://schemas.microsoft.com/office/drawing/2014/main" id="{4B9C2E06-A0E0-4066-8DCC-E913EAB6C53C}"/>
              </a:ext>
            </a:extLst>
          </p:cNvPr>
          <p:cNvSpPr/>
          <p:nvPr/>
        </p:nvSpPr>
        <p:spPr>
          <a:xfrm>
            <a:off x="6528337" y="3499245"/>
            <a:ext cx="242773" cy="202880"/>
          </a:xfrm>
          <a:custGeom>
            <a:gdLst>
              <a:gd fmla="*/ 256 w 256" name="T0"/>
              <a:gd fmla="*/ 26 h 215" name="T1"/>
              <a:gd fmla="*/ 246 w 256" name="T2"/>
              <a:gd fmla="*/ 40 h 215" name="T3"/>
              <a:gd fmla="*/ 229 w 256" name="T4"/>
              <a:gd fmla="*/ 55 h 215" name="T5"/>
              <a:gd fmla="*/ 230 w 256" name="T6"/>
              <a:gd fmla="*/ 59 h 215" name="T7"/>
              <a:gd fmla="*/ 230 w 256" name="T8"/>
              <a:gd fmla="*/ 63 h 215" name="T9"/>
              <a:gd fmla="*/ 227 w 256" name="T10"/>
              <a:gd fmla="*/ 90 h 215" name="T11"/>
              <a:gd fmla="*/ 219 w 256" name="T12"/>
              <a:gd fmla="*/ 119 h 215" name="T13"/>
              <a:gd fmla="*/ 204 w 256" name="T14"/>
              <a:gd fmla="*/ 148 h 215" name="T15"/>
              <a:gd fmla="*/ 184 w 256" name="T16"/>
              <a:gd fmla="*/ 174 h 215" name="T17"/>
              <a:gd fmla="*/ 156 w 256" name="T18"/>
              <a:gd fmla="*/ 196 h 215" name="T19"/>
              <a:gd fmla="*/ 122 w 256" name="T20"/>
              <a:gd fmla="*/ 210 h 215" name="T21"/>
              <a:gd fmla="*/ 78 w 256" name="T22"/>
              <a:gd fmla="*/ 215 h 215" name="T23"/>
              <a:gd fmla="*/ 59 w 256" name="T24"/>
              <a:gd fmla="*/ 214 h 215" name="T25"/>
              <a:gd fmla="*/ 38 w 256" name="T26"/>
              <a:gd fmla="*/ 210 h 215" name="T27"/>
              <a:gd fmla="*/ 18 w 256" name="T28"/>
              <a:gd fmla="*/ 203 h 215" name="T29"/>
              <a:gd fmla="*/ 0 w 256" name="T30"/>
              <a:gd fmla="*/ 191 h 215" name="T31"/>
              <a:gd fmla="*/ 42 w 256" name="T32"/>
              <a:gd fmla="*/ 188 h 215" name="T33"/>
              <a:gd fmla="*/ 78 w 256" name="T34"/>
              <a:gd fmla="*/ 169 h 215" name="T35"/>
              <a:gd fmla="*/ 68 w 256" name="T36"/>
              <a:gd fmla="*/ 168 h 215" name="T37"/>
              <a:gd fmla="*/ 55 w 256" name="T38"/>
              <a:gd fmla="*/ 164 h 215" name="T39"/>
              <a:gd fmla="*/ 41 w 256" name="T40"/>
              <a:gd fmla="*/ 153 h 215" name="T41"/>
              <a:gd fmla="*/ 29 w 256" name="T42"/>
              <a:gd fmla="*/ 132 h 215" name="T43"/>
              <a:gd fmla="*/ 33 w 256" name="T44"/>
              <a:gd fmla="*/ 133 h 215" name="T45"/>
              <a:gd fmla="*/ 40 w 256" name="T46"/>
              <a:gd fmla="*/ 132 h 215" name="T47"/>
              <a:gd fmla="*/ 46 w 256" name="T48"/>
              <a:gd fmla="*/ 132 h 215" name="T49"/>
              <a:gd fmla="*/ 52 w 256" name="T50"/>
              <a:gd fmla="*/ 131 h 215" name="T51"/>
              <a:gd fmla="*/ 29 w 256" name="T52"/>
              <a:gd fmla="*/ 119 h 215" name="T53"/>
              <a:gd fmla="*/ 17 w 256" name="T54"/>
              <a:gd fmla="*/ 103 h 215" name="T55"/>
              <a:gd fmla="*/ 12 w 256" name="T56"/>
              <a:gd fmla="*/ 88 h 215" name="T57"/>
              <a:gd fmla="*/ 11 w 256" name="T58"/>
              <a:gd fmla="*/ 77 h 215" name="T59"/>
              <a:gd fmla="*/ 21 w 256" name="T60"/>
              <a:gd fmla="*/ 82 h 215" name="T61"/>
              <a:gd fmla="*/ 34 w 256" name="T62"/>
              <a:gd fmla="*/ 84 h 215" name="T63"/>
              <a:gd fmla="*/ 17 w 256" name="T64"/>
              <a:gd fmla="*/ 65 h 215" name="T65"/>
              <a:gd fmla="*/ 11 w 256" name="T66"/>
              <a:gd fmla="*/ 46 h 215" name="T67"/>
              <a:gd fmla="*/ 12 w 256" name="T68"/>
              <a:gd fmla="*/ 28 h 215" name="T69"/>
              <a:gd fmla="*/ 17 w 256" name="T70"/>
              <a:gd fmla="*/ 12 h 215" name="T71"/>
              <a:gd fmla="*/ 49 w 256" name="T72"/>
              <a:gd fmla="*/ 41 h 215" name="T73"/>
              <a:gd fmla="*/ 78 w 256" name="T74"/>
              <a:gd fmla="*/ 58 h 215" name="T75"/>
              <a:gd fmla="*/ 105 w 256" name="T76"/>
              <a:gd fmla="*/ 66 h 215" name="T77"/>
              <a:gd fmla="*/ 126 w 256" name="T78"/>
              <a:gd fmla="*/ 68 h 215" name="T79"/>
              <a:gd fmla="*/ 126 w 256" name="T80"/>
              <a:gd fmla="*/ 46 h 215" name="T81"/>
              <a:gd fmla="*/ 133 w 256" name="T82"/>
              <a:gd fmla="*/ 27 h 215" name="T83"/>
              <a:gd fmla="*/ 146 w 256" name="T84"/>
              <a:gd fmla="*/ 12 h 215" name="T85"/>
              <a:gd fmla="*/ 166 w 256" name="T86"/>
              <a:gd fmla="*/ 3 h 215" name="T87"/>
              <a:gd fmla="*/ 192 w 256" name="T88"/>
              <a:gd fmla="*/ 3 h 215" name="T89"/>
              <a:gd fmla="*/ 214 w 256" name="T90"/>
              <a:gd fmla="*/ 18 h 215" name="T91"/>
              <a:gd fmla="*/ 227 w 256" name="T92"/>
              <a:gd fmla="*/ 16 h 215" name="T93"/>
              <a:gd fmla="*/ 248 w 256" name="T94"/>
              <a:gd fmla="*/ 6 h 215" name="T95"/>
              <a:gd fmla="*/ 246 w 256" name="T96"/>
              <a:gd fmla="*/ 13 h 215" name="T97"/>
              <a:gd fmla="*/ 241 w 256" name="T98"/>
              <a:gd fmla="*/ 21 h 215" name="T99"/>
              <a:gd fmla="*/ 234 w 256" name="T100"/>
              <a:gd fmla="*/ 29 h 215" name="T101"/>
              <a:gd fmla="*/ 225 w 256" name="T102"/>
              <a:gd fmla="*/ 36 h 215" name="T103"/>
              <a:gd fmla="*/ 234 w 256" name="T104"/>
              <a:gd fmla="*/ 34 h 215" name="T105"/>
              <a:gd fmla="*/ 244 w 256" name="T106"/>
              <a:gd fmla="*/ 31 h 215" name="T107"/>
              <a:gd fmla="*/ 256 w 256" name="T108"/>
              <a:gd fmla="*/ 26 h 215" name="T10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b="b" l="0" r="r" t="0"/>
            <a:pathLst>
              <a:path h="215" w="256">
                <a:moveTo>
                  <a:pt x="256" y="26"/>
                </a:moveTo>
                <a:cubicBezTo>
                  <a:pt x="254" y="30"/>
                  <a:pt x="251" y="35"/>
                  <a:pt x="246" y="40"/>
                </a:cubicBezTo>
                <a:cubicBezTo>
                  <a:pt x="242" y="46"/>
                  <a:pt x="236" y="51"/>
                  <a:pt x="229" y="55"/>
                </a:cubicBezTo>
                <a:cubicBezTo>
                  <a:pt x="229" y="56"/>
                  <a:pt x="230" y="58"/>
                  <a:pt x="230" y="59"/>
                </a:cubicBezTo>
                <a:cubicBezTo>
                  <a:pt x="230" y="60"/>
                  <a:pt x="230" y="62"/>
                  <a:pt x="230" y="63"/>
                </a:cubicBezTo>
                <a:cubicBezTo>
                  <a:pt x="230" y="71"/>
                  <a:pt x="229" y="80"/>
                  <a:pt x="227" y="90"/>
                </a:cubicBezTo>
                <a:cubicBezTo>
                  <a:pt x="225" y="99"/>
                  <a:pt x="222" y="109"/>
                  <a:pt x="219" y="119"/>
                </a:cubicBezTo>
                <a:cubicBezTo>
                  <a:pt x="215" y="128"/>
                  <a:pt x="210" y="138"/>
                  <a:pt x="204" y="148"/>
                </a:cubicBezTo>
                <a:cubicBezTo>
                  <a:pt x="198" y="157"/>
                  <a:pt x="192" y="166"/>
                  <a:pt x="184" y="174"/>
                </a:cubicBezTo>
                <a:cubicBezTo>
                  <a:pt x="176" y="183"/>
                  <a:pt x="166" y="190"/>
                  <a:pt x="156" y="196"/>
                </a:cubicBezTo>
                <a:cubicBezTo>
                  <a:pt x="146" y="202"/>
                  <a:pt x="135" y="207"/>
                  <a:pt x="122" y="210"/>
                </a:cubicBezTo>
                <a:cubicBezTo>
                  <a:pt x="107" y="213"/>
                  <a:pt x="93" y="215"/>
                  <a:pt x="78" y="215"/>
                </a:cubicBezTo>
                <a:cubicBezTo>
                  <a:pt x="72" y="215"/>
                  <a:pt x="65" y="215"/>
                  <a:pt x="59" y="214"/>
                </a:cubicBezTo>
                <a:cubicBezTo>
                  <a:pt x="52" y="213"/>
                  <a:pt x="45" y="212"/>
                  <a:pt x="38" y="210"/>
                </a:cubicBezTo>
                <a:cubicBezTo>
                  <a:pt x="32" y="208"/>
                  <a:pt x="25" y="206"/>
                  <a:pt x="18" y="203"/>
                </a:cubicBezTo>
                <a:cubicBezTo>
                  <a:pt x="12" y="200"/>
                  <a:pt x="6" y="196"/>
                  <a:pt x="0" y="191"/>
                </a:cubicBezTo>
                <a:cubicBezTo>
                  <a:pt x="15" y="193"/>
                  <a:pt x="29" y="192"/>
                  <a:pt x="42" y="188"/>
                </a:cubicBezTo>
                <a:cubicBezTo>
                  <a:pt x="55" y="183"/>
                  <a:pt x="67" y="177"/>
                  <a:pt x="78" y="169"/>
                </a:cubicBezTo>
                <a:cubicBezTo>
                  <a:pt x="76" y="169"/>
                  <a:pt x="72" y="168"/>
                  <a:pt x="68" y="168"/>
                </a:cubicBezTo>
                <a:cubicBezTo>
                  <a:pt x="64" y="167"/>
                  <a:pt x="60" y="166"/>
                  <a:pt x="55" y="164"/>
                </a:cubicBezTo>
                <a:cubicBezTo>
                  <a:pt x="51" y="161"/>
                  <a:pt x="46" y="158"/>
                  <a:pt x="41" y="153"/>
                </a:cubicBezTo>
                <a:cubicBezTo>
                  <a:pt x="36" y="148"/>
                  <a:pt x="32" y="141"/>
                  <a:pt x="29" y="132"/>
                </a:cubicBezTo>
                <a:cubicBezTo>
                  <a:pt x="30" y="132"/>
                  <a:pt x="31" y="132"/>
                  <a:pt x="33" y="133"/>
                </a:cubicBezTo>
                <a:cubicBezTo>
                  <a:pt x="35" y="133"/>
                  <a:pt x="37" y="133"/>
                  <a:pt x="40" y="132"/>
                </a:cubicBezTo>
                <a:cubicBezTo>
                  <a:pt x="42" y="132"/>
                  <a:pt x="44" y="132"/>
                  <a:pt x="46" y="132"/>
                </a:cubicBezTo>
                <a:cubicBezTo>
                  <a:pt x="49" y="131"/>
                  <a:pt x="51" y="131"/>
                  <a:pt x="52" y="131"/>
                </a:cubicBezTo>
                <a:cubicBezTo>
                  <a:pt x="42" y="128"/>
                  <a:pt x="35" y="124"/>
                  <a:pt x="29" y="119"/>
                </a:cubicBezTo>
                <a:cubicBezTo>
                  <a:pt x="23" y="113"/>
                  <a:pt x="19" y="108"/>
                  <a:pt x="17" y="103"/>
                </a:cubicBezTo>
                <a:cubicBezTo>
                  <a:pt x="14" y="98"/>
                  <a:pt x="12" y="93"/>
                  <a:pt x="12" y="88"/>
                </a:cubicBezTo>
                <a:cubicBezTo>
                  <a:pt x="11" y="83"/>
                  <a:pt x="11" y="79"/>
                  <a:pt x="11" y="77"/>
                </a:cubicBezTo>
                <a:cubicBezTo>
                  <a:pt x="13" y="78"/>
                  <a:pt x="17" y="80"/>
                  <a:pt x="21" y="82"/>
                </a:cubicBezTo>
                <a:cubicBezTo>
                  <a:pt x="26" y="83"/>
                  <a:pt x="30" y="84"/>
                  <a:pt x="34" y="84"/>
                </a:cubicBezTo>
                <a:cubicBezTo>
                  <a:pt x="26" y="77"/>
                  <a:pt x="21" y="71"/>
                  <a:pt x="17" y="65"/>
                </a:cubicBezTo>
                <a:cubicBezTo>
                  <a:pt x="14" y="58"/>
                  <a:pt x="12" y="52"/>
                  <a:pt x="11" y="46"/>
                </a:cubicBezTo>
                <a:cubicBezTo>
                  <a:pt x="10" y="40"/>
                  <a:pt x="11" y="34"/>
                  <a:pt x="12" y="28"/>
                </a:cubicBezTo>
                <a:cubicBezTo>
                  <a:pt x="13" y="23"/>
                  <a:pt x="15" y="17"/>
                  <a:pt x="17" y="12"/>
                </a:cubicBezTo>
                <a:cubicBezTo>
                  <a:pt x="28" y="24"/>
                  <a:pt x="38" y="33"/>
                  <a:pt x="49" y="41"/>
                </a:cubicBezTo>
                <a:cubicBezTo>
                  <a:pt x="59" y="48"/>
                  <a:pt x="69" y="54"/>
                  <a:pt x="78" y="58"/>
                </a:cubicBezTo>
                <a:cubicBezTo>
                  <a:pt x="88" y="62"/>
                  <a:pt x="97" y="64"/>
                  <a:pt x="105" y="66"/>
                </a:cubicBezTo>
                <a:cubicBezTo>
                  <a:pt x="113" y="67"/>
                  <a:pt x="120" y="68"/>
                  <a:pt x="126" y="68"/>
                </a:cubicBezTo>
                <a:cubicBezTo>
                  <a:pt x="125" y="60"/>
                  <a:pt x="125" y="53"/>
                  <a:pt x="126" y="46"/>
                </a:cubicBezTo>
                <a:cubicBezTo>
                  <a:pt x="127" y="39"/>
                  <a:pt x="129" y="33"/>
                  <a:pt x="133" y="27"/>
                </a:cubicBezTo>
                <a:cubicBezTo>
                  <a:pt x="136" y="21"/>
                  <a:pt x="140" y="16"/>
                  <a:pt x="146" y="12"/>
                </a:cubicBezTo>
                <a:cubicBezTo>
                  <a:pt x="151" y="8"/>
                  <a:pt x="158" y="5"/>
                  <a:pt x="166" y="3"/>
                </a:cubicBezTo>
                <a:cubicBezTo>
                  <a:pt x="175" y="0"/>
                  <a:pt x="184" y="1"/>
                  <a:pt x="192" y="3"/>
                </a:cubicBezTo>
                <a:cubicBezTo>
                  <a:pt x="201" y="6"/>
                  <a:pt x="208" y="11"/>
                  <a:pt x="214" y="18"/>
                </a:cubicBezTo>
                <a:cubicBezTo>
                  <a:pt x="217" y="18"/>
                  <a:pt x="221" y="17"/>
                  <a:pt x="227" y="16"/>
                </a:cubicBezTo>
                <a:cubicBezTo>
                  <a:pt x="233" y="14"/>
                  <a:pt x="240" y="11"/>
                  <a:pt x="248" y="6"/>
                </a:cubicBezTo>
                <a:cubicBezTo>
                  <a:pt x="248" y="8"/>
                  <a:pt x="247" y="10"/>
                  <a:pt x="246" y="13"/>
                </a:cubicBezTo>
                <a:cubicBezTo>
                  <a:pt x="244" y="15"/>
                  <a:pt x="243" y="18"/>
                  <a:pt x="241" y="21"/>
                </a:cubicBezTo>
                <a:cubicBezTo>
                  <a:pt x="239" y="24"/>
                  <a:pt x="237" y="27"/>
                  <a:pt x="234" y="29"/>
                </a:cubicBezTo>
                <a:cubicBezTo>
                  <a:pt x="231" y="32"/>
                  <a:pt x="228" y="34"/>
                  <a:pt x="225" y="36"/>
                </a:cubicBezTo>
                <a:cubicBezTo>
                  <a:pt x="228" y="35"/>
                  <a:pt x="231" y="35"/>
                  <a:pt x="234" y="34"/>
                </a:cubicBezTo>
                <a:cubicBezTo>
                  <a:pt x="237" y="33"/>
                  <a:pt x="240" y="32"/>
                  <a:pt x="244" y="31"/>
                </a:cubicBezTo>
                <a:cubicBezTo>
                  <a:pt x="248" y="30"/>
                  <a:pt x="252" y="28"/>
                  <a:pt x="256" y="26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anchor="ctr"/>
          <a:lstStyle/>
          <a:p>
            <a:pPr algn="ctr"/>
            <a:endParaRPr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0380B3CA-D5C9-4852-B758-B2D36BCB58CD}"/>
              </a:ext>
            </a:extLst>
          </p:cNvPr>
          <p:cNvSpPr/>
          <p:nvPr/>
        </p:nvSpPr>
        <p:spPr>
          <a:xfrm>
            <a:off x="8796301" y="2200914"/>
            <a:ext cx="2039319" cy="2359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a16="http://schemas.microsoft.com/office/drawing/2014/main" xmlns:lc="http://schemas.openxmlformats.org/drawingml/2006/lockedCanvas" xmlns:ma14="http://schemas.microsoft.com/office/mac/drawingml/2011/main" val="1"/>
            </a:ext>
          </a:extLst>
        </p:spPr>
        <p:txBody>
          <a:bodyPr anchor="ctr" bIns="0" lIns="0" rIns="0" tIns="0" wrap="none">
            <a:normAutofit/>
          </a:bodyPr>
          <a:lstStyle/>
          <a:p>
            <a:pPr>
              <a:lnSpc>
                <a:spcPct val="110000"/>
              </a:lnSpc>
            </a:pPr>
            <a:r>
              <a:rPr altLang="en-US" b="1" lang="zh-CN" spc="30" sz="1400">
                <a:solidFill>
                  <a:schemeClr val="accent2">
                    <a:lumMod val="100000"/>
                  </a:schemeClr>
                </a:solidFill>
                <a:ea charset="-122" panose="020b0503020204020204" pitchFamily="34" typeface="微软雅黑"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32152622-189C-4633-BAD4-E5C69E0B1B81}"/>
              </a:ext>
            </a:extLst>
          </p:cNvPr>
          <p:cNvSpPr/>
          <p:nvPr/>
        </p:nvSpPr>
        <p:spPr>
          <a:xfrm>
            <a:off x="8796300" y="2477641"/>
            <a:ext cx="2039319" cy="4641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a16="http://schemas.microsoft.com/office/drawing/2014/main" xmlns:lc="http://schemas.openxmlformats.org/drawingml/2006/lockedCanvas" xmlns:ma14="http://schemas.microsoft.com/office/mac/drawingml/2011/main" val="1"/>
            </a:ext>
          </a:extLst>
        </p:spPr>
        <p:txBody>
          <a:bodyPr bIns="25400" lIns="25400" rIns="25400" tIns="25400" wrap="square">
            <a:normAutofit/>
          </a:bodyPr>
          <a:lstStyle/>
          <a:p>
            <a:pPr>
              <a:lnSpc>
                <a:spcPct val="120000"/>
              </a:lnSpc>
            </a:pPr>
            <a:r>
              <a:rPr altLang="en-US" lang="zh-CN" sz="1000">
                <a:solidFill>
                  <a:schemeClr val="tx1"/>
                </a:solidFill>
                <a:ea charset="-122" panose="020b0503020204020204" pitchFamily="34" typeface="微软雅黑"/>
                <a:cs typeface="+mn-ea"/>
                <a:sym typeface="+mn-lt"/>
              </a:rPr>
              <a:t>此部分内容作为文字排版占位显示</a:t>
            </a:r>
            <a:br>
              <a:rPr altLang="en-US" lang="zh-CN" sz="1000">
                <a:solidFill>
                  <a:schemeClr val="tx1"/>
                </a:solidFill>
                <a:ea charset="-122" panose="020b0503020204020204" pitchFamily="34" typeface="微软雅黑"/>
                <a:cs typeface="+mn-ea"/>
                <a:sym typeface="+mn-lt"/>
              </a:rPr>
            </a:br>
            <a:r>
              <a:rPr altLang="en-US" lang="zh-CN" sz="1000">
                <a:solidFill>
                  <a:schemeClr val="tx1"/>
                </a:solidFill>
                <a:ea charset="-122" panose="020b0503020204020204" pitchFamily="34" typeface="微软雅黑"/>
                <a:cs typeface="+mn-ea"/>
                <a:sym typeface="+mn-lt"/>
              </a:rPr>
              <a:t>（建议使用主题字体）</a:t>
            </a: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3E7B1A26-FDF0-4EA0-B10D-0B5AB0B7A0BB}"/>
              </a:ext>
            </a:extLst>
          </p:cNvPr>
          <p:cNvSpPr/>
          <p:nvPr/>
        </p:nvSpPr>
        <p:spPr>
          <a:xfrm>
            <a:off x="1620960" y="5238255"/>
            <a:ext cx="2018230" cy="2359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a16="http://schemas.microsoft.com/office/drawing/2014/main" xmlns:lc="http://schemas.openxmlformats.org/drawingml/2006/lockedCanvas" xmlns:ma14="http://schemas.microsoft.com/office/mac/drawingml/2011/main" val="1"/>
            </a:ext>
          </a:extLst>
        </p:spPr>
        <p:txBody>
          <a:bodyPr anchor="ctr" bIns="0" lIns="0" rIns="0" tIns="0" wrap="none">
            <a:normAutofit/>
          </a:bodyPr>
          <a:lstStyle/>
          <a:p>
            <a:pPr>
              <a:lnSpc>
                <a:spcPct val="110000"/>
              </a:lnSpc>
            </a:pPr>
            <a:r>
              <a:rPr altLang="en-US" b="1" lang="zh-CN" spc="30" sz="1400">
                <a:solidFill>
                  <a:schemeClr val="accent3">
                    <a:lumMod val="100000"/>
                  </a:schemeClr>
                </a:solidFill>
                <a:ea charset="-122" panose="020b0503020204020204" pitchFamily="34" typeface="微软雅黑"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0917A1F7-DA3A-4D64-A726-1992A8A80BA3}"/>
              </a:ext>
            </a:extLst>
          </p:cNvPr>
          <p:cNvSpPr/>
          <p:nvPr/>
        </p:nvSpPr>
        <p:spPr>
          <a:xfrm>
            <a:off x="1620960" y="5514981"/>
            <a:ext cx="2018230" cy="4641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a16="http://schemas.microsoft.com/office/drawing/2014/main" xmlns:lc="http://schemas.openxmlformats.org/drawingml/2006/lockedCanvas" xmlns:ma14="http://schemas.microsoft.com/office/mac/drawingml/2011/main" val="1"/>
            </a:ext>
          </a:extLst>
        </p:spPr>
        <p:txBody>
          <a:bodyPr bIns="25400" lIns="25400" rIns="25400" tIns="25400" wrap="square">
            <a:normAutofit/>
          </a:bodyPr>
          <a:lstStyle/>
          <a:p>
            <a:pPr>
              <a:lnSpc>
                <a:spcPct val="120000"/>
              </a:lnSpc>
            </a:pPr>
            <a:r>
              <a:rPr altLang="en-US" lang="zh-CN" sz="1000">
                <a:solidFill>
                  <a:schemeClr val="tx1"/>
                </a:solidFill>
                <a:ea charset="-122" panose="020b0503020204020204" pitchFamily="34" typeface="微软雅黑"/>
                <a:cs typeface="+mn-ea"/>
                <a:sym typeface="+mn-lt"/>
              </a:rPr>
              <a:t>此部分内容作为文字排版占位显示</a:t>
            </a:r>
            <a:br>
              <a:rPr altLang="en-US" lang="zh-CN" sz="1000">
                <a:solidFill>
                  <a:schemeClr val="tx1"/>
                </a:solidFill>
                <a:ea charset="-122" panose="020b0503020204020204" pitchFamily="34" typeface="微软雅黑"/>
                <a:cs typeface="+mn-ea"/>
                <a:sym typeface="+mn-lt"/>
              </a:rPr>
            </a:br>
            <a:r>
              <a:rPr altLang="en-US" lang="zh-CN" sz="1000">
                <a:solidFill>
                  <a:schemeClr val="tx1"/>
                </a:solidFill>
                <a:ea charset="-122" panose="020b0503020204020204" pitchFamily="34" typeface="微软雅黑"/>
                <a:cs typeface="+mn-ea"/>
                <a:sym typeface="+mn-lt"/>
              </a:rPr>
              <a:t>（建议使用主题字体）</a:t>
            </a: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461430E7-1338-4237-9709-8E671D4BFDEE}"/>
              </a:ext>
            </a:extLst>
          </p:cNvPr>
          <p:cNvSpPr/>
          <p:nvPr/>
        </p:nvSpPr>
        <p:spPr>
          <a:xfrm>
            <a:off x="8526739" y="4390711"/>
            <a:ext cx="2039319" cy="2359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a16="http://schemas.microsoft.com/office/drawing/2014/main" xmlns:lc="http://schemas.openxmlformats.org/drawingml/2006/lockedCanvas" xmlns:ma14="http://schemas.microsoft.com/office/mac/drawingml/2011/main" val="1"/>
            </a:ext>
          </a:extLst>
        </p:spPr>
        <p:txBody>
          <a:bodyPr anchor="ctr" bIns="0" lIns="0" rIns="0" tIns="0" wrap="none">
            <a:normAutofit/>
          </a:bodyPr>
          <a:lstStyle/>
          <a:p>
            <a:pPr>
              <a:lnSpc>
                <a:spcPct val="110000"/>
              </a:lnSpc>
            </a:pPr>
            <a:r>
              <a:rPr altLang="en-US" b="1" lang="zh-CN" spc="30" sz="1400">
                <a:solidFill>
                  <a:schemeClr val="accent4">
                    <a:lumMod val="100000"/>
                  </a:schemeClr>
                </a:solidFill>
                <a:ea charset="-122" panose="020b0503020204020204" pitchFamily="34" typeface="微软雅黑"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693FE0CA-5363-4905-AC37-5908F9CB612B}"/>
              </a:ext>
            </a:extLst>
          </p:cNvPr>
          <p:cNvSpPr/>
          <p:nvPr/>
        </p:nvSpPr>
        <p:spPr>
          <a:xfrm>
            <a:off x="8526738" y="4667437"/>
            <a:ext cx="2039319" cy="4641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a16="http://schemas.microsoft.com/office/drawing/2014/main" xmlns:lc="http://schemas.openxmlformats.org/drawingml/2006/lockedCanvas" xmlns:ma14="http://schemas.microsoft.com/office/mac/drawingml/2011/main" val="1"/>
            </a:ext>
          </a:extLst>
        </p:spPr>
        <p:txBody>
          <a:bodyPr bIns="25400" lIns="25400" rIns="25400" tIns="25400" wrap="square">
            <a:normAutofit/>
          </a:bodyPr>
          <a:lstStyle/>
          <a:p>
            <a:pPr>
              <a:lnSpc>
                <a:spcPct val="120000"/>
              </a:lnSpc>
            </a:pPr>
            <a:r>
              <a:rPr altLang="en-US" lang="zh-CN" sz="1000">
                <a:solidFill>
                  <a:schemeClr val="tx1"/>
                </a:solidFill>
                <a:ea charset="-122" panose="020b0503020204020204" pitchFamily="34" typeface="微软雅黑"/>
                <a:cs typeface="+mn-ea"/>
                <a:sym typeface="+mn-lt"/>
              </a:rPr>
              <a:t>此部分内容作为文字排版占位显示</a:t>
            </a:r>
            <a:br>
              <a:rPr altLang="en-US" lang="zh-CN" sz="1000">
                <a:solidFill>
                  <a:schemeClr val="tx1"/>
                </a:solidFill>
                <a:ea charset="-122" panose="020b0503020204020204" pitchFamily="34" typeface="微软雅黑"/>
                <a:cs typeface="+mn-ea"/>
                <a:sym typeface="+mn-lt"/>
              </a:rPr>
            </a:br>
            <a:r>
              <a:rPr altLang="en-US" lang="zh-CN" sz="1000">
                <a:solidFill>
                  <a:schemeClr val="tx1"/>
                </a:solidFill>
                <a:ea charset="-122" panose="020b0503020204020204" pitchFamily="34" typeface="微软雅黑"/>
                <a:cs typeface="+mn-ea"/>
                <a:sym typeface="+mn-lt"/>
              </a:rPr>
              <a:t>（建议使用主题字体）</a:t>
            </a:r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839F9C6C-E8D0-4796-BCB4-BBECFE05C95F}"/>
              </a:ext>
            </a:extLst>
          </p:cNvPr>
          <p:cNvSpPr/>
          <p:nvPr/>
        </p:nvSpPr>
        <p:spPr>
          <a:xfrm>
            <a:off x="1612186" y="2266211"/>
            <a:ext cx="2018230" cy="2359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a16="http://schemas.microsoft.com/office/drawing/2014/main" xmlns:lc="http://schemas.openxmlformats.org/drawingml/2006/lockedCanvas" xmlns:ma14="http://schemas.microsoft.com/office/mac/drawingml/2011/main" val="1"/>
            </a:ext>
          </a:extLst>
        </p:spPr>
        <p:txBody>
          <a:bodyPr anchor="ctr" bIns="0" lIns="0" rIns="0" tIns="0" wrap="none">
            <a:normAutofit/>
          </a:bodyPr>
          <a:lstStyle/>
          <a:p>
            <a:pPr>
              <a:lnSpc>
                <a:spcPct val="110000"/>
              </a:lnSpc>
            </a:pPr>
            <a:r>
              <a:rPr altLang="en-US" b="1" lang="zh-CN" spc="30" sz="1400">
                <a:solidFill>
                  <a:schemeClr val="accent1">
                    <a:lumMod val="100000"/>
                  </a:schemeClr>
                </a:solidFill>
                <a:ea charset="-122" panose="020b0503020204020204" pitchFamily="34" typeface="微软雅黑"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0B6D91B6-E2E5-40F3-B2EF-7731AFBD4D33}"/>
              </a:ext>
            </a:extLst>
          </p:cNvPr>
          <p:cNvSpPr/>
          <p:nvPr/>
        </p:nvSpPr>
        <p:spPr>
          <a:xfrm>
            <a:off x="1612186" y="2542936"/>
            <a:ext cx="2018230" cy="4641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a16="http://schemas.microsoft.com/office/drawing/2014/main" xmlns:lc="http://schemas.openxmlformats.org/drawingml/2006/lockedCanvas" xmlns:ma14="http://schemas.microsoft.com/office/mac/drawingml/2011/main" val="1"/>
            </a:ext>
          </a:extLst>
        </p:spPr>
        <p:txBody>
          <a:bodyPr bIns="25400" lIns="25400" rIns="25400" tIns="25400" wrap="square">
            <a:normAutofit/>
          </a:bodyPr>
          <a:lstStyle/>
          <a:p>
            <a:pPr>
              <a:lnSpc>
                <a:spcPct val="120000"/>
              </a:lnSpc>
            </a:pPr>
            <a:r>
              <a:rPr altLang="en-US" lang="zh-CN" sz="1000">
                <a:solidFill>
                  <a:schemeClr val="tx1"/>
                </a:solidFill>
                <a:ea charset="-122" panose="020b0503020204020204" pitchFamily="34" typeface="微软雅黑"/>
                <a:cs typeface="+mn-ea"/>
                <a:sym typeface="+mn-lt"/>
              </a:rPr>
              <a:t>此部分内容作为文字排版占位显示</a:t>
            </a:r>
            <a:br>
              <a:rPr altLang="en-US" lang="zh-CN" sz="1000">
                <a:solidFill>
                  <a:schemeClr val="tx1"/>
                </a:solidFill>
                <a:ea charset="-122" panose="020b0503020204020204" pitchFamily="34" typeface="微软雅黑"/>
                <a:cs typeface="+mn-ea"/>
                <a:sym typeface="+mn-lt"/>
              </a:rPr>
            </a:br>
            <a:r>
              <a:rPr altLang="en-US" lang="zh-CN" sz="1000">
                <a:solidFill>
                  <a:schemeClr val="tx1"/>
                </a:solidFill>
                <a:ea charset="-122" panose="020b0503020204020204" pitchFamily="34" typeface="微软雅黑"/>
                <a:cs typeface="+mn-ea"/>
                <a:sym typeface="+mn-lt"/>
              </a:rPr>
              <a:t>（建议使用主题字体）</a:t>
            </a:r>
          </a:p>
        </p:txBody>
      </p:sp>
      <p:cxnSp>
        <p:nvCxnSpPr>
          <p:cNvPr id="20" name="连接符: 肘形 19">
            <a:extLst>
              <a:ext uri="{FF2B5EF4-FFF2-40B4-BE49-F238E27FC236}">
                <a16:creationId xmlns:a16="http://schemas.microsoft.com/office/drawing/2014/main" id="{B3F6774F-AE6B-44F1-A5B7-402099B44B0E}"/>
              </a:ext>
            </a:extLst>
          </p:cNvPr>
          <p:cNvCxnSpPr>
            <a:stCxn id="55" idx="3"/>
            <a:endCxn id="45" idx="2"/>
          </p:cNvCxnSpPr>
          <p:nvPr/>
        </p:nvCxnSpPr>
        <p:spPr>
          <a:xfrm>
            <a:off x="3630416" y="2384192"/>
            <a:ext cx="717706" cy="849477"/>
          </a:xfrm>
          <a:prstGeom prst="bentConnector3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连接符: 肘形 20">
            <a:extLst>
              <a:ext uri="{FF2B5EF4-FFF2-40B4-BE49-F238E27FC236}">
                <a16:creationId xmlns:a16="http://schemas.microsoft.com/office/drawing/2014/main" id="{E8A6915D-BBE7-49CA-AAF0-A3ADB48AB418}"/>
              </a:ext>
            </a:extLst>
          </p:cNvPr>
          <p:cNvCxnSpPr>
            <a:stCxn id="37" idx="0"/>
            <a:endCxn id="49" idx="0"/>
          </p:cNvCxnSpPr>
          <p:nvPr/>
        </p:nvCxnSpPr>
        <p:spPr>
          <a:xfrm flipH="1" flipV="1" rot="5400000">
            <a:off x="8356675" y="863851"/>
            <a:ext cx="122222" cy="2796349"/>
          </a:xfrm>
          <a:prstGeom prst="bentConnector3">
            <a:avLst>
              <a:gd fmla="val 287037" name="adj1"/>
            </a:avLst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连接符: 肘形 21">
            <a:extLst>
              <a:ext uri="{FF2B5EF4-FFF2-40B4-BE49-F238E27FC236}">
                <a16:creationId xmlns:a16="http://schemas.microsoft.com/office/drawing/2014/main" id="{179DADDA-A918-4A46-BAB8-3BEC240A9177}"/>
              </a:ext>
            </a:extLst>
          </p:cNvPr>
          <p:cNvCxnSpPr>
            <a:stCxn id="33" idx="4"/>
            <a:endCxn id="53" idx="1"/>
          </p:cNvCxnSpPr>
          <p:nvPr/>
        </p:nvCxnSpPr>
        <p:spPr>
          <a:xfrm flipH="1" flipV="1" rot="5400000">
            <a:off x="7991262" y="4291995"/>
            <a:ext cx="318779" cy="752173"/>
          </a:xfrm>
          <a:prstGeom prst="bentConnector4">
            <a:avLst>
              <a:gd fmla="val -71711" name="adj1"/>
              <a:gd fmla="val 69410" name="adj2"/>
            </a:avLst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连接符: 肘形 22">
            <a:extLst>
              <a:ext uri="{FF2B5EF4-FFF2-40B4-BE49-F238E27FC236}">
                <a16:creationId xmlns:a16="http://schemas.microsoft.com/office/drawing/2014/main" id="{53DD9AA7-5053-42B9-9610-3B14F08D2420}"/>
              </a:ext>
            </a:extLst>
          </p:cNvPr>
          <p:cNvCxnSpPr>
            <a:stCxn id="25" idx="4"/>
            <a:endCxn id="52" idx="3"/>
          </p:cNvCxnSpPr>
          <p:nvPr/>
        </p:nvCxnSpPr>
        <p:spPr>
          <a:xfrm rot="5400000">
            <a:off x="3562042" y="5031534"/>
            <a:ext cx="792659" cy="638362"/>
          </a:xfrm>
          <a:prstGeom prst="bentConnector2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2170658580"/>
      </p:ext>
    </p:extLst>
  </p:cSld>
  <p:clrMapOvr>
    <a:masterClrMapping/>
  </p:clrMapOvr>
  <p:transition spd="slow">
    <p:randomBar dir="vert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2" presetSubtype="4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8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12" presetSubtype="4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3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9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2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4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25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9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3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3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35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6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37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41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2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43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4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47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49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5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53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54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55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5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59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6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6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65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6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67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6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71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72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73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7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77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78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79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8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83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84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85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6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8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89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9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9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2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9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95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96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97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8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9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0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02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03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4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10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07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08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09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0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11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13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14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15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6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grpId="0" id="11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19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2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2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2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12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25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26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27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8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grpId="0" id="12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31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32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33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4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13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37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38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39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0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fill="hold" grpId="0" id="14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43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44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45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6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14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49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5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51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2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fill="hold" grpId="0" id="15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55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56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57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8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15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61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62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63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4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fill="hold" id="16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9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0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fill="hold" id="17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4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75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6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fill="hold" id="17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9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2" nodeType="afterGroup">
                            <p:stCondLst>
                              <p:cond delay="8750"/>
                            </p:stCondLst>
                            <p:childTnLst>
                              <p:par>
                                <p:cTn fill="hold" id="18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6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8" nodeType="afterGroup">
                            <p:stCondLst>
                              <p:cond delay="9250"/>
                            </p:stCondLst>
                            <p:childTnLst>
                              <p:par>
                                <p:cTn fill="hold" grpId="0" id="18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91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92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93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4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fill="hold" grpId="0" id="19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97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98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99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0" nodeType="afterGroup">
                            <p:stCondLst>
                              <p:cond delay="9750"/>
                            </p:stCondLst>
                            <p:childTnLst>
                              <p:par>
                                <p:cTn fill="hold" grpId="0" id="20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03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04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205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6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fill="hold" grpId="0" id="20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09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1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211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2" nodeType="afterGroup">
                            <p:stCondLst>
                              <p:cond delay="10250"/>
                            </p:stCondLst>
                            <p:childTnLst>
                              <p:par>
                                <p:cTn fill="hold" grpId="0" id="21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15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16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217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8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fill="hold" grpId="0" id="21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21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22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223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4" nodeType="afterGroup">
                            <p:stCondLst>
                              <p:cond delay="10750"/>
                            </p:stCondLst>
                            <p:childTnLst>
                              <p:par>
                                <p:cTn fill="hold" grpId="0" id="22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27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28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229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0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fill="hold" grpId="0" id="23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33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34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235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6"/>
      <p:bldP grpId="0" spid="17"/>
      <p:bldP grpId="0" spid="24"/>
      <p:bldP grpId="0" spid="25"/>
      <p:bldP grpId="0" spid="26"/>
      <p:bldP grpId="0" spid="27"/>
      <p:bldP grpId="0" spid="28"/>
      <p:bldP grpId="0" spid="29"/>
      <p:bldP grpId="0" spid="30"/>
      <p:bldP grpId="0" spid="31"/>
      <p:bldP grpId="0" spid="32"/>
      <p:bldP grpId="0" spid="33"/>
      <p:bldP grpId="0" spid="34"/>
      <p:bldP grpId="0" spid="35"/>
      <p:bldP grpId="0" spid="36"/>
      <p:bldP grpId="0" spid="37"/>
      <p:bldP grpId="0" spid="38"/>
      <p:bldP grpId="0" spid="39"/>
      <p:bldP grpId="0" spid="40"/>
      <p:bldP grpId="0" spid="41"/>
      <p:bldP grpId="0" spid="42"/>
      <p:bldP grpId="0" spid="43"/>
      <p:bldP grpId="0" spid="44"/>
      <p:bldP grpId="0" spid="45"/>
      <p:bldP grpId="0" spid="46"/>
      <p:bldP grpId="0" spid="47"/>
      <p:bldP grpId="0" spid="48"/>
      <p:bldP grpId="0" spid="49"/>
      <p:bldP grpId="0" spid="50"/>
      <p:bldP grpId="0" spid="51"/>
      <p:bldP grpId="0" spid="52"/>
      <p:bldP grpId="0" spid="53"/>
      <p:bldP grpId="0" spid="54"/>
      <p:bldP grpId="0" spid="55"/>
      <p:bldP grpId="0" spid="56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" name="Title 6">
            <a:extLst>
              <a:ext uri="{FF2B5EF4-FFF2-40B4-BE49-F238E27FC236}">
                <a16:creationId xmlns:a16="http://schemas.microsoft.com/office/drawing/2014/main" id="{93FAA458-8EBC-4C76-903F-45281065A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6800" y="356628"/>
            <a:ext cx="7518400" cy="471365"/>
          </a:xfrm>
        </p:spPr>
        <p:txBody>
          <a:bodyPr>
            <a:normAutofit fontScale="90000"/>
          </a:bodyPr>
          <a:lstStyle/>
          <a:p>
            <a:pPr algn="ctr"/>
            <a:r>
              <a:rPr altLang="en-US" lang="zh-CN">
                <a:solidFill>
                  <a:schemeClr val="accent1"/>
                </a:solidFill>
                <a:latin typeface="+mn-lt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720C2D33-D95E-4278-A70B-8F4B55C7EE87}"/>
              </a:ext>
            </a:extLst>
          </p:cNvPr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zh-CN" lang="en-US" sz="2400">
                <a:solidFill>
                  <a:schemeClr val="accent1"/>
                </a:solidFill>
                <a:ea charset="-122" panose="020b0503020204020204" pitchFamily="34" typeface="微软雅黑"/>
                <a:cs typeface="+mn-ea"/>
                <a:sym typeface="+mn-lt"/>
              </a:rPr>
              <a:t>CLICK TO ADD CAPTION TEXT</a:t>
            </a:r>
          </a:p>
        </p:txBody>
      </p:sp>
      <p:sp>
        <p:nvSpPr>
          <p:cNvPr id="16" name="泪滴形 15">
            <a:extLst>
              <a:ext uri="{FF2B5EF4-FFF2-40B4-BE49-F238E27FC236}">
                <a16:creationId xmlns:a16="http://schemas.microsoft.com/office/drawing/2014/main" id="{8C70C83B-B753-43C1-8D15-9F134EEDACFD}"/>
              </a:ext>
            </a:extLst>
          </p:cNvPr>
          <p:cNvSpPr/>
          <p:nvPr/>
        </p:nvSpPr>
        <p:spPr>
          <a:xfrm rot="2700000">
            <a:off x="3522802" y="2383720"/>
            <a:ext cx="2389128" cy="2389128"/>
          </a:xfrm>
          <a:prstGeom prst="teardrop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19" name="泪滴形 18">
            <a:extLst>
              <a:ext uri="{FF2B5EF4-FFF2-40B4-BE49-F238E27FC236}">
                <a16:creationId xmlns:a16="http://schemas.microsoft.com/office/drawing/2014/main" id="{E816394C-305B-40DB-9476-75C0A2A927E3}"/>
              </a:ext>
            </a:extLst>
          </p:cNvPr>
          <p:cNvSpPr/>
          <p:nvPr/>
        </p:nvSpPr>
        <p:spPr>
          <a:xfrm flipH="1" rot="18900000">
            <a:off x="6896415" y="2740227"/>
            <a:ext cx="1676116" cy="1676116"/>
          </a:xfrm>
          <a:prstGeom prst="teardrop">
            <a:avLst/>
          </a:prstGeom>
          <a:solidFill>
            <a:schemeClr val="accent4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charset="-122" panose="020b0503020204020204" pitchFamily="34" typeface="微软雅黑"/>
              <a:cs typeface="+mn-ea"/>
              <a:sym typeface="+mn-lt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81342C60-F4E0-4F7E-8308-E44B68B26F84}"/>
              </a:ext>
            </a:extLst>
          </p:cNvPr>
          <p:cNvGrpSpPr/>
          <p:nvPr/>
        </p:nvGrpSpPr>
        <p:grpSpPr>
          <a:xfrm>
            <a:off x="5639950" y="1448780"/>
            <a:ext cx="1676116" cy="4259008"/>
            <a:chOff x="5639022" y="1042201"/>
            <a:chExt cx="1878631" cy="4773598"/>
          </a:xfrm>
        </p:grpSpPr>
        <p:sp>
          <p:nvSpPr>
            <p:cNvPr id="33" name="泪滴形 32">
              <a:extLst>
                <a:ext uri="{FF2B5EF4-FFF2-40B4-BE49-F238E27FC236}">
                  <a16:creationId xmlns:a16="http://schemas.microsoft.com/office/drawing/2014/main" id="{B60E82EB-36E3-452C-B3F6-B801D6FBCF32}"/>
                </a:ext>
              </a:extLst>
            </p:cNvPr>
            <p:cNvSpPr/>
            <p:nvPr/>
          </p:nvSpPr>
          <p:spPr>
            <a:xfrm flipH="1" rot="13500000">
              <a:off x="5639022" y="1042201"/>
              <a:ext cx="1878631" cy="1878631"/>
            </a:xfrm>
            <a:prstGeom prst="teardrop">
              <a:avLst/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34" name="泪滴形 33">
              <a:extLst>
                <a:ext uri="{FF2B5EF4-FFF2-40B4-BE49-F238E27FC236}">
                  <a16:creationId xmlns:a16="http://schemas.microsoft.com/office/drawing/2014/main" id="{2BB9A2AC-1591-49A6-BD0E-15F613DCFC5C}"/>
                </a:ext>
              </a:extLst>
            </p:cNvPr>
            <p:cNvSpPr/>
            <p:nvPr/>
          </p:nvSpPr>
          <p:spPr>
            <a:xfrm flipH="1" flipV="1" rot="8100000">
              <a:off x="5639022" y="3937168"/>
              <a:ext cx="1878631" cy="1878631"/>
            </a:xfrm>
            <a:prstGeom prst="teardrop">
              <a:avLst/>
            </a:prstGeom>
            <a:solidFill>
              <a:schemeClr val="accent6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</p:grpSp>
      <p:sp>
        <p:nvSpPr>
          <p:cNvPr id="21" name="任意多边形: 形状 20">
            <a:extLst>
              <a:ext uri="{FF2B5EF4-FFF2-40B4-BE49-F238E27FC236}">
                <a16:creationId xmlns:a16="http://schemas.microsoft.com/office/drawing/2014/main" id="{EF9C9BDA-8C7B-4CAB-876B-8B632804E738}"/>
              </a:ext>
            </a:extLst>
          </p:cNvPr>
          <p:cNvSpPr/>
          <p:nvPr/>
        </p:nvSpPr>
        <p:spPr bwMode="auto">
          <a:xfrm>
            <a:off x="6221739" y="1967626"/>
            <a:ext cx="512535" cy="638423"/>
          </a:xfrm>
          <a:custGeom>
            <a:gdLst>
              <a:gd fmla="*/ 79065 w 271462" name="connsiteX0"/>
              <a:gd fmla="*/ 301625 h 338138" name="connsiteY0"/>
              <a:gd fmla="*/ 69850 w 271462" name="connsiteX1"/>
              <a:gd fmla="*/ 312632 h 338138" name="connsiteY1"/>
              <a:gd fmla="*/ 79065 w 271462" name="connsiteX2"/>
              <a:gd fmla="*/ 322263 h 338138" name="connsiteY2"/>
              <a:gd fmla="*/ 114610 w 271462" name="connsiteX3"/>
              <a:gd fmla="*/ 322263 h 338138" name="connsiteY3"/>
              <a:gd fmla="*/ 123825 w 271462" name="connsiteX4"/>
              <a:gd fmla="*/ 312632 h 338138" name="connsiteY4"/>
              <a:gd fmla="*/ 114610 w 271462" name="connsiteX5"/>
              <a:gd fmla="*/ 301625 h 338138" name="connsiteY5"/>
              <a:gd fmla="*/ 79065 w 271462" name="connsiteX6"/>
              <a:gd fmla="*/ 301625 h 338138" name="connsiteY6"/>
              <a:gd fmla="*/ 166687 w 271462" name="connsiteX7"/>
              <a:gd fmla="*/ 152400 h 338138" name="connsiteY7"/>
              <a:gd fmla="*/ 166687 w 271462" name="connsiteX8"/>
              <a:gd fmla="*/ 166688 h 338138" name="connsiteY8"/>
              <a:gd fmla="*/ 171450 w 271462" name="connsiteX9"/>
              <a:gd fmla="*/ 166688 h 338138" name="connsiteY9"/>
              <a:gd fmla="*/ 171450 w 271462" name="connsiteX10"/>
              <a:gd fmla="*/ 193676 h 338138" name="connsiteY10"/>
              <a:gd fmla="*/ 166687 w 271462" name="connsiteX11"/>
              <a:gd fmla="*/ 193676 h 338138" name="connsiteY11"/>
              <a:gd fmla="*/ 166687 w 271462" name="connsiteX12"/>
              <a:gd fmla="*/ 207963 h 338138" name="connsiteY12"/>
              <a:gd fmla="*/ 193675 w 271462" name="connsiteX13"/>
              <a:gd fmla="*/ 207963 h 338138" name="connsiteY13"/>
              <a:gd fmla="*/ 193675 w 271462" name="connsiteX14"/>
              <a:gd fmla="*/ 193676 h 338138" name="connsiteY14"/>
              <a:gd fmla="*/ 190500 w 271462" name="connsiteX15"/>
              <a:gd fmla="*/ 193676 h 338138" name="connsiteY15"/>
              <a:gd fmla="*/ 190500 w 271462" name="connsiteX16"/>
              <a:gd fmla="*/ 152400 h 338138" name="connsiteY16"/>
              <a:gd fmla="*/ 179388 w 271462" name="connsiteX17"/>
              <a:gd fmla="*/ 125413 h 338138" name="connsiteY17"/>
              <a:gd fmla="*/ 168275 w 271462" name="connsiteX18"/>
              <a:gd fmla="*/ 135732 h 338138" name="connsiteY18"/>
              <a:gd fmla="*/ 179388 w 271462" name="connsiteX19"/>
              <a:gd fmla="*/ 146051 h 338138" name="connsiteY19"/>
              <a:gd fmla="*/ 190501 w 271462" name="connsiteX20"/>
              <a:gd fmla="*/ 135732 h 338138" name="connsiteY20"/>
              <a:gd fmla="*/ 179388 w 271462" name="connsiteX21"/>
              <a:gd fmla="*/ 125413 h 338138" name="connsiteY21"/>
              <a:gd fmla="*/ 180975 w 271462" name="connsiteX22"/>
              <a:gd fmla="*/ 88900 h 338138" name="connsiteY22"/>
              <a:gd fmla="*/ 271462 w 271462" name="connsiteX23"/>
              <a:gd fmla="*/ 169069 h 338138" name="connsiteY23"/>
              <a:gd fmla="*/ 180975 w 271462" name="connsiteX24"/>
              <a:gd fmla="*/ 249238 h 338138" name="connsiteY24"/>
              <a:gd fmla="*/ 131141 w 271462" name="connsiteX25"/>
              <a:gd fmla="*/ 236096 h 338138" name="connsiteY25"/>
              <a:gd fmla="*/ 97044 w 271462" name="connsiteX26"/>
              <a:gd fmla="*/ 242667 h 338138" name="connsiteY26"/>
              <a:gd fmla="*/ 95732 w 271462" name="connsiteX27"/>
              <a:gd fmla="*/ 237410 h 338138" name="connsiteY27"/>
              <a:gd fmla="*/ 110158 w 271462" name="connsiteX28"/>
              <a:gd fmla="*/ 219011 h 338138" name="connsiteY28"/>
              <a:gd fmla="*/ 90487 w 271462" name="connsiteX29"/>
              <a:gd fmla="*/ 169069 h 338138" name="connsiteY29"/>
              <a:gd fmla="*/ 180975 w 271462" name="connsiteX30"/>
              <a:gd fmla="*/ 88900 h 338138" name="connsiteY30"/>
              <a:gd fmla="*/ 37042 w 271462" name="connsiteX31"/>
              <a:gd fmla="*/ 0 h 338138" name="connsiteY31"/>
              <a:gd fmla="*/ 162719 w 271462" name="connsiteX32"/>
              <a:gd fmla="*/ 0 h 338138" name="connsiteY32"/>
              <a:gd fmla="*/ 198438 w 271462" name="connsiteX33"/>
              <a:gd fmla="*/ 38304 h 338138" name="connsiteY33"/>
              <a:gd fmla="*/ 198438 w 271462" name="connsiteX34"/>
              <a:gd fmla="*/ 67363 h 338138" name="connsiteY34"/>
              <a:gd fmla="*/ 181240 w 271462" name="connsiteX35"/>
              <a:gd fmla="*/ 66042 h 338138" name="connsiteY35"/>
              <a:gd fmla="*/ 165365 w 271462" name="connsiteX36"/>
              <a:gd fmla="*/ 67363 h 338138" name="connsiteY36"/>
              <a:gd fmla="*/ 165365 w 271462" name="connsiteX37"/>
              <a:gd fmla="*/ 51513 h 338138" name="connsiteY37"/>
              <a:gd fmla="*/ 34396 w 271462" name="connsiteX38"/>
              <a:gd fmla="*/ 51513 h 338138" name="connsiteY38"/>
              <a:gd fmla="*/ 33073 w 271462" name="connsiteX39"/>
              <a:gd fmla="*/ 51513 h 338138" name="connsiteY39"/>
              <a:gd fmla="*/ 33073 w 271462" name="connsiteX40"/>
              <a:gd fmla="*/ 286625 h 338138" name="connsiteY40"/>
              <a:gd fmla="*/ 34396 w 271462" name="connsiteX41"/>
              <a:gd fmla="*/ 286625 h 338138" name="connsiteY41"/>
              <a:gd fmla="*/ 165365 w 271462" name="connsiteX42"/>
              <a:gd fmla="*/ 286625 h 338138" name="connsiteY42"/>
              <a:gd fmla="*/ 165365 w 271462" name="connsiteX43"/>
              <a:gd fmla="*/ 270775 h 338138" name="connsiteY43"/>
              <a:gd fmla="*/ 181240 w 271462" name="connsiteX44"/>
              <a:gd fmla="*/ 272096 h 338138" name="connsiteY44"/>
              <a:gd fmla="*/ 198438 w 271462" name="connsiteX45"/>
              <a:gd fmla="*/ 270775 h 338138" name="connsiteY45"/>
              <a:gd fmla="*/ 198438 w 271462" name="connsiteX46"/>
              <a:gd fmla="*/ 299834 h 338138" name="connsiteY46"/>
              <a:gd fmla="*/ 162719 w 271462" name="connsiteX47"/>
              <a:gd fmla="*/ 338138 h 338138" name="connsiteY47"/>
              <a:gd fmla="*/ 37042 w 271462" name="connsiteX48"/>
              <a:gd fmla="*/ 338138 h 338138" name="connsiteY48"/>
              <a:gd fmla="*/ 0 w 271462" name="connsiteX49"/>
              <a:gd fmla="*/ 299834 h 338138" name="connsiteY49"/>
              <a:gd fmla="*/ 0 w 271462" name="connsiteX50"/>
              <a:gd fmla="*/ 38304 h 338138" name="connsiteY50"/>
              <a:gd fmla="*/ 37042 w 271462" name="connsiteX51"/>
              <a:gd fmla="*/ 0 h 338138" name="connsiteY5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b="b" l="l" r="r" t="t"/>
            <a:pathLst>
              <a:path h="338138" w="271462">
                <a:moveTo>
                  <a:pt x="79065" y="301625"/>
                </a:moveTo>
                <a:cubicBezTo>
                  <a:pt x="73799" y="301625"/>
                  <a:pt x="69850" y="305753"/>
                  <a:pt x="69850" y="312632"/>
                </a:cubicBezTo>
                <a:cubicBezTo>
                  <a:pt x="69850" y="318136"/>
                  <a:pt x="73799" y="322263"/>
                  <a:pt x="79065" y="322263"/>
                </a:cubicBezTo>
                <a:cubicBezTo>
                  <a:pt x="79065" y="322263"/>
                  <a:pt x="79065" y="322263"/>
                  <a:pt x="114610" y="322263"/>
                </a:cubicBezTo>
                <a:cubicBezTo>
                  <a:pt x="119875" y="322263"/>
                  <a:pt x="123825" y="318136"/>
                  <a:pt x="123825" y="312632"/>
                </a:cubicBezTo>
                <a:cubicBezTo>
                  <a:pt x="123825" y="305753"/>
                  <a:pt x="119875" y="301625"/>
                  <a:pt x="114610" y="301625"/>
                </a:cubicBezTo>
                <a:cubicBezTo>
                  <a:pt x="114610" y="301625"/>
                  <a:pt x="114610" y="301625"/>
                  <a:pt x="79065" y="301625"/>
                </a:cubicBezTo>
                <a:close/>
                <a:moveTo>
                  <a:pt x="166687" y="152400"/>
                </a:moveTo>
                <a:lnTo>
                  <a:pt x="166687" y="166688"/>
                </a:lnTo>
                <a:lnTo>
                  <a:pt x="171450" y="166688"/>
                </a:lnTo>
                <a:lnTo>
                  <a:pt x="171450" y="193676"/>
                </a:lnTo>
                <a:lnTo>
                  <a:pt x="166687" y="193676"/>
                </a:lnTo>
                <a:lnTo>
                  <a:pt x="166687" y="207963"/>
                </a:lnTo>
                <a:lnTo>
                  <a:pt x="193675" y="207963"/>
                </a:lnTo>
                <a:lnTo>
                  <a:pt x="193675" y="193676"/>
                </a:lnTo>
                <a:lnTo>
                  <a:pt x="190500" y="193676"/>
                </a:lnTo>
                <a:lnTo>
                  <a:pt x="190500" y="152400"/>
                </a:lnTo>
                <a:close/>
                <a:moveTo>
                  <a:pt x="179388" y="125413"/>
                </a:moveTo>
                <a:cubicBezTo>
                  <a:pt x="173250" y="125413"/>
                  <a:pt x="168275" y="130033"/>
                  <a:pt x="168275" y="135732"/>
                </a:cubicBezTo>
                <a:cubicBezTo>
                  <a:pt x="168275" y="141431"/>
                  <a:pt x="173250" y="146051"/>
                  <a:pt x="179388" y="146051"/>
                </a:cubicBezTo>
                <a:cubicBezTo>
                  <a:pt x="185526" y="146051"/>
                  <a:pt x="190501" y="141431"/>
                  <a:pt x="190501" y="135732"/>
                </a:cubicBezTo>
                <a:cubicBezTo>
                  <a:pt x="190501" y="130033"/>
                  <a:pt x="185526" y="125413"/>
                  <a:pt x="179388" y="125413"/>
                </a:cubicBezTo>
                <a:close/>
                <a:moveTo>
                  <a:pt x="180975" y="88900"/>
                </a:moveTo>
                <a:cubicBezTo>
                  <a:pt x="230808" y="88900"/>
                  <a:pt x="271462" y="124384"/>
                  <a:pt x="271462" y="169069"/>
                </a:cubicBezTo>
                <a:cubicBezTo>
                  <a:pt x="271462" y="212439"/>
                  <a:pt x="230808" y="249238"/>
                  <a:pt x="180975" y="249238"/>
                </a:cubicBezTo>
                <a:cubicBezTo>
                  <a:pt x="162614" y="249238"/>
                  <a:pt x="145566" y="243981"/>
                  <a:pt x="131141" y="236096"/>
                </a:cubicBezTo>
                <a:cubicBezTo>
                  <a:pt x="119338" y="243981"/>
                  <a:pt x="104912" y="242667"/>
                  <a:pt x="97044" y="242667"/>
                </a:cubicBezTo>
                <a:cubicBezTo>
                  <a:pt x="94421" y="241353"/>
                  <a:pt x="94421" y="238724"/>
                  <a:pt x="95732" y="237410"/>
                </a:cubicBezTo>
                <a:cubicBezTo>
                  <a:pt x="103601" y="232153"/>
                  <a:pt x="107535" y="225582"/>
                  <a:pt x="110158" y="219011"/>
                </a:cubicBezTo>
                <a:cubicBezTo>
                  <a:pt x="97044" y="205868"/>
                  <a:pt x="90487" y="187469"/>
                  <a:pt x="90487" y="169069"/>
                </a:cubicBezTo>
                <a:cubicBezTo>
                  <a:pt x="90487" y="124384"/>
                  <a:pt x="131141" y="88900"/>
                  <a:pt x="180975" y="88900"/>
                </a:cubicBezTo>
                <a:close/>
                <a:moveTo>
                  <a:pt x="37042" y="0"/>
                </a:moveTo>
                <a:cubicBezTo>
                  <a:pt x="37042" y="0"/>
                  <a:pt x="37042" y="0"/>
                  <a:pt x="162719" y="0"/>
                </a:cubicBezTo>
                <a:cubicBezTo>
                  <a:pt x="182563" y="0"/>
                  <a:pt x="198438" y="17171"/>
                  <a:pt x="198438" y="38304"/>
                </a:cubicBezTo>
                <a:cubicBezTo>
                  <a:pt x="198438" y="38304"/>
                  <a:pt x="198438" y="38304"/>
                  <a:pt x="198438" y="67363"/>
                </a:cubicBezTo>
                <a:cubicBezTo>
                  <a:pt x="193147" y="67363"/>
                  <a:pt x="186532" y="66042"/>
                  <a:pt x="181240" y="66042"/>
                </a:cubicBezTo>
                <a:cubicBezTo>
                  <a:pt x="175949" y="66042"/>
                  <a:pt x="170657" y="67363"/>
                  <a:pt x="165365" y="67363"/>
                </a:cubicBezTo>
                <a:cubicBezTo>
                  <a:pt x="165365" y="67363"/>
                  <a:pt x="165365" y="67363"/>
                  <a:pt x="165365" y="51513"/>
                </a:cubicBezTo>
                <a:cubicBezTo>
                  <a:pt x="165365" y="51513"/>
                  <a:pt x="165365" y="51513"/>
                  <a:pt x="34396" y="51513"/>
                </a:cubicBezTo>
                <a:cubicBezTo>
                  <a:pt x="34396" y="51513"/>
                  <a:pt x="33073" y="51513"/>
                  <a:pt x="33073" y="51513"/>
                </a:cubicBezTo>
                <a:cubicBezTo>
                  <a:pt x="33073" y="51513"/>
                  <a:pt x="33073" y="51513"/>
                  <a:pt x="33073" y="286625"/>
                </a:cubicBezTo>
                <a:cubicBezTo>
                  <a:pt x="33073" y="286625"/>
                  <a:pt x="34396" y="286625"/>
                  <a:pt x="34396" y="286625"/>
                </a:cubicBezTo>
                <a:cubicBezTo>
                  <a:pt x="34396" y="286625"/>
                  <a:pt x="34396" y="286625"/>
                  <a:pt x="165365" y="286625"/>
                </a:cubicBezTo>
                <a:cubicBezTo>
                  <a:pt x="165365" y="286625"/>
                  <a:pt x="165365" y="286625"/>
                  <a:pt x="165365" y="270775"/>
                </a:cubicBezTo>
                <a:cubicBezTo>
                  <a:pt x="170657" y="270775"/>
                  <a:pt x="175949" y="272096"/>
                  <a:pt x="181240" y="272096"/>
                </a:cubicBezTo>
                <a:cubicBezTo>
                  <a:pt x="186532" y="272096"/>
                  <a:pt x="193147" y="270775"/>
                  <a:pt x="198438" y="270775"/>
                </a:cubicBezTo>
                <a:cubicBezTo>
                  <a:pt x="198438" y="270775"/>
                  <a:pt x="198438" y="270775"/>
                  <a:pt x="198438" y="299834"/>
                </a:cubicBezTo>
                <a:cubicBezTo>
                  <a:pt x="198438" y="320967"/>
                  <a:pt x="182563" y="338138"/>
                  <a:pt x="162719" y="338138"/>
                </a:cubicBezTo>
                <a:cubicBezTo>
                  <a:pt x="162719" y="338138"/>
                  <a:pt x="162719" y="338138"/>
                  <a:pt x="37042" y="338138"/>
                </a:cubicBezTo>
                <a:cubicBezTo>
                  <a:pt x="17198" y="338138"/>
                  <a:pt x="0" y="320967"/>
                  <a:pt x="0" y="299834"/>
                </a:cubicBezTo>
                <a:cubicBezTo>
                  <a:pt x="0" y="299834"/>
                  <a:pt x="0" y="299834"/>
                  <a:pt x="0" y="38304"/>
                </a:cubicBezTo>
                <a:cubicBezTo>
                  <a:pt x="0" y="17171"/>
                  <a:pt x="17198" y="0"/>
                  <a:pt x="370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/>
          <a:lstStyle/>
          <a:p>
            <a:pPr algn="ctr"/>
            <a:endParaRPr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22" name="任意多边形: 形状 21">
            <a:extLst>
              <a:ext uri="{FF2B5EF4-FFF2-40B4-BE49-F238E27FC236}">
                <a16:creationId xmlns:a16="http://schemas.microsoft.com/office/drawing/2014/main" id="{2FDC6943-3600-41BA-BE4E-D0FF96AA1A45}"/>
              </a:ext>
            </a:extLst>
          </p:cNvPr>
          <p:cNvSpPr/>
          <p:nvPr/>
        </p:nvSpPr>
        <p:spPr bwMode="auto">
          <a:xfrm>
            <a:off x="4263661" y="3086492"/>
            <a:ext cx="789635" cy="983584"/>
          </a:xfrm>
          <a:custGeom>
            <a:gdLst>
              <a:gd fmla="*/ 79065 w 271462" name="connsiteX0"/>
              <a:gd fmla="*/ 301625 h 338138" name="connsiteY0"/>
              <a:gd fmla="*/ 69850 w 271462" name="connsiteX1"/>
              <a:gd fmla="*/ 312632 h 338138" name="connsiteY1"/>
              <a:gd fmla="*/ 79065 w 271462" name="connsiteX2"/>
              <a:gd fmla="*/ 322263 h 338138" name="connsiteY2"/>
              <a:gd fmla="*/ 114610 w 271462" name="connsiteX3"/>
              <a:gd fmla="*/ 322263 h 338138" name="connsiteY3"/>
              <a:gd fmla="*/ 123825 w 271462" name="connsiteX4"/>
              <a:gd fmla="*/ 312632 h 338138" name="connsiteY4"/>
              <a:gd fmla="*/ 114610 w 271462" name="connsiteX5"/>
              <a:gd fmla="*/ 301625 h 338138" name="connsiteY5"/>
              <a:gd fmla="*/ 79065 w 271462" name="connsiteX6"/>
              <a:gd fmla="*/ 301625 h 338138" name="connsiteY6"/>
              <a:gd fmla="*/ 166687 w 271462" name="connsiteX7"/>
              <a:gd fmla="*/ 152400 h 338138" name="connsiteY7"/>
              <a:gd fmla="*/ 166687 w 271462" name="connsiteX8"/>
              <a:gd fmla="*/ 166688 h 338138" name="connsiteY8"/>
              <a:gd fmla="*/ 171450 w 271462" name="connsiteX9"/>
              <a:gd fmla="*/ 166688 h 338138" name="connsiteY9"/>
              <a:gd fmla="*/ 171450 w 271462" name="connsiteX10"/>
              <a:gd fmla="*/ 193676 h 338138" name="connsiteY10"/>
              <a:gd fmla="*/ 166687 w 271462" name="connsiteX11"/>
              <a:gd fmla="*/ 193676 h 338138" name="connsiteY11"/>
              <a:gd fmla="*/ 166687 w 271462" name="connsiteX12"/>
              <a:gd fmla="*/ 207963 h 338138" name="connsiteY12"/>
              <a:gd fmla="*/ 193675 w 271462" name="connsiteX13"/>
              <a:gd fmla="*/ 207963 h 338138" name="connsiteY13"/>
              <a:gd fmla="*/ 193675 w 271462" name="connsiteX14"/>
              <a:gd fmla="*/ 193676 h 338138" name="connsiteY14"/>
              <a:gd fmla="*/ 190500 w 271462" name="connsiteX15"/>
              <a:gd fmla="*/ 193676 h 338138" name="connsiteY15"/>
              <a:gd fmla="*/ 190500 w 271462" name="connsiteX16"/>
              <a:gd fmla="*/ 152400 h 338138" name="connsiteY16"/>
              <a:gd fmla="*/ 179388 w 271462" name="connsiteX17"/>
              <a:gd fmla="*/ 125413 h 338138" name="connsiteY17"/>
              <a:gd fmla="*/ 168275 w 271462" name="connsiteX18"/>
              <a:gd fmla="*/ 135732 h 338138" name="connsiteY18"/>
              <a:gd fmla="*/ 179388 w 271462" name="connsiteX19"/>
              <a:gd fmla="*/ 146051 h 338138" name="connsiteY19"/>
              <a:gd fmla="*/ 190501 w 271462" name="connsiteX20"/>
              <a:gd fmla="*/ 135732 h 338138" name="connsiteY20"/>
              <a:gd fmla="*/ 179388 w 271462" name="connsiteX21"/>
              <a:gd fmla="*/ 125413 h 338138" name="connsiteY21"/>
              <a:gd fmla="*/ 180975 w 271462" name="connsiteX22"/>
              <a:gd fmla="*/ 88900 h 338138" name="connsiteY22"/>
              <a:gd fmla="*/ 271462 w 271462" name="connsiteX23"/>
              <a:gd fmla="*/ 169069 h 338138" name="connsiteY23"/>
              <a:gd fmla="*/ 180975 w 271462" name="connsiteX24"/>
              <a:gd fmla="*/ 249238 h 338138" name="connsiteY24"/>
              <a:gd fmla="*/ 131141 w 271462" name="connsiteX25"/>
              <a:gd fmla="*/ 236096 h 338138" name="connsiteY25"/>
              <a:gd fmla="*/ 97044 w 271462" name="connsiteX26"/>
              <a:gd fmla="*/ 242667 h 338138" name="connsiteY26"/>
              <a:gd fmla="*/ 95732 w 271462" name="connsiteX27"/>
              <a:gd fmla="*/ 237410 h 338138" name="connsiteY27"/>
              <a:gd fmla="*/ 110158 w 271462" name="connsiteX28"/>
              <a:gd fmla="*/ 219011 h 338138" name="connsiteY28"/>
              <a:gd fmla="*/ 90487 w 271462" name="connsiteX29"/>
              <a:gd fmla="*/ 169069 h 338138" name="connsiteY29"/>
              <a:gd fmla="*/ 180975 w 271462" name="connsiteX30"/>
              <a:gd fmla="*/ 88900 h 338138" name="connsiteY30"/>
              <a:gd fmla="*/ 37042 w 271462" name="connsiteX31"/>
              <a:gd fmla="*/ 0 h 338138" name="connsiteY31"/>
              <a:gd fmla="*/ 162719 w 271462" name="connsiteX32"/>
              <a:gd fmla="*/ 0 h 338138" name="connsiteY32"/>
              <a:gd fmla="*/ 198438 w 271462" name="connsiteX33"/>
              <a:gd fmla="*/ 38304 h 338138" name="connsiteY33"/>
              <a:gd fmla="*/ 198438 w 271462" name="connsiteX34"/>
              <a:gd fmla="*/ 67363 h 338138" name="connsiteY34"/>
              <a:gd fmla="*/ 181240 w 271462" name="connsiteX35"/>
              <a:gd fmla="*/ 66042 h 338138" name="connsiteY35"/>
              <a:gd fmla="*/ 165365 w 271462" name="connsiteX36"/>
              <a:gd fmla="*/ 67363 h 338138" name="connsiteY36"/>
              <a:gd fmla="*/ 165365 w 271462" name="connsiteX37"/>
              <a:gd fmla="*/ 51513 h 338138" name="connsiteY37"/>
              <a:gd fmla="*/ 34396 w 271462" name="connsiteX38"/>
              <a:gd fmla="*/ 51513 h 338138" name="connsiteY38"/>
              <a:gd fmla="*/ 33073 w 271462" name="connsiteX39"/>
              <a:gd fmla="*/ 51513 h 338138" name="connsiteY39"/>
              <a:gd fmla="*/ 33073 w 271462" name="connsiteX40"/>
              <a:gd fmla="*/ 286625 h 338138" name="connsiteY40"/>
              <a:gd fmla="*/ 34396 w 271462" name="connsiteX41"/>
              <a:gd fmla="*/ 286625 h 338138" name="connsiteY41"/>
              <a:gd fmla="*/ 165365 w 271462" name="connsiteX42"/>
              <a:gd fmla="*/ 286625 h 338138" name="connsiteY42"/>
              <a:gd fmla="*/ 165365 w 271462" name="connsiteX43"/>
              <a:gd fmla="*/ 270775 h 338138" name="connsiteY43"/>
              <a:gd fmla="*/ 181240 w 271462" name="connsiteX44"/>
              <a:gd fmla="*/ 272096 h 338138" name="connsiteY44"/>
              <a:gd fmla="*/ 198438 w 271462" name="connsiteX45"/>
              <a:gd fmla="*/ 270775 h 338138" name="connsiteY45"/>
              <a:gd fmla="*/ 198438 w 271462" name="connsiteX46"/>
              <a:gd fmla="*/ 299834 h 338138" name="connsiteY46"/>
              <a:gd fmla="*/ 162719 w 271462" name="connsiteX47"/>
              <a:gd fmla="*/ 338138 h 338138" name="connsiteY47"/>
              <a:gd fmla="*/ 37042 w 271462" name="connsiteX48"/>
              <a:gd fmla="*/ 338138 h 338138" name="connsiteY48"/>
              <a:gd fmla="*/ 0 w 271462" name="connsiteX49"/>
              <a:gd fmla="*/ 299834 h 338138" name="connsiteY49"/>
              <a:gd fmla="*/ 0 w 271462" name="connsiteX50"/>
              <a:gd fmla="*/ 38304 h 338138" name="connsiteY50"/>
              <a:gd fmla="*/ 37042 w 271462" name="connsiteX51"/>
              <a:gd fmla="*/ 0 h 338138" name="connsiteY5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b="b" l="l" r="r" t="t"/>
            <a:pathLst>
              <a:path h="338138" w="271462">
                <a:moveTo>
                  <a:pt x="79065" y="301625"/>
                </a:moveTo>
                <a:cubicBezTo>
                  <a:pt x="73799" y="301625"/>
                  <a:pt x="69850" y="305753"/>
                  <a:pt x="69850" y="312632"/>
                </a:cubicBezTo>
                <a:cubicBezTo>
                  <a:pt x="69850" y="318136"/>
                  <a:pt x="73799" y="322263"/>
                  <a:pt x="79065" y="322263"/>
                </a:cubicBezTo>
                <a:cubicBezTo>
                  <a:pt x="79065" y="322263"/>
                  <a:pt x="79065" y="322263"/>
                  <a:pt x="114610" y="322263"/>
                </a:cubicBezTo>
                <a:cubicBezTo>
                  <a:pt x="119875" y="322263"/>
                  <a:pt x="123825" y="318136"/>
                  <a:pt x="123825" y="312632"/>
                </a:cubicBezTo>
                <a:cubicBezTo>
                  <a:pt x="123825" y="305753"/>
                  <a:pt x="119875" y="301625"/>
                  <a:pt x="114610" y="301625"/>
                </a:cubicBezTo>
                <a:cubicBezTo>
                  <a:pt x="114610" y="301625"/>
                  <a:pt x="114610" y="301625"/>
                  <a:pt x="79065" y="301625"/>
                </a:cubicBezTo>
                <a:close/>
                <a:moveTo>
                  <a:pt x="166687" y="152400"/>
                </a:moveTo>
                <a:lnTo>
                  <a:pt x="166687" y="166688"/>
                </a:lnTo>
                <a:lnTo>
                  <a:pt x="171450" y="166688"/>
                </a:lnTo>
                <a:lnTo>
                  <a:pt x="171450" y="193676"/>
                </a:lnTo>
                <a:lnTo>
                  <a:pt x="166687" y="193676"/>
                </a:lnTo>
                <a:lnTo>
                  <a:pt x="166687" y="207963"/>
                </a:lnTo>
                <a:lnTo>
                  <a:pt x="193675" y="207963"/>
                </a:lnTo>
                <a:lnTo>
                  <a:pt x="193675" y="193676"/>
                </a:lnTo>
                <a:lnTo>
                  <a:pt x="190500" y="193676"/>
                </a:lnTo>
                <a:lnTo>
                  <a:pt x="190500" y="152400"/>
                </a:lnTo>
                <a:close/>
                <a:moveTo>
                  <a:pt x="179388" y="125413"/>
                </a:moveTo>
                <a:cubicBezTo>
                  <a:pt x="173250" y="125413"/>
                  <a:pt x="168275" y="130033"/>
                  <a:pt x="168275" y="135732"/>
                </a:cubicBezTo>
                <a:cubicBezTo>
                  <a:pt x="168275" y="141431"/>
                  <a:pt x="173250" y="146051"/>
                  <a:pt x="179388" y="146051"/>
                </a:cubicBezTo>
                <a:cubicBezTo>
                  <a:pt x="185526" y="146051"/>
                  <a:pt x="190501" y="141431"/>
                  <a:pt x="190501" y="135732"/>
                </a:cubicBezTo>
                <a:cubicBezTo>
                  <a:pt x="190501" y="130033"/>
                  <a:pt x="185526" y="125413"/>
                  <a:pt x="179388" y="125413"/>
                </a:cubicBezTo>
                <a:close/>
                <a:moveTo>
                  <a:pt x="180975" y="88900"/>
                </a:moveTo>
                <a:cubicBezTo>
                  <a:pt x="230808" y="88900"/>
                  <a:pt x="271462" y="124384"/>
                  <a:pt x="271462" y="169069"/>
                </a:cubicBezTo>
                <a:cubicBezTo>
                  <a:pt x="271462" y="212439"/>
                  <a:pt x="230808" y="249238"/>
                  <a:pt x="180975" y="249238"/>
                </a:cubicBezTo>
                <a:cubicBezTo>
                  <a:pt x="162614" y="249238"/>
                  <a:pt x="145566" y="243981"/>
                  <a:pt x="131141" y="236096"/>
                </a:cubicBezTo>
                <a:cubicBezTo>
                  <a:pt x="119338" y="243981"/>
                  <a:pt x="104912" y="242667"/>
                  <a:pt x="97044" y="242667"/>
                </a:cubicBezTo>
                <a:cubicBezTo>
                  <a:pt x="94421" y="241353"/>
                  <a:pt x="94421" y="238724"/>
                  <a:pt x="95732" y="237410"/>
                </a:cubicBezTo>
                <a:cubicBezTo>
                  <a:pt x="103601" y="232153"/>
                  <a:pt x="107535" y="225582"/>
                  <a:pt x="110158" y="219011"/>
                </a:cubicBezTo>
                <a:cubicBezTo>
                  <a:pt x="97044" y="205868"/>
                  <a:pt x="90487" y="187469"/>
                  <a:pt x="90487" y="169069"/>
                </a:cubicBezTo>
                <a:cubicBezTo>
                  <a:pt x="90487" y="124384"/>
                  <a:pt x="131141" y="88900"/>
                  <a:pt x="180975" y="88900"/>
                </a:cubicBezTo>
                <a:close/>
                <a:moveTo>
                  <a:pt x="37042" y="0"/>
                </a:moveTo>
                <a:cubicBezTo>
                  <a:pt x="37042" y="0"/>
                  <a:pt x="37042" y="0"/>
                  <a:pt x="162719" y="0"/>
                </a:cubicBezTo>
                <a:cubicBezTo>
                  <a:pt x="182563" y="0"/>
                  <a:pt x="198438" y="17171"/>
                  <a:pt x="198438" y="38304"/>
                </a:cubicBezTo>
                <a:cubicBezTo>
                  <a:pt x="198438" y="38304"/>
                  <a:pt x="198438" y="38304"/>
                  <a:pt x="198438" y="67363"/>
                </a:cubicBezTo>
                <a:cubicBezTo>
                  <a:pt x="193147" y="67363"/>
                  <a:pt x="186532" y="66042"/>
                  <a:pt x="181240" y="66042"/>
                </a:cubicBezTo>
                <a:cubicBezTo>
                  <a:pt x="175949" y="66042"/>
                  <a:pt x="170657" y="67363"/>
                  <a:pt x="165365" y="67363"/>
                </a:cubicBezTo>
                <a:cubicBezTo>
                  <a:pt x="165365" y="67363"/>
                  <a:pt x="165365" y="67363"/>
                  <a:pt x="165365" y="51513"/>
                </a:cubicBezTo>
                <a:cubicBezTo>
                  <a:pt x="165365" y="51513"/>
                  <a:pt x="165365" y="51513"/>
                  <a:pt x="34396" y="51513"/>
                </a:cubicBezTo>
                <a:cubicBezTo>
                  <a:pt x="34396" y="51513"/>
                  <a:pt x="33073" y="51513"/>
                  <a:pt x="33073" y="51513"/>
                </a:cubicBezTo>
                <a:cubicBezTo>
                  <a:pt x="33073" y="51513"/>
                  <a:pt x="33073" y="51513"/>
                  <a:pt x="33073" y="286625"/>
                </a:cubicBezTo>
                <a:cubicBezTo>
                  <a:pt x="33073" y="286625"/>
                  <a:pt x="34396" y="286625"/>
                  <a:pt x="34396" y="286625"/>
                </a:cubicBezTo>
                <a:cubicBezTo>
                  <a:pt x="34396" y="286625"/>
                  <a:pt x="34396" y="286625"/>
                  <a:pt x="165365" y="286625"/>
                </a:cubicBezTo>
                <a:cubicBezTo>
                  <a:pt x="165365" y="286625"/>
                  <a:pt x="165365" y="286625"/>
                  <a:pt x="165365" y="270775"/>
                </a:cubicBezTo>
                <a:cubicBezTo>
                  <a:pt x="170657" y="270775"/>
                  <a:pt x="175949" y="272096"/>
                  <a:pt x="181240" y="272096"/>
                </a:cubicBezTo>
                <a:cubicBezTo>
                  <a:pt x="186532" y="272096"/>
                  <a:pt x="193147" y="270775"/>
                  <a:pt x="198438" y="270775"/>
                </a:cubicBezTo>
                <a:cubicBezTo>
                  <a:pt x="198438" y="270775"/>
                  <a:pt x="198438" y="270775"/>
                  <a:pt x="198438" y="299834"/>
                </a:cubicBezTo>
                <a:cubicBezTo>
                  <a:pt x="198438" y="320967"/>
                  <a:pt x="182563" y="338138"/>
                  <a:pt x="162719" y="338138"/>
                </a:cubicBezTo>
                <a:cubicBezTo>
                  <a:pt x="162719" y="338138"/>
                  <a:pt x="162719" y="338138"/>
                  <a:pt x="37042" y="338138"/>
                </a:cubicBezTo>
                <a:cubicBezTo>
                  <a:pt x="17198" y="338138"/>
                  <a:pt x="0" y="320967"/>
                  <a:pt x="0" y="299834"/>
                </a:cubicBezTo>
                <a:cubicBezTo>
                  <a:pt x="0" y="299834"/>
                  <a:pt x="0" y="299834"/>
                  <a:pt x="0" y="38304"/>
                </a:cubicBezTo>
                <a:cubicBezTo>
                  <a:pt x="0" y="17171"/>
                  <a:pt x="17198" y="0"/>
                  <a:pt x="370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/>
          <a:lstStyle/>
          <a:p>
            <a:pPr algn="ctr"/>
            <a:endParaRPr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23" name="任意多边形: 形状 22">
            <a:extLst>
              <a:ext uri="{FF2B5EF4-FFF2-40B4-BE49-F238E27FC236}">
                <a16:creationId xmlns:a16="http://schemas.microsoft.com/office/drawing/2014/main" id="{47D24F3B-77D0-4E7E-99E8-31F4DA3EB11E}"/>
              </a:ext>
            </a:extLst>
          </p:cNvPr>
          <p:cNvSpPr/>
          <p:nvPr/>
        </p:nvSpPr>
        <p:spPr bwMode="auto">
          <a:xfrm>
            <a:off x="6202179" y="4488771"/>
            <a:ext cx="551656" cy="687153"/>
          </a:xfrm>
          <a:custGeom>
            <a:gdLst>
              <a:gd fmla="*/ 79065 w 271462" name="connsiteX0"/>
              <a:gd fmla="*/ 301625 h 338138" name="connsiteY0"/>
              <a:gd fmla="*/ 69850 w 271462" name="connsiteX1"/>
              <a:gd fmla="*/ 312632 h 338138" name="connsiteY1"/>
              <a:gd fmla="*/ 79065 w 271462" name="connsiteX2"/>
              <a:gd fmla="*/ 322263 h 338138" name="connsiteY2"/>
              <a:gd fmla="*/ 114610 w 271462" name="connsiteX3"/>
              <a:gd fmla="*/ 322263 h 338138" name="connsiteY3"/>
              <a:gd fmla="*/ 123825 w 271462" name="connsiteX4"/>
              <a:gd fmla="*/ 312632 h 338138" name="connsiteY4"/>
              <a:gd fmla="*/ 114610 w 271462" name="connsiteX5"/>
              <a:gd fmla="*/ 301625 h 338138" name="connsiteY5"/>
              <a:gd fmla="*/ 79065 w 271462" name="connsiteX6"/>
              <a:gd fmla="*/ 301625 h 338138" name="connsiteY6"/>
              <a:gd fmla="*/ 166687 w 271462" name="connsiteX7"/>
              <a:gd fmla="*/ 152400 h 338138" name="connsiteY7"/>
              <a:gd fmla="*/ 166687 w 271462" name="connsiteX8"/>
              <a:gd fmla="*/ 166688 h 338138" name="connsiteY8"/>
              <a:gd fmla="*/ 171450 w 271462" name="connsiteX9"/>
              <a:gd fmla="*/ 166688 h 338138" name="connsiteY9"/>
              <a:gd fmla="*/ 171450 w 271462" name="connsiteX10"/>
              <a:gd fmla="*/ 193676 h 338138" name="connsiteY10"/>
              <a:gd fmla="*/ 166687 w 271462" name="connsiteX11"/>
              <a:gd fmla="*/ 193676 h 338138" name="connsiteY11"/>
              <a:gd fmla="*/ 166687 w 271462" name="connsiteX12"/>
              <a:gd fmla="*/ 207963 h 338138" name="connsiteY12"/>
              <a:gd fmla="*/ 193675 w 271462" name="connsiteX13"/>
              <a:gd fmla="*/ 207963 h 338138" name="connsiteY13"/>
              <a:gd fmla="*/ 193675 w 271462" name="connsiteX14"/>
              <a:gd fmla="*/ 193676 h 338138" name="connsiteY14"/>
              <a:gd fmla="*/ 190500 w 271462" name="connsiteX15"/>
              <a:gd fmla="*/ 193676 h 338138" name="connsiteY15"/>
              <a:gd fmla="*/ 190500 w 271462" name="connsiteX16"/>
              <a:gd fmla="*/ 152400 h 338138" name="connsiteY16"/>
              <a:gd fmla="*/ 179388 w 271462" name="connsiteX17"/>
              <a:gd fmla="*/ 125413 h 338138" name="connsiteY17"/>
              <a:gd fmla="*/ 168275 w 271462" name="connsiteX18"/>
              <a:gd fmla="*/ 135732 h 338138" name="connsiteY18"/>
              <a:gd fmla="*/ 179388 w 271462" name="connsiteX19"/>
              <a:gd fmla="*/ 146051 h 338138" name="connsiteY19"/>
              <a:gd fmla="*/ 190501 w 271462" name="connsiteX20"/>
              <a:gd fmla="*/ 135732 h 338138" name="connsiteY20"/>
              <a:gd fmla="*/ 179388 w 271462" name="connsiteX21"/>
              <a:gd fmla="*/ 125413 h 338138" name="connsiteY21"/>
              <a:gd fmla="*/ 180975 w 271462" name="connsiteX22"/>
              <a:gd fmla="*/ 88900 h 338138" name="connsiteY22"/>
              <a:gd fmla="*/ 271462 w 271462" name="connsiteX23"/>
              <a:gd fmla="*/ 169069 h 338138" name="connsiteY23"/>
              <a:gd fmla="*/ 180975 w 271462" name="connsiteX24"/>
              <a:gd fmla="*/ 249238 h 338138" name="connsiteY24"/>
              <a:gd fmla="*/ 131141 w 271462" name="connsiteX25"/>
              <a:gd fmla="*/ 236096 h 338138" name="connsiteY25"/>
              <a:gd fmla="*/ 97044 w 271462" name="connsiteX26"/>
              <a:gd fmla="*/ 242667 h 338138" name="connsiteY26"/>
              <a:gd fmla="*/ 95732 w 271462" name="connsiteX27"/>
              <a:gd fmla="*/ 237410 h 338138" name="connsiteY27"/>
              <a:gd fmla="*/ 110158 w 271462" name="connsiteX28"/>
              <a:gd fmla="*/ 219011 h 338138" name="connsiteY28"/>
              <a:gd fmla="*/ 90487 w 271462" name="connsiteX29"/>
              <a:gd fmla="*/ 169069 h 338138" name="connsiteY29"/>
              <a:gd fmla="*/ 180975 w 271462" name="connsiteX30"/>
              <a:gd fmla="*/ 88900 h 338138" name="connsiteY30"/>
              <a:gd fmla="*/ 37042 w 271462" name="connsiteX31"/>
              <a:gd fmla="*/ 0 h 338138" name="connsiteY31"/>
              <a:gd fmla="*/ 162719 w 271462" name="connsiteX32"/>
              <a:gd fmla="*/ 0 h 338138" name="connsiteY32"/>
              <a:gd fmla="*/ 198438 w 271462" name="connsiteX33"/>
              <a:gd fmla="*/ 38304 h 338138" name="connsiteY33"/>
              <a:gd fmla="*/ 198438 w 271462" name="connsiteX34"/>
              <a:gd fmla="*/ 67363 h 338138" name="connsiteY34"/>
              <a:gd fmla="*/ 181240 w 271462" name="connsiteX35"/>
              <a:gd fmla="*/ 66042 h 338138" name="connsiteY35"/>
              <a:gd fmla="*/ 165365 w 271462" name="connsiteX36"/>
              <a:gd fmla="*/ 67363 h 338138" name="connsiteY36"/>
              <a:gd fmla="*/ 165365 w 271462" name="connsiteX37"/>
              <a:gd fmla="*/ 51513 h 338138" name="connsiteY37"/>
              <a:gd fmla="*/ 34396 w 271462" name="connsiteX38"/>
              <a:gd fmla="*/ 51513 h 338138" name="connsiteY38"/>
              <a:gd fmla="*/ 33073 w 271462" name="connsiteX39"/>
              <a:gd fmla="*/ 51513 h 338138" name="connsiteY39"/>
              <a:gd fmla="*/ 33073 w 271462" name="connsiteX40"/>
              <a:gd fmla="*/ 286625 h 338138" name="connsiteY40"/>
              <a:gd fmla="*/ 34396 w 271462" name="connsiteX41"/>
              <a:gd fmla="*/ 286625 h 338138" name="connsiteY41"/>
              <a:gd fmla="*/ 165365 w 271462" name="connsiteX42"/>
              <a:gd fmla="*/ 286625 h 338138" name="connsiteY42"/>
              <a:gd fmla="*/ 165365 w 271462" name="connsiteX43"/>
              <a:gd fmla="*/ 270775 h 338138" name="connsiteY43"/>
              <a:gd fmla="*/ 181240 w 271462" name="connsiteX44"/>
              <a:gd fmla="*/ 272096 h 338138" name="connsiteY44"/>
              <a:gd fmla="*/ 198438 w 271462" name="connsiteX45"/>
              <a:gd fmla="*/ 270775 h 338138" name="connsiteY45"/>
              <a:gd fmla="*/ 198438 w 271462" name="connsiteX46"/>
              <a:gd fmla="*/ 299834 h 338138" name="connsiteY46"/>
              <a:gd fmla="*/ 162719 w 271462" name="connsiteX47"/>
              <a:gd fmla="*/ 338138 h 338138" name="connsiteY47"/>
              <a:gd fmla="*/ 37042 w 271462" name="connsiteX48"/>
              <a:gd fmla="*/ 338138 h 338138" name="connsiteY48"/>
              <a:gd fmla="*/ 0 w 271462" name="connsiteX49"/>
              <a:gd fmla="*/ 299834 h 338138" name="connsiteY49"/>
              <a:gd fmla="*/ 0 w 271462" name="connsiteX50"/>
              <a:gd fmla="*/ 38304 h 338138" name="connsiteY50"/>
              <a:gd fmla="*/ 37042 w 271462" name="connsiteX51"/>
              <a:gd fmla="*/ 0 h 338138" name="connsiteY5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b="b" l="l" r="r" t="t"/>
            <a:pathLst>
              <a:path h="338138" w="271462">
                <a:moveTo>
                  <a:pt x="79065" y="301625"/>
                </a:moveTo>
                <a:cubicBezTo>
                  <a:pt x="73799" y="301625"/>
                  <a:pt x="69850" y="305753"/>
                  <a:pt x="69850" y="312632"/>
                </a:cubicBezTo>
                <a:cubicBezTo>
                  <a:pt x="69850" y="318136"/>
                  <a:pt x="73799" y="322263"/>
                  <a:pt x="79065" y="322263"/>
                </a:cubicBezTo>
                <a:cubicBezTo>
                  <a:pt x="79065" y="322263"/>
                  <a:pt x="79065" y="322263"/>
                  <a:pt x="114610" y="322263"/>
                </a:cubicBezTo>
                <a:cubicBezTo>
                  <a:pt x="119875" y="322263"/>
                  <a:pt x="123825" y="318136"/>
                  <a:pt x="123825" y="312632"/>
                </a:cubicBezTo>
                <a:cubicBezTo>
                  <a:pt x="123825" y="305753"/>
                  <a:pt x="119875" y="301625"/>
                  <a:pt x="114610" y="301625"/>
                </a:cubicBezTo>
                <a:cubicBezTo>
                  <a:pt x="114610" y="301625"/>
                  <a:pt x="114610" y="301625"/>
                  <a:pt x="79065" y="301625"/>
                </a:cubicBezTo>
                <a:close/>
                <a:moveTo>
                  <a:pt x="166687" y="152400"/>
                </a:moveTo>
                <a:lnTo>
                  <a:pt x="166687" y="166688"/>
                </a:lnTo>
                <a:lnTo>
                  <a:pt x="171450" y="166688"/>
                </a:lnTo>
                <a:lnTo>
                  <a:pt x="171450" y="193676"/>
                </a:lnTo>
                <a:lnTo>
                  <a:pt x="166687" y="193676"/>
                </a:lnTo>
                <a:lnTo>
                  <a:pt x="166687" y="207963"/>
                </a:lnTo>
                <a:lnTo>
                  <a:pt x="193675" y="207963"/>
                </a:lnTo>
                <a:lnTo>
                  <a:pt x="193675" y="193676"/>
                </a:lnTo>
                <a:lnTo>
                  <a:pt x="190500" y="193676"/>
                </a:lnTo>
                <a:lnTo>
                  <a:pt x="190500" y="152400"/>
                </a:lnTo>
                <a:close/>
                <a:moveTo>
                  <a:pt x="179388" y="125413"/>
                </a:moveTo>
                <a:cubicBezTo>
                  <a:pt x="173250" y="125413"/>
                  <a:pt x="168275" y="130033"/>
                  <a:pt x="168275" y="135732"/>
                </a:cubicBezTo>
                <a:cubicBezTo>
                  <a:pt x="168275" y="141431"/>
                  <a:pt x="173250" y="146051"/>
                  <a:pt x="179388" y="146051"/>
                </a:cubicBezTo>
                <a:cubicBezTo>
                  <a:pt x="185526" y="146051"/>
                  <a:pt x="190501" y="141431"/>
                  <a:pt x="190501" y="135732"/>
                </a:cubicBezTo>
                <a:cubicBezTo>
                  <a:pt x="190501" y="130033"/>
                  <a:pt x="185526" y="125413"/>
                  <a:pt x="179388" y="125413"/>
                </a:cubicBezTo>
                <a:close/>
                <a:moveTo>
                  <a:pt x="180975" y="88900"/>
                </a:moveTo>
                <a:cubicBezTo>
                  <a:pt x="230808" y="88900"/>
                  <a:pt x="271462" y="124384"/>
                  <a:pt x="271462" y="169069"/>
                </a:cubicBezTo>
                <a:cubicBezTo>
                  <a:pt x="271462" y="212439"/>
                  <a:pt x="230808" y="249238"/>
                  <a:pt x="180975" y="249238"/>
                </a:cubicBezTo>
                <a:cubicBezTo>
                  <a:pt x="162614" y="249238"/>
                  <a:pt x="145566" y="243981"/>
                  <a:pt x="131141" y="236096"/>
                </a:cubicBezTo>
                <a:cubicBezTo>
                  <a:pt x="119338" y="243981"/>
                  <a:pt x="104912" y="242667"/>
                  <a:pt x="97044" y="242667"/>
                </a:cubicBezTo>
                <a:cubicBezTo>
                  <a:pt x="94421" y="241353"/>
                  <a:pt x="94421" y="238724"/>
                  <a:pt x="95732" y="237410"/>
                </a:cubicBezTo>
                <a:cubicBezTo>
                  <a:pt x="103601" y="232153"/>
                  <a:pt x="107535" y="225582"/>
                  <a:pt x="110158" y="219011"/>
                </a:cubicBezTo>
                <a:cubicBezTo>
                  <a:pt x="97044" y="205868"/>
                  <a:pt x="90487" y="187469"/>
                  <a:pt x="90487" y="169069"/>
                </a:cubicBezTo>
                <a:cubicBezTo>
                  <a:pt x="90487" y="124384"/>
                  <a:pt x="131141" y="88900"/>
                  <a:pt x="180975" y="88900"/>
                </a:cubicBezTo>
                <a:close/>
                <a:moveTo>
                  <a:pt x="37042" y="0"/>
                </a:moveTo>
                <a:cubicBezTo>
                  <a:pt x="37042" y="0"/>
                  <a:pt x="37042" y="0"/>
                  <a:pt x="162719" y="0"/>
                </a:cubicBezTo>
                <a:cubicBezTo>
                  <a:pt x="182563" y="0"/>
                  <a:pt x="198438" y="17171"/>
                  <a:pt x="198438" y="38304"/>
                </a:cubicBezTo>
                <a:cubicBezTo>
                  <a:pt x="198438" y="38304"/>
                  <a:pt x="198438" y="38304"/>
                  <a:pt x="198438" y="67363"/>
                </a:cubicBezTo>
                <a:cubicBezTo>
                  <a:pt x="193147" y="67363"/>
                  <a:pt x="186532" y="66042"/>
                  <a:pt x="181240" y="66042"/>
                </a:cubicBezTo>
                <a:cubicBezTo>
                  <a:pt x="175949" y="66042"/>
                  <a:pt x="170657" y="67363"/>
                  <a:pt x="165365" y="67363"/>
                </a:cubicBezTo>
                <a:cubicBezTo>
                  <a:pt x="165365" y="67363"/>
                  <a:pt x="165365" y="67363"/>
                  <a:pt x="165365" y="51513"/>
                </a:cubicBezTo>
                <a:cubicBezTo>
                  <a:pt x="165365" y="51513"/>
                  <a:pt x="165365" y="51513"/>
                  <a:pt x="34396" y="51513"/>
                </a:cubicBezTo>
                <a:cubicBezTo>
                  <a:pt x="34396" y="51513"/>
                  <a:pt x="33073" y="51513"/>
                  <a:pt x="33073" y="51513"/>
                </a:cubicBezTo>
                <a:cubicBezTo>
                  <a:pt x="33073" y="51513"/>
                  <a:pt x="33073" y="51513"/>
                  <a:pt x="33073" y="286625"/>
                </a:cubicBezTo>
                <a:cubicBezTo>
                  <a:pt x="33073" y="286625"/>
                  <a:pt x="34396" y="286625"/>
                  <a:pt x="34396" y="286625"/>
                </a:cubicBezTo>
                <a:cubicBezTo>
                  <a:pt x="34396" y="286625"/>
                  <a:pt x="34396" y="286625"/>
                  <a:pt x="165365" y="286625"/>
                </a:cubicBezTo>
                <a:cubicBezTo>
                  <a:pt x="165365" y="286625"/>
                  <a:pt x="165365" y="286625"/>
                  <a:pt x="165365" y="270775"/>
                </a:cubicBezTo>
                <a:cubicBezTo>
                  <a:pt x="170657" y="270775"/>
                  <a:pt x="175949" y="272096"/>
                  <a:pt x="181240" y="272096"/>
                </a:cubicBezTo>
                <a:cubicBezTo>
                  <a:pt x="186532" y="272096"/>
                  <a:pt x="193147" y="270775"/>
                  <a:pt x="198438" y="270775"/>
                </a:cubicBezTo>
                <a:cubicBezTo>
                  <a:pt x="198438" y="270775"/>
                  <a:pt x="198438" y="270775"/>
                  <a:pt x="198438" y="299834"/>
                </a:cubicBezTo>
                <a:cubicBezTo>
                  <a:pt x="198438" y="320967"/>
                  <a:pt x="182563" y="338138"/>
                  <a:pt x="162719" y="338138"/>
                </a:cubicBezTo>
                <a:cubicBezTo>
                  <a:pt x="162719" y="338138"/>
                  <a:pt x="162719" y="338138"/>
                  <a:pt x="37042" y="338138"/>
                </a:cubicBezTo>
                <a:cubicBezTo>
                  <a:pt x="17198" y="338138"/>
                  <a:pt x="0" y="320967"/>
                  <a:pt x="0" y="299834"/>
                </a:cubicBezTo>
                <a:cubicBezTo>
                  <a:pt x="0" y="299834"/>
                  <a:pt x="0" y="299834"/>
                  <a:pt x="0" y="38304"/>
                </a:cubicBezTo>
                <a:cubicBezTo>
                  <a:pt x="0" y="17171"/>
                  <a:pt x="17198" y="0"/>
                  <a:pt x="370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/>
          <a:lstStyle/>
          <a:p>
            <a:pPr algn="ctr"/>
            <a:endParaRPr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24" name="任意多边形: 形状 23">
            <a:extLst>
              <a:ext uri="{FF2B5EF4-FFF2-40B4-BE49-F238E27FC236}">
                <a16:creationId xmlns:a16="http://schemas.microsoft.com/office/drawing/2014/main" id="{1AB73DE2-5C90-4D59-A204-CFF32D6C4ECE}"/>
              </a:ext>
            </a:extLst>
          </p:cNvPr>
          <p:cNvSpPr/>
          <p:nvPr/>
        </p:nvSpPr>
        <p:spPr bwMode="auto">
          <a:xfrm>
            <a:off x="7449974" y="3249422"/>
            <a:ext cx="532503" cy="663296"/>
          </a:xfrm>
          <a:custGeom>
            <a:gdLst>
              <a:gd fmla="*/ 79065 w 271462" name="connsiteX0"/>
              <a:gd fmla="*/ 301625 h 338138" name="connsiteY0"/>
              <a:gd fmla="*/ 69850 w 271462" name="connsiteX1"/>
              <a:gd fmla="*/ 312632 h 338138" name="connsiteY1"/>
              <a:gd fmla="*/ 79065 w 271462" name="connsiteX2"/>
              <a:gd fmla="*/ 322263 h 338138" name="connsiteY2"/>
              <a:gd fmla="*/ 114610 w 271462" name="connsiteX3"/>
              <a:gd fmla="*/ 322263 h 338138" name="connsiteY3"/>
              <a:gd fmla="*/ 123825 w 271462" name="connsiteX4"/>
              <a:gd fmla="*/ 312632 h 338138" name="connsiteY4"/>
              <a:gd fmla="*/ 114610 w 271462" name="connsiteX5"/>
              <a:gd fmla="*/ 301625 h 338138" name="connsiteY5"/>
              <a:gd fmla="*/ 79065 w 271462" name="connsiteX6"/>
              <a:gd fmla="*/ 301625 h 338138" name="connsiteY6"/>
              <a:gd fmla="*/ 166687 w 271462" name="connsiteX7"/>
              <a:gd fmla="*/ 152400 h 338138" name="connsiteY7"/>
              <a:gd fmla="*/ 166687 w 271462" name="connsiteX8"/>
              <a:gd fmla="*/ 166688 h 338138" name="connsiteY8"/>
              <a:gd fmla="*/ 171450 w 271462" name="connsiteX9"/>
              <a:gd fmla="*/ 166688 h 338138" name="connsiteY9"/>
              <a:gd fmla="*/ 171450 w 271462" name="connsiteX10"/>
              <a:gd fmla="*/ 193676 h 338138" name="connsiteY10"/>
              <a:gd fmla="*/ 166687 w 271462" name="connsiteX11"/>
              <a:gd fmla="*/ 193676 h 338138" name="connsiteY11"/>
              <a:gd fmla="*/ 166687 w 271462" name="connsiteX12"/>
              <a:gd fmla="*/ 207963 h 338138" name="connsiteY12"/>
              <a:gd fmla="*/ 193675 w 271462" name="connsiteX13"/>
              <a:gd fmla="*/ 207963 h 338138" name="connsiteY13"/>
              <a:gd fmla="*/ 193675 w 271462" name="connsiteX14"/>
              <a:gd fmla="*/ 193676 h 338138" name="connsiteY14"/>
              <a:gd fmla="*/ 190500 w 271462" name="connsiteX15"/>
              <a:gd fmla="*/ 193676 h 338138" name="connsiteY15"/>
              <a:gd fmla="*/ 190500 w 271462" name="connsiteX16"/>
              <a:gd fmla="*/ 152400 h 338138" name="connsiteY16"/>
              <a:gd fmla="*/ 179388 w 271462" name="connsiteX17"/>
              <a:gd fmla="*/ 125413 h 338138" name="connsiteY17"/>
              <a:gd fmla="*/ 168275 w 271462" name="connsiteX18"/>
              <a:gd fmla="*/ 135732 h 338138" name="connsiteY18"/>
              <a:gd fmla="*/ 179388 w 271462" name="connsiteX19"/>
              <a:gd fmla="*/ 146051 h 338138" name="connsiteY19"/>
              <a:gd fmla="*/ 190501 w 271462" name="connsiteX20"/>
              <a:gd fmla="*/ 135732 h 338138" name="connsiteY20"/>
              <a:gd fmla="*/ 179388 w 271462" name="connsiteX21"/>
              <a:gd fmla="*/ 125413 h 338138" name="connsiteY21"/>
              <a:gd fmla="*/ 180975 w 271462" name="connsiteX22"/>
              <a:gd fmla="*/ 88900 h 338138" name="connsiteY22"/>
              <a:gd fmla="*/ 271462 w 271462" name="connsiteX23"/>
              <a:gd fmla="*/ 169069 h 338138" name="connsiteY23"/>
              <a:gd fmla="*/ 180975 w 271462" name="connsiteX24"/>
              <a:gd fmla="*/ 249238 h 338138" name="connsiteY24"/>
              <a:gd fmla="*/ 131141 w 271462" name="connsiteX25"/>
              <a:gd fmla="*/ 236096 h 338138" name="connsiteY25"/>
              <a:gd fmla="*/ 97044 w 271462" name="connsiteX26"/>
              <a:gd fmla="*/ 242667 h 338138" name="connsiteY26"/>
              <a:gd fmla="*/ 95732 w 271462" name="connsiteX27"/>
              <a:gd fmla="*/ 237410 h 338138" name="connsiteY27"/>
              <a:gd fmla="*/ 110158 w 271462" name="connsiteX28"/>
              <a:gd fmla="*/ 219011 h 338138" name="connsiteY28"/>
              <a:gd fmla="*/ 90487 w 271462" name="connsiteX29"/>
              <a:gd fmla="*/ 169069 h 338138" name="connsiteY29"/>
              <a:gd fmla="*/ 180975 w 271462" name="connsiteX30"/>
              <a:gd fmla="*/ 88900 h 338138" name="connsiteY30"/>
              <a:gd fmla="*/ 37042 w 271462" name="connsiteX31"/>
              <a:gd fmla="*/ 0 h 338138" name="connsiteY31"/>
              <a:gd fmla="*/ 162719 w 271462" name="connsiteX32"/>
              <a:gd fmla="*/ 0 h 338138" name="connsiteY32"/>
              <a:gd fmla="*/ 198438 w 271462" name="connsiteX33"/>
              <a:gd fmla="*/ 38304 h 338138" name="connsiteY33"/>
              <a:gd fmla="*/ 198438 w 271462" name="connsiteX34"/>
              <a:gd fmla="*/ 67363 h 338138" name="connsiteY34"/>
              <a:gd fmla="*/ 181240 w 271462" name="connsiteX35"/>
              <a:gd fmla="*/ 66042 h 338138" name="connsiteY35"/>
              <a:gd fmla="*/ 165365 w 271462" name="connsiteX36"/>
              <a:gd fmla="*/ 67363 h 338138" name="connsiteY36"/>
              <a:gd fmla="*/ 165365 w 271462" name="connsiteX37"/>
              <a:gd fmla="*/ 51513 h 338138" name="connsiteY37"/>
              <a:gd fmla="*/ 34396 w 271462" name="connsiteX38"/>
              <a:gd fmla="*/ 51513 h 338138" name="connsiteY38"/>
              <a:gd fmla="*/ 33073 w 271462" name="connsiteX39"/>
              <a:gd fmla="*/ 51513 h 338138" name="connsiteY39"/>
              <a:gd fmla="*/ 33073 w 271462" name="connsiteX40"/>
              <a:gd fmla="*/ 286625 h 338138" name="connsiteY40"/>
              <a:gd fmla="*/ 34396 w 271462" name="connsiteX41"/>
              <a:gd fmla="*/ 286625 h 338138" name="connsiteY41"/>
              <a:gd fmla="*/ 165365 w 271462" name="connsiteX42"/>
              <a:gd fmla="*/ 286625 h 338138" name="connsiteY42"/>
              <a:gd fmla="*/ 165365 w 271462" name="connsiteX43"/>
              <a:gd fmla="*/ 270775 h 338138" name="connsiteY43"/>
              <a:gd fmla="*/ 181240 w 271462" name="connsiteX44"/>
              <a:gd fmla="*/ 272096 h 338138" name="connsiteY44"/>
              <a:gd fmla="*/ 198438 w 271462" name="connsiteX45"/>
              <a:gd fmla="*/ 270775 h 338138" name="connsiteY45"/>
              <a:gd fmla="*/ 198438 w 271462" name="connsiteX46"/>
              <a:gd fmla="*/ 299834 h 338138" name="connsiteY46"/>
              <a:gd fmla="*/ 162719 w 271462" name="connsiteX47"/>
              <a:gd fmla="*/ 338138 h 338138" name="connsiteY47"/>
              <a:gd fmla="*/ 37042 w 271462" name="connsiteX48"/>
              <a:gd fmla="*/ 338138 h 338138" name="connsiteY48"/>
              <a:gd fmla="*/ 0 w 271462" name="connsiteX49"/>
              <a:gd fmla="*/ 299834 h 338138" name="connsiteY49"/>
              <a:gd fmla="*/ 0 w 271462" name="connsiteX50"/>
              <a:gd fmla="*/ 38304 h 338138" name="connsiteY50"/>
              <a:gd fmla="*/ 37042 w 271462" name="connsiteX51"/>
              <a:gd fmla="*/ 0 h 338138" name="connsiteY5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b="b" l="l" r="r" t="t"/>
            <a:pathLst>
              <a:path h="338138" w="271462">
                <a:moveTo>
                  <a:pt x="79065" y="301625"/>
                </a:moveTo>
                <a:cubicBezTo>
                  <a:pt x="73799" y="301625"/>
                  <a:pt x="69850" y="305753"/>
                  <a:pt x="69850" y="312632"/>
                </a:cubicBezTo>
                <a:cubicBezTo>
                  <a:pt x="69850" y="318136"/>
                  <a:pt x="73799" y="322263"/>
                  <a:pt x="79065" y="322263"/>
                </a:cubicBezTo>
                <a:cubicBezTo>
                  <a:pt x="79065" y="322263"/>
                  <a:pt x="79065" y="322263"/>
                  <a:pt x="114610" y="322263"/>
                </a:cubicBezTo>
                <a:cubicBezTo>
                  <a:pt x="119875" y="322263"/>
                  <a:pt x="123825" y="318136"/>
                  <a:pt x="123825" y="312632"/>
                </a:cubicBezTo>
                <a:cubicBezTo>
                  <a:pt x="123825" y="305753"/>
                  <a:pt x="119875" y="301625"/>
                  <a:pt x="114610" y="301625"/>
                </a:cubicBezTo>
                <a:cubicBezTo>
                  <a:pt x="114610" y="301625"/>
                  <a:pt x="114610" y="301625"/>
                  <a:pt x="79065" y="301625"/>
                </a:cubicBezTo>
                <a:close/>
                <a:moveTo>
                  <a:pt x="166687" y="152400"/>
                </a:moveTo>
                <a:lnTo>
                  <a:pt x="166687" y="166688"/>
                </a:lnTo>
                <a:lnTo>
                  <a:pt x="171450" y="166688"/>
                </a:lnTo>
                <a:lnTo>
                  <a:pt x="171450" y="193676"/>
                </a:lnTo>
                <a:lnTo>
                  <a:pt x="166687" y="193676"/>
                </a:lnTo>
                <a:lnTo>
                  <a:pt x="166687" y="207963"/>
                </a:lnTo>
                <a:lnTo>
                  <a:pt x="193675" y="207963"/>
                </a:lnTo>
                <a:lnTo>
                  <a:pt x="193675" y="193676"/>
                </a:lnTo>
                <a:lnTo>
                  <a:pt x="190500" y="193676"/>
                </a:lnTo>
                <a:lnTo>
                  <a:pt x="190500" y="152400"/>
                </a:lnTo>
                <a:close/>
                <a:moveTo>
                  <a:pt x="179388" y="125413"/>
                </a:moveTo>
                <a:cubicBezTo>
                  <a:pt x="173250" y="125413"/>
                  <a:pt x="168275" y="130033"/>
                  <a:pt x="168275" y="135732"/>
                </a:cubicBezTo>
                <a:cubicBezTo>
                  <a:pt x="168275" y="141431"/>
                  <a:pt x="173250" y="146051"/>
                  <a:pt x="179388" y="146051"/>
                </a:cubicBezTo>
                <a:cubicBezTo>
                  <a:pt x="185526" y="146051"/>
                  <a:pt x="190501" y="141431"/>
                  <a:pt x="190501" y="135732"/>
                </a:cubicBezTo>
                <a:cubicBezTo>
                  <a:pt x="190501" y="130033"/>
                  <a:pt x="185526" y="125413"/>
                  <a:pt x="179388" y="125413"/>
                </a:cubicBezTo>
                <a:close/>
                <a:moveTo>
                  <a:pt x="180975" y="88900"/>
                </a:moveTo>
                <a:cubicBezTo>
                  <a:pt x="230808" y="88900"/>
                  <a:pt x="271462" y="124384"/>
                  <a:pt x="271462" y="169069"/>
                </a:cubicBezTo>
                <a:cubicBezTo>
                  <a:pt x="271462" y="212439"/>
                  <a:pt x="230808" y="249238"/>
                  <a:pt x="180975" y="249238"/>
                </a:cubicBezTo>
                <a:cubicBezTo>
                  <a:pt x="162614" y="249238"/>
                  <a:pt x="145566" y="243981"/>
                  <a:pt x="131141" y="236096"/>
                </a:cubicBezTo>
                <a:cubicBezTo>
                  <a:pt x="119338" y="243981"/>
                  <a:pt x="104912" y="242667"/>
                  <a:pt x="97044" y="242667"/>
                </a:cubicBezTo>
                <a:cubicBezTo>
                  <a:pt x="94421" y="241353"/>
                  <a:pt x="94421" y="238724"/>
                  <a:pt x="95732" y="237410"/>
                </a:cubicBezTo>
                <a:cubicBezTo>
                  <a:pt x="103601" y="232153"/>
                  <a:pt x="107535" y="225582"/>
                  <a:pt x="110158" y="219011"/>
                </a:cubicBezTo>
                <a:cubicBezTo>
                  <a:pt x="97044" y="205868"/>
                  <a:pt x="90487" y="187469"/>
                  <a:pt x="90487" y="169069"/>
                </a:cubicBezTo>
                <a:cubicBezTo>
                  <a:pt x="90487" y="124384"/>
                  <a:pt x="131141" y="88900"/>
                  <a:pt x="180975" y="88900"/>
                </a:cubicBezTo>
                <a:close/>
                <a:moveTo>
                  <a:pt x="37042" y="0"/>
                </a:moveTo>
                <a:cubicBezTo>
                  <a:pt x="37042" y="0"/>
                  <a:pt x="37042" y="0"/>
                  <a:pt x="162719" y="0"/>
                </a:cubicBezTo>
                <a:cubicBezTo>
                  <a:pt x="182563" y="0"/>
                  <a:pt x="198438" y="17171"/>
                  <a:pt x="198438" y="38304"/>
                </a:cubicBezTo>
                <a:cubicBezTo>
                  <a:pt x="198438" y="38304"/>
                  <a:pt x="198438" y="38304"/>
                  <a:pt x="198438" y="67363"/>
                </a:cubicBezTo>
                <a:cubicBezTo>
                  <a:pt x="193147" y="67363"/>
                  <a:pt x="186532" y="66042"/>
                  <a:pt x="181240" y="66042"/>
                </a:cubicBezTo>
                <a:cubicBezTo>
                  <a:pt x="175949" y="66042"/>
                  <a:pt x="170657" y="67363"/>
                  <a:pt x="165365" y="67363"/>
                </a:cubicBezTo>
                <a:cubicBezTo>
                  <a:pt x="165365" y="67363"/>
                  <a:pt x="165365" y="67363"/>
                  <a:pt x="165365" y="51513"/>
                </a:cubicBezTo>
                <a:cubicBezTo>
                  <a:pt x="165365" y="51513"/>
                  <a:pt x="165365" y="51513"/>
                  <a:pt x="34396" y="51513"/>
                </a:cubicBezTo>
                <a:cubicBezTo>
                  <a:pt x="34396" y="51513"/>
                  <a:pt x="33073" y="51513"/>
                  <a:pt x="33073" y="51513"/>
                </a:cubicBezTo>
                <a:cubicBezTo>
                  <a:pt x="33073" y="51513"/>
                  <a:pt x="33073" y="51513"/>
                  <a:pt x="33073" y="286625"/>
                </a:cubicBezTo>
                <a:cubicBezTo>
                  <a:pt x="33073" y="286625"/>
                  <a:pt x="34396" y="286625"/>
                  <a:pt x="34396" y="286625"/>
                </a:cubicBezTo>
                <a:cubicBezTo>
                  <a:pt x="34396" y="286625"/>
                  <a:pt x="34396" y="286625"/>
                  <a:pt x="165365" y="286625"/>
                </a:cubicBezTo>
                <a:cubicBezTo>
                  <a:pt x="165365" y="286625"/>
                  <a:pt x="165365" y="286625"/>
                  <a:pt x="165365" y="270775"/>
                </a:cubicBezTo>
                <a:cubicBezTo>
                  <a:pt x="170657" y="270775"/>
                  <a:pt x="175949" y="272096"/>
                  <a:pt x="181240" y="272096"/>
                </a:cubicBezTo>
                <a:cubicBezTo>
                  <a:pt x="186532" y="272096"/>
                  <a:pt x="193147" y="270775"/>
                  <a:pt x="198438" y="270775"/>
                </a:cubicBezTo>
                <a:cubicBezTo>
                  <a:pt x="198438" y="270775"/>
                  <a:pt x="198438" y="270775"/>
                  <a:pt x="198438" y="299834"/>
                </a:cubicBezTo>
                <a:cubicBezTo>
                  <a:pt x="198438" y="320967"/>
                  <a:pt x="182563" y="338138"/>
                  <a:pt x="162719" y="338138"/>
                </a:cubicBezTo>
                <a:cubicBezTo>
                  <a:pt x="162719" y="338138"/>
                  <a:pt x="162719" y="338138"/>
                  <a:pt x="37042" y="338138"/>
                </a:cubicBezTo>
                <a:cubicBezTo>
                  <a:pt x="17198" y="338138"/>
                  <a:pt x="0" y="320967"/>
                  <a:pt x="0" y="299834"/>
                </a:cubicBezTo>
                <a:cubicBezTo>
                  <a:pt x="0" y="299834"/>
                  <a:pt x="0" y="299834"/>
                  <a:pt x="0" y="38304"/>
                </a:cubicBezTo>
                <a:cubicBezTo>
                  <a:pt x="0" y="17171"/>
                  <a:pt x="17198" y="0"/>
                  <a:pt x="370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/>
          <a:lstStyle/>
          <a:p>
            <a:pPr algn="ctr"/>
            <a:endParaRPr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25" name="文本框 50">
            <a:extLst>
              <a:ext uri="{FF2B5EF4-FFF2-40B4-BE49-F238E27FC236}">
                <a16:creationId xmlns:a16="http://schemas.microsoft.com/office/drawing/2014/main" id="{739B8C86-9AA5-484E-BCC3-F7D70195A850}"/>
              </a:ext>
            </a:extLst>
          </p:cNvPr>
          <p:cNvSpPr txBox="1"/>
          <p:nvPr/>
        </p:nvSpPr>
        <p:spPr>
          <a:xfrm>
            <a:off x="7531975" y="2053664"/>
            <a:ext cx="2192431" cy="526002"/>
          </a:xfrm>
          <a:prstGeom prst="rect">
            <a:avLst/>
          </a:prstGeom>
          <a:noFill/>
        </p:spPr>
        <p:txBody>
          <a:bodyPr anchor="ctr" anchorCtr="0" bIns="0" lIns="72000" rIns="72000" tIns="0" wrap="square">
            <a:normAutofit/>
          </a:bodyPr>
          <a:lstStyle/>
          <a:p>
            <a:pPr defTabSz="914378">
              <a:lnSpc>
                <a:spcPct val="120000"/>
              </a:lnSpc>
              <a:defRPr/>
            </a:pPr>
            <a:r>
              <a:rPr altLang="en-US" lang="zh-CN" sz="1050">
                <a:ea charset="-122" panose="020b0503020204020204" pitchFamily="34" typeface="微软雅黑"/>
                <a:cs typeface="+mn-ea"/>
                <a:sym typeface="+mn-lt"/>
              </a:rPr>
              <a:t>此部分内容作为文字排版占位显示</a:t>
            </a:r>
            <a:br>
              <a:rPr altLang="en-US" lang="zh-CN" sz="1050">
                <a:ea charset="-122" panose="020b0503020204020204" pitchFamily="34" typeface="微软雅黑"/>
                <a:cs typeface="+mn-ea"/>
                <a:sym typeface="+mn-lt"/>
              </a:rPr>
            </a:br>
            <a:r>
              <a:rPr altLang="en-US" lang="zh-CN" sz="1050">
                <a:ea charset="-122" panose="020b0503020204020204" pitchFamily="34" typeface="微软雅黑"/>
                <a:cs typeface="+mn-ea"/>
                <a:sym typeface="+mn-lt"/>
              </a:rPr>
              <a:t>（建议使用主题字体）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23FE4155-B8AF-4CAC-90A8-739D17EBEA26}"/>
              </a:ext>
            </a:extLst>
          </p:cNvPr>
          <p:cNvSpPr/>
          <p:nvPr/>
        </p:nvSpPr>
        <p:spPr>
          <a:xfrm>
            <a:off x="7531975" y="1779075"/>
            <a:ext cx="2192431" cy="219679"/>
          </a:xfrm>
          <a:prstGeom prst="rect">
            <a:avLst/>
          </a:prstGeom>
        </p:spPr>
        <p:txBody>
          <a:bodyPr bIns="0" lIns="72000" rIns="72000" tIns="0" wrap="none">
            <a:normAutofit fontScale="92500" lnSpcReduction="20000"/>
          </a:bodyPr>
          <a:lstStyle/>
          <a:p>
            <a:pPr defTabSz="914378" lvl="0">
              <a:defRPr/>
            </a:pPr>
            <a:r>
              <a:rPr altLang="en-US" b="1" lang="zh-CN">
                <a:solidFill>
                  <a:schemeClr val="accent2"/>
                </a:solidFill>
                <a:ea charset="-122" panose="020b0503020204020204" pitchFamily="34" typeface="微软雅黑"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27" name="文本框 52">
            <a:extLst>
              <a:ext uri="{FF2B5EF4-FFF2-40B4-BE49-F238E27FC236}">
                <a16:creationId xmlns:a16="http://schemas.microsoft.com/office/drawing/2014/main" id="{209C6842-2651-4190-998C-BCE65717BC10}"/>
              </a:ext>
            </a:extLst>
          </p:cNvPr>
          <p:cNvSpPr txBox="1"/>
          <p:nvPr/>
        </p:nvSpPr>
        <p:spPr>
          <a:xfrm>
            <a:off x="7531975" y="4837746"/>
            <a:ext cx="2192431" cy="526002"/>
          </a:xfrm>
          <a:prstGeom prst="rect">
            <a:avLst/>
          </a:prstGeom>
          <a:noFill/>
        </p:spPr>
        <p:txBody>
          <a:bodyPr anchor="ctr" anchorCtr="0" bIns="0" lIns="72000" rIns="72000" tIns="0" wrap="square">
            <a:normAutofit/>
          </a:bodyPr>
          <a:lstStyle/>
          <a:p>
            <a:pPr defTabSz="914378">
              <a:lnSpc>
                <a:spcPct val="120000"/>
              </a:lnSpc>
              <a:defRPr/>
            </a:pPr>
            <a:r>
              <a:rPr altLang="en-US" lang="zh-CN" sz="1050">
                <a:ea charset="-122" panose="020b0503020204020204" pitchFamily="34" typeface="微软雅黑"/>
                <a:cs typeface="+mn-ea"/>
                <a:sym typeface="+mn-lt"/>
              </a:rPr>
              <a:t>此部分内容作为文字排版占位显示</a:t>
            </a:r>
            <a:br>
              <a:rPr altLang="en-US" lang="zh-CN" sz="1050">
                <a:ea charset="-122" panose="020b0503020204020204" pitchFamily="34" typeface="微软雅黑"/>
                <a:cs typeface="+mn-ea"/>
                <a:sym typeface="+mn-lt"/>
              </a:rPr>
            </a:br>
            <a:r>
              <a:rPr altLang="en-US" lang="zh-CN" sz="1050">
                <a:ea charset="-122" panose="020b0503020204020204" pitchFamily="34" typeface="微软雅黑"/>
                <a:cs typeface="+mn-ea"/>
                <a:sym typeface="+mn-lt"/>
              </a:rPr>
              <a:t>（建议使用主题字体）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FA322B1B-A833-45AF-BDAC-AEAF72045FC0}"/>
              </a:ext>
            </a:extLst>
          </p:cNvPr>
          <p:cNvSpPr/>
          <p:nvPr/>
        </p:nvSpPr>
        <p:spPr>
          <a:xfrm>
            <a:off x="7531975" y="4563158"/>
            <a:ext cx="2192431" cy="219679"/>
          </a:xfrm>
          <a:prstGeom prst="rect">
            <a:avLst/>
          </a:prstGeom>
        </p:spPr>
        <p:txBody>
          <a:bodyPr bIns="0" lIns="72000" rIns="72000" tIns="0" wrap="none">
            <a:normAutofit fontScale="92500" lnSpcReduction="20000"/>
          </a:bodyPr>
          <a:lstStyle/>
          <a:p>
            <a:pPr defTabSz="914378" lvl="0">
              <a:defRPr/>
            </a:pPr>
            <a:r>
              <a:rPr altLang="en-US" b="1" lang="zh-CN">
                <a:solidFill>
                  <a:schemeClr val="accent6"/>
                </a:solidFill>
                <a:ea charset="-122" panose="020b0503020204020204" pitchFamily="34" typeface="微软雅黑"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29" name="文本框 54">
            <a:extLst>
              <a:ext uri="{FF2B5EF4-FFF2-40B4-BE49-F238E27FC236}">
                <a16:creationId xmlns:a16="http://schemas.microsoft.com/office/drawing/2014/main" id="{5DA30DAB-84B4-49C2-A261-C15511FC8AE1}"/>
              </a:ext>
            </a:extLst>
          </p:cNvPr>
          <p:cNvSpPr txBox="1"/>
          <p:nvPr/>
        </p:nvSpPr>
        <p:spPr>
          <a:xfrm>
            <a:off x="8776154" y="3562935"/>
            <a:ext cx="2192431" cy="526002"/>
          </a:xfrm>
          <a:prstGeom prst="rect">
            <a:avLst/>
          </a:prstGeom>
          <a:noFill/>
        </p:spPr>
        <p:txBody>
          <a:bodyPr anchor="ctr" anchorCtr="0" bIns="0" lIns="72000" rIns="72000" tIns="0" wrap="square">
            <a:normAutofit/>
          </a:bodyPr>
          <a:lstStyle/>
          <a:p>
            <a:pPr defTabSz="914378">
              <a:lnSpc>
                <a:spcPct val="120000"/>
              </a:lnSpc>
              <a:defRPr/>
            </a:pPr>
            <a:r>
              <a:rPr altLang="en-US" lang="zh-CN" sz="1050">
                <a:ea charset="-122" panose="020b0503020204020204" pitchFamily="34" typeface="微软雅黑"/>
                <a:cs typeface="+mn-ea"/>
                <a:sym typeface="+mn-lt"/>
              </a:rPr>
              <a:t>此部分内容作为文字排版占位显示</a:t>
            </a:r>
            <a:br>
              <a:rPr altLang="en-US" lang="zh-CN" sz="1050">
                <a:ea charset="-122" panose="020b0503020204020204" pitchFamily="34" typeface="微软雅黑"/>
                <a:cs typeface="+mn-ea"/>
                <a:sym typeface="+mn-lt"/>
              </a:rPr>
            </a:br>
            <a:r>
              <a:rPr altLang="en-US" lang="zh-CN" sz="1050">
                <a:ea charset="-122" panose="020b0503020204020204" pitchFamily="34" typeface="微软雅黑"/>
                <a:cs typeface="+mn-ea"/>
                <a:sym typeface="+mn-lt"/>
              </a:rPr>
              <a:t>（建议使用主题字体）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DE49772D-5749-4934-926B-3CB8750624EC}"/>
              </a:ext>
            </a:extLst>
          </p:cNvPr>
          <p:cNvSpPr/>
          <p:nvPr/>
        </p:nvSpPr>
        <p:spPr>
          <a:xfrm>
            <a:off x="8776154" y="3288346"/>
            <a:ext cx="2192431" cy="219679"/>
          </a:xfrm>
          <a:prstGeom prst="rect">
            <a:avLst/>
          </a:prstGeom>
        </p:spPr>
        <p:txBody>
          <a:bodyPr bIns="0" lIns="72000" rIns="72000" tIns="0" wrap="none">
            <a:normAutofit fontScale="92500" lnSpcReduction="20000"/>
          </a:bodyPr>
          <a:lstStyle/>
          <a:p>
            <a:pPr defTabSz="914378" lvl="0">
              <a:defRPr/>
            </a:pPr>
            <a:r>
              <a:rPr altLang="en-US" b="1" lang="zh-CN">
                <a:solidFill>
                  <a:schemeClr val="accent4"/>
                </a:solidFill>
                <a:ea charset="-122" panose="020b0503020204020204" pitchFamily="34" typeface="微软雅黑"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31" name="文本框 56">
            <a:extLst>
              <a:ext uri="{FF2B5EF4-FFF2-40B4-BE49-F238E27FC236}">
                <a16:creationId xmlns:a16="http://schemas.microsoft.com/office/drawing/2014/main" id="{3C9FCBC5-7968-4CF3-AAFB-5ECAFACD090D}"/>
              </a:ext>
            </a:extLst>
          </p:cNvPr>
          <p:cNvSpPr txBox="1"/>
          <p:nvPr/>
        </p:nvSpPr>
        <p:spPr>
          <a:xfrm>
            <a:off x="1223415" y="3526941"/>
            <a:ext cx="2148076" cy="526002"/>
          </a:xfrm>
          <a:prstGeom prst="rect">
            <a:avLst/>
          </a:prstGeom>
          <a:noFill/>
        </p:spPr>
        <p:txBody>
          <a:bodyPr anchor="ctr" anchorCtr="0" bIns="0" lIns="72000" rIns="72000" tIns="0" wrap="square">
            <a:normAutofit/>
          </a:bodyPr>
          <a:lstStyle/>
          <a:p>
            <a:pPr algn="r" defTabSz="914378">
              <a:lnSpc>
                <a:spcPct val="120000"/>
              </a:lnSpc>
              <a:defRPr/>
            </a:pPr>
            <a:r>
              <a:rPr altLang="en-US" lang="zh-CN" sz="1050">
                <a:ea charset="-122" panose="020b0503020204020204" pitchFamily="34" typeface="微软雅黑"/>
                <a:cs typeface="+mn-ea"/>
                <a:sym typeface="+mn-lt"/>
              </a:rPr>
              <a:t>此部分内容作为文字排版占位显示</a:t>
            </a:r>
            <a:br>
              <a:rPr altLang="en-US" lang="zh-CN" sz="1050">
                <a:ea charset="-122" panose="020b0503020204020204" pitchFamily="34" typeface="微软雅黑"/>
                <a:cs typeface="+mn-ea"/>
                <a:sym typeface="+mn-lt"/>
              </a:rPr>
            </a:br>
            <a:r>
              <a:rPr altLang="en-US" lang="zh-CN" sz="1050">
                <a:ea charset="-122" panose="020b0503020204020204" pitchFamily="34" typeface="微软雅黑"/>
                <a:cs typeface="+mn-ea"/>
                <a:sym typeface="+mn-lt"/>
              </a:rPr>
              <a:t>（建议使用主题字体）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0A8A67AD-B2CE-497B-9635-E6FC1128CB3D}"/>
              </a:ext>
            </a:extLst>
          </p:cNvPr>
          <p:cNvSpPr/>
          <p:nvPr/>
        </p:nvSpPr>
        <p:spPr>
          <a:xfrm>
            <a:off x="1223415" y="3252353"/>
            <a:ext cx="2148076" cy="219679"/>
          </a:xfrm>
          <a:prstGeom prst="rect">
            <a:avLst/>
          </a:prstGeom>
        </p:spPr>
        <p:txBody>
          <a:bodyPr bIns="0" lIns="72000" rIns="72000" tIns="0" wrap="none">
            <a:normAutofit fontScale="92500" lnSpcReduction="20000"/>
          </a:bodyPr>
          <a:lstStyle/>
          <a:p>
            <a:pPr algn="r" defTabSz="914378" lvl="0">
              <a:defRPr/>
            </a:pPr>
            <a:r>
              <a:rPr altLang="en-US" b="1" lang="zh-CN">
                <a:solidFill>
                  <a:schemeClr val="accent1"/>
                </a:solidFill>
                <a:ea charset="-122" panose="020b0503020204020204" pitchFamily="34" typeface="微软雅黑"/>
                <a:cs typeface="+mn-ea"/>
                <a:sym typeface="+mn-lt"/>
              </a:rPr>
              <a:t>标题文本预设</a:t>
            </a:r>
          </a:p>
        </p:txBody>
      </p:sp>
    </p:spTree>
    <p:extLst>
      <p:ext uri="{BB962C8B-B14F-4D97-AF65-F5344CB8AC3E}">
        <p14:creationId val="3369136967"/>
      </p:ext>
    </p:extLst>
  </p:cSld>
  <p:clrMapOvr>
    <a:masterClrMapping/>
  </p:clrMapOvr>
  <p:transition spd="slow">
    <p:randomBar dir="vert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2" presetSubtype="4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8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12" presetSubtype="4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3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5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5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6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7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6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3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7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9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8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3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4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5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6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8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9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2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9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5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6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7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8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9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3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7"/>
      <p:bldP grpId="0" spid="18"/>
      <p:bldP grpId="0" spid="16"/>
      <p:bldP grpId="0" spid="19"/>
      <p:bldP grpId="0" spid="21"/>
      <p:bldP grpId="0" spid="22"/>
      <p:bldP grpId="0" spid="23"/>
      <p:bldP grpId="0" spid="24"/>
      <p:bldP grpId="0" spid="25"/>
      <p:bldP grpId="0" spid="26"/>
      <p:bldP grpId="0" spid="27"/>
      <p:bldP grpId="0" spid="28"/>
      <p:bldP grpId="0" spid="29"/>
      <p:bldP grpId="0" spid="30"/>
      <p:bldP grpId="0" spid="31"/>
      <p:bldP grpId="0" spid="32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PA_MH_Others_10"/>
          <p:cNvSpPr txBox="1"/>
          <p:nvPr>
            <p:custDataLst>
              <p:tags r:id="rId3"/>
            </p:custDataLst>
          </p:nvPr>
        </p:nvSpPr>
        <p:spPr>
          <a:xfrm>
            <a:off x="1092986" y="995263"/>
            <a:ext cx="1460500" cy="646331"/>
          </a:xfrm>
          <a:prstGeom prst="rect">
            <a:avLst/>
          </a:prstGeom>
          <a:noFill/>
          <a:ln>
            <a:noFill/>
          </a:ln>
        </p:spPr>
        <p:txBody>
          <a:bodyPr anchor="ctr" anchorCtr="0" bIns="0" lIns="0" rIns="0" rtlCol="0" tIns="0" wrap="square">
            <a:noAutofit/>
          </a:bodyPr>
          <a:lstStyle/>
          <a:p>
            <a:pPr algn="ctr"/>
            <a:r>
              <a:rPr altLang="en-US" b="1" lang="zh-CN" sz="4800">
                <a:latin charset="-122" panose="020b0503020204020204" pitchFamily="34" typeface="微软雅黑"/>
                <a:ea charset="-122" panose="020b0503020204020204" pitchFamily="34" typeface="微软雅黑"/>
              </a:rPr>
              <a:t>目录</a:t>
            </a:r>
          </a:p>
        </p:txBody>
      </p:sp>
      <p:sp>
        <p:nvSpPr>
          <p:cNvPr id="40" name="PA_MH_Others_1"/>
          <p:cNvSpPr/>
          <p:nvPr>
            <p:custDataLst>
              <p:tags r:id="rId4"/>
            </p:custDataLst>
          </p:nvPr>
        </p:nvSpPr>
        <p:spPr>
          <a:xfrm>
            <a:off x="2959885" y="2540559"/>
            <a:ext cx="317500" cy="492528"/>
          </a:xfrm>
          <a:custGeom>
            <a:gdLst>
              <a:gd fmla="*/ 203199 w 203199" name="connsiteX0"/>
              <a:gd fmla="*/ 0 h 210018" name="connsiteY0"/>
              <a:gd fmla="*/ 203199 w 203199" name="connsiteX1"/>
              <a:gd fmla="*/ 210018 h 210018" name="connsiteY1"/>
              <a:gd fmla="*/ 0 w 203199" name="connsiteX2"/>
              <a:gd fmla="*/ 210018 h 210018" name="connsiteY2"/>
              <a:gd fmla="*/ 0 w 203199" name="connsiteX3"/>
              <a:gd fmla="*/ 209707 h 210018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10018" w="203199">
                <a:moveTo>
                  <a:pt x="203199" y="0"/>
                </a:moveTo>
                <a:lnTo>
                  <a:pt x="203199" y="210018"/>
                </a:lnTo>
                <a:lnTo>
                  <a:pt x="0" y="210018"/>
                </a:lnTo>
                <a:lnTo>
                  <a:pt x="0" y="209707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0" compatLnSpc="1" forceAA="0" fromWordArt="0" horzOverflow="overflow" lIns="108000" numCol="1" rIns="0" rot="0" rtlCol="0" spcCol="0" spcFirstLastPara="0" tIns="0" vert="horz" vertOverflow="overflow" wrap="square">
            <a:noAutofit/>
          </a:bodyPr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49" name="PA_MH_Others_2"/>
          <p:cNvSpPr/>
          <p:nvPr>
            <p:custDataLst>
              <p:tags r:id="rId5"/>
            </p:custDataLst>
          </p:nvPr>
        </p:nvSpPr>
        <p:spPr>
          <a:xfrm>
            <a:off x="2959885" y="3392877"/>
            <a:ext cx="317500" cy="492528"/>
          </a:xfrm>
          <a:custGeom>
            <a:gdLst>
              <a:gd fmla="*/ 203199 w 203199" name="connsiteX0"/>
              <a:gd fmla="*/ 0 h 210018" name="connsiteY0"/>
              <a:gd fmla="*/ 203199 w 203199" name="connsiteX1"/>
              <a:gd fmla="*/ 210018 h 210018" name="connsiteY1"/>
              <a:gd fmla="*/ 0 w 203199" name="connsiteX2"/>
              <a:gd fmla="*/ 210018 h 210018" name="connsiteY2"/>
              <a:gd fmla="*/ 0 w 203199" name="connsiteX3"/>
              <a:gd fmla="*/ 209707 h 210018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10018" w="203199">
                <a:moveTo>
                  <a:pt x="203199" y="0"/>
                </a:moveTo>
                <a:lnTo>
                  <a:pt x="203199" y="210018"/>
                </a:lnTo>
                <a:lnTo>
                  <a:pt x="0" y="210018"/>
                </a:lnTo>
                <a:lnTo>
                  <a:pt x="0" y="209707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0" compatLnSpc="1" forceAA="0" fromWordArt="0" horzOverflow="overflow" lIns="108000" numCol="1" rIns="0" rot="0" rtlCol="0" spcCol="0" spcFirstLastPara="0" tIns="0" vert="horz" vertOverflow="overflow" wrap="square">
            <a:noAutofit/>
          </a:bodyPr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61" name="PA_MH_Others_3"/>
          <p:cNvSpPr/>
          <p:nvPr>
            <p:custDataLst>
              <p:tags r:id="rId6"/>
            </p:custDataLst>
          </p:nvPr>
        </p:nvSpPr>
        <p:spPr>
          <a:xfrm>
            <a:off x="2959885" y="4245197"/>
            <a:ext cx="317500" cy="492528"/>
          </a:xfrm>
          <a:custGeom>
            <a:gdLst>
              <a:gd fmla="*/ 203199 w 203199" name="connsiteX0"/>
              <a:gd fmla="*/ 0 h 210018" name="connsiteY0"/>
              <a:gd fmla="*/ 203199 w 203199" name="connsiteX1"/>
              <a:gd fmla="*/ 210018 h 210018" name="connsiteY1"/>
              <a:gd fmla="*/ 0 w 203199" name="connsiteX2"/>
              <a:gd fmla="*/ 210018 h 210018" name="connsiteY2"/>
              <a:gd fmla="*/ 0 w 203199" name="connsiteX3"/>
              <a:gd fmla="*/ 209707 h 210018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10018" w="203199">
                <a:moveTo>
                  <a:pt x="203199" y="0"/>
                </a:moveTo>
                <a:lnTo>
                  <a:pt x="203199" y="210018"/>
                </a:lnTo>
                <a:lnTo>
                  <a:pt x="0" y="210018"/>
                </a:lnTo>
                <a:lnTo>
                  <a:pt x="0" y="209707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0" compatLnSpc="1" forceAA="0" fromWordArt="0" horzOverflow="overflow" lIns="108000" numCol="1" rIns="0" rot="0" rtlCol="0" spcCol="0" spcFirstLastPara="0" tIns="0" vert="horz" vertOverflow="overflow" wrap="square">
            <a:noAutofit/>
          </a:bodyPr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73" name="PA_MH_Others_4"/>
          <p:cNvSpPr/>
          <p:nvPr>
            <p:custDataLst>
              <p:tags r:id="rId7"/>
            </p:custDataLst>
          </p:nvPr>
        </p:nvSpPr>
        <p:spPr>
          <a:xfrm>
            <a:off x="2959885" y="5097516"/>
            <a:ext cx="317500" cy="492528"/>
          </a:xfrm>
          <a:custGeom>
            <a:gdLst>
              <a:gd fmla="*/ 203199 w 203199" name="connsiteX0"/>
              <a:gd fmla="*/ 0 h 210018" name="connsiteY0"/>
              <a:gd fmla="*/ 203199 w 203199" name="connsiteX1"/>
              <a:gd fmla="*/ 210018 h 210018" name="connsiteY1"/>
              <a:gd fmla="*/ 0 w 203199" name="connsiteX2"/>
              <a:gd fmla="*/ 210018 h 210018" name="connsiteY2"/>
              <a:gd fmla="*/ 0 w 203199" name="connsiteX3"/>
              <a:gd fmla="*/ 209707 h 210018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10018" w="203199">
                <a:moveTo>
                  <a:pt x="203199" y="0"/>
                </a:moveTo>
                <a:lnTo>
                  <a:pt x="203199" y="210018"/>
                </a:lnTo>
                <a:lnTo>
                  <a:pt x="0" y="210018"/>
                </a:lnTo>
                <a:lnTo>
                  <a:pt x="0" y="209707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0" compatLnSpc="1" forceAA="0" fromWordArt="0" horzOverflow="overflow" lIns="108000" numCol="1" rIns="0" rot="0" rtlCol="0" spcCol="0" spcFirstLastPara="0" tIns="0" vert="horz" vertOverflow="overflow" wrap="square">
            <a:noAutofit/>
          </a:bodyPr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41" name="PA_MH_Entry_1">
            <a:hlinkClick action="ppaction://hlinksldjump" r:id="rId9"/>
          </p:cNvPr>
          <p:cNvSpPr/>
          <p:nvPr>
            <p:custDataLst>
              <p:tags r:id="rId8"/>
            </p:custDataLst>
          </p:nvPr>
        </p:nvSpPr>
        <p:spPr>
          <a:xfrm>
            <a:off x="3048786" y="2488471"/>
            <a:ext cx="6629400" cy="544613"/>
          </a:xfrm>
          <a:custGeom>
            <a:gdLst>
              <a:gd fmla="*/ 228599 w 6629400" name="connsiteX0"/>
              <a:gd fmla="*/ 126626 h 362857" name="connsiteY0"/>
              <a:gd fmla="*/ 228599 w 6629400" name="connsiteX1"/>
              <a:gd fmla="*/ 362857 h 362857" name="connsiteY1"/>
              <a:gd fmla="*/ 0 w 6629400" name="connsiteX2"/>
              <a:gd fmla="*/ 362857 h 362857" name="connsiteY2"/>
              <a:gd fmla="*/ 0 w 6629400" name="connsiteX3"/>
              <a:gd fmla="*/ 362546 h 362857" name="connsiteY3"/>
              <a:gd fmla="*/ 838200 w 6629400" name="connsiteX4"/>
              <a:gd fmla="*/ 0 h 362857" name="connsiteY4"/>
              <a:gd fmla="*/ 5791200 w 6629400" name="connsiteX5"/>
              <a:gd fmla="*/ 0 h 362857" name="connsiteY5"/>
              <a:gd fmla="*/ 6629400 w 6629400" name="connsiteX6"/>
              <a:gd fmla="*/ 0 h 362857" name="connsiteY6"/>
              <a:gd fmla="*/ 6629400 w 6629400" name="connsiteX7"/>
              <a:gd fmla="*/ 362857 h 362857" name="connsiteY7"/>
              <a:gd fmla="*/ 5791200 w 6629400" name="connsiteX8"/>
              <a:gd fmla="*/ 362857 h 362857" name="connsiteY8"/>
              <a:gd fmla="*/ 838200 w 6629400" name="connsiteX9"/>
              <a:gd fmla="*/ 362857 h 362857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362857" w="6629400">
                <a:moveTo>
                  <a:pt x="228599" y="126626"/>
                </a:moveTo>
                <a:lnTo>
                  <a:pt x="228599" y="362857"/>
                </a:lnTo>
                <a:lnTo>
                  <a:pt x="0" y="362857"/>
                </a:lnTo>
                <a:lnTo>
                  <a:pt x="0" y="362546"/>
                </a:lnTo>
                <a:close/>
                <a:moveTo>
                  <a:pt x="838200" y="0"/>
                </a:moveTo>
                <a:lnTo>
                  <a:pt x="5791200" y="0"/>
                </a:lnTo>
                <a:lnTo>
                  <a:pt x="6629400" y="0"/>
                </a:lnTo>
                <a:lnTo>
                  <a:pt x="6629400" y="362857"/>
                </a:lnTo>
                <a:lnTo>
                  <a:pt x="5791200" y="362857"/>
                </a:lnTo>
                <a:lnTo>
                  <a:pt x="838200" y="362857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0" compatLnSpc="1" forceAA="0" fromWordArt="0" horzOverflow="overflow" lIns="900000" numCol="1" rIns="0" rot="0" rtlCol="0" spcCol="0" spcFirstLastPara="0" tIns="0" vert="horz" vertOverflow="overflow" wrap="square">
            <a:normAutofit/>
          </a:bodyPr>
          <a:lstStyle/>
          <a:p>
            <a:r>
              <a:rPr altLang="en-US" lang="zh-CN" spc="200">
                <a:solidFill>
                  <a:srgbClr val="FFFFFF"/>
                </a:solidFill>
                <a:ea charset="-122" panose="020b0503020204020204" pitchFamily="34" typeface="微软雅黑"/>
              </a:rPr>
              <a:t>这里输入您的标题或复制到此处</a:t>
            </a:r>
          </a:p>
        </p:txBody>
      </p:sp>
      <p:sp>
        <p:nvSpPr>
          <p:cNvPr id="39" name="PA_MH_Number_1">
            <a:hlinkClick action="ppaction://hlinksldjump" r:id="rId9"/>
          </p:cNvPr>
          <p:cNvSpPr/>
          <p:nvPr>
            <p:custDataLst>
              <p:tags r:id="rId10"/>
            </p:custDataLst>
          </p:nvPr>
        </p:nvSpPr>
        <p:spPr>
          <a:xfrm>
            <a:off x="3277386" y="2488470"/>
            <a:ext cx="609601" cy="5446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 wrap="square">
            <a:normAutofit/>
          </a:bodyPr>
          <a:lstStyle/>
          <a:p>
            <a:pPr algn="ctr"/>
            <a:r>
              <a:rPr altLang="zh-CN" lang="en-US" sz="2400">
                <a:solidFill>
                  <a:srgbClr val="B2B2B2"/>
                </a:solidFill>
                <a:ea charset="-122" panose="020b0503020204020204" pitchFamily="34" typeface="微软雅黑"/>
                <a:cs charset="0" panose="02020603050405020304" pitchFamily="18" typeface="Times New Roman"/>
              </a:rPr>
              <a:t>01</a:t>
            </a:r>
          </a:p>
        </p:txBody>
      </p:sp>
      <p:sp>
        <p:nvSpPr>
          <p:cNvPr id="53" name="PA_MH_Entry_2"/>
          <p:cNvSpPr/>
          <p:nvPr>
            <p:custDataLst>
              <p:tags r:id="rId11"/>
            </p:custDataLst>
          </p:nvPr>
        </p:nvSpPr>
        <p:spPr>
          <a:xfrm>
            <a:off x="3048786" y="3340791"/>
            <a:ext cx="6629400" cy="544613"/>
          </a:xfrm>
          <a:custGeom>
            <a:gdLst>
              <a:gd fmla="*/ 228599 w 6629400" name="connsiteX0"/>
              <a:gd fmla="*/ 126626 h 362857" name="connsiteY0"/>
              <a:gd fmla="*/ 228599 w 6629400" name="connsiteX1"/>
              <a:gd fmla="*/ 362857 h 362857" name="connsiteY1"/>
              <a:gd fmla="*/ 0 w 6629400" name="connsiteX2"/>
              <a:gd fmla="*/ 362857 h 362857" name="connsiteY2"/>
              <a:gd fmla="*/ 0 w 6629400" name="connsiteX3"/>
              <a:gd fmla="*/ 362546 h 362857" name="connsiteY3"/>
              <a:gd fmla="*/ 838200 w 6629400" name="connsiteX4"/>
              <a:gd fmla="*/ 0 h 362857" name="connsiteY4"/>
              <a:gd fmla="*/ 5791200 w 6629400" name="connsiteX5"/>
              <a:gd fmla="*/ 0 h 362857" name="connsiteY5"/>
              <a:gd fmla="*/ 6629400 w 6629400" name="connsiteX6"/>
              <a:gd fmla="*/ 0 h 362857" name="connsiteY6"/>
              <a:gd fmla="*/ 6629400 w 6629400" name="connsiteX7"/>
              <a:gd fmla="*/ 362857 h 362857" name="connsiteY7"/>
              <a:gd fmla="*/ 5791200 w 6629400" name="connsiteX8"/>
              <a:gd fmla="*/ 362857 h 362857" name="connsiteY8"/>
              <a:gd fmla="*/ 838200 w 6629400" name="connsiteX9"/>
              <a:gd fmla="*/ 362857 h 362857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362857" w="6629400">
                <a:moveTo>
                  <a:pt x="228599" y="126626"/>
                </a:moveTo>
                <a:lnTo>
                  <a:pt x="228599" y="362857"/>
                </a:lnTo>
                <a:lnTo>
                  <a:pt x="0" y="362857"/>
                </a:lnTo>
                <a:lnTo>
                  <a:pt x="0" y="362546"/>
                </a:lnTo>
                <a:close/>
                <a:moveTo>
                  <a:pt x="838200" y="0"/>
                </a:moveTo>
                <a:lnTo>
                  <a:pt x="5791200" y="0"/>
                </a:lnTo>
                <a:lnTo>
                  <a:pt x="6629400" y="0"/>
                </a:lnTo>
                <a:lnTo>
                  <a:pt x="6629400" y="362857"/>
                </a:lnTo>
                <a:lnTo>
                  <a:pt x="5791200" y="362857"/>
                </a:lnTo>
                <a:lnTo>
                  <a:pt x="838200" y="36285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0" compatLnSpc="1" forceAA="0" fromWordArt="0" horzOverflow="overflow" lIns="900000" numCol="1" rIns="0" rot="0" rtlCol="0" spcCol="0" spcFirstLastPara="0" tIns="0" vert="horz" vertOverflow="overflow" wrap="square">
            <a:normAutofit/>
          </a:bodyPr>
          <a:lstStyle/>
          <a:p>
            <a:r>
              <a:rPr altLang="en-US" lang="zh-CN" spc="200">
                <a:solidFill>
                  <a:srgbClr val="FFFFFF"/>
                </a:solidFill>
                <a:ea charset="-122" panose="020b0503020204020204" pitchFamily="34" typeface="微软雅黑"/>
              </a:rPr>
              <a:t>这里输入您的标题或复制到此处</a:t>
            </a:r>
          </a:p>
        </p:txBody>
      </p:sp>
      <p:sp>
        <p:nvSpPr>
          <p:cNvPr id="57" name="PA_MH_Number_2"/>
          <p:cNvSpPr/>
          <p:nvPr>
            <p:custDataLst>
              <p:tags r:id="rId12"/>
            </p:custDataLst>
          </p:nvPr>
        </p:nvSpPr>
        <p:spPr>
          <a:xfrm>
            <a:off x="3277386" y="3340790"/>
            <a:ext cx="609601" cy="5446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 wrap="square">
            <a:normAutofit/>
          </a:bodyPr>
          <a:lstStyle/>
          <a:p>
            <a:pPr algn="ctr"/>
            <a:r>
              <a:rPr altLang="zh-CN" lang="en-US" sz="2800">
                <a:solidFill>
                  <a:schemeClr val="tx1"/>
                </a:solidFill>
                <a:ea charset="-122" panose="020b0503020204020204" pitchFamily="34" typeface="微软雅黑"/>
                <a:cs charset="0" panose="02020603050405020304" pitchFamily="18" typeface="Times New Roman"/>
              </a:rPr>
              <a:t>02</a:t>
            </a:r>
          </a:p>
        </p:txBody>
      </p:sp>
      <p:sp>
        <p:nvSpPr>
          <p:cNvPr id="65" name="PA_MH_Entry_3"/>
          <p:cNvSpPr/>
          <p:nvPr>
            <p:custDataLst>
              <p:tags r:id="rId13"/>
            </p:custDataLst>
          </p:nvPr>
        </p:nvSpPr>
        <p:spPr>
          <a:xfrm>
            <a:off x="3048786" y="4193111"/>
            <a:ext cx="6629400" cy="544613"/>
          </a:xfrm>
          <a:custGeom>
            <a:gdLst>
              <a:gd fmla="*/ 228599 w 6629400" name="connsiteX0"/>
              <a:gd fmla="*/ 126626 h 362857" name="connsiteY0"/>
              <a:gd fmla="*/ 228599 w 6629400" name="connsiteX1"/>
              <a:gd fmla="*/ 362857 h 362857" name="connsiteY1"/>
              <a:gd fmla="*/ 0 w 6629400" name="connsiteX2"/>
              <a:gd fmla="*/ 362857 h 362857" name="connsiteY2"/>
              <a:gd fmla="*/ 0 w 6629400" name="connsiteX3"/>
              <a:gd fmla="*/ 362546 h 362857" name="connsiteY3"/>
              <a:gd fmla="*/ 838200 w 6629400" name="connsiteX4"/>
              <a:gd fmla="*/ 0 h 362857" name="connsiteY4"/>
              <a:gd fmla="*/ 5791200 w 6629400" name="connsiteX5"/>
              <a:gd fmla="*/ 0 h 362857" name="connsiteY5"/>
              <a:gd fmla="*/ 6629400 w 6629400" name="connsiteX6"/>
              <a:gd fmla="*/ 0 h 362857" name="connsiteY6"/>
              <a:gd fmla="*/ 6629400 w 6629400" name="connsiteX7"/>
              <a:gd fmla="*/ 362857 h 362857" name="connsiteY7"/>
              <a:gd fmla="*/ 5791200 w 6629400" name="connsiteX8"/>
              <a:gd fmla="*/ 362857 h 362857" name="connsiteY8"/>
              <a:gd fmla="*/ 838200 w 6629400" name="connsiteX9"/>
              <a:gd fmla="*/ 362857 h 362857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362857" w="6629400">
                <a:moveTo>
                  <a:pt x="228599" y="126626"/>
                </a:moveTo>
                <a:lnTo>
                  <a:pt x="228599" y="362857"/>
                </a:lnTo>
                <a:lnTo>
                  <a:pt x="0" y="362857"/>
                </a:lnTo>
                <a:lnTo>
                  <a:pt x="0" y="362546"/>
                </a:lnTo>
                <a:close/>
                <a:moveTo>
                  <a:pt x="838200" y="0"/>
                </a:moveTo>
                <a:lnTo>
                  <a:pt x="5791200" y="0"/>
                </a:lnTo>
                <a:lnTo>
                  <a:pt x="6629400" y="0"/>
                </a:lnTo>
                <a:lnTo>
                  <a:pt x="6629400" y="362857"/>
                </a:lnTo>
                <a:lnTo>
                  <a:pt x="5791200" y="362857"/>
                </a:lnTo>
                <a:lnTo>
                  <a:pt x="838200" y="362857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0" compatLnSpc="1" forceAA="0" fromWordArt="0" horzOverflow="overflow" lIns="900000" numCol="1" rIns="0" rot="0" rtlCol="0" spcCol="0" spcFirstLastPara="0" tIns="0" vert="horz" vertOverflow="overflow" wrap="square">
            <a:normAutofit/>
          </a:bodyPr>
          <a:lstStyle/>
          <a:p>
            <a:r>
              <a:rPr altLang="en-US" lang="zh-CN" spc="200">
                <a:solidFill>
                  <a:srgbClr val="FFFFFF"/>
                </a:solidFill>
                <a:ea charset="-122" panose="020b0503020204020204" pitchFamily="34" typeface="微软雅黑"/>
              </a:rPr>
              <a:t>这里输入您的标题或复制到此处</a:t>
            </a:r>
          </a:p>
        </p:txBody>
      </p:sp>
      <p:sp>
        <p:nvSpPr>
          <p:cNvPr id="69" name="PA_MH_Number_3"/>
          <p:cNvSpPr/>
          <p:nvPr>
            <p:custDataLst>
              <p:tags r:id="rId14"/>
            </p:custDataLst>
          </p:nvPr>
        </p:nvSpPr>
        <p:spPr>
          <a:xfrm>
            <a:off x="3277386" y="4193109"/>
            <a:ext cx="609601" cy="5446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 wrap="square">
            <a:normAutofit/>
          </a:bodyPr>
          <a:lstStyle/>
          <a:p>
            <a:pPr algn="ctr"/>
            <a:r>
              <a:rPr altLang="zh-CN" lang="en-US" sz="2400">
                <a:solidFill>
                  <a:srgbClr val="B2B2B2"/>
                </a:solidFill>
                <a:ea charset="-122" panose="020b0503020204020204" pitchFamily="34" typeface="微软雅黑"/>
                <a:cs charset="0" panose="02020603050405020304" pitchFamily="18" typeface="Times New Roman"/>
              </a:rPr>
              <a:t>03</a:t>
            </a:r>
          </a:p>
        </p:txBody>
      </p:sp>
      <p:sp>
        <p:nvSpPr>
          <p:cNvPr id="77" name="PA_MH_Entry_4"/>
          <p:cNvSpPr/>
          <p:nvPr>
            <p:custDataLst>
              <p:tags r:id="rId15"/>
            </p:custDataLst>
          </p:nvPr>
        </p:nvSpPr>
        <p:spPr>
          <a:xfrm>
            <a:off x="3048786" y="5045431"/>
            <a:ext cx="6629400" cy="544613"/>
          </a:xfrm>
          <a:custGeom>
            <a:gdLst>
              <a:gd fmla="*/ 228599 w 6629400" name="connsiteX0"/>
              <a:gd fmla="*/ 126626 h 362857" name="connsiteY0"/>
              <a:gd fmla="*/ 228599 w 6629400" name="connsiteX1"/>
              <a:gd fmla="*/ 362857 h 362857" name="connsiteY1"/>
              <a:gd fmla="*/ 0 w 6629400" name="connsiteX2"/>
              <a:gd fmla="*/ 362857 h 362857" name="connsiteY2"/>
              <a:gd fmla="*/ 0 w 6629400" name="connsiteX3"/>
              <a:gd fmla="*/ 362546 h 362857" name="connsiteY3"/>
              <a:gd fmla="*/ 838200 w 6629400" name="connsiteX4"/>
              <a:gd fmla="*/ 0 h 362857" name="connsiteY4"/>
              <a:gd fmla="*/ 5791200 w 6629400" name="connsiteX5"/>
              <a:gd fmla="*/ 0 h 362857" name="connsiteY5"/>
              <a:gd fmla="*/ 6629400 w 6629400" name="connsiteX6"/>
              <a:gd fmla="*/ 0 h 362857" name="connsiteY6"/>
              <a:gd fmla="*/ 6629400 w 6629400" name="connsiteX7"/>
              <a:gd fmla="*/ 362857 h 362857" name="connsiteY7"/>
              <a:gd fmla="*/ 5791200 w 6629400" name="connsiteX8"/>
              <a:gd fmla="*/ 362857 h 362857" name="connsiteY8"/>
              <a:gd fmla="*/ 838200 w 6629400" name="connsiteX9"/>
              <a:gd fmla="*/ 362857 h 362857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362857" w="6629400">
                <a:moveTo>
                  <a:pt x="228599" y="126626"/>
                </a:moveTo>
                <a:lnTo>
                  <a:pt x="228599" y="362857"/>
                </a:lnTo>
                <a:lnTo>
                  <a:pt x="0" y="362857"/>
                </a:lnTo>
                <a:lnTo>
                  <a:pt x="0" y="362546"/>
                </a:lnTo>
                <a:close/>
                <a:moveTo>
                  <a:pt x="838200" y="0"/>
                </a:moveTo>
                <a:lnTo>
                  <a:pt x="5791200" y="0"/>
                </a:lnTo>
                <a:lnTo>
                  <a:pt x="6629400" y="0"/>
                </a:lnTo>
                <a:lnTo>
                  <a:pt x="6629400" y="362857"/>
                </a:lnTo>
                <a:lnTo>
                  <a:pt x="5791200" y="362857"/>
                </a:lnTo>
                <a:lnTo>
                  <a:pt x="838200" y="362857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0" compatLnSpc="1" forceAA="0" fromWordArt="0" horzOverflow="overflow" lIns="900000" numCol="1" rIns="0" rot="0" rtlCol="0" spcCol="0" spcFirstLastPara="0" tIns="0" vert="horz" vertOverflow="overflow" wrap="square">
            <a:normAutofit/>
          </a:bodyPr>
          <a:lstStyle/>
          <a:p>
            <a:r>
              <a:rPr altLang="en-US" lang="zh-CN" spc="200">
                <a:solidFill>
                  <a:srgbClr val="FFFFFF"/>
                </a:solidFill>
                <a:ea charset="-122" panose="020b0503020204020204" pitchFamily="34" typeface="微软雅黑"/>
              </a:rPr>
              <a:t>这里输入您的标题或复制到此处</a:t>
            </a:r>
          </a:p>
        </p:txBody>
      </p:sp>
      <p:sp>
        <p:nvSpPr>
          <p:cNvPr id="78" name="PA_MH_Number_4"/>
          <p:cNvSpPr/>
          <p:nvPr>
            <p:custDataLst>
              <p:tags r:id="rId16"/>
            </p:custDataLst>
          </p:nvPr>
        </p:nvSpPr>
        <p:spPr>
          <a:xfrm>
            <a:off x="3277386" y="5045429"/>
            <a:ext cx="609601" cy="5446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 wrap="square">
            <a:normAutofit/>
          </a:bodyPr>
          <a:lstStyle/>
          <a:p>
            <a:pPr algn="ctr"/>
            <a:r>
              <a:rPr altLang="zh-CN" lang="en-US" sz="2400">
                <a:solidFill>
                  <a:srgbClr val="B2B2B2"/>
                </a:solidFill>
                <a:ea charset="-122" panose="020b0503020204020204" pitchFamily="34" typeface="微软雅黑"/>
                <a:cs charset="0" panose="02020603050405020304" pitchFamily="18" typeface="Times New Roman"/>
              </a:rPr>
              <a:t>04</a:t>
            </a:r>
          </a:p>
        </p:txBody>
      </p:sp>
    </p:spTree>
    <p:custDataLst>
      <p:tags r:id="rId17"/>
    </p:custDataLst>
    <p:extLst>
      <p:ext uri="{BB962C8B-B14F-4D97-AF65-F5344CB8AC3E}">
        <p14:creationId val="1418003823"/>
      </p:ext>
    </p:extLst>
  </p:cSld>
  <p:clrMapOvr>
    <a:masterClrMapping/>
  </p:clrMapOvr>
  <p:transition spd="slow">
    <p:randomBar dir="vert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2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42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42" presetSubtype="0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42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42" presetSubtype="0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2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42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7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42" presetSubtype="0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2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42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7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42" presetSubtype="0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2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3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42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7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8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9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40"/>
      <p:bldP grpId="0" spid="49"/>
      <p:bldP grpId="0" spid="61"/>
      <p:bldP grpId="0" spid="73"/>
      <p:bldP grpId="0" spid="41"/>
      <p:bldP grpId="0" spid="39"/>
      <p:bldP grpId="0" spid="53"/>
      <p:bldP grpId="0" spid="57"/>
      <p:bldP grpId="0" spid="65"/>
      <p:bldP grpId="0" spid="69"/>
      <p:bldP grpId="0" spid="77"/>
      <p:bldP grpId="0" spid="78"/>
    </p:bldLst>
  </p:timing>
</p:sld>
</file>

<file path=ppt/tags/tag1.xml><?xml version="1.0" encoding="utf-8"?>
<p:tagLst xmlns:p="http://schemas.openxmlformats.org/presentationml/2006/main">
  <p:tag name="PA" val="v3.0.1"/>
</p:tagLst>
</file>

<file path=ppt/tags/tag10.xml><?xml version="1.0" encoding="utf-8"?>
<p:tagLst xmlns:p="http://schemas.openxmlformats.org/presentationml/2006/main">
  <p:tag name="ID" val="626781"/>
  <p:tag name="MH" val="20170622095139"/>
  <p:tag name="MH_LIBRARY" val="CONTENTS"/>
  <p:tag name="MH_ORDER" val="2"/>
  <p:tag name="MH_TYPE" val="NUMBER"/>
  <p:tag name="PA" val="v3.2.0"/>
</p:tagLst>
</file>

<file path=ppt/tags/tag11.xml><?xml version="1.0" encoding="utf-8"?>
<p:tagLst xmlns:p="http://schemas.openxmlformats.org/presentationml/2006/main">
  <p:tag name="ID" val="626781"/>
  <p:tag name="MH" val="20170622095139"/>
  <p:tag name="MH_LIBRARY" val="CONTENTS"/>
  <p:tag name="MH_ORDER" val="3"/>
  <p:tag name="MH_TYPE" val="ENTRY"/>
  <p:tag name="PA" val="v3.2.0"/>
</p:tagLst>
</file>

<file path=ppt/tags/tag12.xml><?xml version="1.0" encoding="utf-8"?>
<p:tagLst xmlns:p="http://schemas.openxmlformats.org/presentationml/2006/main">
  <p:tag name="ID" val="626781"/>
  <p:tag name="MH" val="20170622095139"/>
  <p:tag name="MH_LIBRARY" val="CONTENTS"/>
  <p:tag name="MH_ORDER" val="3"/>
  <p:tag name="MH_TYPE" val="NUMBER"/>
  <p:tag name="PA" val="v3.2.0"/>
</p:tagLst>
</file>

<file path=ppt/tags/tag13.xml><?xml version="1.0" encoding="utf-8"?>
<p:tagLst xmlns:p="http://schemas.openxmlformats.org/presentationml/2006/main">
  <p:tag name="ID" val="626781"/>
  <p:tag name="MH" val="20170622095139"/>
  <p:tag name="MH_LIBRARY" val="CONTENTS"/>
  <p:tag name="MH_ORDER" val="4"/>
  <p:tag name="MH_TYPE" val="ENTRY"/>
  <p:tag name="PA" val="v3.2.0"/>
</p:tagLst>
</file>

<file path=ppt/tags/tag14.xml><?xml version="1.0" encoding="utf-8"?>
<p:tagLst xmlns:p="http://schemas.openxmlformats.org/presentationml/2006/main">
  <p:tag name="ID" val="626781"/>
  <p:tag name="MH" val="20170622095139"/>
  <p:tag name="MH_LIBRARY" val="CONTENTS"/>
  <p:tag name="MH_ORDER" val="4"/>
  <p:tag name="MH_TYPE" val="NUMBER"/>
  <p:tag name="PA" val="v3.2.0"/>
</p:tagLst>
</file>

<file path=ppt/tags/tag15.xml><?xml version="1.0" encoding="utf-8"?>
<p:tagLst xmlns:p="http://schemas.openxmlformats.org/presentationml/2006/main">
  <p:tag name="ID" val="626781"/>
  <p:tag name="MH" val="20170622095139"/>
  <p:tag name="MH_AUTOCOLOR" val="TRUE"/>
  <p:tag name="MH_LIBRARY" val="CONTENTS"/>
  <p:tag name="MH_TYPE" val="CONTENTS"/>
</p:tagLst>
</file>

<file path=ppt/tags/tag16.xml><?xml version="1.0" encoding="utf-8"?>
<p:tagLst xmlns:p="http://schemas.openxmlformats.org/presentationml/2006/main">
  <p:tag name="ID" val="626781"/>
  <p:tag name="MH" val="20170622095139"/>
  <p:tag name="MH_LIBRARY" val="CONTENTS"/>
  <p:tag name="MH_TYPE" val="OTHERS"/>
  <p:tag name="PA" val="v3.2.0"/>
</p:tagLst>
</file>

<file path=ppt/tags/tag17.xml><?xml version="1.0" encoding="utf-8"?>
<p:tagLst xmlns:p="http://schemas.openxmlformats.org/presentationml/2006/main">
  <p:tag name="ID" val="626781"/>
  <p:tag name="MH" val="20170622095139"/>
  <p:tag name="MH_LIBRARY" val="CONTENTS"/>
  <p:tag name="MH_TYPE" val="OTHERS"/>
  <p:tag name="PA" val="v3.2.0"/>
</p:tagLst>
</file>

<file path=ppt/tags/tag18.xml><?xml version="1.0" encoding="utf-8"?>
<p:tagLst xmlns:p="http://schemas.openxmlformats.org/presentationml/2006/main">
  <p:tag name="ID" val="626781"/>
  <p:tag name="MH" val="20170622095139"/>
  <p:tag name="MH_LIBRARY" val="CONTENTS"/>
  <p:tag name="MH_TYPE" val="OTHERS"/>
  <p:tag name="PA" val="v3.2.0"/>
</p:tagLst>
</file>

<file path=ppt/tags/tag19.xml><?xml version="1.0" encoding="utf-8"?>
<p:tagLst xmlns:p="http://schemas.openxmlformats.org/presentationml/2006/main">
  <p:tag name="ID" val="626781"/>
  <p:tag name="MH" val="20170622095139"/>
  <p:tag name="MH_LIBRARY" val="CONTENTS"/>
  <p:tag name="MH_TYPE" val="OTHERS"/>
  <p:tag name="PA" val="v3.2.0"/>
</p:tagLst>
</file>

<file path=ppt/tags/tag2.xml><?xml version="1.0" encoding="utf-8"?>
<p:tagLst xmlns:p="http://schemas.openxmlformats.org/presentationml/2006/main">
  <p:tag name="ID" val="626781"/>
  <p:tag name="MH" val="20170622095139"/>
  <p:tag name="MH_LIBRARY" val="CONTENTS"/>
  <p:tag name="MH_TYPE" val="OTHERS"/>
  <p:tag name="PA" val="v3.2.0"/>
</p:tagLst>
</file>

<file path=ppt/tags/tag20.xml><?xml version="1.0" encoding="utf-8"?>
<p:tagLst xmlns:p="http://schemas.openxmlformats.org/presentationml/2006/main">
  <p:tag name="ID" val="626781"/>
  <p:tag name="MH" val="20170622095139"/>
  <p:tag name="MH_LIBRARY" val="CONTENTS"/>
  <p:tag name="MH_TYPE" val="OTHERS"/>
  <p:tag name="PA" val="v3.2.0"/>
</p:tagLst>
</file>

<file path=ppt/tags/tag21.xml><?xml version="1.0" encoding="utf-8"?>
<p:tagLst xmlns:p="http://schemas.openxmlformats.org/presentationml/2006/main">
  <p:tag name="ID" val="626781"/>
  <p:tag name="MH" val="20170622095139"/>
  <p:tag name="MH_LIBRARY" val="CONTENTS"/>
  <p:tag name="MH_ORDER" val="1"/>
  <p:tag name="MH_TYPE" val="ENTRY"/>
  <p:tag name="PA" val="v3.2.0"/>
</p:tagLst>
</file>

<file path=ppt/tags/tag22.xml><?xml version="1.0" encoding="utf-8"?>
<p:tagLst xmlns:p="http://schemas.openxmlformats.org/presentationml/2006/main">
  <p:tag name="ID" val="626781"/>
  <p:tag name="MH" val="20170622095139"/>
  <p:tag name="MH_LIBRARY" val="CONTENTS"/>
  <p:tag name="MH_ORDER" val="1"/>
  <p:tag name="MH_TYPE" val="NUMBER"/>
  <p:tag name="PA" val="v3.2.0"/>
</p:tagLst>
</file>

<file path=ppt/tags/tag23.xml><?xml version="1.0" encoding="utf-8"?>
<p:tagLst xmlns:p="http://schemas.openxmlformats.org/presentationml/2006/main">
  <p:tag name="ID" val="626781"/>
  <p:tag name="MH" val="20170622095139"/>
  <p:tag name="MH_LIBRARY" val="CONTENTS"/>
  <p:tag name="MH_ORDER" val="2"/>
  <p:tag name="MH_TYPE" val="ENTRY"/>
  <p:tag name="PA" val="v3.2.0"/>
</p:tagLst>
</file>

<file path=ppt/tags/tag24.xml><?xml version="1.0" encoding="utf-8"?>
<p:tagLst xmlns:p="http://schemas.openxmlformats.org/presentationml/2006/main">
  <p:tag name="ID" val="626781"/>
  <p:tag name="MH" val="20170622095139"/>
  <p:tag name="MH_LIBRARY" val="CONTENTS"/>
  <p:tag name="MH_ORDER" val="2"/>
  <p:tag name="MH_TYPE" val="NUMBER"/>
  <p:tag name="PA" val="v3.2.0"/>
</p:tagLst>
</file>

<file path=ppt/tags/tag25.xml><?xml version="1.0" encoding="utf-8"?>
<p:tagLst xmlns:p="http://schemas.openxmlformats.org/presentationml/2006/main">
  <p:tag name="ID" val="626781"/>
  <p:tag name="MH" val="20170622095139"/>
  <p:tag name="MH_LIBRARY" val="CONTENTS"/>
  <p:tag name="MH_ORDER" val="3"/>
  <p:tag name="MH_TYPE" val="ENTRY"/>
  <p:tag name="PA" val="v3.2.0"/>
</p:tagLst>
</file>

<file path=ppt/tags/tag26.xml><?xml version="1.0" encoding="utf-8"?>
<p:tagLst xmlns:p="http://schemas.openxmlformats.org/presentationml/2006/main">
  <p:tag name="ID" val="626781"/>
  <p:tag name="MH" val="20170622095139"/>
  <p:tag name="MH_LIBRARY" val="CONTENTS"/>
  <p:tag name="MH_ORDER" val="3"/>
  <p:tag name="MH_TYPE" val="NUMBER"/>
  <p:tag name="PA" val="v3.2.0"/>
</p:tagLst>
</file>

<file path=ppt/tags/tag27.xml><?xml version="1.0" encoding="utf-8"?>
<p:tagLst xmlns:p="http://schemas.openxmlformats.org/presentationml/2006/main">
  <p:tag name="ID" val="626781"/>
  <p:tag name="MH" val="20170622095139"/>
  <p:tag name="MH_LIBRARY" val="CONTENTS"/>
  <p:tag name="MH_ORDER" val="4"/>
  <p:tag name="MH_TYPE" val="ENTRY"/>
  <p:tag name="PA" val="v3.2.0"/>
</p:tagLst>
</file>

<file path=ppt/tags/tag28.xml><?xml version="1.0" encoding="utf-8"?>
<p:tagLst xmlns:p="http://schemas.openxmlformats.org/presentationml/2006/main">
  <p:tag name="ID" val="626781"/>
  <p:tag name="MH" val="20170622095139"/>
  <p:tag name="MH_LIBRARY" val="CONTENTS"/>
  <p:tag name="MH_ORDER" val="4"/>
  <p:tag name="MH_TYPE" val="NUMBER"/>
  <p:tag name="PA" val="v3.2.0"/>
</p:tagLst>
</file>

<file path=ppt/tags/tag29.xml><?xml version="1.0" encoding="utf-8"?>
<p:tagLst xmlns:p="http://schemas.openxmlformats.org/presentationml/2006/main">
  <p:tag name="ID" val="626781"/>
  <p:tag name="MH" val="20170622095139"/>
  <p:tag name="MH_AUTOCOLOR" val="TRUE"/>
  <p:tag name="MH_LIBRARY" val="CONTENTS"/>
  <p:tag name="MH_TYPE" val="CONTENTS_SECTION"/>
</p:tagLst>
</file>

<file path=ppt/tags/tag3.xml><?xml version="1.0" encoding="utf-8"?>
<p:tagLst xmlns:p="http://schemas.openxmlformats.org/presentationml/2006/main">
  <p:tag name="ID" val="626781"/>
  <p:tag name="MH" val="20170622095139"/>
  <p:tag name="MH_LIBRARY" val="CONTENTS"/>
  <p:tag name="MH_TYPE" val="OTHERS"/>
  <p:tag name="PA" val="v3.2.0"/>
</p:tagLst>
</file>

<file path=ppt/tags/tag30.xml><?xml version="1.0" encoding="utf-8"?>
<p:tagLst xmlns:p="http://schemas.openxmlformats.org/presentationml/2006/main">
  <p:tag name="ID" val="626781"/>
  <p:tag name="MH" val="20170622095139"/>
  <p:tag name="MH_LIBRARY" val="CONTENTS"/>
  <p:tag name="MH_TYPE" val="OTHERS"/>
  <p:tag name="PA" val="v3.2.0"/>
</p:tagLst>
</file>

<file path=ppt/tags/tag31.xml><?xml version="1.0" encoding="utf-8"?>
<p:tagLst xmlns:p="http://schemas.openxmlformats.org/presentationml/2006/main">
  <p:tag name="ID" val="626781"/>
  <p:tag name="MH" val="20170622095139"/>
  <p:tag name="MH_LIBRARY" val="CONTENTS"/>
  <p:tag name="MH_TYPE" val="OTHERS"/>
  <p:tag name="PA" val="v3.2.0"/>
</p:tagLst>
</file>

<file path=ppt/tags/tag32.xml><?xml version="1.0" encoding="utf-8"?>
<p:tagLst xmlns:p="http://schemas.openxmlformats.org/presentationml/2006/main">
  <p:tag name="ID" val="626781"/>
  <p:tag name="MH" val="20170622095139"/>
  <p:tag name="MH_LIBRARY" val="CONTENTS"/>
  <p:tag name="MH_TYPE" val="OTHERS"/>
  <p:tag name="PA" val="v3.2.0"/>
</p:tagLst>
</file>

<file path=ppt/tags/tag33.xml><?xml version="1.0" encoding="utf-8"?>
<p:tagLst xmlns:p="http://schemas.openxmlformats.org/presentationml/2006/main">
  <p:tag name="ID" val="626781"/>
  <p:tag name="MH" val="20170622095139"/>
  <p:tag name="MH_LIBRARY" val="CONTENTS"/>
  <p:tag name="MH_TYPE" val="OTHERS"/>
  <p:tag name="PA" val="v3.2.0"/>
</p:tagLst>
</file>

<file path=ppt/tags/tag34.xml><?xml version="1.0" encoding="utf-8"?>
<p:tagLst xmlns:p="http://schemas.openxmlformats.org/presentationml/2006/main">
  <p:tag name="ID" val="626781"/>
  <p:tag name="MH" val="20170622095139"/>
  <p:tag name="MH_LIBRARY" val="CONTENTS"/>
  <p:tag name="MH_TYPE" val="OTHERS"/>
  <p:tag name="PA" val="v3.2.0"/>
</p:tagLst>
</file>

<file path=ppt/tags/tag35.xml><?xml version="1.0" encoding="utf-8"?>
<p:tagLst xmlns:p="http://schemas.openxmlformats.org/presentationml/2006/main">
  <p:tag name="ID" val="626781"/>
  <p:tag name="MH" val="20170622095139"/>
  <p:tag name="MH_LIBRARY" val="CONTENTS"/>
  <p:tag name="MH_ORDER" val="1"/>
  <p:tag name="MH_TYPE" val="ENTRY"/>
  <p:tag name="PA" val="v3.2.0"/>
</p:tagLst>
</file>

<file path=ppt/tags/tag36.xml><?xml version="1.0" encoding="utf-8"?>
<p:tagLst xmlns:p="http://schemas.openxmlformats.org/presentationml/2006/main">
  <p:tag name="ID" val="626781"/>
  <p:tag name="MH" val="20170622095139"/>
  <p:tag name="MH_LIBRARY" val="CONTENTS"/>
  <p:tag name="MH_ORDER" val="1"/>
  <p:tag name="MH_TYPE" val="NUMBER"/>
  <p:tag name="PA" val="v3.2.0"/>
</p:tagLst>
</file>

<file path=ppt/tags/tag37.xml><?xml version="1.0" encoding="utf-8"?>
<p:tagLst xmlns:p="http://schemas.openxmlformats.org/presentationml/2006/main">
  <p:tag name="ID" val="626781"/>
  <p:tag name="MH" val="20170622095139"/>
  <p:tag name="MH_LIBRARY" val="CONTENTS"/>
  <p:tag name="MH_ORDER" val="2"/>
  <p:tag name="MH_TYPE" val="ENTRY"/>
  <p:tag name="PA" val="v3.2.0"/>
</p:tagLst>
</file>

<file path=ppt/tags/tag38.xml><?xml version="1.0" encoding="utf-8"?>
<p:tagLst xmlns:p="http://schemas.openxmlformats.org/presentationml/2006/main">
  <p:tag name="ID" val="626781"/>
  <p:tag name="MH" val="20170622095139"/>
  <p:tag name="MH_LIBRARY" val="CONTENTS"/>
  <p:tag name="MH_ORDER" val="2"/>
  <p:tag name="MH_TYPE" val="NUMBER"/>
  <p:tag name="PA" val="v3.2.0"/>
</p:tagLst>
</file>

<file path=ppt/tags/tag39.xml><?xml version="1.0" encoding="utf-8"?>
<p:tagLst xmlns:p="http://schemas.openxmlformats.org/presentationml/2006/main">
  <p:tag name="ID" val="626781"/>
  <p:tag name="MH" val="20170622095139"/>
  <p:tag name="MH_LIBRARY" val="CONTENTS"/>
  <p:tag name="MH_ORDER" val="3"/>
  <p:tag name="MH_TYPE" val="ENTRY"/>
  <p:tag name="PA" val="v3.2.0"/>
</p:tagLst>
</file>

<file path=ppt/tags/tag4.xml><?xml version="1.0" encoding="utf-8"?>
<p:tagLst xmlns:p="http://schemas.openxmlformats.org/presentationml/2006/main">
  <p:tag name="ID" val="626781"/>
  <p:tag name="MH" val="20170622095139"/>
  <p:tag name="MH_LIBRARY" val="CONTENTS"/>
  <p:tag name="MH_TYPE" val="OTHERS"/>
  <p:tag name="PA" val="v3.2.0"/>
</p:tagLst>
</file>

<file path=ppt/tags/tag40.xml><?xml version="1.0" encoding="utf-8"?>
<p:tagLst xmlns:p="http://schemas.openxmlformats.org/presentationml/2006/main">
  <p:tag name="ID" val="626781"/>
  <p:tag name="MH" val="20170622095139"/>
  <p:tag name="MH_LIBRARY" val="CONTENTS"/>
  <p:tag name="MH_ORDER" val="3"/>
  <p:tag name="MH_TYPE" val="NUMBER"/>
  <p:tag name="PA" val="v3.2.0"/>
</p:tagLst>
</file>

<file path=ppt/tags/tag41.xml><?xml version="1.0" encoding="utf-8"?>
<p:tagLst xmlns:p="http://schemas.openxmlformats.org/presentationml/2006/main">
  <p:tag name="ID" val="626781"/>
  <p:tag name="MH" val="20170622095139"/>
  <p:tag name="MH_LIBRARY" val="CONTENTS"/>
  <p:tag name="MH_ORDER" val="4"/>
  <p:tag name="MH_TYPE" val="ENTRY"/>
  <p:tag name="PA" val="v3.2.0"/>
</p:tagLst>
</file>

<file path=ppt/tags/tag42.xml><?xml version="1.0" encoding="utf-8"?>
<p:tagLst xmlns:p="http://schemas.openxmlformats.org/presentationml/2006/main">
  <p:tag name="ID" val="626781"/>
  <p:tag name="MH" val="20170622095139"/>
  <p:tag name="MH_LIBRARY" val="CONTENTS"/>
  <p:tag name="MH_ORDER" val="4"/>
  <p:tag name="MH_TYPE" val="NUMBER"/>
  <p:tag name="PA" val="v3.2.0"/>
</p:tagLst>
</file>

<file path=ppt/tags/tag43.xml><?xml version="1.0" encoding="utf-8"?>
<p:tagLst xmlns:p="http://schemas.openxmlformats.org/presentationml/2006/main">
  <p:tag name="ID" val="626781"/>
  <p:tag name="MH" val="20170622095139"/>
  <p:tag name="MH_AUTOCOLOR" val="TRUE"/>
  <p:tag name="MH_LIBRARY" val="CONTENTS"/>
  <p:tag name="MH_TYPE" val="CONTENTS_SECTION"/>
</p:tagLst>
</file>

<file path=ppt/tags/tag44.xml><?xml version="1.0" encoding="utf-8"?>
<p:tagLst xmlns:p="http://schemas.openxmlformats.org/presentationml/2006/main">
  <p:tag name="ID" val="626781"/>
  <p:tag name="MH" val="20170622095139"/>
  <p:tag name="MH_LIBRARY" val="CONTENTS"/>
  <p:tag name="MH_TYPE" val="OTHERS"/>
  <p:tag name="PA" val="v3.2.0"/>
</p:tagLst>
</file>

<file path=ppt/tags/tag45.xml><?xml version="1.0" encoding="utf-8"?>
<p:tagLst xmlns:p="http://schemas.openxmlformats.org/presentationml/2006/main">
  <p:tag name="ID" val="626781"/>
  <p:tag name="MH" val="20170622095139"/>
  <p:tag name="MH_LIBRARY" val="CONTENTS"/>
  <p:tag name="MH_TYPE" val="OTHERS"/>
  <p:tag name="PA" val="v3.2.0"/>
</p:tagLst>
</file>

<file path=ppt/tags/tag46.xml><?xml version="1.0" encoding="utf-8"?>
<p:tagLst xmlns:p="http://schemas.openxmlformats.org/presentationml/2006/main">
  <p:tag name="ID" val="626781"/>
  <p:tag name="MH" val="20170622095139"/>
  <p:tag name="MH_LIBRARY" val="CONTENTS"/>
  <p:tag name="MH_TYPE" val="OTHERS"/>
  <p:tag name="PA" val="v3.2.0"/>
</p:tagLst>
</file>

<file path=ppt/tags/tag47.xml><?xml version="1.0" encoding="utf-8"?>
<p:tagLst xmlns:p="http://schemas.openxmlformats.org/presentationml/2006/main">
  <p:tag name="ID" val="626781"/>
  <p:tag name="MH" val="20170622095139"/>
  <p:tag name="MH_LIBRARY" val="CONTENTS"/>
  <p:tag name="MH_TYPE" val="OTHERS"/>
  <p:tag name="PA" val="v3.2.0"/>
</p:tagLst>
</file>

<file path=ppt/tags/tag48.xml><?xml version="1.0" encoding="utf-8"?>
<p:tagLst xmlns:p="http://schemas.openxmlformats.org/presentationml/2006/main">
  <p:tag name="ID" val="626781"/>
  <p:tag name="MH" val="20170622095139"/>
  <p:tag name="MH_LIBRARY" val="CONTENTS"/>
  <p:tag name="MH_TYPE" val="OTHERS"/>
  <p:tag name="PA" val="v3.2.0"/>
</p:tagLst>
</file>

<file path=ppt/tags/tag49.xml><?xml version="1.0" encoding="utf-8"?>
<p:tagLst xmlns:p="http://schemas.openxmlformats.org/presentationml/2006/main">
  <p:tag name="ID" val="626781"/>
  <p:tag name="MH" val="20170622095139"/>
  <p:tag name="MH_LIBRARY" val="CONTENTS"/>
  <p:tag name="MH_ORDER" val="1"/>
  <p:tag name="MH_TYPE" val="ENTRY"/>
  <p:tag name="PA" val="v3.2.0"/>
</p:tagLst>
</file>

<file path=ppt/tags/tag5.xml><?xml version="1.0" encoding="utf-8"?>
<p:tagLst xmlns:p="http://schemas.openxmlformats.org/presentationml/2006/main">
  <p:tag name="ID" val="626781"/>
  <p:tag name="MH" val="20170622095139"/>
  <p:tag name="MH_LIBRARY" val="CONTENTS"/>
  <p:tag name="MH_TYPE" val="OTHERS"/>
  <p:tag name="PA" val="v3.2.0"/>
</p:tagLst>
</file>

<file path=ppt/tags/tag50.xml><?xml version="1.0" encoding="utf-8"?>
<p:tagLst xmlns:p="http://schemas.openxmlformats.org/presentationml/2006/main">
  <p:tag name="ID" val="626781"/>
  <p:tag name="MH" val="20170622095139"/>
  <p:tag name="MH_LIBRARY" val="CONTENTS"/>
  <p:tag name="MH_ORDER" val="1"/>
  <p:tag name="MH_TYPE" val="NUMBER"/>
  <p:tag name="PA" val="v3.2.0"/>
</p:tagLst>
</file>

<file path=ppt/tags/tag51.xml><?xml version="1.0" encoding="utf-8"?>
<p:tagLst xmlns:p="http://schemas.openxmlformats.org/presentationml/2006/main">
  <p:tag name="ID" val="626781"/>
  <p:tag name="MH" val="20170622095139"/>
  <p:tag name="MH_LIBRARY" val="CONTENTS"/>
  <p:tag name="MH_ORDER" val="2"/>
  <p:tag name="MH_TYPE" val="ENTRY"/>
  <p:tag name="PA" val="v3.2.0"/>
</p:tagLst>
</file>

<file path=ppt/tags/tag52.xml><?xml version="1.0" encoding="utf-8"?>
<p:tagLst xmlns:p="http://schemas.openxmlformats.org/presentationml/2006/main">
  <p:tag name="ID" val="626781"/>
  <p:tag name="MH" val="20170622095139"/>
  <p:tag name="MH_LIBRARY" val="CONTENTS"/>
  <p:tag name="MH_ORDER" val="2"/>
  <p:tag name="MH_TYPE" val="NUMBER"/>
  <p:tag name="PA" val="v3.2.0"/>
</p:tagLst>
</file>

<file path=ppt/tags/tag53.xml><?xml version="1.0" encoding="utf-8"?>
<p:tagLst xmlns:p="http://schemas.openxmlformats.org/presentationml/2006/main">
  <p:tag name="ID" val="626781"/>
  <p:tag name="MH" val="20170622095139"/>
  <p:tag name="MH_LIBRARY" val="CONTENTS"/>
  <p:tag name="MH_ORDER" val="3"/>
  <p:tag name="MH_TYPE" val="ENTRY"/>
  <p:tag name="PA" val="v3.2.0"/>
</p:tagLst>
</file>

<file path=ppt/tags/tag54.xml><?xml version="1.0" encoding="utf-8"?>
<p:tagLst xmlns:p="http://schemas.openxmlformats.org/presentationml/2006/main">
  <p:tag name="ID" val="626781"/>
  <p:tag name="MH" val="20170622095139"/>
  <p:tag name="MH_LIBRARY" val="CONTENTS"/>
  <p:tag name="MH_ORDER" val="3"/>
  <p:tag name="MH_TYPE" val="NUMBER"/>
  <p:tag name="PA" val="v3.2.0"/>
</p:tagLst>
</file>

<file path=ppt/tags/tag55.xml><?xml version="1.0" encoding="utf-8"?>
<p:tagLst xmlns:p="http://schemas.openxmlformats.org/presentationml/2006/main">
  <p:tag name="ID" val="626781"/>
  <p:tag name="MH" val="20170622095139"/>
  <p:tag name="MH_LIBRARY" val="CONTENTS"/>
  <p:tag name="MH_ORDER" val="4"/>
  <p:tag name="MH_TYPE" val="ENTRY"/>
  <p:tag name="PA" val="v3.2.0"/>
</p:tagLst>
</file>

<file path=ppt/tags/tag56.xml><?xml version="1.0" encoding="utf-8"?>
<p:tagLst xmlns:p="http://schemas.openxmlformats.org/presentationml/2006/main">
  <p:tag name="ID" val="626781"/>
  <p:tag name="MH" val="20170622095139"/>
  <p:tag name="MH_LIBRARY" val="CONTENTS"/>
  <p:tag name="MH_ORDER" val="4"/>
  <p:tag name="MH_TYPE" val="NUMBER"/>
  <p:tag name="PA" val="v3.2.0"/>
</p:tagLst>
</file>

<file path=ppt/tags/tag57.xml><?xml version="1.0" encoding="utf-8"?>
<p:tagLst xmlns:p="http://schemas.openxmlformats.org/presentationml/2006/main">
  <p:tag name="ID" val="626781"/>
  <p:tag name="MH" val="20170622095139"/>
  <p:tag name="MH_AUTOCOLOR" val="TRUE"/>
  <p:tag name="MH_LIBRARY" val="CONTENTS"/>
  <p:tag name="MH_TYPE" val="CONTENTS_SECTION"/>
</p:tagLst>
</file>

<file path=ppt/tags/tag58.xml><?xml version="1.0" encoding="utf-8"?>
<p:tagLst xmlns:p="http://schemas.openxmlformats.org/presentationml/2006/main">
  <p:tag name="ID" val="626781"/>
  <p:tag name="MH" val="20170622095139"/>
  <p:tag name="MH_LIBRARY" val="CONTENTS"/>
  <p:tag name="MH_TYPE" val="OTHERS"/>
  <p:tag name="PA" val="v3.2.0"/>
</p:tagLst>
</file>

<file path=ppt/tags/tag59.xml><?xml version="1.0" encoding="utf-8"?>
<p:tagLst xmlns:p="http://schemas.openxmlformats.org/presentationml/2006/main">
  <p:tag name="ID" val="626781"/>
  <p:tag name="MH" val="20170622095139"/>
  <p:tag name="MH_LIBRARY" val="CONTENTS"/>
  <p:tag name="MH_TYPE" val="OTHERS"/>
  <p:tag name="PA" val="v3.2.0"/>
</p:tagLst>
</file>

<file path=ppt/tags/tag6.xml><?xml version="1.0" encoding="utf-8"?>
<p:tagLst xmlns:p="http://schemas.openxmlformats.org/presentationml/2006/main">
  <p:tag name="ID" val="626781"/>
  <p:tag name="MH" val="20170622095139"/>
  <p:tag name="MH_LIBRARY" val="CONTENTS"/>
  <p:tag name="MH_TYPE" val="OTHERS"/>
  <p:tag name="PA" val="v3.2.0"/>
</p:tagLst>
</file>

<file path=ppt/tags/tag60.xml><?xml version="1.0" encoding="utf-8"?>
<p:tagLst xmlns:p="http://schemas.openxmlformats.org/presentationml/2006/main">
  <p:tag name="ID" val="626781"/>
  <p:tag name="MH" val="20170622095139"/>
  <p:tag name="MH_LIBRARY" val="CONTENTS"/>
  <p:tag name="MH_TYPE" val="OTHERS"/>
  <p:tag name="PA" val="v3.2.0"/>
</p:tagLst>
</file>

<file path=ppt/tags/tag61.xml><?xml version="1.0" encoding="utf-8"?>
<p:tagLst xmlns:p="http://schemas.openxmlformats.org/presentationml/2006/main">
  <p:tag name="ID" val="626781"/>
  <p:tag name="MH" val="20170622095139"/>
  <p:tag name="MH_LIBRARY" val="CONTENTS"/>
  <p:tag name="MH_TYPE" val="OTHERS"/>
  <p:tag name="PA" val="v3.2.0"/>
</p:tagLst>
</file>

<file path=ppt/tags/tag62.xml><?xml version="1.0" encoding="utf-8"?>
<p:tagLst xmlns:p="http://schemas.openxmlformats.org/presentationml/2006/main">
  <p:tag name="ID" val="626781"/>
  <p:tag name="MH" val="20170622095139"/>
  <p:tag name="MH_LIBRARY" val="CONTENTS"/>
  <p:tag name="MH_TYPE" val="OTHERS"/>
  <p:tag name="PA" val="v3.2.0"/>
</p:tagLst>
</file>

<file path=ppt/tags/tag63.xml><?xml version="1.0" encoding="utf-8"?>
<p:tagLst xmlns:p="http://schemas.openxmlformats.org/presentationml/2006/main">
  <p:tag name="ID" val="626781"/>
  <p:tag name="MH" val="20170622095139"/>
  <p:tag name="MH_LIBRARY" val="CONTENTS"/>
  <p:tag name="MH_ORDER" val="1"/>
  <p:tag name="MH_TYPE" val="ENTRY"/>
  <p:tag name="PA" val="v3.2.0"/>
</p:tagLst>
</file>

<file path=ppt/tags/tag64.xml><?xml version="1.0" encoding="utf-8"?>
<p:tagLst xmlns:p="http://schemas.openxmlformats.org/presentationml/2006/main">
  <p:tag name="ID" val="626781"/>
  <p:tag name="MH" val="20170622095139"/>
  <p:tag name="MH_LIBRARY" val="CONTENTS"/>
  <p:tag name="MH_ORDER" val="1"/>
  <p:tag name="MH_TYPE" val="NUMBER"/>
  <p:tag name="PA" val="v3.2.0"/>
</p:tagLst>
</file>

<file path=ppt/tags/tag65.xml><?xml version="1.0" encoding="utf-8"?>
<p:tagLst xmlns:p="http://schemas.openxmlformats.org/presentationml/2006/main">
  <p:tag name="ID" val="626781"/>
  <p:tag name="MH" val="20170622095139"/>
  <p:tag name="MH_LIBRARY" val="CONTENTS"/>
  <p:tag name="MH_ORDER" val="2"/>
  <p:tag name="MH_TYPE" val="ENTRY"/>
  <p:tag name="PA" val="v3.2.0"/>
</p:tagLst>
</file>

<file path=ppt/tags/tag66.xml><?xml version="1.0" encoding="utf-8"?>
<p:tagLst xmlns:p="http://schemas.openxmlformats.org/presentationml/2006/main">
  <p:tag name="ID" val="626781"/>
  <p:tag name="MH" val="20170622095139"/>
  <p:tag name="MH_LIBRARY" val="CONTENTS"/>
  <p:tag name="MH_ORDER" val="2"/>
  <p:tag name="MH_TYPE" val="NUMBER"/>
  <p:tag name="PA" val="v3.2.0"/>
</p:tagLst>
</file>

<file path=ppt/tags/tag67.xml><?xml version="1.0" encoding="utf-8"?>
<p:tagLst xmlns:p="http://schemas.openxmlformats.org/presentationml/2006/main">
  <p:tag name="ID" val="626781"/>
  <p:tag name="MH" val="20170622095139"/>
  <p:tag name="MH_LIBRARY" val="CONTENTS"/>
  <p:tag name="MH_ORDER" val="3"/>
  <p:tag name="MH_TYPE" val="ENTRY"/>
  <p:tag name="PA" val="v3.2.0"/>
</p:tagLst>
</file>

<file path=ppt/tags/tag68.xml><?xml version="1.0" encoding="utf-8"?>
<p:tagLst xmlns:p="http://schemas.openxmlformats.org/presentationml/2006/main">
  <p:tag name="ID" val="626781"/>
  <p:tag name="MH" val="20170622095139"/>
  <p:tag name="MH_LIBRARY" val="CONTENTS"/>
  <p:tag name="MH_ORDER" val="3"/>
  <p:tag name="MH_TYPE" val="NUMBER"/>
  <p:tag name="PA" val="v3.2.0"/>
</p:tagLst>
</file>

<file path=ppt/tags/tag69.xml><?xml version="1.0" encoding="utf-8"?>
<p:tagLst xmlns:p="http://schemas.openxmlformats.org/presentationml/2006/main">
  <p:tag name="ID" val="626781"/>
  <p:tag name="MH" val="20170622095139"/>
  <p:tag name="MH_LIBRARY" val="CONTENTS"/>
  <p:tag name="MH_ORDER" val="4"/>
  <p:tag name="MH_TYPE" val="ENTRY"/>
  <p:tag name="PA" val="v3.2.0"/>
</p:tagLst>
</file>

<file path=ppt/tags/tag7.xml><?xml version="1.0" encoding="utf-8"?>
<p:tagLst xmlns:p="http://schemas.openxmlformats.org/presentationml/2006/main">
  <p:tag name="ID" val="626781"/>
  <p:tag name="MH" val="20170622095139"/>
  <p:tag name="MH_LIBRARY" val="CONTENTS"/>
  <p:tag name="MH_ORDER" val="1"/>
  <p:tag name="MH_TYPE" val="ENTRY"/>
  <p:tag name="PA" val="v3.2.0"/>
</p:tagLst>
</file>

<file path=ppt/tags/tag70.xml><?xml version="1.0" encoding="utf-8"?>
<p:tagLst xmlns:p="http://schemas.openxmlformats.org/presentationml/2006/main">
  <p:tag name="ID" val="626781"/>
  <p:tag name="MH" val="20170622095139"/>
  <p:tag name="MH_LIBRARY" val="CONTENTS"/>
  <p:tag name="MH_ORDER" val="4"/>
  <p:tag name="MH_TYPE" val="NUMBER"/>
  <p:tag name="PA" val="v3.2.0"/>
</p:tagLst>
</file>

<file path=ppt/tags/tag71.xml><?xml version="1.0" encoding="utf-8"?>
<p:tagLst xmlns:p="http://schemas.openxmlformats.org/presentationml/2006/main">
  <p:tag name="ID" val="626781"/>
  <p:tag name="MH" val="20170622095139"/>
  <p:tag name="MH_AUTOCOLOR" val="TRUE"/>
  <p:tag name="MH_LIBRARY" val="CONTENTS"/>
  <p:tag name="MH_TYPE" val="CONTENTS_SECTION"/>
</p:tagLst>
</file>

<file path=ppt/tags/tag72.xml><?xml version="1.0" encoding="utf-8"?>
<p:tagLst xmlns:p="http://schemas.openxmlformats.org/presentationml/2006/main">
  <p:tag name="PA" val="v3.0.1"/>
</p:tagLst>
</file>

<file path=ppt/tags/tag73.xml><?xml version="1.0" encoding="utf-8"?>
<p:tagLst xmlns:p="http://schemas.openxmlformats.org/presentationml/2006/main">
  <p:tag name="PA" val="v3.0.1"/>
</p:tagLst>
</file>

<file path=ppt/tags/tag74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wQUAAIACAA5japKFQ6tKGQEAAAHEQAAHQAAAHVuaXZlcnNhbC9jb21tb25fbWVzc2FnZXMubG5nrVhtb9s2EP5eoP+BEFBgA7a0HdCiGBIHtMTYRGTJleg42QsERmJsIpSY6cVt9mm/Zj9sv2RHyk7ivkBSEsA2TMr33PHunrujD48/5wptRFlJXRw5bw/eOEgUqc5ksTpyFuzk5w8OqmpeZFzpQhw5hXbQ8ejli0PFi1XDVwK+v3yB0GEuqgqW1cis7tdIZkfOfJy44WyOg4vEDydhMqYTZ+Tq/IYXt8jXK/1H+cMv7z98fvvu/Y+Hr7eSfYDiGfb9fShkkd696QEUsCj0E0AjfhKQc+aMzOcwuXDBfBoQZ7T9Mkx6HpEzZ2Q+O+UWUUQClsQ+9UhC4yQImfWFTxjxnNGFbtCabwSqNdpI8QnVawGRrGUpUKVkZh+kGjaKRnQp88IZpkESkZhF1GU0DJxRrMvy9icLy5t6rUtQV6FMVvxSiczqhJyxz29KUYFqXkNOIXjVawm/1DmXxUGn6ggvaTBJWBj6cUICb7fjjEiRIa/kRs1AlAjHJAKAkleifIRsYrPMiiOs1DCEKZ1MfXgzY8JUrtYK3vVQO+YEYjAXRZcU5AiJILvieBlGnnEaqEIc3fCq+qTLbC8/HgaqC5gGbggp6LIH4Mxg7IAhxhIqR1mKtO4Cm5E4xhOSjMNzSGTgXThEIjwFup0OkbggMVCExF0yAT6jE2wS3lBsl/87fqXcpLO6RTxNQc64byN1U8GOcSmwwDKtOhimJiYfFxA2iv3v0LhFBe/a1UpuBNhRZqLsVASVxSWeyaKPC/pbcoKpT7wE0soLlwmzJc9ozPktKnSNeLbhRSrQpUh5A7l+C88ymdlnJs5W/1+N/BvxeltVXm0LUuCR81dD7dmrYd8wq6nAproW+U3dpdo4bGv+Y6wwOf1dE/oc/XH6Y5cEOKLh80Smknmj2qr75PjcWTY0Rp1GPNFT/aP13JbEbW0dUyhYY6n7SxDopqZ/QANU/aVocAKK5m2JhhpOi6sBOoNwCxBo9FiMM3DVngln4MIB8ksyjimD2WgpLitZd44dlo1tgL4d2hTmPCVqcU/GS3GlYcJRgm/a6QO6kI10Z0AfDDd7rYJR5oPJAQCu2uQBSCVzsD/rgbmYkZ0H2gK/d5KlblRmyavktS3y4NsmF1+PTVelzu2u4tUuedsmc/wUK9rDRa3S+YD2f8e/3vF5QL/HRykmOHKniYsDl5hB33BV9RQCChhX+CxOfDw24sCFnNfpGprplW6KrCdQO6t75AQD2PbMseBluv7vn397YnxhSbuLtru/DgIBYpsqSO7Afg90Lao/u0AYHu/L2UUfqe3dZifX86rDKGThs9wheNtacp3D1kG3XkjybdAwY9idzoAHsU173ZQwug1BmOHoFGqZncKd0YyX11AImdZqEIp1tUnAepj2++tlUytZiCGyT2sl5sCMzhPsefauDeRTMr1ue2YGN4p0e+lWcOnuC+ZOcQB19gs8kcl6IKBtTbsqBERv1/c033zdqe5Wlf3L4vD1g38w/gdQSwMEFAACAAgAOY2qSiRl/wsdAwAANgwAACcAAAB1bml2ZXJzYWwvZmxhc2hfcHVibGlzaGluZ19zZXR0aW5ncy54bWzVVt1u2jAUvucpLE+9LGm7dutQoKoKaFVbQIVp61VlYkOs+ieLbSi92tPswfYkO46Bgtp16Q/SJhQRH5/znV9/cXx0KwWasNxwrep4t7qDEVOJplyN6/jLoL19iJGxRFEitGJ1rDRGR41KnLmh4CbtM2tB1SCAUaaW2TpOrc1qUTSdTqvcZLnf1cJZwDfVRMsoy5lhyrI8ygSZwZ+dZczgOUIJAHikVnOzRqWCUByQLjR1giFOIXLFfVJEtAUxKY6C2pAkN+NcO0VPtNA5ysfDOn53eOx/C50A1eSSKV8T0wChF9saoZT7KIjo8zuGUsbHKYS7t4/RlFObFq+R14+jhygFdkideJQTDTVQdg4vmSWUWBKWwZ9lt9YsBEFEZ4pIngxgB/n867g5uP581Wtdnp92zq4H3e754LQXgihsonWcOFp3FENA2uUJW/qJibUkSSFusBkRYVgcrYoWaiOt1oLzazTUAmpfWMEYySGjHSLZSjf6N1y1QXMXoxEkImZ1fJxzIjDilgieLI2NGxrLbdH19qomAiwYT4Yu+vjefahOkpLcsNWwFjvG1zxpfNVOUDTTDgl+w5DVCPJ3Et5Shlabg0a5loUUxsciIzh4nHA2ZfSoqOkc8E+OrsCFdGAJs5oJZoOH747foSEb6RxwGZnAZIOcm4BffRZwRoy5ByWLGLf656fN1vVpp9n6tuUTJHRCVPJMcGg4k5ndCD6ZIaXtwg7KkRBnWNEUymmxVya36svbYLh0IrT5rZuxAr3BlmzGy3Ma89cISrtNyaQ4iP5wFdBwBDm0JGDCRgJ0wZVjZQETopBWYoZIArRm/LGecO0MSMIBDtDm5REGe8RVsRoDtYHHnLK8FOTO7t77/YMPHw8/1arRrx8/t580mhN+TxDvLjD+yZOUv6T9h2wYR56lHydtm7t/k7OvWv0yZe10y2h1z8poXYaPQm/lg1AqBCCRcTgUQCOCS24ZfcuReEFbX/UtDjOxmbZuMOfXjPJ/k3JYLa91a/e4OHr0oul3JFdcQiE8hS1vp42D/R24GT66VakA2vpdv1H5DVBLAwQUAAIACAA5japKicSvuLICAABVCgAAIQAAAHVuaXZlcnNhbC9mbGFzaF9za2luX3NldHRpbmdzLnhtbJVWbW/bIBD+vl8RZd/r7jWdRCO1aSZV6tZqrfod2xcbBYMFOF3+/TjAMU7sxsupUnjuebjjuCMlesvE8sNsRjLJpXoGY5goNCItNmP59TxtjJHiIpPCgDAXQqqK8vny40/3IYljnlPJHaipmg3NoAuzcJ8pkhDj2wJtTJDJqqZi/yALeZHSbFso2Yj8bGrlvgbFmdha5uWPxWo9GoAzbe4NVL2c1ldo0yS1Aq0BU/q+Rjur4jQF3ka6dJ+Jmi7U+6c/ku2YZsbJbj6hjclqWkC/yFc3aON8YXfv38oC7X2Bgb/GUr98RhulcroH1d/87ivaqELWTf0/PVIrWWBB+5r3L/Gg4ZLmdvwwq0u0swI8EAY6ewuhPO6sdxEpfI3nnuC4KsmfsK5HDwJeesphuaFcA0napXfqUr49NsYOyIEQQx3pyWb9RBsNS6OawOqwjvcH3pjII1IAOsar5E0FK59wROzjHX+1unVvRZzfAYsSVLALYJRhB3bM37auJ8wI7JjPnOXwKPj+hH7s8Zr2jm9puM2o/F7bq771gqB22darXbVejPSAk6uj0AFoOZXMYakxnRdWAd4aSRzmU0pOciKC7lhBDZPiF/LSvTuMJsmRI7TacGMRwwyHoX5zOdpXOr4vt57Qjv5XoTucX8+MfcSv59QYmpWV/VXS81nQ2SmxhZknwwp8Ji0d1L3YyEjjYo+JKqq2oF6k5FPDCGlAT91e+tEao5MkqgFJhqtMwiZD5RdNlYJa21tj0LZNH/O8khUlt3/mlcEb5H3BiNMrTWm3E5QdujICQgsAVVnZ9qxfeE/VcMM47KCd/AhwBx47GdG2R8fa7cY8wMbEDReQSR0ZHoquU2Je3zEgeLV5DSu8Z0LXG5pqd7Te4J97ltvXDJsvJnkgNFNva+s/LaIF8d/Jf1BLAwQUAAIACAA5japKRnag/PICAABHCwAAJgAAAHVuaXZlcnNhbC9odG1sX3B1Ymxpc2hpbmdfc2V0dGluZ3MueG1szVbdTtswFL7vU1ieuKQBxjZWpUWIgkBjtKKdNq7Qaew2Fo6d2U5LudrT7MH2JDuO29IK1gVEp6mKGh+f850/ny+OD+8yScbcWKFVk+7WdyjhKtFMqFGTfumfbh9QYh0oBlIr3qRKU3LYqsV5MZDCpj3uHKpagjDKNnLXpKlzeSOKJpNJXdjc+F0tC4f4tp7oLMoNt1w5bqJcwhT/3DTnls4QKgDgk2k1M2vVaoTEAemzZoXkRDCMXAmfFMgzl0kaBa0BJLcjowvFjrXUhpjRoEnfHBz531wnILVFxpUviW2h0ItdAxgTPgiQPXHPScrFKMVo9/YpmQjm0vI18vpx9BilxA6Zg0c51lgC5WbwGXfAwEFYBn+O3zk7FwQRmyrIRNLHHeLTb9J2/+bsuntydXF++emm3+lc9M+7IYjSJlrFiaNVRzEGpAuT8IWfGJyDJMW40WYI0vI4WhbN1YZarQTn12SgJZa+tKJkiJHKaZMeGQGSEuFAimSx68CMuDsVEnPwtrv1oXL0ATDkm6RgLF92NN+xvopJ66suJCNTXRApbjlxmmBGRYZvKSfL5SZDo7NSKsE6YqVgnIwFn3B2WFZpBvgnR9foIivQEg9fLrkLHr4X4p4M+FAbxOUwxqOKcmEDfv1ZwDlY+wAK8xi3ehfn7ZOb88v2ybctnyCwMajkmeDYQp7lbiP4MCVKu7kdliOBwvKyKUywcq9KbvWXt8GKrJChza/djCXoDbZkM16e05i/RlDZbQrjchD9cJXQOIICWxIwcSPBcReq4FUBE1BEKzklkCBRWT/WY6ELi5IwwAHavjzCYE+EKlcj/HKgR8O4qQS5s7v3dv/d+w8HHxv16NePn9trjWYU3pXg3QUOP15L4gsif8yGceS582kadqb4Vyx8fdKrUqjLThWtzqcqWleB5rtLFF8pBKSFUTjmSAxSZMJx9ppNfkGj1n8vQxtfqVEbzGLtcft/kwirxfVo5T4UR09e2GooX738tmq/AVBLAwQUAAIACAA5japKRfj+kpgBAAAfBgAAHwAAAHVuaXZlcnNhbC9odG1sX3NraW5fc2V0dGluZ3MuanONlE1vwjAMhu/8iiq7Toh9dtsNDSZN4jBp3KYd0mJKRZpUSdrRIf776vDRJk0H8YW+PH0du7K3g6A+JCbBS7A1v83zh/1sNEBNywKubZ316BnqRLF0AfM0A5ZyIA5SHl89ybuG8BkTbkyj6hNtVcuPCPxnSZlq47nHQno05dFKn+GPB9z4wF+rtENZ+5JafY4KrQUfxoJr4HrIhcyoYcjVmzntCh1YlCDPoEsag2UamtNHNo4PIUabi0WWU17NRCKGEY3XiRQFX/TlX1U5yPqLr/fA6Dl8nVp2LFX6XUPmJp4+YfSTuQSl4JD3cYrhhRmNgLV8R+b8g1rG3YIcukxVqo/0+AajTec0gU6XnsYYNsZrr043Q4wup2Gj98TdLYZFMFqB7FhN7jEsUORFfsEHzKVIsCMdtNvzE8oEXaQ8OaQeYXg5vCza9nWvKdRcf0KsERLOCK08E5n1bY4Lxl57B1c5WWe+mWc+kfvE/mXlis0Wsu6j3UWCz18BoVrTeJXV+6FejnUjqFyDnAvB6gK+z13VzTXY/QFQSwMEFAACAAgAOY2qSj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OY2qSgzStqxuAAAAbgAAABwAAAB1bml2ZXJzYWwvbG9jYWxfc2V0dGluZ3MueG1ss7GvyM1RKEstKs7Mz7NVMtQzUFJIzUvOT8nMS7dVCg1x07VQUiguScxLSczJz0u1VcrLV1Kwt+OyyclPTswJTi0pASosVijISaxMLQpJzQUySlL9EnOBKp+2rnjZvEJBV+HJ/nXPpuxU0rfjAg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OY2qSjXb2a1oAQAA8wIAACkAAAB1bml2ZXJzYWwvc2tpbl9jdXN0b21pemF0aW9uX3NldHRpbmdzLnhtbI1S22obMRB9z1eI/IAljW4LW4OuxZCHQhPyvPWqYYmjLSuFhKKPrzatcdy6tJqnmXPmDDM6fX6ckn3OZX6avg9lmtPnWMqUHvL2CqF+Px/m5dMScyx5c6rcT2mcX3bp67zWWjWXIY3DMtoVzVuMwttDSmrlVMuYYRRJ5qlXyHluG9aB68A2zFFi+81vEj91l7iPqVxW7Tdn6J8Nu5TjUnZpjK9bOGe/h843+LgM49R4eSvYGvU4tTq2BmKES+4r1QAgkOWOOFyl7KQmyGPGMVSjKFBAhHPSiUok5dCy0ImmwnwnEJOMUVepp60baW0ctVVCR4hu07zqbA3BSIwRIQSYq1xAMBg1NjQNDWo9IDgwIKo2mihAwQYTWPXOC8uRol5gXJkxgPHpuKft3p/rVP3vdY7n/IfgxS+4iK7e2lwwV79/XpZGvo1P3w5DiejLkONu/HAd7m5urn958s2/R8Zq1LbxX339A1BLAwQUAAIACAA5japK0TugVX0BAABlFwAAFwAAAHVuaXZlcnNhbC91bml2ZXJzYWwucG5n6wzwc+flkuJiYGDg9fRwCWJgYOlhYGDO52ADiuxXdOQFUozFQe5ODOvOybwEcljSHX0dGRg29nP/SWQF8jkLPCKLGRj4DoMw4/H8FSkMDGK/PF0cQyri3t42XLU6QMIt8Ln9PhOzMKUlnEsEg37e43xyb/dBwSNfD67695jFzEK2ftv73xvXvd6oc/r22zJmoJkPuGt/nc9wXMz5966/wa1tb78kAwUZ9t3PcJ6/t/ni448WtRxA/oHSHrcvfG7rr7/+wgiSv24cddHkX7C1NROQU2C7WNT3s818OZDUjnkXu5ZtZgYrUpUAiQg0CYJ4iqOcUc4oZ5QzyhnljHJGOaOcUc4oZ5QzyhnljHJGOaOcUc4oZ5QzyhkWHMOzn2uqQIwHVW7as66V2trCx4p/70MaK378f1uudS0DdJDZ5BufW/L333+/KIJE7udvWXi+runijc8/baalWv4FDUU3vDeOupDhtN+6rz4+aMUn1e8MSSClnq5+LuucEpoAUEsDBBQAAgAIADmNqkohgr+ESgAAAGsAAAAbAAAAdW5pdmVyc2FsL3VuaXZlcnNhbC5wbmcueG1ss7GvyM1RKEstKs7Mz7NVMtQzULK34+WyKShKLctMLVeoAIoBBSFASaESyDVCcMszU0oyQCpMDBCCGamZ6RkltkoWpqZwQX2gmQBQSwECAAAUAAIACABDlFdHDcAxHsABAADaAwAADwAAAAAAAAABAAAAAAAAAAAAbm9uZS9wbGF5ZXIueG1sUEsBAgAAFAACAAgAOY2qShUOrShkBAAABxEAAB0AAAAAAAAAAQAAAAAA7QEAAHVuaXZlcnNhbC9jb21tb25fbWVzc2FnZXMubG5nUEsBAgAAFAACAAgAOY2qSiRl/wsdAwAANgwAACcAAAAAAAAAAQAAAAAAjAYAAHVuaXZlcnNhbC9mbGFzaF9wdWJsaXNoaW5nX3NldHRpbmdzLnhtbFBLAQIAABQAAgAIADmNqkqJxK+4sgIAAFUKAAAhAAAAAAAAAAEAAAAAAO4JAAB1bml2ZXJzYWwvZmxhc2hfc2tpbl9zZXR0aW5ncy54bWxQSwECAAAUAAIACAA5japKRnag/PICAABHCwAAJgAAAAAAAAABAAAAAADfDAAAdW5pdmVyc2FsL2h0bWxfcHVibGlzaGluZ19zZXR0aW5ncy54bWxQSwECAAAUAAIACAA5japKRfj+kpgBAAAfBgAAHwAAAAAAAAABAAAAAAAVEAAAdW5pdmVyc2FsL2h0bWxfc2tpbl9zZXR0aW5ncy5qc1BLAQIAABQAAgAIADmNqko9PC/RwQAAAOUBAAAaAAAAAAAAAAEAAAAAAOoRAAB1bml2ZXJzYWwvaTE4bl9wcmVzZXRzLnhtbFBLAQIAABQAAgAIADmNqkoM0rasbgAAAG4AAAAcAAAAAAAAAAEAAAAAAOMSAAB1bml2ZXJzYWwvbG9jYWxfc2V0dGluZ3MueG1sUEsBAgAAFAACAAgARJRXRyO0Tvv7AgAAsAgAABQAAAAAAAAAAQAAAAAAixMAAHVuaXZlcnNhbC9wbGF5ZXIueG1sUEsBAgAAFAACAAgAOY2qSjXb2a1oAQAA8wIAACkAAAAAAAAAAQAAAAAAuBYAAHVuaXZlcnNhbC9za2luX2N1c3RvbWl6YXRpb25fc2V0dGluZ3MueG1sUEsBAgAAFAACAAgAOY2qStE7oFV9AQAAZRcAABcAAAAAAAAAAAAAAAAAZxgAAHVuaXZlcnNhbC91bml2ZXJzYWwucG5nUEsBAgAAFAACAAgAOY2qSiGCv4RKAAAAawAAABsAAAAAAAAAAQAAAAAAGRoAAHVuaXZlcnNhbC91bml2ZXJzYWwucG5nLnhtbFBLBQYAAAAADAAMAIYDAACcGgAAAAA="/>
  <p:tag name="ISPRING_PRESENTATION_TITLE" val="小清新教育通用模板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_ULTRA_SCORM_COURSE_ID" val="9FE35DE2-4C51-4136-8394-0334AD86C90C"/>
  <p:tag name="ISPRINGCLOUDFOLDERID" val="0"/>
  <p:tag name="ISPRINGCLOUDFOLDERPATH" val="资源库"/>
  <p:tag name="ISPRINGONLINEFOLDERID" val="0"/>
  <p:tag name="ISPRINGONLINEFOLDERPATH" val="内容列表"/>
  <p:tag name="MH_CONTENTSID" val="322"/>
  <p:tag name="MH_SECTIONID" val="323,324,325,326,"/>
</p:tagLst>
</file>

<file path=ppt/tags/tag8.xml><?xml version="1.0" encoding="utf-8"?>
<p:tagLst xmlns:p="http://schemas.openxmlformats.org/presentationml/2006/main">
  <p:tag name="ID" val="626781"/>
  <p:tag name="MH" val="20170622095139"/>
  <p:tag name="MH_LIBRARY" val="CONTENTS"/>
  <p:tag name="MH_ORDER" val="1"/>
  <p:tag name="MH_TYPE" val="NUMBER"/>
  <p:tag name="PA" val="v3.2.0"/>
</p:tagLst>
</file>

<file path=ppt/tags/tag9.xml><?xml version="1.0" encoding="utf-8"?>
<p:tagLst xmlns:p="http://schemas.openxmlformats.org/presentationml/2006/main">
  <p:tag name="ID" val="626781"/>
  <p:tag name="MH" val="20170622095139"/>
  <p:tag name="MH_LIBRARY" val="CONTENTS"/>
  <p:tag name="MH_ORDER" val="2"/>
  <p:tag name="MH_TYPE" val="ENTRY"/>
  <p:tag name="PA" val="v3.2.0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A5300F"/>
      </a:accent1>
      <a:accent2>
        <a:srgbClr val="E19825"/>
      </a:accent2>
      <a:accent3>
        <a:srgbClr val="D55816"/>
      </a:accent3>
      <a:accent4>
        <a:srgbClr val="B19C7D"/>
      </a:accent4>
      <a:accent5>
        <a:srgbClr val="7F5F52"/>
      </a:accent5>
      <a:accent6>
        <a:srgbClr val="B27D49"/>
      </a:accent6>
      <a:hlink>
        <a:srgbClr val="A5300F"/>
      </a:hlink>
      <a:folHlink>
        <a:srgbClr val="BFBFBF"/>
      </a:folHlink>
    </a:clrScheme>
    <a:fontScheme name="temp">
      <a:majorFont>
        <a:latin typeface="Arial"/>
        <a:ea typeface="方正正中黑简体"/>
        <a:cs typeface="Arial"/>
      </a:majorFont>
      <a:minorFont>
        <a:latin typeface="Arial"/>
        <a:ea typeface="方正正中黑简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Override1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A5300F"/>
    </a:accent1>
    <a:accent2>
      <a:srgbClr val="E19825"/>
    </a:accent2>
    <a:accent3>
      <a:srgbClr val="D55816"/>
    </a:accent3>
    <a:accent4>
      <a:srgbClr val="B19C7D"/>
    </a:accent4>
    <a:accent5>
      <a:srgbClr val="7F5F52"/>
    </a:accent5>
    <a:accent6>
      <a:srgbClr val="B27D49"/>
    </a:accent6>
    <a:hlink>
      <a:srgbClr val="A5300F"/>
    </a:hlink>
    <a:folHlink>
      <a:srgbClr val="BFBFBF"/>
    </a:folHlink>
  </a:clrScheme>
</a:themeOverride>
</file>

<file path=ppt/theme/themeOverride10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A5300F"/>
    </a:accent1>
    <a:accent2>
      <a:srgbClr val="E19825"/>
    </a:accent2>
    <a:accent3>
      <a:srgbClr val="D55816"/>
    </a:accent3>
    <a:accent4>
      <a:srgbClr val="B19C7D"/>
    </a:accent4>
    <a:accent5>
      <a:srgbClr val="7F5F52"/>
    </a:accent5>
    <a:accent6>
      <a:srgbClr val="B27D49"/>
    </a:accent6>
    <a:hlink>
      <a:srgbClr val="A5300F"/>
    </a:hlink>
    <a:folHlink>
      <a:srgbClr val="BFBFBF"/>
    </a:folHlink>
  </a:clrScheme>
</a:themeOverride>
</file>

<file path=ppt/theme/themeOverride11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A5300F"/>
    </a:accent1>
    <a:accent2>
      <a:srgbClr val="E19825"/>
    </a:accent2>
    <a:accent3>
      <a:srgbClr val="D55816"/>
    </a:accent3>
    <a:accent4>
      <a:srgbClr val="B19C7D"/>
    </a:accent4>
    <a:accent5>
      <a:srgbClr val="7F5F52"/>
    </a:accent5>
    <a:accent6>
      <a:srgbClr val="B27D49"/>
    </a:accent6>
    <a:hlink>
      <a:srgbClr val="A5300F"/>
    </a:hlink>
    <a:folHlink>
      <a:srgbClr val="BFBFBF"/>
    </a:folHlink>
  </a:clrScheme>
</a:themeOverride>
</file>

<file path=ppt/theme/themeOverride12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A5300F"/>
    </a:accent1>
    <a:accent2>
      <a:srgbClr val="E19825"/>
    </a:accent2>
    <a:accent3>
      <a:srgbClr val="D55816"/>
    </a:accent3>
    <a:accent4>
      <a:srgbClr val="B19C7D"/>
    </a:accent4>
    <a:accent5>
      <a:srgbClr val="7F5F52"/>
    </a:accent5>
    <a:accent6>
      <a:srgbClr val="B27D49"/>
    </a:accent6>
    <a:hlink>
      <a:srgbClr val="A5300F"/>
    </a:hlink>
    <a:folHlink>
      <a:srgbClr val="BFBFBF"/>
    </a:folHlink>
  </a:clrScheme>
</a:themeOverride>
</file>

<file path=ppt/theme/themeOverride13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A5300F"/>
    </a:accent1>
    <a:accent2>
      <a:srgbClr val="E19825"/>
    </a:accent2>
    <a:accent3>
      <a:srgbClr val="D55816"/>
    </a:accent3>
    <a:accent4>
      <a:srgbClr val="B19C7D"/>
    </a:accent4>
    <a:accent5>
      <a:srgbClr val="7F5F52"/>
    </a:accent5>
    <a:accent6>
      <a:srgbClr val="B27D49"/>
    </a:accent6>
    <a:hlink>
      <a:srgbClr val="A5300F"/>
    </a:hlink>
    <a:folHlink>
      <a:srgbClr val="BFBFBF"/>
    </a:folHlink>
  </a:clrScheme>
</a:themeOverride>
</file>

<file path=ppt/theme/themeOverride14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A5300F"/>
    </a:accent1>
    <a:accent2>
      <a:srgbClr val="E19825"/>
    </a:accent2>
    <a:accent3>
      <a:srgbClr val="D55816"/>
    </a:accent3>
    <a:accent4>
      <a:srgbClr val="B19C7D"/>
    </a:accent4>
    <a:accent5>
      <a:srgbClr val="7F5F52"/>
    </a:accent5>
    <a:accent6>
      <a:srgbClr val="B27D49"/>
    </a:accent6>
    <a:hlink>
      <a:srgbClr val="A5300F"/>
    </a:hlink>
    <a:folHlink>
      <a:srgbClr val="BFBFBF"/>
    </a:folHlink>
  </a:clrScheme>
</a:themeOverride>
</file>

<file path=ppt/theme/themeOverride15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A5300F"/>
    </a:accent1>
    <a:accent2>
      <a:srgbClr val="E19825"/>
    </a:accent2>
    <a:accent3>
      <a:srgbClr val="D55816"/>
    </a:accent3>
    <a:accent4>
      <a:srgbClr val="B19C7D"/>
    </a:accent4>
    <a:accent5>
      <a:srgbClr val="7F5F52"/>
    </a:accent5>
    <a:accent6>
      <a:srgbClr val="B27D49"/>
    </a:accent6>
    <a:hlink>
      <a:srgbClr val="A5300F"/>
    </a:hlink>
    <a:folHlink>
      <a:srgbClr val="BFBFBF"/>
    </a:folHlink>
  </a:clrScheme>
</a:themeOverride>
</file>

<file path=ppt/theme/themeOverride16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A5300F"/>
    </a:accent1>
    <a:accent2>
      <a:srgbClr val="E19825"/>
    </a:accent2>
    <a:accent3>
      <a:srgbClr val="D55816"/>
    </a:accent3>
    <a:accent4>
      <a:srgbClr val="B19C7D"/>
    </a:accent4>
    <a:accent5>
      <a:srgbClr val="7F5F52"/>
    </a:accent5>
    <a:accent6>
      <a:srgbClr val="B27D49"/>
    </a:accent6>
    <a:hlink>
      <a:srgbClr val="A5300F"/>
    </a:hlink>
    <a:folHlink>
      <a:srgbClr val="BFBFBF"/>
    </a:folHlink>
  </a:clrScheme>
</a:themeOverride>
</file>

<file path=ppt/theme/themeOverride17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A5300F"/>
    </a:accent1>
    <a:accent2>
      <a:srgbClr val="E19825"/>
    </a:accent2>
    <a:accent3>
      <a:srgbClr val="D55816"/>
    </a:accent3>
    <a:accent4>
      <a:srgbClr val="B19C7D"/>
    </a:accent4>
    <a:accent5>
      <a:srgbClr val="7F5F52"/>
    </a:accent5>
    <a:accent6>
      <a:srgbClr val="B27D49"/>
    </a:accent6>
    <a:hlink>
      <a:srgbClr val="A5300F"/>
    </a:hlink>
    <a:folHlink>
      <a:srgbClr val="BFBFBF"/>
    </a:folHlink>
  </a:clrScheme>
</a:themeOverride>
</file>

<file path=ppt/theme/themeOverride18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A5300F"/>
    </a:accent1>
    <a:accent2>
      <a:srgbClr val="E19825"/>
    </a:accent2>
    <a:accent3>
      <a:srgbClr val="D55816"/>
    </a:accent3>
    <a:accent4>
      <a:srgbClr val="B19C7D"/>
    </a:accent4>
    <a:accent5>
      <a:srgbClr val="7F5F52"/>
    </a:accent5>
    <a:accent6>
      <a:srgbClr val="B27D49"/>
    </a:accent6>
    <a:hlink>
      <a:srgbClr val="A5300F"/>
    </a:hlink>
    <a:folHlink>
      <a:srgbClr val="BFBFBF"/>
    </a:folHlink>
  </a:clrScheme>
</a:themeOverride>
</file>

<file path=ppt/theme/themeOverride19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A5300F"/>
    </a:accent1>
    <a:accent2>
      <a:srgbClr val="E19825"/>
    </a:accent2>
    <a:accent3>
      <a:srgbClr val="D55816"/>
    </a:accent3>
    <a:accent4>
      <a:srgbClr val="B19C7D"/>
    </a:accent4>
    <a:accent5>
      <a:srgbClr val="7F5F52"/>
    </a:accent5>
    <a:accent6>
      <a:srgbClr val="B27D49"/>
    </a:accent6>
    <a:hlink>
      <a:srgbClr val="A5300F"/>
    </a:hlink>
    <a:folHlink>
      <a:srgbClr val="BFBFBF"/>
    </a:folHlink>
  </a:clrScheme>
</a:themeOverride>
</file>

<file path=ppt/theme/themeOverride2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A5300F"/>
    </a:accent1>
    <a:accent2>
      <a:srgbClr val="E19825"/>
    </a:accent2>
    <a:accent3>
      <a:srgbClr val="D55816"/>
    </a:accent3>
    <a:accent4>
      <a:srgbClr val="B19C7D"/>
    </a:accent4>
    <a:accent5>
      <a:srgbClr val="7F5F52"/>
    </a:accent5>
    <a:accent6>
      <a:srgbClr val="B27D49"/>
    </a:accent6>
    <a:hlink>
      <a:srgbClr val="A5300F"/>
    </a:hlink>
    <a:folHlink>
      <a:srgbClr val="BFBFBF"/>
    </a:folHlink>
  </a:clrScheme>
</a:themeOverride>
</file>

<file path=ppt/theme/themeOverride20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A5300F"/>
    </a:accent1>
    <a:accent2>
      <a:srgbClr val="E19825"/>
    </a:accent2>
    <a:accent3>
      <a:srgbClr val="D55816"/>
    </a:accent3>
    <a:accent4>
      <a:srgbClr val="B19C7D"/>
    </a:accent4>
    <a:accent5>
      <a:srgbClr val="7F5F52"/>
    </a:accent5>
    <a:accent6>
      <a:srgbClr val="B27D49"/>
    </a:accent6>
    <a:hlink>
      <a:srgbClr val="A5300F"/>
    </a:hlink>
    <a:folHlink>
      <a:srgbClr val="BFBFBF"/>
    </a:folHlink>
  </a:clrScheme>
</a:themeOverride>
</file>

<file path=ppt/theme/themeOverride3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A5300F"/>
    </a:accent1>
    <a:accent2>
      <a:srgbClr val="E19825"/>
    </a:accent2>
    <a:accent3>
      <a:srgbClr val="D55816"/>
    </a:accent3>
    <a:accent4>
      <a:srgbClr val="B19C7D"/>
    </a:accent4>
    <a:accent5>
      <a:srgbClr val="7F5F52"/>
    </a:accent5>
    <a:accent6>
      <a:srgbClr val="B27D49"/>
    </a:accent6>
    <a:hlink>
      <a:srgbClr val="A5300F"/>
    </a:hlink>
    <a:folHlink>
      <a:srgbClr val="BFBFBF"/>
    </a:folHlink>
  </a:clrScheme>
</a:themeOverride>
</file>

<file path=ppt/theme/themeOverride4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A5300F"/>
    </a:accent1>
    <a:accent2>
      <a:srgbClr val="E19825"/>
    </a:accent2>
    <a:accent3>
      <a:srgbClr val="D55816"/>
    </a:accent3>
    <a:accent4>
      <a:srgbClr val="B19C7D"/>
    </a:accent4>
    <a:accent5>
      <a:srgbClr val="7F5F52"/>
    </a:accent5>
    <a:accent6>
      <a:srgbClr val="B27D49"/>
    </a:accent6>
    <a:hlink>
      <a:srgbClr val="A5300F"/>
    </a:hlink>
    <a:folHlink>
      <a:srgbClr val="BFBFBF"/>
    </a:folHlink>
  </a:clrScheme>
</a:themeOverride>
</file>

<file path=ppt/theme/themeOverride5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A5300F"/>
    </a:accent1>
    <a:accent2>
      <a:srgbClr val="E19825"/>
    </a:accent2>
    <a:accent3>
      <a:srgbClr val="D55816"/>
    </a:accent3>
    <a:accent4>
      <a:srgbClr val="B19C7D"/>
    </a:accent4>
    <a:accent5>
      <a:srgbClr val="7F5F52"/>
    </a:accent5>
    <a:accent6>
      <a:srgbClr val="B27D49"/>
    </a:accent6>
    <a:hlink>
      <a:srgbClr val="A5300F"/>
    </a:hlink>
    <a:folHlink>
      <a:srgbClr val="BFBFBF"/>
    </a:folHlink>
  </a:clrScheme>
</a:themeOverride>
</file>

<file path=ppt/theme/themeOverride6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A5300F"/>
    </a:accent1>
    <a:accent2>
      <a:srgbClr val="E19825"/>
    </a:accent2>
    <a:accent3>
      <a:srgbClr val="D55816"/>
    </a:accent3>
    <a:accent4>
      <a:srgbClr val="B19C7D"/>
    </a:accent4>
    <a:accent5>
      <a:srgbClr val="7F5F52"/>
    </a:accent5>
    <a:accent6>
      <a:srgbClr val="B27D49"/>
    </a:accent6>
    <a:hlink>
      <a:srgbClr val="A5300F"/>
    </a:hlink>
    <a:folHlink>
      <a:srgbClr val="BFBFBF"/>
    </a:folHlink>
  </a:clrScheme>
</a:themeOverride>
</file>

<file path=ppt/theme/themeOverride7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A5300F"/>
    </a:accent1>
    <a:accent2>
      <a:srgbClr val="E19825"/>
    </a:accent2>
    <a:accent3>
      <a:srgbClr val="D55816"/>
    </a:accent3>
    <a:accent4>
      <a:srgbClr val="B19C7D"/>
    </a:accent4>
    <a:accent5>
      <a:srgbClr val="7F5F52"/>
    </a:accent5>
    <a:accent6>
      <a:srgbClr val="B27D49"/>
    </a:accent6>
    <a:hlink>
      <a:srgbClr val="A5300F"/>
    </a:hlink>
    <a:folHlink>
      <a:srgbClr val="BFBFBF"/>
    </a:folHlink>
  </a:clrScheme>
</a:themeOverride>
</file>

<file path=ppt/theme/themeOverride8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A5300F"/>
    </a:accent1>
    <a:accent2>
      <a:srgbClr val="E19825"/>
    </a:accent2>
    <a:accent3>
      <a:srgbClr val="D55816"/>
    </a:accent3>
    <a:accent4>
      <a:srgbClr val="B19C7D"/>
    </a:accent4>
    <a:accent5>
      <a:srgbClr val="7F5F52"/>
    </a:accent5>
    <a:accent6>
      <a:srgbClr val="B27D49"/>
    </a:accent6>
    <a:hlink>
      <a:srgbClr val="A5300F"/>
    </a:hlink>
    <a:folHlink>
      <a:srgbClr val="BFBFBF"/>
    </a:folHlink>
  </a:clrScheme>
</a:themeOverride>
</file>

<file path=ppt/theme/themeOverride9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A5300F"/>
    </a:accent1>
    <a:accent2>
      <a:srgbClr val="E19825"/>
    </a:accent2>
    <a:accent3>
      <a:srgbClr val="D55816"/>
    </a:accent3>
    <a:accent4>
      <a:srgbClr val="B19C7D"/>
    </a:accent4>
    <a:accent5>
      <a:srgbClr val="7F5F52"/>
    </a:accent5>
    <a:accent6>
      <a:srgbClr val="B27D49"/>
    </a:accent6>
    <a:hlink>
      <a:srgbClr val="A5300F"/>
    </a:hlink>
    <a:folHlink>
      <a:srgbClr val="BFBFBF"/>
    </a:folHlink>
  </a:clrScheme>
</a:themeOverrid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317</Paragraphs>
  <Slides>26</Slides>
  <Notes>26</Notes>
  <TotalTime>313</TotalTime>
  <HiddenSlides>0</HiddenSlides>
  <MMClips>0</MMClips>
  <ScaleCrop>0</ScaleCrop>
  <HeadingPairs>
    <vt:vector baseType="variant" size="6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baseType="lpstr" size="41">
      <vt:lpstr>Arial</vt:lpstr>
      <vt:lpstr>方正正中黑简体</vt:lpstr>
      <vt:lpstr>微软雅黑</vt:lpstr>
      <vt:lpstr>Calibri Light</vt:lpstr>
      <vt:lpstr>Calibri</vt:lpstr>
      <vt:lpstr>等线 Light</vt:lpstr>
      <vt:lpstr>等线</vt:lpstr>
      <vt:lpstr>思源黑体 CN Bold</vt:lpstr>
      <vt:lpstr>Open Sans Light</vt:lpstr>
      <vt:lpstr>Microsoft PhagsPa</vt:lpstr>
      <vt:lpstr>Times New Roman</vt:lpstr>
      <vt:lpstr>宋体</vt:lpstr>
      <vt:lpstr>Segoe UI Symbol</vt:lpstr>
      <vt:lpstr>腾祥铁山楷书简</vt:lpstr>
      <vt:lpstr>Office 主题​​</vt:lpstr>
      <vt:lpstr>PowerPoint Presentation</vt:lpstr>
      <vt:lpstr>PowerPoint Presentation</vt:lpstr>
      <vt:lpstr>PowerPoint Presentation</vt:lpstr>
      <vt:lpstr>点击添加标题</vt:lpstr>
      <vt:lpstr>点击添加标题</vt:lpstr>
      <vt:lpstr>点击添加标题</vt:lpstr>
      <vt:lpstr>点击添加标题</vt:lpstr>
      <vt:lpstr>点击添加标题</vt:lpstr>
      <vt:lpstr>PowerPoint Presentation</vt:lpstr>
      <vt:lpstr>点击添加标题</vt:lpstr>
      <vt:lpstr>点击添加标题</vt:lpstr>
      <vt:lpstr>点击添加标题</vt:lpstr>
      <vt:lpstr>PowerPoint Presentation</vt:lpstr>
      <vt:lpstr>点击添加标题</vt:lpstr>
      <vt:lpstr>点击添加标题</vt:lpstr>
      <vt:lpstr>点击添加标题</vt:lpstr>
      <vt:lpstr>点击添加标题</vt:lpstr>
      <vt:lpstr>PowerPoint Presentation</vt:lpstr>
      <vt:lpstr>点击添加标题</vt:lpstr>
      <vt:lpstr>点击添加标题</vt:lpstr>
      <vt:lpstr>点击添加标题</vt:lpstr>
      <vt:lpstr>点击添加标题</vt:lpstr>
      <vt:lpstr>点击添加标题</vt:lpstr>
      <vt:lpstr>点击添加标题</vt:lpstr>
      <vt:lpstr>点击添加标题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2017-05-09T13:44:11Z</dcterms:created>
  <cp:lastModifiedBy>优品PPT</cp:lastModifiedBy>
  <dcterms:modified xsi:type="dcterms:W3CDTF">2021-08-20T10:56:09Z</dcterms:modified>
  <cp:revision>193</cp:revision>
  <dc:title>PowerPoint 演示文稿</dc:title>
</cp:coreProperties>
</file>