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</p:sldIdLst>
  <p:sldSz cx="12192000" cy="6858000"/>
  <p:notesSz cx="6858000" cy="9144000"/>
  <p:custDataLst>
    <p:tags r:id="rId2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6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295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246" y="96"/>
      </p:cViewPr>
      <p:guideLst>
        <p:guide orient="horz" pos="1366"/>
        <p:guide pos="3840"/>
        <p:guide orient="horz" pos="295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tags/tag1.xml" Type="http://schemas.openxmlformats.org/officeDocument/2006/relationships/tags"/><Relationship Id="rId28" Target="presProps.xml" Type="http://schemas.openxmlformats.org/officeDocument/2006/relationships/presProps"/><Relationship Id="rId29" Target="viewProps.xml" Type="http://schemas.openxmlformats.org/officeDocument/2006/relationships/viewProps"/><Relationship Id="rId3" Target="notesMasters/notesMaster1.xml" Type="http://schemas.openxmlformats.org/officeDocument/2006/relationships/notesMaster"/><Relationship Id="rId30" Target="theme/theme1.xml" Type="http://schemas.openxmlformats.org/officeDocument/2006/relationships/theme"/><Relationship Id="rId31" Target="tableStyles.xml" Type="http://schemas.openxmlformats.org/officeDocument/2006/relationships/tableStyles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FD0B38-3E8C-4AEE-B204-EBF863B8659B}" type="datetimeFigureOut">
              <a:rPr lang="zh-CN" altLang="en-US" smtClean="0"/>
              <a:t>2017/1/18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C16F62-945F-4BC3-A454-1BEAA43CD2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537494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1B59A-080B-45BC-8698-879CF68A5BA7}" type="datetimeFigureOut">
              <a:rPr lang="zh-CN" altLang="en-US" smtClean="0"/>
              <a:t>2017/1/18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3901-0387-4A0A-A42C-54D7411BF8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493879011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1B59A-080B-45BC-8698-879CF68A5BA7}" type="datetimeFigureOut">
              <a:rPr lang="zh-CN" altLang="en-US" smtClean="0"/>
              <a:t>2017/1/18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3901-0387-4A0A-A42C-54D7411BF8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202509006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1B59A-080B-45BC-8698-879CF68A5BA7}" type="datetimeFigureOut">
              <a:rPr lang="zh-CN" altLang="en-US" smtClean="0"/>
              <a:t>2017/1/18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3901-0387-4A0A-A42C-54D7411BF8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517396696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2017/1/18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13088373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2017/1/18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54513774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2017/1/18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99834116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2017/1/18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33395599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2017/1/18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48255316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2017/1/18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42991469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2017/1/18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921753251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2017/1/18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04485517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1B59A-080B-45BC-8698-879CF68A5BA7}" type="datetimeFigureOut">
              <a:rPr lang="zh-CN" altLang="en-US" smtClean="0"/>
              <a:t>2017/1/18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3901-0387-4A0A-A42C-54D7411BF8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400588174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2017/1/18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08443703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2017/1/18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770994457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2017/1/18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33693369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1B59A-080B-45BC-8698-879CF68A5BA7}" type="datetimeFigureOut">
              <a:rPr lang="zh-CN" altLang="en-US" smtClean="0"/>
              <a:t>2017/1/18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3901-0387-4A0A-A42C-54D7411BF8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967778512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1B59A-080B-45BC-8698-879CF68A5BA7}" type="datetimeFigureOut">
              <a:rPr lang="zh-CN" altLang="en-US" smtClean="0"/>
              <a:t>2017/1/18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3901-0387-4A0A-A42C-54D7411BF8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8437982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1B59A-080B-45BC-8698-879CF68A5BA7}" type="datetimeFigureOut">
              <a:rPr lang="zh-CN" altLang="en-US" smtClean="0"/>
              <a:t>2017/1/18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3901-0387-4A0A-A42C-54D7411BF8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639496278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1B59A-080B-45BC-8698-879CF68A5BA7}" type="datetimeFigureOut">
              <a:rPr lang="zh-CN" altLang="en-US" smtClean="0"/>
              <a:t>2017/1/18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3901-0387-4A0A-A42C-54D7411BF8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972006239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1B59A-080B-45BC-8698-879CF68A5BA7}" type="datetimeFigureOut">
              <a:rPr lang="zh-CN" altLang="en-US" smtClean="0"/>
              <a:t>2017/1/18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3901-0387-4A0A-A42C-54D7411BF8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444602526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1B59A-080B-45BC-8698-879CF68A5BA7}" type="datetimeFigureOut">
              <a:rPr lang="zh-CN" altLang="en-US" smtClean="0"/>
              <a:t>2017/1/18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3901-0387-4A0A-A42C-54D7411BF8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253490933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1B59A-080B-45BC-8698-879CF68A5BA7}" type="datetimeFigureOut">
              <a:rPr lang="zh-CN" altLang="en-US" smtClean="0"/>
              <a:t>2017/1/18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3901-0387-4A0A-A42C-54D7411BF8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839753909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1B59A-080B-45BC-8698-879CF68A5BA7}" type="datetimeFigureOut">
              <a:rPr lang="zh-CN" altLang="en-US" smtClean="0"/>
              <a:t>2017/1/18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A3901-0387-4A0A-A42C-54D7411BF8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56746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2017/1/18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35324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2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EF88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1" name="圆角矩形 30"/>
          <p:cNvSpPr/>
          <p:nvPr/>
        </p:nvSpPr>
        <p:spPr>
          <a:xfrm>
            <a:off x="5835882" y="1237911"/>
            <a:ext cx="650687" cy="87431"/>
          </a:xfrm>
          <a:prstGeom prst="roundRect">
            <a:avLst>
              <a:gd fmla="val 50000" name="adj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2" name="圆角矩形 31"/>
          <p:cNvSpPr/>
          <p:nvPr/>
        </p:nvSpPr>
        <p:spPr>
          <a:xfrm>
            <a:off x="5521868" y="1387744"/>
            <a:ext cx="877498" cy="104311"/>
          </a:xfrm>
          <a:prstGeom prst="roundRect">
            <a:avLst>
              <a:gd fmla="val 50000" name="adj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3" name="圆角矩形 28"/>
          <p:cNvSpPr/>
          <p:nvPr/>
        </p:nvSpPr>
        <p:spPr>
          <a:xfrm>
            <a:off x="6046488" y="1295612"/>
            <a:ext cx="294690" cy="114411"/>
          </a:xfrm>
          <a:custGeom>
            <a:gdLst>
              <a:gd fmla="*/ 14590 w 294690" name="connsiteX0"/>
              <a:gd fmla="*/ 93263 h 175953" name="connsiteY0"/>
              <a:gd fmla="*/ 21355 w 294690" name="connsiteX1"/>
              <a:gd fmla="*/ 10298 h 175953" name="connsiteY1"/>
              <a:gd fmla="*/ 276908 w 294690" name="connsiteX2"/>
              <a:gd fmla="*/ 10298 h 175953" name="connsiteY2"/>
              <a:gd fmla="*/ 271764 w 294690" name="connsiteX3"/>
              <a:gd fmla="*/ 92117 h 175953" name="connsiteY3"/>
              <a:gd fmla="*/ 262620 w 294690" name="connsiteX4"/>
              <a:gd fmla="*/ 166702 h 175953" name="connsiteY4"/>
              <a:gd fmla="*/ 21355 w 294690" name="connsiteX5"/>
              <a:gd fmla="*/ 166701 h 175953" name="connsiteY5"/>
              <a:gd fmla="*/ 14590 w 294690" name="connsiteX6"/>
              <a:gd fmla="*/ 93263 h 175953" name="connsiteY6"/>
              <a:gd fmla="*/ 48977 w 332347" name="connsiteX7"/>
              <a:gd fmla="*/ 82965 h 156404" name="connsiteY7"/>
              <a:gd fmla="*/ 111919 w 397670" name="connsiteX8"/>
              <a:gd fmla="*/ 75821 h 156404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175953" w="294690">
                <a:moveTo>
                  <a:pt x="14590" y="93263"/>
                </a:moveTo>
                <a:cubicBezTo>
                  <a:pt x="14590" y="50073"/>
                  <a:pt x="-22365" y="24125"/>
                  <a:pt x="21355" y="10298"/>
                </a:cubicBezTo>
                <a:cubicBezTo>
                  <a:pt x="65075" y="-3529"/>
                  <a:pt x="235173" y="-3338"/>
                  <a:pt x="276908" y="10298"/>
                </a:cubicBezTo>
                <a:cubicBezTo>
                  <a:pt x="318643" y="23934"/>
                  <a:pt x="274145" y="66050"/>
                  <a:pt x="271764" y="92117"/>
                </a:cubicBezTo>
                <a:cubicBezTo>
                  <a:pt x="269383" y="118184"/>
                  <a:pt x="304355" y="154271"/>
                  <a:pt x="262620" y="166702"/>
                </a:cubicBezTo>
                <a:cubicBezTo>
                  <a:pt x="220885" y="179133"/>
                  <a:pt x="62693" y="178941"/>
                  <a:pt x="21355" y="166701"/>
                </a:cubicBezTo>
                <a:cubicBezTo>
                  <a:pt x="-19983" y="154461"/>
                  <a:pt x="14590" y="119330"/>
                  <a:pt x="14590" y="9326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7" name="圆角矩形 28"/>
          <p:cNvSpPr/>
          <p:nvPr/>
        </p:nvSpPr>
        <p:spPr>
          <a:xfrm>
            <a:off x="5924131" y="1148951"/>
            <a:ext cx="294690" cy="113820"/>
          </a:xfrm>
          <a:custGeom>
            <a:gdLst>
              <a:gd fmla="*/ 14590 w 294690" name="connsiteX0"/>
              <a:gd fmla="*/ 93263 h 175953" name="connsiteY0"/>
              <a:gd fmla="*/ 21355 w 294690" name="connsiteX1"/>
              <a:gd fmla="*/ 10298 h 175953" name="connsiteY1"/>
              <a:gd fmla="*/ 276908 w 294690" name="connsiteX2"/>
              <a:gd fmla="*/ 10298 h 175953" name="connsiteY2"/>
              <a:gd fmla="*/ 271764 w 294690" name="connsiteX3"/>
              <a:gd fmla="*/ 92117 h 175953" name="connsiteY3"/>
              <a:gd fmla="*/ 262620 w 294690" name="connsiteX4"/>
              <a:gd fmla="*/ 166702 h 175953" name="connsiteY4"/>
              <a:gd fmla="*/ 21355 w 294690" name="connsiteX5"/>
              <a:gd fmla="*/ 166701 h 175953" name="connsiteY5"/>
              <a:gd fmla="*/ 14590 w 294690" name="connsiteX6"/>
              <a:gd fmla="*/ 93263 h 175953" name="connsiteY6"/>
              <a:gd fmla="*/ 48977 w 332347" name="connsiteX7"/>
              <a:gd fmla="*/ 82965 h 156404" name="connsiteY7"/>
              <a:gd fmla="*/ 111919 w 397670" name="connsiteX8"/>
              <a:gd fmla="*/ 75821 h 156404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175953" w="294690">
                <a:moveTo>
                  <a:pt x="14590" y="93263"/>
                </a:moveTo>
                <a:cubicBezTo>
                  <a:pt x="14590" y="50073"/>
                  <a:pt x="-22365" y="24125"/>
                  <a:pt x="21355" y="10298"/>
                </a:cubicBezTo>
                <a:cubicBezTo>
                  <a:pt x="65075" y="-3529"/>
                  <a:pt x="235173" y="-3338"/>
                  <a:pt x="276908" y="10298"/>
                </a:cubicBezTo>
                <a:cubicBezTo>
                  <a:pt x="318643" y="23934"/>
                  <a:pt x="274145" y="66050"/>
                  <a:pt x="271764" y="92117"/>
                </a:cubicBezTo>
                <a:cubicBezTo>
                  <a:pt x="269383" y="118184"/>
                  <a:pt x="304355" y="154271"/>
                  <a:pt x="262620" y="166702"/>
                </a:cubicBezTo>
                <a:cubicBezTo>
                  <a:pt x="220885" y="179133"/>
                  <a:pt x="62693" y="178941"/>
                  <a:pt x="21355" y="166701"/>
                </a:cubicBezTo>
                <a:cubicBezTo>
                  <a:pt x="-19983" y="154461"/>
                  <a:pt x="14590" y="119330"/>
                  <a:pt x="14590" y="9326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8" name="圆角矩形 37"/>
          <p:cNvSpPr/>
          <p:nvPr/>
        </p:nvSpPr>
        <p:spPr>
          <a:xfrm>
            <a:off x="5688287" y="1022171"/>
            <a:ext cx="658336" cy="156403"/>
          </a:xfrm>
          <a:prstGeom prst="roundRect">
            <a:avLst>
              <a:gd fmla="val 50000" name="adj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34" name="组合 33"/>
          <p:cNvGrpSpPr/>
          <p:nvPr/>
        </p:nvGrpSpPr>
        <p:grpSpPr>
          <a:xfrm>
            <a:off x="6890437" y="469106"/>
            <a:ext cx="1113382" cy="264112"/>
            <a:chOff x="7482137" y="2371387"/>
            <a:chExt cx="1113382" cy="264112"/>
          </a:xfrm>
        </p:grpSpPr>
        <p:sp>
          <p:nvSpPr>
            <p:cNvPr id="27" name="圆角矩形 26"/>
            <p:cNvSpPr/>
            <p:nvPr/>
          </p:nvSpPr>
          <p:spPr>
            <a:xfrm>
              <a:off x="7605943" y="2371387"/>
              <a:ext cx="989576" cy="89966"/>
            </a:xfrm>
            <a:prstGeom prst="roundRect">
              <a:avLst>
                <a:gd fmla="val 50000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8" name="圆角矩形 27"/>
            <p:cNvSpPr/>
            <p:nvPr/>
          </p:nvSpPr>
          <p:spPr>
            <a:xfrm>
              <a:off x="7482137" y="2551339"/>
              <a:ext cx="961338" cy="84160"/>
            </a:xfrm>
            <a:prstGeom prst="roundRect">
              <a:avLst>
                <a:gd fmla="val 50000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9" name="圆角矩形 28"/>
            <p:cNvSpPr/>
            <p:nvPr/>
          </p:nvSpPr>
          <p:spPr>
            <a:xfrm>
              <a:off x="7817342" y="2434389"/>
              <a:ext cx="294690" cy="175953"/>
            </a:xfrm>
            <a:custGeom>
              <a:gdLst>
                <a:gd fmla="*/ 14590 w 294690" name="connsiteX0"/>
                <a:gd fmla="*/ 93263 h 175953" name="connsiteY0"/>
                <a:gd fmla="*/ 21355 w 294690" name="connsiteX1"/>
                <a:gd fmla="*/ 10298 h 175953" name="connsiteY1"/>
                <a:gd fmla="*/ 276908 w 294690" name="connsiteX2"/>
                <a:gd fmla="*/ 10298 h 175953" name="connsiteY2"/>
                <a:gd fmla="*/ 271764 w 294690" name="connsiteX3"/>
                <a:gd fmla="*/ 92117 h 175953" name="connsiteY3"/>
                <a:gd fmla="*/ 262620 w 294690" name="connsiteX4"/>
                <a:gd fmla="*/ 166702 h 175953" name="connsiteY4"/>
                <a:gd fmla="*/ 21355 w 294690" name="connsiteX5"/>
                <a:gd fmla="*/ 166701 h 175953" name="connsiteY5"/>
                <a:gd fmla="*/ 14590 w 294690" name="connsiteX6"/>
                <a:gd fmla="*/ 93263 h 175953" name="connsiteY6"/>
                <a:gd fmla="*/ 48977 w 332347" name="connsiteX7"/>
                <a:gd fmla="*/ 82965 h 156404" name="connsiteY7"/>
                <a:gd fmla="*/ 111919 w 397670" name="connsiteX8"/>
                <a:gd fmla="*/ 75821 h 156404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175953" w="294690">
                  <a:moveTo>
                    <a:pt x="14590" y="93263"/>
                  </a:moveTo>
                  <a:cubicBezTo>
                    <a:pt x="14590" y="50073"/>
                    <a:pt x="-22365" y="24125"/>
                    <a:pt x="21355" y="10298"/>
                  </a:cubicBezTo>
                  <a:cubicBezTo>
                    <a:pt x="65075" y="-3529"/>
                    <a:pt x="235173" y="-3338"/>
                    <a:pt x="276908" y="10298"/>
                  </a:cubicBezTo>
                  <a:cubicBezTo>
                    <a:pt x="318643" y="23934"/>
                    <a:pt x="274145" y="66050"/>
                    <a:pt x="271764" y="92117"/>
                  </a:cubicBezTo>
                  <a:cubicBezTo>
                    <a:pt x="269383" y="118184"/>
                    <a:pt x="304355" y="154271"/>
                    <a:pt x="262620" y="166702"/>
                  </a:cubicBezTo>
                  <a:cubicBezTo>
                    <a:pt x="220885" y="179133"/>
                    <a:pt x="62693" y="178941"/>
                    <a:pt x="21355" y="166701"/>
                  </a:cubicBezTo>
                  <a:cubicBezTo>
                    <a:pt x="-19983" y="154461"/>
                    <a:pt x="14590" y="119330"/>
                    <a:pt x="14590" y="9326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33149" y="994410"/>
            <a:ext cx="1866900" cy="1282498"/>
            <a:chOff x="0" y="691138"/>
            <a:chExt cx="2743200" cy="1884487"/>
          </a:xfrm>
        </p:grpSpPr>
        <p:sp>
          <p:nvSpPr>
            <p:cNvPr id="5" name="圆角矩形 4"/>
            <p:cNvSpPr/>
            <p:nvPr/>
          </p:nvSpPr>
          <p:spPr>
            <a:xfrm>
              <a:off x="0" y="691138"/>
              <a:ext cx="2743200" cy="519037"/>
            </a:xfrm>
            <a:prstGeom prst="roundRect">
              <a:avLst>
                <a:gd fmla="val 50000" name="adj"/>
              </a:avLst>
            </a:prstGeom>
            <a:solidFill>
              <a:srgbClr val="EB73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" name="圆角矩形 5"/>
            <p:cNvSpPr/>
            <p:nvPr/>
          </p:nvSpPr>
          <p:spPr>
            <a:xfrm>
              <a:off x="0" y="1371503"/>
              <a:ext cx="1703311" cy="519037"/>
            </a:xfrm>
            <a:prstGeom prst="roundRect">
              <a:avLst>
                <a:gd fmla="val 50000" name="adj"/>
              </a:avLst>
            </a:prstGeom>
            <a:solidFill>
              <a:srgbClr val="E5C1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" name="圆角矩形 6"/>
            <p:cNvSpPr/>
            <p:nvPr/>
          </p:nvSpPr>
          <p:spPr>
            <a:xfrm>
              <a:off x="0" y="2051869"/>
              <a:ext cx="728936" cy="523756"/>
            </a:xfrm>
            <a:prstGeom prst="roundRect">
              <a:avLst>
                <a:gd fmla="val 50000" name="adj"/>
              </a:avLst>
            </a:prstGeom>
            <a:solidFill>
              <a:srgbClr val="ADEE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7" name="任意多边形 16"/>
          <p:cNvSpPr/>
          <p:nvPr/>
        </p:nvSpPr>
        <p:spPr>
          <a:xfrm>
            <a:off x="5243513" y="807244"/>
            <a:ext cx="342899" cy="197644"/>
          </a:xfrm>
          <a:custGeom>
            <a:gdLst>
              <a:gd fmla="*/ 7144 w 342899" name="connsiteX0"/>
              <a:gd fmla="*/ 190500 h 197644" name="connsiteY0"/>
              <a:gd fmla="*/ 0 w 342899" name="connsiteX1"/>
              <a:gd fmla="*/ 107156 h 197644" name="connsiteY1"/>
              <a:gd fmla="*/ 30956 w 342899" name="connsiteX2"/>
              <a:gd fmla="*/ 57150 h 197644" name="connsiteY2"/>
              <a:gd fmla="*/ 88106 w 342899" name="connsiteX3"/>
              <a:gd fmla="*/ 14287 h 197644" name="connsiteY3"/>
              <a:gd fmla="*/ 135731 w 342899" name="connsiteX4"/>
              <a:gd fmla="*/ 0 h 197644" name="connsiteY4"/>
              <a:gd fmla="*/ 285750 w 342899" name="connsiteX5"/>
              <a:gd fmla="*/ 4762 h 197644" name="connsiteY5"/>
              <a:gd fmla="*/ 304800 w 342899" name="connsiteX6"/>
              <a:gd fmla="*/ 28575 h 197644" name="connsiteY6"/>
              <a:gd fmla="*/ 342899 w 342899" name="connsiteX7"/>
              <a:gd fmla="*/ 85725 h 197644" name="connsiteY7"/>
              <a:gd fmla="*/ 316706 w 342899" name="connsiteX8"/>
              <a:gd fmla="*/ 164306 h 197644" name="connsiteY8"/>
              <a:gd fmla="*/ 271462 w 342899" name="connsiteX9"/>
              <a:gd fmla="*/ 197644 h 197644" name="connsiteY9"/>
              <a:gd fmla="*/ 7144 w 342899" name="connsiteX10"/>
              <a:gd fmla="*/ 190500 h 197644" name="connsiteY1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b="b" l="l" r="r" t="t"/>
            <a:pathLst>
              <a:path h="197644" w="342899">
                <a:moveTo>
                  <a:pt x="7144" y="190500"/>
                </a:moveTo>
                <a:lnTo>
                  <a:pt x="0" y="107156"/>
                </a:lnTo>
                <a:lnTo>
                  <a:pt x="30956" y="57150"/>
                </a:lnTo>
                <a:lnTo>
                  <a:pt x="88106" y="14287"/>
                </a:lnTo>
                <a:lnTo>
                  <a:pt x="135731" y="0"/>
                </a:lnTo>
                <a:lnTo>
                  <a:pt x="285750" y="4762"/>
                </a:lnTo>
                <a:lnTo>
                  <a:pt x="304800" y="28575"/>
                </a:lnTo>
                <a:lnTo>
                  <a:pt x="342899" y="85725"/>
                </a:lnTo>
                <a:lnTo>
                  <a:pt x="316706" y="164306"/>
                </a:lnTo>
                <a:lnTo>
                  <a:pt x="271462" y="197644"/>
                </a:lnTo>
                <a:lnTo>
                  <a:pt x="7144" y="190500"/>
                </a:lnTo>
                <a:close/>
              </a:path>
            </a:pathLst>
          </a:custGeom>
          <a:solidFill>
            <a:srgbClr val="B7F5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任意多边形 15"/>
          <p:cNvSpPr/>
          <p:nvPr/>
        </p:nvSpPr>
        <p:spPr>
          <a:xfrm>
            <a:off x="5248274" y="444500"/>
            <a:ext cx="1927225" cy="1054100"/>
          </a:xfrm>
          <a:custGeom>
            <a:gdLst>
              <a:gd fmla="*/ 0 w 1927225" name="connsiteX0"/>
              <a:gd fmla="*/ 542925 h 1054100" name="connsiteY0"/>
              <a:gd fmla="*/ 238125 w 1927225" name="connsiteX1"/>
              <a:gd fmla="*/ 546100 h 1054100" name="connsiteY1"/>
              <a:gd fmla="*/ 279400 w 1927225" name="connsiteX2"/>
              <a:gd fmla="*/ 549275 h 1054100" name="connsiteY2"/>
              <a:gd fmla="*/ 304800 w 1927225" name="connsiteX3"/>
              <a:gd fmla="*/ 520700 h 1054100" name="connsiteY3"/>
              <a:gd fmla="*/ 323850 w 1927225" name="connsiteX4"/>
              <a:gd fmla="*/ 488950 h 1054100" name="connsiteY4"/>
              <a:gd fmla="*/ 323850 w 1927225" name="connsiteX5"/>
              <a:gd fmla="*/ 431800 h 1054100" name="connsiteY5"/>
              <a:gd fmla="*/ 273050 w 1927225" name="connsiteX6"/>
              <a:gd fmla="*/ 368300 h 1054100" name="connsiteY6"/>
              <a:gd fmla="*/ 320675 w 1927225" name="connsiteX7"/>
              <a:gd fmla="*/ 368300 h 1054100" name="connsiteY7"/>
              <a:gd fmla="*/ 762000 w 1927225" name="connsiteX8"/>
              <a:gd fmla="*/ 381000 h 1054100" name="connsiteY8"/>
              <a:gd fmla="*/ 1343025 w 1927225" name="connsiteX9"/>
              <a:gd fmla="*/ 0 h 1054100" name="connsiteY9"/>
              <a:gd fmla="*/ 1374775 w 1927225" name="connsiteX10"/>
              <a:gd fmla="*/ 12700 h 1054100" name="connsiteY10"/>
              <a:gd fmla="*/ 1409700 w 1927225" name="connsiteX11"/>
              <a:gd fmla="*/ 53975 h 1054100" name="connsiteY11"/>
              <a:gd fmla="*/ 1368425 w 1927225" name="connsiteX12"/>
              <a:gd fmla="*/ 130175 h 1054100" name="connsiteY12"/>
              <a:gd fmla="*/ 1222375 w 1927225" name="connsiteX13"/>
              <a:gd fmla="*/ 374650 h 1054100" name="connsiteY13"/>
              <a:gd fmla="*/ 1235075 w 1927225" name="connsiteX14"/>
              <a:gd fmla="*/ 387350 h 1054100" name="connsiteY14"/>
              <a:gd fmla="*/ 1609725 w 1927225" name="connsiteX15"/>
              <a:gd fmla="*/ 381000 h 1054100" name="connsiteY15"/>
              <a:gd fmla="*/ 1819275 w 1927225" name="connsiteX16"/>
              <a:gd fmla="*/ 168275 h 1054100" name="connsiteY16"/>
              <a:gd fmla="*/ 1863725 w 1927225" name="connsiteX17"/>
              <a:gd fmla="*/ 142875 h 1054100" name="connsiteY17"/>
              <a:gd fmla="*/ 1927225 w 1927225" name="connsiteX18"/>
              <a:gd fmla="*/ 180975 h 1054100" name="connsiteY18"/>
              <a:gd fmla="*/ 1917700 w 1927225" name="connsiteX19"/>
              <a:gd fmla="*/ 565150 h 1054100" name="connsiteY19"/>
              <a:gd fmla="*/ 1882775 w 1927225" name="connsiteX20"/>
              <a:gd fmla="*/ 596900 h 1054100" name="connsiteY20"/>
              <a:gd fmla="*/ 1790700 w 1927225" name="connsiteX21"/>
              <a:gd fmla="*/ 644525 h 1054100" name="connsiteY21"/>
              <a:gd fmla="*/ 1298575 w 1927225" name="connsiteX22"/>
              <a:gd fmla="*/ 644525 h 1054100" name="connsiteY22"/>
              <a:gd fmla="*/ 1266825 w 1927225" name="connsiteX23"/>
              <a:gd fmla="*/ 669925 h 1054100" name="connsiteY23"/>
              <a:gd fmla="*/ 1336675 w 1927225" name="connsiteX24"/>
              <a:gd fmla="*/ 787400 h 1054100" name="connsiteY24"/>
              <a:gd fmla="*/ 1431925 w 1927225" name="connsiteX25"/>
              <a:gd fmla="*/ 996950 h 1054100" name="connsiteY25"/>
              <a:gd fmla="*/ 1447800 w 1927225" name="connsiteX26"/>
              <a:gd fmla="*/ 1054100 h 1054100" name="connsiteY26"/>
              <a:gd fmla="*/ 1397000 w 1927225" name="connsiteX27"/>
              <a:gd fmla="*/ 1047750 h 1054100" name="connsiteY27"/>
              <a:gd fmla="*/ 1301750 w 1927225" name="connsiteX28"/>
              <a:gd fmla="*/ 1003300 h 1054100" name="connsiteY28"/>
              <a:gd fmla="*/ 1152525 w 1927225" name="connsiteX29"/>
              <a:gd fmla="*/ 825500 h 1054100" name="connsiteY29"/>
              <a:gd fmla="*/ 1066800 w 1927225" name="connsiteX30"/>
              <a:gd fmla="*/ 704850 h 1054100" name="connsiteY30"/>
              <a:gd fmla="*/ 946150 w 1927225" name="connsiteX31"/>
              <a:gd fmla="*/ 685800 h 1054100" name="connsiteY31"/>
              <a:gd fmla="*/ 777875 w 1927225" name="connsiteX32"/>
              <a:gd fmla="*/ 676275 h 1054100" name="connsiteY32"/>
              <a:gd fmla="*/ 98425 w 1927225" name="connsiteX33"/>
              <a:gd fmla="*/ 647700 h 1054100" name="connsiteY33"/>
              <a:gd fmla="*/ 21431 w 1927225" name="connsiteX34"/>
              <a:gd fmla="*/ 590550 h 1054100" name="connsiteY34"/>
              <a:gd fmla="*/ 0 w 1927225" name="connsiteX35"/>
              <a:gd fmla="*/ 542925 h 1054100" name="connsiteY35"/>
              <a:gd fmla="*/ 0 w 1927225" name="connsiteX36"/>
              <a:gd fmla="*/ 542925 h 1054100" name="connsiteY36"/>
              <a:gd fmla="*/ 0 w 1927225" name="connsiteX37"/>
              <a:gd fmla="*/ 542925 h 1054100" name="connsiteY3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b="b" l="l" r="r" t="t"/>
            <a:pathLst>
              <a:path h="1054100" w="1927225">
                <a:moveTo>
                  <a:pt x="0" y="542925"/>
                </a:moveTo>
                <a:lnTo>
                  <a:pt x="238125" y="546100"/>
                </a:lnTo>
                <a:lnTo>
                  <a:pt x="279400" y="549275"/>
                </a:lnTo>
                <a:lnTo>
                  <a:pt x="304800" y="520700"/>
                </a:lnTo>
                <a:lnTo>
                  <a:pt x="323850" y="488950"/>
                </a:lnTo>
                <a:lnTo>
                  <a:pt x="323850" y="431800"/>
                </a:lnTo>
                <a:lnTo>
                  <a:pt x="273050" y="368300"/>
                </a:lnTo>
                <a:lnTo>
                  <a:pt x="320675" y="368300"/>
                </a:lnTo>
                <a:lnTo>
                  <a:pt x="762000" y="381000"/>
                </a:lnTo>
                <a:lnTo>
                  <a:pt x="1343025" y="0"/>
                </a:lnTo>
                <a:lnTo>
                  <a:pt x="1374775" y="12700"/>
                </a:lnTo>
                <a:lnTo>
                  <a:pt x="1409700" y="53975"/>
                </a:lnTo>
                <a:lnTo>
                  <a:pt x="1368425" y="130175"/>
                </a:lnTo>
                <a:lnTo>
                  <a:pt x="1222375" y="374650"/>
                </a:lnTo>
                <a:lnTo>
                  <a:pt x="1235075" y="387350"/>
                </a:lnTo>
                <a:lnTo>
                  <a:pt x="1609725" y="381000"/>
                </a:lnTo>
                <a:lnTo>
                  <a:pt x="1819275" y="168275"/>
                </a:lnTo>
                <a:lnTo>
                  <a:pt x="1863725" y="142875"/>
                </a:lnTo>
                <a:lnTo>
                  <a:pt x="1927225" y="180975"/>
                </a:lnTo>
                <a:lnTo>
                  <a:pt x="1917700" y="565150"/>
                </a:lnTo>
                <a:lnTo>
                  <a:pt x="1882775" y="596900"/>
                </a:lnTo>
                <a:lnTo>
                  <a:pt x="1790700" y="644525"/>
                </a:lnTo>
                <a:lnTo>
                  <a:pt x="1298575" y="644525"/>
                </a:lnTo>
                <a:lnTo>
                  <a:pt x="1266825" y="669925"/>
                </a:lnTo>
                <a:lnTo>
                  <a:pt x="1336675" y="787400"/>
                </a:lnTo>
                <a:lnTo>
                  <a:pt x="1431925" y="996950"/>
                </a:lnTo>
                <a:lnTo>
                  <a:pt x="1447800" y="1054100"/>
                </a:lnTo>
                <a:lnTo>
                  <a:pt x="1397000" y="1047750"/>
                </a:lnTo>
                <a:lnTo>
                  <a:pt x="1301750" y="1003300"/>
                </a:lnTo>
                <a:lnTo>
                  <a:pt x="1152525" y="825500"/>
                </a:lnTo>
                <a:lnTo>
                  <a:pt x="1066800" y="704850"/>
                </a:lnTo>
                <a:cubicBezTo>
                  <a:pt x="1026583" y="698500"/>
                  <a:pt x="994304" y="690562"/>
                  <a:pt x="946150" y="685800"/>
                </a:cubicBezTo>
                <a:cubicBezTo>
                  <a:pt x="897996" y="681038"/>
                  <a:pt x="833967" y="679450"/>
                  <a:pt x="777875" y="676275"/>
                </a:cubicBezTo>
                <a:lnTo>
                  <a:pt x="98425" y="647700"/>
                </a:lnTo>
                <a:lnTo>
                  <a:pt x="21431" y="590550"/>
                </a:lnTo>
                <a:lnTo>
                  <a:pt x="0" y="542925"/>
                </a:lnTo>
                <a:close/>
              </a:path>
            </a:pathLst>
          </a:custGeom>
          <a:solidFill>
            <a:srgbClr val="0A13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椭圆 17"/>
          <p:cNvSpPr/>
          <p:nvPr/>
        </p:nvSpPr>
        <p:spPr>
          <a:xfrm>
            <a:off x="5688287" y="948690"/>
            <a:ext cx="45720" cy="45720"/>
          </a:xfrm>
          <a:prstGeom prst="ellipse">
            <a:avLst/>
          </a:prstGeom>
          <a:noFill/>
          <a:ln>
            <a:solidFill>
              <a:srgbClr val="B7F5D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椭圆 18"/>
          <p:cNvSpPr/>
          <p:nvPr/>
        </p:nvSpPr>
        <p:spPr>
          <a:xfrm>
            <a:off x="5813022" y="948690"/>
            <a:ext cx="45720" cy="45720"/>
          </a:xfrm>
          <a:prstGeom prst="ellipse">
            <a:avLst/>
          </a:prstGeom>
          <a:noFill/>
          <a:ln>
            <a:solidFill>
              <a:srgbClr val="B7F5D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椭圆 19"/>
          <p:cNvSpPr/>
          <p:nvPr/>
        </p:nvSpPr>
        <p:spPr>
          <a:xfrm>
            <a:off x="5937757" y="948690"/>
            <a:ext cx="45720" cy="45720"/>
          </a:xfrm>
          <a:prstGeom prst="ellipse">
            <a:avLst/>
          </a:prstGeom>
          <a:noFill/>
          <a:ln>
            <a:solidFill>
              <a:srgbClr val="B7F5D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椭圆 20"/>
          <p:cNvSpPr/>
          <p:nvPr/>
        </p:nvSpPr>
        <p:spPr>
          <a:xfrm>
            <a:off x="6062492" y="948690"/>
            <a:ext cx="45720" cy="45720"/>
          </a:xfrm>
          <a:prstGeom prst="ellipse">
            <a:avLst/>
          </a:prstGeom>
          <a:noFill/>
          <a:ln>
            <a:solidFill>
              <a:srgbClr val="B7F5D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椭圆 21"/>
          <p:cNvSpPr/>
          <p:nvPr/>
        </p:nvSpPr>
        <p:spPr>
          <a:xfrm>
            <a:off x="6187227" y="948690"/>
            <a:ext cx="45720" cy="45720"/>
          </a:xfrm>
          <a:prstGeom prst="ellipse">
            <a:avLst/>
          </a:prstGeom>
          <a:noFill/>
          <a:ln>
            <a:solidFill>
              <a:srgbClr val="B7F5D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椭圆 22"/>
          <p:cNvSpPr/>
          <p:nvPr/>
        </p:nvSpPr>
        <p:spPr>
          <a:xfrm>
            <a:off x="6311962" y="948690"/>
            <a:ext cx="45720" cy="45720"/>
          </a:xfrm>
          <a:prstGeom prst="ellipse">
            <a:avLst/>
          </a:prstGeom>
          <a:noFill/>
          <a:ln>
            <a:solidFill>
              <a:srgbClr val="B7F5D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" name="椭圆 23"/>
          <p:cNvSpPr/>
          <p:nvPr/>
        </p:nvSpPr>
        <p:spPr>
          <a:xfrm>
            <a:off x="6436697" y="948690"/>
            <a:ext cx="45720" cy="45720"/>
          </a:xfrm>
          <a:prstGeom prst="ellipse">
            <a:avLst/>
          </a:prstGeom>
          <a:noFill/>
          <a:ln>
            <a:solidFill>
              <a:srgbClr val="B7F5D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5" name="椭圆 24"/>
          <p:cNvSpPr/>
          <p:nvPr/>
        </p:nvSpPr>
        <p:spPr>
          <a:xfrm>
            <a:off x="6561432" y="948690"/>
            <a:ext cx="45720" cy="45720"/>
          </a:xfrm>
          <a:prstGeom prst="ellipse">
            <a:avLst/>
          </a:prstGeom>
          <a:noFill/>
          <a:ln>
            <a:solidFill>
              <a:srgbClr val="B7F5D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6" name="椭圆 25"/>
          <p:cNvSpPr/>
          <p:nvPr/>
        </p:nvSpPr>
        <p:spPr>
          <a:xfrm>
            <a:off x="6686167" y="948690"/>
            <a:ext cx="45720" cy="45720"/>
          </a:xfrm>
          <a:prstGeom prst="ellipse">
            <a:avLst/>
          </a:prstGeom>
          <a:noFill/>
          <a:ln>
            <a:solidFill>
              <a:srgbClr val="B7F5D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5" name="圆角矩形 34"/>
          <p:cNvSpPr/>
          <p:nvPr/>
        </p:nvSpPr>
        <p:spPr>
          <a:xfrm>
            <a:off x="7851775" y="779933"/>
            <a:ext cx="152044" cy="86541"/>
          </a:xfrm>
          <a:prstGeom prst="roundRect">
            <a:avLst>
              <a:gd fmla="val 50000" name="adj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6" name="圆角矩形 35"/>
          <p:cNvSpPr/>
          <p:nvPr/>
        </p:nvSpPr>
        <p:spPr>
          <a:xfrm>
            <a:off x="5414962" y="1233148"/>
            <a:ext cx="198687" cy="114304"/>
          </a:xfrm>
          <a:prstGeom prst="roundRect">
            <a:avLst>
              <a:gd fmla="val 50000" name="adj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3" name="任意多边形 92"/>
          <p:cNvSpPr/>
          <p:nvPr/>
        </p:nvSpPr>
        <p:spPr>
          <a:xfrm>
            <a:off x="-14513" y="5969666"/>
            <a:ext cx="10091963" cy="888334"/>
          </a:xfrm>
          <a:custGeom>
            <a:gdLst>
              <a:gd fmla="*/ 5041834 w 10091963" name="connsiteX0"/>
              <a:gd fmla="*/ 723 h 888334" name="connsiteY0"/>
              <a:gd fmla="*/ 5348513 w 10091963" name="connsiteX1"/>
              <a:gd fmla="*/ 31084 h 888334" name="connsiteY1"/>
              <a:gd fmla="*/ 6167663 w 10091963" name="connsiteX2"/>
              <a:gd fmla="*/ 240634 h 888334" name="connsiteY2"/>
              <a:gd fmla="*/ 6510563 w 10091963" name="connsiteX3"/>
              <a:gd fmla="*/ 412084 h 888334" name="connsiteY3"/>
              <a:gd fmla="*/ 7120163 w 10091963" name="connsiteX4"/>
              <a:gd fmla="*/ 526384 h 888334" name="connsiteY4"/>
              <a:gd fmla="*/ 7939313 w 10091963" name="connsiteX5"/>
              <a:gd fmla="*/ 526384 h 888334" name="connsiteY5"/>
              <a:gd fmla="*/ 8968013 w 10091963" name="connsiteX6"/>
              <a:gd fmla="*/ 545434 h 888334" name="connsiteY6"/>
              <a:gd fmla="*/ 9768113 w 10091963" name="connsiteX7"/>
              <a:gd fmla="*/ 793084 h 888334" name="connsiteY7"/>
              <a:gd fmla="*/ 10091963 w 10091963" name="connsiteX8"/>
              <a:gd fmla="*/ 869284 h 888334" name="connsiteY8"/>
              <a:gd fmla="*/ 128813 w 10091963" name="connsiteX9"/>
              <a:gd fmla="*/ 888334 h 888334" name="connsiteY9"/>
              <a:gd fmla="*/ 0 w 10091963" name="connsiteX10"/>
              <a:gd fmla="*/ 883734 h 888334" name="connsiteY10"/>
              <a:gd fmla="*/ 0 w 10091963" name="connsiteX11"/>
              <a:gd fmla="*/ 839745 h 888334" name="connsiteY11"/>
              <a:gd fmla="*/ 29098 w 10091963" name="connsiteX12"/>
              <a:gd fmla="*/ 816897 h 888334" name="connsiteY12"/>
              <a:gd fmla="*/ 471713 w 10091963" name="connsiteX13"/>
              <a:gd fmla="*/ 526384 h 888334" name="connsiteY13"/>
              <a:gd fmla="*/ 1119413 w 10091963" name="connsiteX14"/>
              <a:gd fmla="*/ 202534 h 888334" name="connsiteY14"/>
              <a:gd fmla="*/ 1862363 w 10091963" name="connsiteX15"/>
              <a:gd fmla="*/ 107284 h 888334" name="connsiteY15"/>
              <a:gd fmla="*/ 2071913 w 10091963" name="connsiteX16"/>
              <a:gd fmla="*/ 145384 h 888334" name="connsiteY16"/>
              <a:gd fmla="*/ 2872013 w 10091963" name="connsiteX17"/>
              <a:gd fmla="*/ 354934 h 888334" name="connsiteY17"/>
              <a:gd fmla="*/ 3424463 w 10091963" name="connsiteX18"/>
              <a:gd fmla="*/ 297784 h 888334" name="connsiteY18"/>
              <a:gd fmla="*/ 4491263 w 10091963" name="connsiteX19"/>
              <a:gd fmla="*/ 69184 h 888334" name="connsiteY19"/>
              <a:gd fmla="*/ 5041834 w 10091963" name="connsiteX20"/>
              <a:gd fmla="*/ 723 h 888334" name="connsiteY2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b="b" l="l" r="r" t="t"/>
            <a:pathLst>
              <a:path h="888334" w="10091963">
                <a:moveTo>
                  <a:pt x="5041834" y="723"/>
                </a:moveTo>
                <a:cubicBezTo>
                  <a:pt x="5145065" y="-2551"/>
                  <a:pt x="5246119" y="4890"/>
                  <a:pt x="5348513" y="31084"/>
                </a:cubicBezTo>
                <a:lnTo>
                  <a:pt x="6167663" y="240634"/>
                </a:lnTo>
                <a:cubicBezTo>
                  <a:pt x="6361338" y="304134"/>
                  <a:pt x="6307363" y="373984"/>
                  <a:pt x="6510563" y="412084"/>
                </a:cubicBezTo>
                <a:lnTo>
                  <a:pt x="7120163" y="526384"/>
                </a:lnTo>
                <a:cubicBezTo>
                  <a:pt x="7358288" y="545434"/>
                  <a:pt x="7596413" y="520034"/>
                  <a:pt x="7939313" y="526384"/>
                </a:cubicBezTo>
                <a:lnTo>
                  <a:pt x="8968013" y="545434"/>
                </a:lnTo>
                <a:cubicBezTo>
                  <a:pt x="9272813" y="589884"/>
                  <a:pt x="9660163" y="767684"/>
                  <a:pt x="9768113" y="793084"/>
                </a:cubicBezTo>
                <a:lnTo>
                  <a:pt x="10091963" y="869284"/>
                </a:lnTo>
                <a:lnTo>
                  <a:pt x="128813" y="888334"/>
                </a:lnTo>
                <a:lnTo>
                  <a:pt x="0" y="883734"/>
                </a:lnTo>
                <a:lnTo>
                  <a:pt x="0" y="839745"/>
                </a:lnTo>
                <a:lnTo>
                  <a:pt x="29098" y="816897"/>
                </a:lnTo>
                <a:cubicBezTo>
                  <a:pt x="137941" y="734942"/>
                  <a:pt x="325663" y="611316"/>
                  <a:pt x="471713" y="526384"/>
                </a:cubicBezTo>
                <a:cubicBezTo>
                  <a:pt x="666446" y="413142"/>
                  <a:pt x="887638" y="272384"/>
                  <a:pt x="1119413" y="202534"/>
                </a:cubicBezTo>
                <a:cubicBezTo>
                  <a:pt x="1351188" y="132684"/>
                  <a:pt x="1703613" y="116809"/>
                  <a:pt x="1862363" y="107284"/>
                </a:cubicBezTo>
                <a:cubicBezTo>
                  <a:pt x="2021113" y="97759"/>
                  <a:pt x="1903638" y="104109"/>
                  <a:pt x="2071913" y="145384"/>
                </a:cubicBezTo>
                <a:cubicBezTo>
                  <a:pt x="2240188" y="186659"/>
                  <a:pt x="2687863" y="373984"/>
                  <a:pt x="2872013" y="354934"/>
                </a:cubicBezTo>
                <a:lnTo>
                  <a:pt x="3424463" y="297784"/>
                </a:lnTo>
                <a:cubicBezTo>
                  <a:pt x="3694338" y="250159"/>
                  <a:pt x="4170588" y="113634"/>
                  <a:pt x="4491263" y="69184"/>
                </a:cubicBezTo>
                <a:cubicBezTo>
                  <a:pt x="4691685" y="41403"/>
                  <a:pt x="4869783" y="6180"/>
                  <a:pt x="5041834" y="723"/>
                </a:cubicBezTo>
                <a:close/>
              </a:path>
            </a:pathLst>
          </a:custGeom>
          <a:solidFill>
            <a:srgbClr val="EB73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42" name="任意多边形 41"/>
          <p:cNvSpPr/>
          <p:nvPr/>
        </p:nvSpPr>
        <p:spPr>
          <a:xfrm>
            <a:off x="-3745" y="6368896"/>
            <a:ext cx="6709344" cy="489103"/>
          </a:xfrm>
          <a:custGeom>
            <a:gdLst>
              <a:gd fmla="*/ 67244 w 6709344" name="connsiteX0"/>
              <a:gd fmla="*/ 489103 h 489103" name="connsiteY0"/>
              <a:gd fmla="*/ 58990 w 6709344" name="connsiteX1"/>
              <a:gd fmla="*/ 418619 h 489103" name="connsiteY1"/>
              <a:gd fmla="*/ 429194 w 6709344" name="connsiteX2"/>
              <a:gd fmla="*/ 238278 h 489103" name="connsiteY2"/>
              <a:gd fmla="*/ 743519 w 6709344" name="connsiteX3"/>
              <a:gd fmla="*/ 98578 h 489103" name="connsiteY3"/>
              <a:gd fmla="*/ 1515044 w 6709344" name="connsiteX4"/>
              <a:gd fmla="*/ 95403 h 489103" name="connsiteY4"/>
              <a:gd fmla="*/ 2188144 w 6709344" name="connsiteX5"/>
              <a:gd fmla="*/ 209703 h 489103" name="connsiteY5"/>
              <a:gd fmla="*/ 2924744 w 6709344" name="connsiteX6"/>
              <a:gd fmla="*/ 57303 h 489103" name="connsiteY6"/>
              <a:gd fmla="*/ 3420044 w 6709344" name="connsiteX7"/>
              <a:gd fmla="*/ 19203 h 489103" name="connsiteY7"/>
              <a:gd fmla="*/ 3991544 w 6709344" name="connsiteX8"/>
              <a:gd fmla="*/ 19203 h 489103" name="connsiteY8"/>
              <a:gd fmla="*/ 4474144 w 6709344" name="connsiteX9"/>
              <a:gd fmla="*/ 235103 h 489103" name="connsiteY9"/>
              <a:gd fmla="*/ 5198044 w 6709344" name="connsiteX10"/>
              <a:gd fmla="*/ 273203 h 489103" name="connsiteY10"/>
              <a:gd fmla="*/ 5769544 w 6709344" name="connsiteX11"/>
              <a:gd fmla="*/ 298603 h 489103" name="connsiteY11"/>
              <a:gd fmla="*/ 6252144 w 6709344" name="connsiteX12"/>
              <a:gd fmla="*/ 349403 h 489103" name="connsiteY12"/>
              <a:gd fmla="*/ 6595044 w 6709344" name="connsiteX13"/>
              <a:gd fmla="*/ 489103 h 489103" name="connsiteY13"/>
              <a:gd fmla="*/ 6709344 w 6709344" name="connsiteX14"/>
              <a:gd fmla="*/ 489103 h 489103" name="connsiteY14"/>
              <a:gd fmla="*/ 67244 w 6709344" name="connsiteX15"/>
              <a:gd fmla="*/ 489103 h 489103" name="connsiteY1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b="b" l="l" r="r" t="t"/>
            <a:pathLst>
              <a:path h="489103" w="6709344">
                <a:moveTo>
                  <a:pt x="67244" y="489103"/>
                </a:moveTo>
                <a:cubicBezTo>
                  <a:pt x="-39436" y="478943"/>
                  <a:pt x="-1335" y="460423"/>
                  <a:pt x="58990" y="418619"/>
                </a:cubicBezTo>
                <a:cubicBezTo>
                  <a:pt x="119315" y="376815"/>
                  <a:pt x="315106" y="291618"/>
                  <a:pt x="429194" y="238278"/>
                </a:cubicBezTo>
                <a:cubicBezTo>
                  <a:pt x="543282" y="184938"/>
                  <a:pt x="562544" y="122391"/>
                  <a:pt x="743519" y="98578"/>
                </a:cubicBezTo>
                <a:cubicBezTo>
                  <a:pt x="924494" y="74766"/>
                  <a:pt x="1274273" y="76882"/>
                  <a:pt x="1515044" y="95403"/>
                </a:cubicBezTo>
                <a:cubicBezTo>
                  <a:pt x="1755815" y="113924"/>
                  <a:pt x="1953194" y="216053"/>
                  <a:pt x="2188144" y="209703"/>
                </a:cubicBezTo>
                <a:cubicBezTo>
                  <a:pt x="2423094" y="203353"/>
                  <a:pt x="2759644" y="70003"/>
                  <a:pt x="2924744" y="57303"/>
                </a:cubicBezTo>
                <a:lnTo>
                  <a:pt x="3420044" y="19203"/>
                </a:lnTo>
                <a:cubicBezTo>
                  <a:pt x="3585144" y="6503"/>
                  <a:pt x="3815861" y="-16780"/>
                  <a:pt x="3991544" y="19203"/>
                </a:cubicBezTo>
                <a:cubicBezTo>
                  <a:pt x="4167227" y="55186"/>
                  <a:pt x="4232844" y="222403"/>
                  <a:pt x="4474144" y="235103"/>
                </a:cubicBezTo>
                <a:lnTo>
                  <a:pt x="5198044" y="273203"/>
                </a:lnTo>
                <a:cubicBezTo>
                  <a:pt x="5413944" y="283786"/>
                  <a:pt x="5608677" y="281670"/>
                  <a:pt x="5769544" y="298603"/>
                </a:cubicBezTo>
                <a:lnTo>
                  <a:pt x="6252144" y="349403"/>
                </a:lnTo>
                <a:cubicBezTo>
                  <a:pt x="6413011" y="366336"/>
                  <a:pt x="6518844" y="465820"/>
                  <a:pt x="6595044" y="489103"/>
                </a:cubicBezTo>
                <a:lnTo>
                  <a:pt x="6709344" y="489103"/>
                </a:lnTo>
                <a:lnTo>
                  <a:pt x="67244" y="489103"/>
                </a:lnTo>
                <a:close/>
              </a:path>
            </a:pathLst>
          </a:custGeom>
          <a:solidFill>
            <a:srgbClr val="EA70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3" name="任意多边形 42"/>
          <p:cNvSpPr/>
          <p:nvPr/>
        </p:nvSpPr>
        <p:spPr>
          <a:xfrm>
            <a:off x="215900" y="6540500"/>
            <a:ext cx="5422900" cy="317500"/>
          </a:xfrm>
          <a:custGeom>
            <a:gdLst>
              <a:gd fmla="*/ 0 w 5422900" name="connsiteX0"/>
              <a:gd fmla="*/ 292100 h 317500" name="connsiteY0"/>
              <a:gd fmla="*/ 406400 w 5422900" name="connsiteX1"/>
              <a:gd fmla="*/ 88900 h 317500" name="connsiteY1"/>
              <a:gd fmla="*/ 736600 w 5422900" name="connsiteX2"/>
              <a:gd fmla="*/ 12700 h 317500" name="connsiteY2"/>
              <a:gd fmla="*/ 1168400 w 5422900" name="connsiteX3"/>
              <a:gd fmla="*/ 0 h 317500" name="connsiteY3"/>
              <a:gd fmla="*/ 1498600 w 5422900" name="connsiteX4"/>
              <a:gd fmla="*/ 101600 h 317500" name="connsiteY4"/>
              <a:gd fmla="*/ 1816100 w 5422900" name="connsiteX5"/>
              <a:gd fmla="*/ 88900 h 317500" name="connsiteY5"/>
              <a:gd fmla="*/ 2336800 w 5422900" name="connsiteX6"/>
              <a:gd fmla="*/ 50800 h 317500" name="connsiteY6"/>
              <a:gd fmla="*/ 2933700 w 5422900" name="connsiteX7"/>
              <a:gd fmla="*/ 25400 h 317500" name="connsiteY7"/>
              <a:gd fmla="*/ 3581400 w 5422900" name="connsiteX8"/>
              <a:gd fmla="*/ 114300 h 317500" name="connsiteY8"/>
              <a:gd fmla="*/ 4470400 w 5422900" name="connsiteX9"/>
              <a:gd fmla="*/ 203200 h 317500" name="connsiteY9"/>
              <a:gd fmla="*/ 5194300 w 5422900" name="connsiteX10"/>
              <a:gd fmla="*/ 215900 h 317500" name="connsiteY10"/>
              <a:gd fmla="*/ 5422900 w 5422900" name="connsiteX11"/>
              <a:gd fmla="*/ 317500 h 317500" name="connsiteY11"/>
              <a:gd fmla="*/ 0 w 5422900" name="connsiteX12"/>
              <a:gd fmla="*/ 292100 h 317500" name="connsiteY1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b="b" l="l" r="r" t="t"/>
            <a:pathLst>
              <a:path h="317500" w="5422900">
                <a:moveTo>
                  <a:pt x="0" y="292100"/>
                </a:moveTo>
                <a:lnTo>
                  <a:pt x="406400" y="88900"/>
                </a:lnTo>
                <a:lnTo>
                  <a:pt x="736600" y="12700"/>
                </a:lnTo>
                <a:lnTo>
                  <a:pt x="1168400" y="0"/>
                </a:lnTo>
                <a:lnTo>
                  <a:pt x="1498600" y="101600"/>
                </a:lnTo>
                <a:lnTo>
                  <a:pt x="1816100" y="88900"/>
                </a:lnTo>
                <a:lnTo>
                  <a:pt x="2336800" y="50800"/>
                </a:lnTo>
                <a:lnTo>
                  <a:pt x="2933700" y="25400"/>
                </a:lnTo>
                <a:lnTo>
                  <a:pt x="3581400" y="114300"/>
                </a:lnTo>
                <a:lnTo>
                  <a:pt x="4470400" y="203200"/>
                </a:lnTo>
                <a:lnTo>
                  <a:pt x="5194300" y="215900"/>
                </a:lnTo>
                <a:lnTo>
                  <a:pt x="5422900" y="317500"/>
                </a:lnTo>
                <a:lnTo>
                  <a:pt x="0" y="292100"/>
                </a:lnTo>
                <a:close/>
              </a:path>
            </a:pathLst>
          </a:custGeom>
          <a:solidFill>
            <a:srgbClr val="F072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4" name="文本框 43"/>
          <p:cNvSpPr txBox="1"/>
          <p:nvPr/>
        </p:nvSpPr>
        <p:spPr>
          <a:xfrm>
            <a:off x="5753099" y="2353027"/>
            <a:ext cx="5895590" cy="2194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13800">
                <a:solidFill>
                  <a:schemeClr val="bg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2017</a:t>
            </a:r>
          </a:p>
        </p:txBody>
      </p:sp>
      <p:sp>
        <p:nvSpPr>
          <p:cNvPr id="8" name="椭圆 7"/>
          <p:cNvSpPr/>
          <p:nvPr/>
        </p:nvSpPr>
        <p:spPr>
          <a:xfrm>
            <a:off x="4219076" y="2524077"/>
            <a:ext cx="2048872" cy="2048872"/>
          </a:xfrm>
          <a:prstGeom prst="ellipse">
            <a:avLst/>
          </a:prstGeom>
          <a:solidFill>
            <a:srgbClr val="EB73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圆角矩形 8"/>
          <p:cNvSpPr/>
          <p:nvPr/>
        </p:nvSpPr>
        <p:spPr>
          <a:xfrm>
            <a:off x="5035042" y="2625643"/>
            <a:ext cx="760397" cy="190718"/>
          </a:xfrm>
          <a:prstGeom prst="roundRect">
            <a:avLst>
              <a:gd fmla="val 50000" name="adj"/>
            </a:avLst>
          </a:prstGeom>
          <a:solidFill>
            <a:srgbClr val="ACF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圆角矩形 9"/>
          <p:cNvSpPr/>
          <p:nvPr/>
        </p:nvSpPr>
        <p:spPr>
          <a:xfrm>
            <a:off x="5649305" y="4097678"/>
            <a:ext cx="519361" cy="143290"/>
          </a:xfrm>
          <a:prstGeom prst="roundRect">
            <a:avLst>
              <a:gd fmla="val 50000" name="adj"/>
            </a:avLst>
          </a:prstGeom>
          <a:solidFill>
            <a:srgbClr val="ACF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圆角矩形 10"/>
          <p:cNvSpPr/>
          <p:nvPr/>
        </p:nvSpPr>
        <p:spPr>
          <a:xfrm>
            <a:off x="5734007" y="3305831"/>
            <a:ext cx="827197" cy="157618"/>
          </a:xfrm>
          <a:prstGeom prst="roundRect">
            <a:avLst>
              <a:gd fmla="val 50000" name="adj"/>
            </a:avLst>
          </a:prstGeom>
          <a:solidFill>
            <a:srgbClr val="E76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圆角矩形 11"/>
          <p:cNvSpPr/>
          <p:nvPr/>
        </p:nvSpPr>
        <p:spPr>
          <a:xfrm>
            <a:off x="4232402" y="3975128"/>
            <a:ext cx="691270" cy="230771"/>
          </a:xfrm>
          <a:prstGeom prst="roundRect">
            <a:avLst>
              <a:gd fmla="val 50000" name="adj"/>
            </a:avLst>
          </a:prstGeom>
          <a:solidFill>
            <a:srgbClr val="E76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圆角矩形 12"/>
          <p:cNvSpPr/>
          <p:nvPr/>
        </p:nvSpPr>
        <p:spPr>
          <a:xfrm>
            <a:off x="4512332" y="3158208"/>
            <a:ext cx="354731" cy="143290"/>
          </a:xfrm>
          <a:prstGeom prst="roundRect">
            <a:avLst>
              <a:gd fmla="val 50000" name="adj"/>
            </a:avLst>
          </a:prstGeom>
          <a:solidFill>
            <a:srgbClr val="E8BE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圆角矩形 13"/>
          <p:cNvSpPr/>
          <p:nvPr/>
        </p:nvSpPr>
        <p:spPr>
          <a:xfrm>
            <a:off x="5199009" y="3777043"/>
            <a:ext cx="354731" cy="157618"/>
          </a:xfrm>
          <a:prstGeom prst="roundRect">
            <a:avLst>
              <a:gd fmla="val 50000" name="adj"/>
            </a:avLst>
          </a:prstGeom>
          <a:solidFill>
            <a:srgbClr val="E8BE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6" name="文本框 45"/>
          <p:cNvSpPr txBox="1"/>
          <p:nvPr/>
        </p:nvSpPr>
        <p:spPr>
          <a:xfrm>
            <a:off x="1288845" y="2654570"/>
            <a:ext cx="2636975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pc="300" sz="2400">
                <a:solidFill>
                  <a:schemeClr val="bg1"/>
                </a:solidFill>
                <a:latin charset="0" panose="02010503020202060003" pitchFamily="2" typeface="Dosis"/>
                <a:cs charset="0" panose="020b0604020202020204" pitchFamily="34" typeface="Arial"/>
              </a:rPr>
              <a:t>MULTIPURPOSE</a:t>
            </a:r>
          </a:p>
        </p:txBody>
      </p:sp>
      <p:sp>
        <p:nvSpPr>
          <p:cNvPr id="47" name="文本框 46"/>
          <p:cNvSpPr txBox="1"/>
          <p:nvPr/>
        </p:nvSpPr>
        <p:spPr>
          <a:xfrm>
            <a:off x="1288845" y="3104102"/>
            <a:ext cx="2636975" cy="1066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pc="300" sz="3200">
                <a:solidFill>
                  <a:schemeClr val="bg1"/>
                </a:solidFill>
                <a:latin charset="0" panose="02010503020202060003" pitchFamily="2" typeface="Dosis"/>
                <a:cs charset="0" panose="020b0604020202020204" pitchFamily="34" typeface="Arial"/>
              </a:rPr>
              <a:t>TEMPLATE</a:t>
            </a:r>
          </a:p>
        </p:txBody>
      </p:sp>
      <p:sp>
        <p:nvSpPr>
          <p:cNvPr id="48" name="文本框 47"/>
          <p:cNvSpPr txBox="1"/>
          <p:nvPr/>
        </p:nvSpPr>
        <p:spPr>
          <a:xfrm>
            <a:off x="1288845" y="3602643"/>
            <a:ext cx="2636975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pc="300" sz="2000">
                <a:solidFill>
                  <a:schemeClr val="bg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TEAMNAME</a:t>
            </a:r>
          </a:p>
        </p:txBody>
      </p:sp>
      <p:sp>
        <p:nvSpPr>
          <p:cNvPr id="49" name="文本框 48"/>
          <p:cNvSpPr txBox="1"/>
          <p:nvPr/>
        </p:nvSpPr>
        <p:spPr>
          <a:xfrm>
            <a:off x="966599" y="3937864"/>
            <a:ext cx="3281465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1400">
                <a:solidFill>
                  <a:schemeClr val="bg1">
                    <a:lumMod val="8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Lorem ipsum dolor sit amen</a:t>
            </a:r>
          </a:p>
          <a:p>
            <a:pPr algn="ctr"/>
            <a:r>
              <a:rPr altLang="zh-CN" lang="en-US" smtClean="0" sz="1400">
                <a:solidFill>
                  <a:schemeClr val="bg1">
                    <a:lumMod val="8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censer adipiscing elite</a:t>
            </a:r>
          </a:p>
        </p:txBody>
      </p:sp>
      <p:sp>
        <p:nvSpPr>
          <p:cNvPr id="52" name="圆角矩形 51"/>
          <p:cNvSpPr/>
          <p:nvPr/>
        </p:nvSpPr>
        <p:spPr>
          <a:xfrm flipH="1" flipV="1">
            <a:off x="10597468" y="6046003"/>
            <a:ext cx="1594532" cy="401562"/>
          </a:xfrm>
          <a:prstGeom prst="roundRect">
            <a:avLst>
              <a:gd fmla="val 50000" name="adj"/>
            </a:avLst>
          </a:prstGeom>
          <a:solidFill>
            <a:srgbClr val="ADEE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3" name="圆角矩形 52"/>
          <p:cNvSpPr/>
          <p:nvPr/>
        </p:nvSpPr>
        <p:spPr>
          <a:xfrm flipH="1" flipV="1">
            <a:off x="11182661" y="5550238"/>
            <a:ext cx="1009338" cy="417789"/>
          </a:xfrm>
          <a:prstGeom prst="roundRect">
            <a:avLst>
              <a:gd fmla="val 50000" name="adj"/>
            </a:avLst>
          </a:prstGeom>
          <a:solidFill>
            <a:srgbClr val="E4C0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4" name="圆角矩形 53"/>
          <p:cNvSpPr/>
          <p:nvPr/>
        </p:nvSpPr>
        <p:spPr>
          <a:xfrm flipH="1" flipV="1">
            <a:off x="11679315" y="5103889"/>
            <a:ext cx="512685" cy="368375"/>
          </a:xfrm>
          <a:prstGeom prst="roundRect">
            <a:avLst>
              <a:gd fmla="val 50000" name="adj"/>
            </a:avLst>
          </a:prstGeom>
          <a:solidFill>
            <a:srgbClr val="EB73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02" name="组合 101"/>
          <p:cNvGrpSpPr/>
          <p:nvPr/>
        </p:nvGrpSpPr>
        <p:grpSpPr>
          <a:xfrm>
            <a:off x="1649051" y="5363693"/>
            <a:ext cx="1311448" cy="1494307"/>
            <a:chOff x="1649051" y="5363693"/>
            <a:chExt cx="1311448" cy="1494307"/>
          </a:xfrm>
        </p:grpSpPr>
        <p:sp>
          <p:nvSpPr>
            <p:cNvPr id="57" name="矩形 56"/>
            <p:cNvSpPr/>
            <p:nvPr/>
          </p:nvSpPr>
          <p:spPr>
            <a:xfrm>
              <a:off x="2163081" y="6279097"/>
              <a:ext cx="283388" cy="578903"/>
            </a:xfrm>
            <a:prstGeom prst="rect">
              <a:avLst/>
            </a:prstGeom>
            <a:solidFill>
              <a:srgbClr val="0C1C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6" name="椭圆 55"/>
            <p:cNvSpPr/>
            <p:nvPr/>
          </p:nvSpPr>
          <p:spPr>
            <a:xfrm>
              <a:off x="1649051" y="5363693"/>
              <a:ext cx="1311448" cy="1311448"/>
            </a:xfrm>
            <a:prstGeom prst="ellipse">
              <a:avLst/>
            </a:prstGeom>
            <a:solidFill>
              <a:srgbClr val="E76A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8" name="椭圆 57"/>
            <p:cNvSpPr/>
            <p:nvPr/>
          </p:nvSpPr>
          <p:spPr>
            <a:xfrm>
              <a:off x="2232110" y="5564437"/>
              <a:ext cx="145330" cy="14533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9" name="椭圆 58"/>
            <p:cNvSpPr/>
            <p:nvPr/>
          </p:nvSpPr>
          <p:spPr>
            <a:xfrm>
              <a:off x="1842075" y="5863857"/>
              <a:ext cx="145330" cy="145330"/>
            </a:xfrm>
            <a:prstGeom prst="ellipse">
              <a:avLst/>
            </a:prstGeom>
            <a:solidFill>
              <a:srgbClr val="EFC8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0" name="椭圆 59"/>
            <p:cNvSpPr/>
            <p:nvPr/>
          </p:nvSpPr>
          <p:spPr>
            <a:xfrm>
              <a:off x="2079381" y="6372841"/>
              <a:ext cx="107644" cy="107644"/>
            </a:xfrm>
            <a:prstGeom prst="ellipse">
              <a:avLst/>
            </a:prstGeom>
            <a:solidFill>
              <a:srgbClr val="EFC8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1" name="椭圆 60"/>
            <p:cNvSpPr/>
            <p:nvPr/>
          </p:nvSpPr>
          <p:spPr>
            <a:xfrm>
              <a:off x="2601816" y="6359461"/>
              <a:ext cx="45720" cy="45720"/>
            </a:xfrm>
            <a:prstGeom prst="ellipse">
              <a:avLst/>
            </a:prstGeom>
            <a:solidFill>
              <a:srgbClr val="0C1C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2" name="椭圆 61"/>
            <p:cNvSpPr/>
            <p:nvPr/>
          </p:nvSpPr>
          <p:spPr>
            <a:xfrm flipH="1">
              <a:off x="2631590" y="5785254"/>
              <a:ext cx="226160" cy="226160"/>
            </a:xfrm>
            <a:prstGeom prst="ellipse">
              <a:avLst/>
            </a:prstGeom>
            <a:solidFill>
              <a:srgbClr val="0C1C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3" name="椭圆 62"/>
            <p:cNvSpPr/>
            <p:nvPr/>
          </p:nvSpPr>
          <p:spPr>
            <a:xfrm>
              <a:off x="2233509" y="5995827"/>
              <a:ext cx="145330" cy="14533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67" name="矩形 66"/>
          <p:cNvSpPr/>
          <p:nvPr/>
        </p:nvSpPr>
        <p:spPr>
          <a:xfrm>
            <a:off x="826213" y="6661938"/>
            <a:ext cx="95978" cy="196062"/>
          </a:xfrm>
          <a:prstGeom prst="rect">
            <a:avLst/>
          </a:prstGeom>
          <a:solidFill>
            <a:srgbClr val="0C1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8" name="椭圆 67"/>
          <p:cNvSpPr/>
          <p:nvPr/>
        </p:nvSpPr>
        <p:spPr>
          <a:xfrm>
            <a:off x="652122" y="6351910"/>
            <a:ext cx="444160" cy="444160"/>
          </a:xfrm>
          <a:prstGeom prst="ellipse">
            <a:avLst/>
          </a:prstGeom>
          <a:solidFill>
            <a:srgbClr val="E76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9" name="椭圆 68"/>
          <p:cNvSpPr/>
          <p:nvPr/>
        </p:nvSpPr>
        <p:spPr>
          <a:xfrm>
            <a:off x="849592" y="6419898"/>
            <a:ext cx="49220" cy="492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0" name="椭圆 69"/>
          <p:cNvSpPr/>
          <p:nvPr/>
        </p:nvSpPr>
        <p:spPr>
          <a:xfrm>
            <a:off x="717495" y="6521305"/>
            <a:ext cx="49220" cy="49220"/>
          </a:xfrm>
          <a:prstGeom prst="ellipse">
            <a:avLst/>
          </a:prstGeom>
          <a:solidFill>
            <a:srgbClr val="EFC8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1" name="椭圆 70"/>
          <p:cNvSpPr/>
          <p:nvPr/>
        </p:nvSpPr>
        <p:spPr>
          <a:xfrm>
            <a:off x="797866" y="6693687"/>
            <a:ext cx="36457" cy="36457"/>
          </a:xfrm>
          <a:prstGeom prst="ellipse">
            <a:avLst/>
          </a:prstGeom>
          <a:solidFill>
            <a:srgbClr val="EFC8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2" name="椭圆 71"/>
          <p:cNvSpPr/>
          <p:nvPr/>
        </p:nvSpPr>
        <p:spPr>
          <a:xfrm>
            <a:off x="974804" y="6689155"/>
            <a:ext cx="15484" cy="15484"/>
          </a:xfrm>
          <a:prstGeom prst="ellipse">
            <a:avLst/>
          </a:prstGeom>
          <a:solidFill>
            <a:srgbClr val="0C1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3" name="椭圆 72"/>
          <p:cNvSpPr/>
          <p:nvPr/>
        </p:nvSpPr>
        <p:spPr>
          <a:xfrm flipH="1">
            <a:off x="984887" y="6494684"/>
            <a:ext cx="76596" cy="76596"/>
          </a:xfrm>
          <a:prstGeom prst="ellipse">
            <a:avLst/>
          </a:prstGeom>
          <a:solidFill>
            <a:srgbClr val="0C1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4" name="椭圆 73"/>
          <p:cNvSpPr/>
          <p:nvPr/>
        </p:nvSpPr>
        <p:spPr>
          <a:xfrm>
            <a:off x="850066" y="6566000"/>
            <a:ext cx="49220" cy="492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6" name="矩形 75"/>
          <p:cNvSpPr/>
          <p:nvPr/>
        </p:nvSpPr>
        <p:spPr>
          <a:xfrm>
            <a:off x="4497950" y="6580815"/>
            <a:ext cx="135689" cy="2771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7" name="椭圆 76"/>
          <p:cNvSpPr/>
          <p:nvPr/>
        </p:nvSpPr>
        <p:spPr>
          <a:xfrm>
            <a:off x="4251827" y="6142510"/>
            <a:ext cx="627936" cy="627935"/>
          </a:xfrm>
          <a:prstGeom prst="ellipse">
            <a:avLst/>
          </a:prstGeom>
          <a:solidFill>
            <a:srgbClr val="0C1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8" name="椭圆 77"/>
          <p:cNvSpPr/>
          <p:nvPr/>
        </p:nvSpPr>
        <p:spPr>
          <a:xfrm>
            <a:off x="4531002" y="6238628"/>
            <a:ext cx="69586" cy="69586"/>
          </a:xfrm>
          <a:prstGeom prst="ellipse">
            <a:avLst/>
          </a:prstGeom>
          <a:solidFill>
            <a:srgbClr val="EFC8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9" name="椭圆 78"/>
          <p:cNvSpPr/>
          <p:nvPr/>
        </p:nvSpPr>
        <p:spPr>
          <a:xfrm>
            <a:off x="4344249" y="6381994"/>
            <a:ext cx="69586" cy="69586"/>
          </a:xfrm>
          <a:prstGeom prst="ellipse">
            <a:avLst/>
          </a:prstGeom>
          <a:solidFill>
            <a:srgbClr val="ADEE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0" name="椭圆 79"/>
          <p:cNvSpPr/>
          <p:nvPr/>
        </p:nvSpPr>
        <p:spPr>
          <a:xfrm>
            <a:off x="4457874" y="6625701"/>
            <a:ext cx="51541" cy="51541"/>
          </a:xfrm>
          <a:prstGeom prst="ellipse">
            <a:avLst/>
          </a:prstGeom>
          <a:solidFill>
            <a:srgbClr val="EFC8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1" name="椭圆 80"/>
          <p:cNvSpPr/>
          <p:nvPr/>
        </p:nvSpPr>
        <p:spPr>
          <a:xfrm>
            <a:off x="4684960" y="6596232"/>
            <a:ext cx="68016" cy="68016"/>
          </a:xfrm>
          <a:prstGeom prst="ellipse">
            <a:avLst/>
          </a:prstGeom>
          <a:solidFill>
            <a:srgbClr val="EFC8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2" name="椭圆 81"/>
          <p:cNvSpPr/>
          <p:nvPr/>
        </p:nvSpPr>
        <p:spPr>
          <a:xfrm flipH="1">
            <a:off x="4722278" y="6344358"/>
            <a:ext cx="108288" cy="108288"/>
          </a:xfrm>
          <a:prstGeom prst="ellipse">
            <a:avLst/>
          </a:prstGeom>
          <a:solidFill>
            <a:srgbClr val="E76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3" name="椭圆 82"/>
          <p:cNvSpPr/>
          <p:nvPr/>
        </p:nvSpPr>
        <p:spPr>
          <a:xfrm>
            <a:off x="4531672" y="6445182"/>
            <a:ext cx="69586" cy="6958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5" name="矩形 84"/>
          <p:cNvSpPr/>
          <p:nvPr/>
        </p:nvSpPr>
        <p:spPr>
          <a:xfrm>
            <a:off x="6134806" y="6430390"/>
            <a:ext cx="209326" cy="427610"/>
          </a:xfrm>
          <a:prstGeom prst="rect">
            <a:avLst/>
          </a:prstGeom>
          <a:solidFill>
            <a:srgbClr val="0C1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6" name="椭圆 85"/>
          <p:cNvSpPr/>
          <p:nvPr/>
        </p:nvSpPr>
        <p:spPr>
          <a:xfrm>
            <a:off x="5755114" y="5754222"/>
            <a:ext cx="968710" cy="968708"/>
          </a:xfrm>
          <a:prstGeom prst="ellipse">
            <a:avLst/>
          </a:prstGeom>
          <a:solidFill>
            <a:srgbClr val="E76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7" name="椭圆 86"/>
          <p:cNvSpPr/>
          <p:nvPr/>
        </p:nvSpPr>
        <p:spPr>
          <a:xfrm>
            <a:off x="6185795" y="5902503"/>
            <a:ext cx="107349" cy="10734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8" name="椭圆 87"/>
          <p:cNvSpPr/>
          <p:nvPr/>
        </p:nvSpPr>
        <p:spPr>
          <a:xfrm>
            <a:off x="5897692" y="6123671"/>
            <a:ext cx="107349" cy="107349"/>
          </a:xfrm>
          <a:prstGeom prst="ellipse">
            <a:avLst/>
          </a:prstGeom>
          <a:solidFill>
            <a:srgbClr val="EFC8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9" name="椭圆 88"/>
          <p:cNvSpPr/>
          <p:nvPr/>
        </p:nvSpPr>
        <p:spPr>
          <a:xfrm>
            <a:off x="6072980" y="6499635"/>
            <a:ext cx="79512" cy="79512"/>
          </a:xfrm>
          <a:prstGeom prst="ellipse">
            <a:avLst/>
          </a:prstGeom>
          <a:solidFill>
            <a:srgbClr val="EFC8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0" name="椭圆 89"/>
          <p:cNvSpPr/>
          <p:nvPr/>
        </p:nvSpPr>
        <p:spPr>
          <a:xfrm>
            <a:off x="6458880" y="6489751"/>
            <a:ext cx="33771" cy="33771"/>
          </a:xfrm>
          <a:prstGeom prst="ellipse">
            <a:avLst/>
          </a:prstGeom>
          <a:solidFill>
            <a:srgbClr val="0C1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1" name="椭圆 90"/>
          <p:cNvSpPr/>
          <p:nvPr/>
        </p:nvSpPr>
        <p:spPr>
          <a:xfrm flipH="1">
            <a:off x="6480873" y="6065610"/>
            <a:ext cx="167055" cy="167054"/>
          </a:xfrm>
          <a:prstGeom prst="ellipse">
            <a:avLst/>
          </a:prstGeom>
          <a:solidFill>
            <a:srgbClr val="0C1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2" name="椭圆 91"/>
          <p:cNvSpPr/>
          <p:nvPr/>
        </p:nvSpPr>
        <p:spPr>
          <a:xfrm>
            <a:off x="6186828" y="6221151"/>
            <a:ext cx="107349" cy="10734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4" name="矩形 93"/>
          <p:cNvSpPr/>
          <p:nvPr/>
        </p:nvSpPr>
        <p:spPr>
          <a:xfrm>
            <a:off x="7870699" y="6664828"/>
            <a:ext cx="94563" cy="1931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5" name="椭圆 94"/>
          <p:cNvSpPr/>
          <p:nvPr/>
        </p:nvSpPr>
        <p:spPr>
          <a:xfrm>
            <a:off x="7699174" y="6359370"/>
            <a:ext cx="437614" cy="437612"/>
          </a:xfrm>
          <a:prstGeom prst="ellipse">
            <a:avLst/>
          </a:prstGeom>
          <a:solidFill>
            <a:srgbClr val="0C1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6" name="椭圆 95"/>
          <p:cNvSpPr/>
          <p:nvPr/>
        </p:nvSpPr>
        <p:spPr>
          <a:xfrm>
            <a:off x="7893734" y="6426356"/>
            <a:ext cx="48495" cy="4849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7" name="椭圆 96"/>
          <p:cNvSpPr/>
          <p:nvPr/>
        </p:nvSpPr>
        <p:spPr>
          <a:xfrm>
            <a:off x="7763584" y="6526268"/>
            <a:ext cx="48495" cy="48495"/>
          </a:xfrm>
          <a:prstGeom prst="ellipse">
            <a:avLst/>
          </a:prstGeom>
          <a:solidFill>
            <a:srgbClr val="EFC8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8" name="椭圆 97"/>
          <p:cNvSpPr/>
          <p:nvPr/>
        </p:nvSpPr>
        <p:spPr>
          <a:xfrm>
            <a:off x="7842770" y="6696109"/>
            <a:ext cx="35919" cy="35919"/>
          </a:xfrm>
          <a:prstGeom prst="ellipse">
            <a:avLst/>
          </a:prstGeom>
          <a:solidFill>
            <a:srgbClr val="EFC8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9" name="椭圆 98"/>
          <p:cNvSpPr/>
          <p:nvPr/>
        </p:nvSpPr>
        <p:spPr>
          <a:xfrm>
            <a:off x="8017100" y="6691644"/>
            <a:ext cx="15256" cy="15256"/>
          </a:xfrm>
          <a:prstGeom prst="ellipse">
            <a:avLst/>
          </a:prstGeom>
          <a:solidFill>
            <a:srgbClr val="ADEE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0" name="椭圆 99"/>
          <p:cNvSpPr/>
          <p:nvPr/>
        </p:nvSpPr>
        <p:spPr>
          <a:xfrm flipH="1">
            <a:off x="8027035" y="6500039"/>
            <a:ext cx="75467" cy="75467"/>
          </a:xfrm>
          <a:prstGeom prst="ellipse">
            <a:avLst/>
          </a:prstGeom>
          <a:solidFill>
            <a:srgbClr val="E76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1" name="椭圆 100"/>
          <p:cNvSpPr/>
          <p:nvPr/>
        </p:nvSpPr>
        <p:spPr>
          <a:xfrm>
            <a:off x="7873995" y="6550100"/>
            <a:ext cx="88906" cy="88906"/>
          </a:xfrm>
          <a:prstGeom prst="ellipse">
            <a:avLst/>
          </a:prstGeom>
          <a:solidFill>
            <a:srgbClr val="ADEE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1702589759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EF88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1" name="组合 40"/>
          <p:cNvGrpSpPr/>
          <p:nvPr/>
        </p:nvGrpSpPr>
        <p:grpSpPr>
          <a:xfrm>
            <a:off x="2732314" y="2717799"/>
            <a:ext cx="2318658" cy="2318658"/>
            <a:chOff x="2434772" y="2055585"/>
            <a:chExt cx="2594428" cy="2594428"/>
          </a:xfrm>
        </p:grpSpPr>
        <p:sp>
          <p:nvSpPr>
            <p:cNvPr id="6" name="椭圆 5"/>
            <p:cNvSpPr/>
            <p:nvPr/>
          </p:nvSpPr>
          <p:spPr>
            <a:xfrm>
              <a:off x="2434772" y="2055585"/>
              <a:ext cx="2594428" cy="2594428"/>
            </a:xfrm>
            <a:prstGeom prst="ellipse">
              <a:avLst/>
            </a:prstGeom>
            <a:solidFill>
              <a:srgbClr val="293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2907056" y="2149711"/>
              <a:ext cx="1566297" cy="2456534"/>
              <a:chOff x="7818099" y="3798163"/>
              <a:chExt cx="1081901" cy="1696820"/>
            </a:xfrm>
          </p:grpSpPr>
          <p:sp>
            <p:nvSpPr>
              <p:cNvPr id="8" name="任意多边形 7"/>
              <p:cNvSpPr/>
              <p:nvPr/>
            </p:nvSpPr>
            <p:spPr>
              <a:xfrm>
                <a:off x="7820386" y="3798163"/>
                <a:ext cx="1031984" cy="1291303"/>
              </a:xfrm>
              <a:custGeom>
                <a:gdLst>
                  <a:gd fmla="*/ 60960 w 1485900" name="connsiteX0"/>
                  <a:gd fmla="*/ 822960 h 1859280" name="connsiteY0"/>
                  <a:gd fmla="*/ 60960 w 1485900" name="connsiteX1"/>
                  <a:gd fmla="*/ 762000 h 1859280" name="connsiteY1"/>
                  <a:gd fmla="*/ 129540 w 1485900" name="connsiteX2"/>
                  <a:gd fmla="*/ 487680 h 1859280" name="connsiteY2"/>
                  <a:gd fmla="*/ 198120 w 1485900" name="connsiteX3"/>
                  <a:gd fmla="*/ 335280 h 1859280" name="connsiteY3"/>
                  <a:gd fmla="*/ 381000 w 1485900" name="connsiteX4"/>
                  <a:gd fmla="*/ 114300 h 1859280" name="connsiteY4"/>
                  <a:gd fmla="*/ 647700 w 1485900" name="connsiteX5"/>
                  <a:gd fmla="*/ 0 h 1859280" name="connsiteY5"/>
                  <a:gd fmla="*/ 914400 w 1485900" name="connsiteX6"/>
                  <a:gd fmla="*/ 0 h 1859280" name="connsiteY6"/>
                  <a:gd fmla="*/ 1219200 w 1485900" name="connsiteX7"/>
                  <a:gd fmla="*/ 106680 h 1859280" name="connsiteY7"/>
                  <a:gd fmla="*/ 1417320 w 1485900" name="connsiteX8"/>
                  <a:gd fmla="*/ 350520 h 1859280" name="connsiteY8"/>
                  <a:gd fmla="*/ 1485900 w 1485900" name="connsiteX9"/>
                  <a:gd fmla="*/ 563880 h 1859280" name="connsiteY9"/>
                  <a:gd fmla="*/ 1447800 w 1485900" name="connsiteX10"/>
                  <a:gd fmla="*/ 731520 h 1859280" name="connsiteY10"/>
                  <a:gd fmla="*/ 1455420 w 1485900" name="connsiteX11"/>
                  <a:gd fmla="*/ 800100 h 1859280" name="connsiteY11"/>
                  <a:gd fmla="*/ 1432560 w 1485900" name="connsiteX12"/>
                  <a:gd fmla="*/ 1181100 h 1859280" name="connsiteY12"/>
                  <a:gd fmla="*/ 1348740 w 1485900" name="connsiteX13"/>
                  <a:gd fmla="*/ 1600200 h 1859280" name="connsiteY13"/>
                  <a:gd fmla="*/ 1242060 w 1485900" name="connsiteX14"/>
                  <a:gd fmla="*/ 1790700 h 1859280" name="connsiteY14"/>
                  <a:gd fmla="*/ 1082040 w 1485900" name="connsiteX15"/>
                  <a:gd fmla="*/ 1844040 h 1859280" name="connsiteY15"/>
                  <a:gd fmla="*/ 60960 w 1485900" name="connsiteX16"/>
                  <a:gd fmla="*/ 1836420 h 1859280" name="connsiteY16"/>
                  <a:gd fmla="*/ 0 w 1485900" name="connsiteX17"/>
                  <a:gd fmla="*/ 1859280 h 1859280" name="connsiteY17"/>
                  <a:gd fmla="*/ 15240 w 1485900" name="connsiteX18"/>
                  <a:gd fmla="*/ 1295400 h 1859280" name="connsiteY18"/>
                  <a:gd fmla="*/ 45720 w 1485900" name="connsiteX19"/>
                  <a:gd fmla="*/ 937260 h 1859280" name="connsiteY19"/>
                  <a:gd fmla="*/ 60960 w 1485900" name="connsiteX20"/>
                  <a:gd fmla="*/ 822960 h 1859280" name="connsiteY20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b="b" l="l" r="r" t="t"/>
                <a:pathLst>
                  <a:path h="1859280" w="1485900">
                    <a:moveTo>
                      <a:pt x="60960" y="822960"/>
                    </a:moveTo>
                    <a:lnTo>
                      <a:pt x="60960" y="762000"/>
                    </a:lnTo>
                    <a:lnTo>
                      <a:pt x="129540" y="487680"/>
                    </a:lnTo>
                    <a:lnTo>
                      <a:pt x="198120" y="335280"/>
                    </a:lnTo>
                    <a:lnTo>
                      <a:pt x="381000" y="114300"/>
                    </a:lnTo>
                    <a:lnTo>
                      <a:pt x="647700" y="0"/>
                    </a:lnTo>
                    <a:lnTo>
                      <a:pt x="914400" y="0"/>
                    </a:lnTo>
                    <a:lnTo>
                      <a:pt x="1219200" y="106680"/>
                    </a:lnTo>
                    <a:lnTo>
                      <a:pt x="1417320" y="350520"/>
                    </a:lnTo>
                    <a:lnTo>
                      <a:pt x="1485900" y="563880"/>
                    </a:lnTo>
                    <a:lnTo>
                      <a:pt x="1447800" y="731520"/>
                    </a:lnTo>
                    <a:lnTo>
                      <a:pt x="1455420" y="800100"/>
                    </a:lnTo>
                    <a:lnTo>
                      <a:pt x="1432560" y="1181100"/>
                    </a:lnTo>
                    <a:lnTo>
                      <a:pt x="1348740" y="1600200"/>
                    </a:lnTo>
                    <a:lnTo>
                      <a:pt x="1242060" y="1790700"/>
                    </a:lnTo>
                    <a:lnTo>
                      <a:pt x="1082040" y="1844040"/>
                    </a:lnTo>
                    <a:lnTo>
                      <a:pt x="60960" y="1836420"/>
                    </a:lnTo>
                    <a:lnTo>
                      <a:pt x="0" y="1859280"/>
                    </a:lnTo>
                    <a:lnTo>
                      <a:pt x="15240" y="1295400"/>
                    </a:lnTo>
                    <a:lnTo>
                      <a:pt x="45720" y="937260"/>
                    </a:lnTo>
                    <a:lnTo>
                      <a:pt x="60960" y="822960"/>
                    </a:lnTo>
                    <a:close/>
                  </a:path>
                </a:pathLst>
              </a:custGeom>
              <a:solidFill>
                <a:srgbClr val="AA4B2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9" name="椭圆 8"/>
              <p:cNvSpPr/>
              <p:nvPr/>
            </p:nvSpPr>
            <p:spPr>
              <a:xfrm>
                <a:off x="7905061" y="3928956"/>
                <a:ext cx="952601" cy="938236"/>
              </a:xfrm>
              <a:prstGeom prst="ellipse">
                <a:avLst/>
              </a:prstGeom>
              <a:solidFill>
                <a:srgbClr val="F3DB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0" name="椭圆 9"/>
              <p:cNvSpPr/>
              <p:nvPr/>
            </p:nvSpPr>
            <p:spPr>
              <a:xfrm>
                <a:off x="8741233" y="4355736"/>
                <a:ext cx="158767" cy="158767"/>
              </a:xfrm>
              <a:prstGeom prst="ellipse">
                <a:avLst/>
              </a:prstGeom>
              <a:solidFill>
                <a:srgbClr val="F3DB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1" name="椭圆 10"/>
              <p:cNvSpPr/>
              <p:nvPr/>
            </p:nvSpPr>
            <p:spPr>
              <a:xfrm>
                <a:off x="7862723" y="4355736"/>
                <a:ext cx="158767" cy="158767"/>
              </a:xfrm>
              <a:prstGeom prst="ellipse">
                <a:avLst/>
              </a:prstGeom>
              <a:solidFill>
                <a:srgbClr val="F3DB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2" name="椭圆 11"/>
              <p:cNvSpPr/>
              <p:nvPr/>
            </p:nvSpPr>
            <p:spPr>
              <a:xfrm>
                <a:off x="7942107" y="4078651"/>
                <a:ext cx="211689" cy="211689"/>
              </a:xfrm>
              <a:prstGeom prst="ellipse">
                <a:avLst/>
              </a:prstGeom>
              <a:solidFill>
                <a:srgbClr val="AA4B2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3" name="椭圆 12"/>
              <p:cNvSpPr/>
              <p:nvPr/>
            </p:nvSpPr>
            <p:spPr>
              <a:xfrm>
                <a:off x="8111458" y="4078651"/>
                <a:ext cx="248735" cy="211689"/>
              </a:xfrm>
              <a:prstGeom prst="ellipse">
                <a:avLst/>
              </a:prstGeom>
              <a:solidFill>
                <a:srgbClr val="AA4B2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4" name="椭圆 13"/>
              <p:cNvSpPr/>
              <p:nvPr/>
            </p:nvSpPr>
            <p:spPr>
              <a:xfrm>
                <a:off x="8323147" y="4078651"/>
                <a:ext cx="248735" cy="211689"/>
              </a:xfrm>
              <a:prstGeom prst="ellipse">
                <a:avLst/>
              </a:prstGeom>
              <a:solidFill>
                <a:srgbClr val="AA4B2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5" name="椭圆 14"/>
              <p:cNvSpPr/>
              <p:nvPr/>
            </p:nvSpPr>
            <p:spPr>
              <a:xfrm>
                <a:off x="8529544" y="4078651"/>
                <a:ext cx="254027" cy="211689"/>
              </a:xfrm>
              <a:prstGeom prst="ellipse">
                <a:avLst/>
              </a:prstGeom>
              <a:solidFill>
                <a:srgbClr val="AA4B2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6" name="椭圆 15"/>
              <p:cNvSpPr/>
              <p:nvPr/>
            </p:nvSpPr>
            <p:spPr>
              <a:xfrm>
                <a:off x="8755456" y="4196623"/>
                <a:ext cx="91292" cy="76076"/>
              </a:xfrm>
              <a:prstGeom prst="ellipse">
                <a:avLst/>
              </a:prstGeom>
              <a:solidFill>
                <a:srgbClr val="AA4B2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7" name="圆角矩形 16"/>
              <p:cNvSpPr/>
              <p:nvPr/>
            </p:nvSpPr>
            <p:spPr>
              <a:xfrm>
                <a:off x="7987752" y="3928956"/>
                <a:ext cx="762081" cy="308887"/>
              </a:xfrm>
              <a:prstGeom prst="roundRect">
                <a:avLst>
                  <a:gd fmla="val 50000" name="adj"/>
                </a:avLst>
              </a:prstGeom>
              <a:solidFill>
                <a:srgbClr val="AA4B2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8" name="椭圆 17"/>
              <p:cNvSpPr/>
              <p:nvPr/>
            </p:nvSpPr>
            <p:spPr>
              <a:xfrm rot="1651512">
                <a:off x="8560531" y="4020134"/>
                <a:ext cx="270895" cy="208524"/>
              </a:xfrm>
              <a:prstGeom prst="ellipse">
                <a:avLst/>
              </a:prstGeom>
              <a:solidFill>
                <a:srgbClr val="AA4B2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7922233" y="4089235"/>
                <a:ext cx="38421" cy="89307"/>
              </a:xfrm>
              <a:prstGeom prst="ellipse">
                <a:avLst/>
              </a:prstGeom>
              <a:solidFill>
                <a:srgbClr val="EB734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0" name="椭圆 19"/>
              <p:cNvSpPr/>
              <p:nvPr/>
            </p:nvSpPr>
            <p:spPr>
              <a:xfrm>
                <a:off x="7922233" y="4244696"/>
                <a:ext cx="38421" cy="89307"/>
              </a:xfrm>
              <a:prstGeom prst="ellipse">
                <a:avLst/>
              </a:prstGeom>
              <a:solidFill>
                <a:srgbClr val="EB734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1" name="椭圆 20"/>
              <p:cNvSpPr/>
              <p:nvPr/>
            </p:nvSpPr>
            <p:spPr>
              <a:xfrm rot="17823056">
                <a:off x="8002250" y="4208472"/>
                <a:ext cx="38421" cy="89307"/>
              </a:xfrm>
              <a:prstGeom prst="ellipse">
                <a:avLst/>
              </a:prstGeom>
              <a:solidFill>
                <a:srgbClr val="EB734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2" name="椭圆 21"/>
              <p:cNvSpPr/>
              <p:nvPr/>
            </p:nvSpPr>
            <p:spPr>
              <a:xfrm rot="17823056">
                <a:off x="7843542" y="4125457"/>
                <a:ext cx="38421" cy="89307"/>
              </a:xfrm>
              <a:prstGeom prst="ellipse">
                <a:avLst/>
              </a:prstGeom>
              <a:solidFill>
                <a:srgbClr val="EB734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3" name="椭圆 22"/>
              <p:cNvSpPr/>
              <p:nvPr/>
            </p:nvSpPr>
            <p:spPr>
              <a:xfrm rot="13986676">
                <a:off x="7850628" y="4213823"/>
                <a:ext cx="38421" cy="89307"/>
              </a:xfrm>
              <a:prstGeom prst="ellipse">
                <a:avLst/>
              </a:prstGeom>
              <a:solidFill>
                <a:srgbClr val="EB734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4" name="椭圆 23"/>
              <p:cNvSpPr/>
              <p:nvPr/>
            </p:nvSpPr>
            <p:spPr>
              <a:xfrm rot="13706119">
                <a:off x="7989390" y="4122965"/>
                <a:ext cx="38421" cy="89307"/>
              </a:xfrm>
              <a:prstGeom prst="ellipse">
                <a:avLst/>
              </a:prstGeom>
              <a:solidFill>
                <a:srgbClr val="EB734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5" name="椭圆 24"/>
              <p:cNvSpPr/>
              <p:nvPr/>
            </p:nvSpPr>
            <p:spPr>
              <a:xfrm>
                <a:off x="7885215" y="4160617"/>
                <a:ext cx="123706" cy="110303"/>
              </a:xfrm>
              <a:prstGeom prst="ellipse">
                <a:avLst/>
              </a:prstGeom>
              <a:solidFill>
                <a:srgbClr val="E9D4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6" name="弧形 25"/>
              <p:cNvSpPr/>
              <p:nvPr/>
            </p:nvSpPr>
            <p:spPr>
              <a:xfrm rot="18998112">
                <a:off x="8035202" y="4301647"/>
                <a:ext cx="175410" cy="187962"/>
              </a:xfrm>
              <a:prstGeom prst="arc">
                <a:avLst/>
              </a:prstGeom>
              <a:ln>
                <a:solidFill>
                  <a:srgbClr val="F18C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7" name="弧形 26"/>
              <p:cNvSpPr/>
              <p:nvPr/>
            </p:nvSpPr>
            <p:spPr>
              <a:xfrm rot="18998112">
                <a:off x="8569387" y="4301647"/>
                <a:ext cx="175410" cy="187962"/>
              </a:xfrm>
              <a:prstGeom prst="arc">
                <a:avLst/>
              </a:prstGeom>
              <a:ln>
                <a:solidFill>
                  <a:srgbClr val="F18C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8" name="椭圆 27"/>
              <p:cNvSpPr/>
              <p:nvPr/>
            </p:nvSpPr>
            <p:spPr>
              <a:xfrm>
                <a:off x="8093137" y="4378653"/>
                <a:ext cx="59538" cy="59538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9" name="椭圆 28"/>
              <p:cNvSpPr/>
              <p:nvPr/>
            </p:nvSpPr>
            <p:spPr>
              <a:xfrm>
                <a:off x="8627322" y="4378653"/>
                <a:ext cx="59538" cy="59538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0" name="圆角矩形 29"/>
              <p:cNvSpPr/>
              <p:nvPr/>
            </p:nvSpPr>
            <p:spPr>
              <a:xfrm>
                <a:off x="8360230" y="4395627"/>
                <a:ext cx="46601" cy="128546"/>
              </a:xfrm>
              <a:prstGeom prst="roundRect">
                <a:avLst>
                  <a:gd fmla="val 50000" name="adj"/>
                </a:avLst>
              </a:prstGeom>
              <a:solidFill>
                <a:srgbClr val="EB734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1" name="圆角矩形 30"/>
              <p:cNvSpPr/>
              <p:nvPr/>
            </p:nvSpPr>
            <p:spPr>
              <a:xfrm>
                <a:off x="8360230" y="4469614"/>
                <a:ext cx="87946" cy="54559"/>
              </a:xfrm>
              <a:prstGeom prst="roundRect">
                <a:avLst>
                  <a:gd fmla="val 50000" name="adj"/>
                </a:avLst>
              </a:prstGeom>
              <a:solidFill>
                <a:srgbClr val="EB734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2" name="任意多边形 31"/>
              <p:cNvSpPr/>
              <p:nvPr/>
            </p:nvSpPr>
            <p:spPr>
              <a:xfrm>
                <a:off x="8291229" y="4661458"/>
                <a:ext cx="214666" cy="95921"/>
              </a:xfrm>
              <a:custGeom>
                <a:gdLst>
                  <a:gd fmla="*/ 0 w 309086" name="connsiteX0"/>
                  <a:gd fmla="*/ 0 h 119062" name="connsiteY0"/>
                  <a:gd fmla="*/ 309086 w 309086" name="connsiteX1"/>
                  <a:gd fmla="*/ 0 h 119062" name="connsiteY1"/>
                  <a:gd fmla="*/ 299355 w 309086" name="connsiteX2"/>
                  <a:gd fmla="*/ 39799 h 119062" name="connsiteY2"/>
                  <a:gd fmla="*/ 154543 w 309086" name="connsiteX3"/>
                  <a:gd fmla="*/ 119062 h 119062" name="connsiteY3"/>
                  <a:gd fmla="*/ 9731 w 309086" name="connsiteX4"/>
                  <a:gd fmla="*/ 39799 h 119062" name="connsiteY4"/>
                  <a:gd fmla="*/ 0 w 309086" name="connsiteX5"/>
                  <a:gd fmla="*/ 0 h 119062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19062" w="309086">
                    <a:moveTo>
                      <a:pt x="0" y="0"/>
                    </a:moveTo>
                    <a:lnTo>
                      <a:pt x="309086" y="0"/>
                    </a:lnTo>
                    <a:lnTo>
                      <a:pt x="299355" y="39799"/>
                    </a:lnTo>
                    <a:cubicBezTo>
                      <a:pt x="275497" y="86379"/>
                      <a:pt x="219642" y="119062"/>
                      <a:pt x="154543" y="119062"/>
                    </a:cubicBezTo>
                    <a:cubicBezTo>
                      <a:pt x="89444" y="119062"/>
                      <a:pt x="33589" y="86379"/>
                      <a:pt x="9731" y="39799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3" name="任意多边形 32"/>
              <p:cNvSpPr/>
              <p:nvPr/>
            </p:nvSpPr>
            <p:spPr>
              <a:xfrm>
                <a:off x="8099220" y="5055623"/>
                <a:ext cx="550722" cy="439360"/>
              </a:xfrm>
              <a:custGeom>
                <a:gdLst>
                  <a:gd fmla="*/ 28575 w 792956" name="connsiteX0"/>
                  <a:gd fmla="*/ 0 h 590550" name="connsiteY0"/>
                  <a:gd fmla="*/ 792956 w 792956" name="connsiteX1"/>
                  <a:gd fmla="*/ 2381 h 590550" name="connsiteY1"/>
                  <a:gd fmla="*/ 764381 w 792956" name="connsiteX2"/>
                  <a:gd fmla="*/ 69056 h 590550" name="connsiteY2"/>
                  <a:gd fmla="*/ 769144 w 792956" name="connsiteX3"/>
                  <a:gd fmla="*/ 540543 h 590550" name="connsiteY3"/>
                  <a:gd fmla="*/ 790575 w 792956" name="connsiteX4"/>
                  <a:gd fmla="*/ 573881 h 590550" name="connsiteY4"/>
                  <a:gd fmla="*/ 790575 w 792956" name="connsiteX5"/>
                  <a:gd fmla="*/ 590550 h 590550" name="connsiteY5"/>
                  <a:gd fmla="*/ 0 w 792956" name="connsiteX6"/>
                  <a:gd fmla="*/ 585787 h 590550" name="connsiteY6"/>
                  <a:gd fmla="*/ 45244 w 792956" name="connsiteX7"/>
                  <a:gd fmla="*/ 419100 h 590550" name="connsiteY7"/>
                  <a:gd fmla="*/ 57150 w 792956" name="connsiteX8"/>
                  <a:gd fmla="*/ 295275 h 590550" name="connsiteY8"/>
                  <a:gd fmla="*/ 28575 w 792956" name="connsiteX9"/>
                  <a:gd fmla="*/ 0 h 590550" name="connsiteY9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b="b" l="l" r="r" t="t"/>
                <a:pathLst>
                  <a:path h="590550" w="792956">
                    <a:moveTo>
                      <a:pt x="28575" y="0"/>
                    </a:moveTo>
                    <a:lnTo>
                      <a:pt x="792956" y="2381"/>
                    </a:lnTo>
                    <a:lnTo>
                      <a:pt x="764381" y="69056"/>
                    </a:lnTo>
                    <a:cubicBezTo>
                      <a:pt x="765969" y="226218"/>
                      <a:pt x="767556" y="383381"/>
                      <a:pt x="769144" y="540543"/>
                    </a:cubicBezTo>
                    <a:lnTo>
                      <a:pt x="790575" y="573881"/>
                    </a:lnTo>
                    <a:lnTo>
                      <a:pt x="790575" y="590550"/>
                    </a:lnTo>
                    <a:lnTo>
                      <a:pt x="0" y="585787"/>
                    </a:lnTo>
                    <a:lnTo>
                      <a:pt x="45244" y="419100"/>
                    </a:lnTo>
                    <a:lnTo>
                      <a:pt x="57150" y="295275"/>
                    </a:lnTo>
                    <a:lnTo>
                      <a:pt x="28575" y="0"/>
                    </a:lnTo>
                    <a:close/>
                  </a:path>
                </a:pathLst>
              </a:custGeom>
              <a:solidFill>
                <a:srgbClr val="EB73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4" name="圆角矩形 33"/>
              <p:cNvSpPr/>
              <p:nvPr/>
            </p:nvSpPr>
            <p:spPr>
              <a:xfrm>
                <a:off x="8627322" y="5067884"/>
                <a:ext cx="93183" cy="414837"/>
              </a:xfrm>
              <a:prstGeom prst="roundRect">
                <a:avLst>
                  <a:gd fmla="val 50000" name="adj"/>
                </a:avLst>
              </a:prstGeom>
              <a:solidFill>
                <a:srgbClr val="F3DB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5" name="圆角矩形 34"/>
              <p:cNvSpPr/>
              <p:nvPr/>
            </p:nvSpPr>
            <p:spPr>
              <a:xfrm>
                <a:off x="8054756" y="5067884"/>
                <a:ext cx="93183" cy="414837"/>
              </a:xfrm>
              <a:prstGeom prst="roundRect">
                <a:avLst>
                  <a:gd fmla="val 50000" name="adj"/>
                </a:avLst>
              </a:prstGeom>
              <a:solidFill>
                <a:srgbClr val="F3DB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6" name="椭圆 35"/>
              <p:cNvSpPr/>
              <p:nvPr/>
            </p:nvSpPr>
            <p:spPr>
              <a:xfrm>
                <a:off x="8097107" y="5047568"/>
                <a:ext cx="216099" cy="216099"/>
              </a:xfrm>
              <a:prstGeom prst="ellipse">
                <a:avLst/>
              </a:prstGeom>
              <a:solidFill>
                <a:srgbClr val="EB73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7" name="圆角矩形 36"/>
              <p:cNvSpPr/>
              <p:nvPr/>
            </p:nvSpPr>
            <p:spPr>
              <a:xfrm>
                <a:off x="8300812" y="4832478"/>
                <a:ext cx="147539" cy="171997"/>
              </a:xfrm>
              <a:prstGeom prst="roundRect">
                <a:avLst>
                  <a:gd fmla="val 23392" name="adj"/>
                </a:avLst>
              </a:prstGeom>
              <a:solidFill>
                <a:srgbClr val="F3DB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8" name="任意多边形 37"/>
              <p:cNvSpPr/>
              <p:nvPr/>
            </p:nvSpPr>
            <p:spPr>
              <a:xfrm>
                <a:off x="8044644" y="4973037"/>
                <a:ext cx="687990" cy="111137"/>
              </a:xfrm>
              <a:custGeom>
                <a:gdLst>
                  <a:gd fmla="*/ 574868 w 1149736" name="connsiteX0"/>
                  <a:gd fmla="*/ 0 h 160020" name="connsiteY0"/>
                  <a:gd fmla="*/ 1149736 w 1149736" name="connsiteX1"/>
                  <a:gd fmla="*/ 160020 h 160020" name="connsiteY1"/>
                  <a:gd fmla="*/ 0 w 1149736" name="connsiteX2"/>
                  <a:gd fmla="*/ 160020 h 160020" name="connsiteY2"/>
                  <a:gd fmla="*/ 574868 w 1149736" name="connsiteX3"/>
                  <a:gd fmla="*/ 0 h 160020" name="connsiteY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160020" w="1149736">
                    <a:moveTo>
                      <a:pt x="574868" y="0"/>
                    </a:moveTo>
                    <a:cubicBezTo>
                      <a:pt x="892359" y="0"/>
                      <a:pt x="1149736" y="71643"/>
                      <a:pt x="1149736" y="160020"/>
                    </a:cubicBezTo>
                    <a:lnTo>
                      <a:pt x="0" y="160020"/>
                    </a:lnTo>
                    <a:cubicBezTo>
                      <a:pt x="0" y="71643"/>
                      <a:pt x="257377" y="0"/>
                      <a:pt x="574868" y="0"/>
                    </a:cubicBezTo>
                    <a:close/>
                  </a:path>
                </a:pathLst>
              </a:custGeom>
              <a:solidFill>
                <a:srgbClr val="EB73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9" name="任意多边形 38"/>
              <p:cNvSpPr/>
              <p:nvPr/>
            </p:nvSpPr>
            <p:spPr>
              <a:xfrm>
                <a:off x="8299332" y="4858262"/>
                <a:ext cx="143883" cy="49615"/>
              </a:xfrm>
              <a:custGeom>
                <a:gdLst>
                  <a:gd fmla="*/ 0 w 207169" name="connsiteX0"/>
                  <a:gd fmla="*/ 0 h 71438" name="connsiteY0"/>
                  <a:gd fmla="*/ 111919 w 207169" name="connsiteX1"/>
                  <a:gd fmla="*/ 11907 h 71438" name="connsiteY1"/>
                  <a:gd fmla="*/ 207169 w 207169" name="connsiteX2"/>
                  <a:gd fmla="*/ 7144 h 71438" name="connsiteY2"/>
                  <a:gd fmla="*/ 59531 w 207169" name="connsiteX3"/>
                  <a:gd fmla="*/ 64294 h 71438" name="connsiteY3"/>
                  <a:gd fmla="*/ 4763 w 207169" name="connsiteX4"/>
                  <a:gd fmla="*/ 71438 h 71438" name="connsiteY4"/>
                  <a:gd fmla="*/ 2381 w 207169" name="connsiteX5"/>
                  <a:gd fmla="*/ 64294 h 71438" name="connsiteY5"/>
                  <a:gd fmla="*/ 0 w 207169" name="connsiteX6"/>
                  <a:gd fmla="*/ 0 h 71438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b="b" l="l" r="r" t="t"/>
                <a:pathLst>
                  <a:path h="71438" w="207169">
                    <a:moveTo>
                      <a:pt x="0" y="0"/>
                    </a:moveTo>
                    <a:lnTo>
                      <a:pt x="111919" y="11907"/>
                    </a:lnTo>
                    <a:lnTo>
                      <a:pt x="207169" y="7144"/>
                    </a:lnTo>
                    <a:lnTo>
                      <a:pt x="59531" y="64294"/>
                    </a:lnTo>
                    <a:lnTo>
                      <a:pt x="4763" y="71438"/>
                    </a:lnTo>
                    <a:lnTo>
                      <a:pt x="2381" y="64294"/>
                    </a:lnTo>
                    <a:cubicBezTo>
                      <a:pt x="1587" y="44450"/>
                      <a:pt x="794" y="24607"/>
                      <a:pt x="0" y="0"/>
                    </a:cubicBezTo>
                    <a:close/>
                  </a:path>
                </a:pathLst>
              </a:custGeom>
              <a:solidFill>
                <a:schemeClr val="tx1">
                  <a:alpha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sp>
        <p:nvSpPr>
          <p:cNvPr id="5" name="任意多边形 4"/>
          <p:cNvSpPr/>
          <p:nvPr/>
        </p:nvSpPr>
        <p:spPr>
          <a:xfrm flipH="1" flipV="1">
            <a:off x="0" y="0"/>
            <a:ext cx="12192000" cy="676459"/>
          </a:xfrm>
          <a:custGeom>
            <a:gdLst>
              <a:gd fmla="*/ 7220257 w 12192000" name="connsiteX0"/>
              <a:gd fmla="*/ 26 h 1191792" name="connsiteY0"/>
              <a:gd fmla="*/ 8678754 w 12192000" name="connsiteX1"/>
              <a:gd fmla="*/ 678452 h 1191792" name="connsiteY1"/>
              <a:gd fmla="*/ 10105545 w 12192000" name="connsiteX2"/>
              <a:gd fmla="*/ 59020 h 1191792" name="connsiteY2"/>
              <a:gd fmla="*/ 11246977 w 12192000" name="connsiteX3"/>
              <a:gd fmla="*/ 678452 h 1191792" name="connsiteY3"/>
              <a:gd fmla="*/ 12145379 w 12192000" name="connsiteX4"/>
              <a:gd fmla="*/ 394286 h 1191792" name="connsiteY4"/>
              <a:gd fmla="*/ 12192000 w 12192000" name="connsiteX5"/>
              <a:gd fmla="*/ 375597 h 1191792" name="connsiteY5"/>
              <a:gd fmla="*/ 12192000 w 12192000" name="connsiteX6"/>
              <a:gd fmla="*/ 1140113 h 1191792" name="connsiteY6"/>
              <a:gd fmla="*/ 12092103 w 12192000" name="connsiteX7"/>
              <a:gd fmla="*/ 1144019 h 1191792" name="connsiteY7"/>
              <a:gd fmla="*/ 140356 w 12192000" name="connsiteX8"/>
              <a:gd fmla="*/ 1133277 h 1191792" name="connsiteY8"/>
              <a:gd fmla="*/ 0 w 12192000" name="connsiteX9"/>
              <a:gd fmla="*/ 1131230 h 1191792" name="connsiteY9"/>
              <a:gd fmla="*/ 0 w 12192000" name="connsiteX10"/>
              <a:gd fmla="*/ 382582 h 1191792" name="connsiteY10"/>
              <a:gd fmla="*/ 101396 w 12192000" name="connsiteX11"/>
              <a:gd fmla="*/ 313458 h 1191792" name="connsiteY11"/>
              <a:gd fmla="*/ 466780 w 12192000" name="connsiteX12"/>
              <a:gd fmla="*/ 177007 h 1191792" name="connsiteY12"/>
              <a:gd fmla="*/ 1322855 w 12192000" name="connsiteX13"/>
              <a:gd fmla="*/ 737445 h 1191792" name="connsiteY13"/>
              <a:gd fmla="*/ 2400874 w 12192000" name="connsiteX14"/>
              <a:gd fmla="*/ 383484 h 1191792" name="connsiteY14"/>
              <a:gd fmla="*/ 3637426 w 12192000" name="connsiteX15"/>
              <a:gd fmla="*/ 589961 h 1191792" name="connsiteY15"/>
              <a:gd fmla="*/ 4398382 w 12192000" name="connsiteX16"/>
              <a:gd fmla="*/ 177007 h 1191792" name="connsiteY16"/>
              <a:gd fmla="*/ 6173943 w 12192000" name="connsiteX17"/>
              <a:gd fmla="*/ 707949 h 1191792" name="connsiteY17"/>
              <a:gd fmla="*/ 7220257 w 12192000" name="connsiteX18"/>
              <a:gd fmla="*/ 26 h 1191792" name="connsiteY1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b="b" l="l" r="r" t="t"/>
            <a:pathLst>
              <a:path h="1191792" w="12192000">
                <a:moveTo>
                  <a:pt x="7220257" y="26"/>
                </a:moveTo>
                <a:cubicBezTo>
                  <a:pt x="7637725" y="-4890"/>
                  <a:pt x="8197872" y="668620"/>
                  <a:pt x="8678754" y="678452"/>
                </a:cubicBezTo>
                <a:cubicBezTo>
                  <a:pt x="9159635" y="688284"/>
                  <a:pt x="9677508" y="59020"/>
                  <a:pt x="10105545" y="59020"/>
                </a:cubicBezTo>
                <a:cubicBezTo>
                  <a:pt x="10533581" y="59020"/>
                  <a:pt x="10840078" y="639123"/>
                  <a:pt x="11246977" y="678452"/>
                </a:cubicBezTo>
                <a:cubicBezTo>
                  <a:pt x="11501290" y="703033"/>
                  <a:pt x="11858813" y="518294"/>
                  <a:pt x="12145379" y="394286"/>
                </a:cubicBezTo>
                <a:lnTo>
                  <a:pt x="12192000" y="375597"/>
                </a:lnTo>
                <a:lnTo>
                  <a:pt x="12192000" y="1140113"/>
                </a:lnTo>
                <a:lnTo>
                  <a:pt x="12092103" y="1144019"/>
                </a:lnTo>
                <a:cubicBezTo>
                  <a:pt x="9582556" y="1236247"/>
                  <a:pt x="2948162" y="1173606"/>
                  <a:pt x="140356" y="1133277"/>
                </a:cubicBezTo>
                <a:lnTo>
                  <a:pt x="0" y="1131230"/>
                </a:lnTo>
                <a:lnTo>
                  <a:pt x="0" y="382582"/>
                </a:lnTo>
                <a:lnTo>
                  <a:pt x="101396" y="313458"/>
                </a:lnTo>
                <a:cubicBezTo>
                  <a:pt x="227371" y="235309"/>
                  <a:pt x="349862" y="184381"/>
                  <a:pt x="466780" y="177007"/>
                </a:cubicBezTo>
                <a:cubicBezTo>
                  <a:pt x="778561" y="157343"/>
                  <a:pt x="1000506" y="703032"/>
                  <a:pt x="1322855" y="737445"/>
                </a:cubicBezTo>
                <a:cubicBezTo>
                  <a:pt x="1645204" y="771858"/>
                  <a:pt x="2015113" y="408065"/>
                  <a:pt x="2400874" y="383484"/>
                </a:cubicBezTo>
                <a:cubicBezTo>
                  <a:pt x="2786636" y="358903"/>
                  <a:pt x="3304508" y="624374"/>
                  <a:pt x="3637426" y="589961"/>
                </a:cubicBezTo>
                <a:cubicBezTo>
                  <a:pt x="3970344" y="555548"/>
                  <a:pt x="3975629" y="157342"/>
                  <a:pt x="4398382" y="177007"/>
                </a:cubicBezTo>
                <a:cubicBezTo>
                  <a:pt x="4821134" y="196672"/>
                  <a:pt x="5703631" y="737446"/>
                  <a:pt x="6173943" y="707949"/>
                </a:cubicBezTo>
                <a:cubicBezTo>
                  <a:pt x="6644255" y="678452"/>
                  <a:pt x="6802789" y="4942"/>
                  <a:pt x="7220257" y="26"/>
                </a:cubicBezTo>
                <a:close/>
              </a:path>
            </a:pathLst>
          </a:custGeom>
          <a:solidFill>
            <a:srgbClr val="EB73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3" name="文本框 42"/>
          <p:cNvSpPr txBox="1"/>
          <p:nvPr/>
        </p:nvSpPr>
        <p:spPr>
          <a:xfrm>
            <a:off x="5334000" y="2835787"/>
            <a:ext cx="3397045" cy="17373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pc="300" sz="5400">
                <a:solidFill>
                  <a:schemeClr val="bg1"/>
                </a:solidFill>
                <a:latin charset="0" panose="02010503020202060003" pitchFamily="2" typeface="Dosis"/>
              </a:rPr>
              <a:t>Genevieve</a:t>
            </a:r>
          </a:p>
        </p:txBody>
      </p:sp>
      <p:sp>
        <p:nvSpPr>
          <p:cNvPr id="44" name="矩形 43"/>
          <p:cNvSpPr/>
          <p:nvPr/>
        </p:nvSpPr>
        <p:spPr>
          <a:xfrm flipH="1">
            <a:off x="8607502" y="3041463"/>
            <a:ext cx="71814" cy="536108"/>
          </a:xfrm>
          <a:prstGeom prst="rect">
            <a:avLst/>
          </a:prstGeom>
          <a:solidFill>
            <a:srgbClr val="F2E0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5" name="文本框 44"/>
          <p:cNvSpPr txBox="1"/>
          <p:nvPr/>
        </p:nvSpPr>
        <p:spPr>
          <a:xfrm>
            <a:off x="8762338" y="3014688"/>
            <a:ext cx="763335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GB" smtClean="0" sz="4000">
                <a:solidFill>
                  <a:schemeClr val="bg1"/>
                </a:solidFill>
              </a:rPr>
              <a:t>24</a:t>
            </a:r>
          </a:p>
        </p:txBody>
      </p:sp>
      <p:sp>
        <p:nvSpPr>
          <p:cNvPr id="46" name="文本框 45"/>
          <p:cNvSpPr txBox="1"/>
          <p:nvPr/>
        </p:nvSpPr>
        <p:spPr>
          <a:xfrm>
            <a:off x="5392056" y="3722574"/>
            <a:ext cx="5493657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GB" smtClean="0">
                <a:solidFill>
                  <a:schemeClr val="bg1"/>
                </a:solidFill>
                <a:latin charset="-122" panose="02000000000000000000" pitchFamily="2" typeface="方正正纤黑简体"/>
                <a:ea charset="-122" panose="02000000000000000000" pitchFamily="2" typeface="方正正纤黑简体"/>
              </a:rPr>
              <a:t>I Want To Be An Illustration Designer</a:t>
            </a:r>
          </a:p>
        </p:txBody>
      </p:sp>
      <p:sp>
        <p:nvSpPr>
          <p:cNvPr id="48" name="文本框 47"/>
          <p:cNvSpPr txBox="1"/>
          <p:nvPr/>
        </p:nvSpPr>
        <p:spPr>
          <a:xfrm>
            <a:off x="5674945" y="4290028"/>
            <a:ext cx="2620529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GB" smtClean="0" spc="300" sz="1400">
                <a:solidFill>
                  <a:schemeClr val="bg1"/>
                </a:solidFill>
                <a:latin charset="-122" panose="02000000000000000000" pitchFamily="2" typeface="方正正纤黑简体"/>
                <a:ea charset="-122" panose="02000000000000000000" pitchFamily="2" typeface="方正正纤黑简体"/>
              </a:rPr>
              <a:t>13845645645</a:t>
            </a:r>
          </a:p>
        </p:txBody>
      </p:sp>
      <p:sp>
        <p:nvSpPr>
          <p:cNvPr id="50" name="文本框 49"/>
          <p:cNvSpPr txBox="1"/>
          <p:nvPr/>
        </p:nvSpPr>
        <p:spPr>
          <a:xfrm>
            <a:off x="8030210" y="4290028"/>
            <a:ext cx="3683268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GB" smtClean="0" sz="1400">
                <a:solidFill>
                  <a:schemeClr val="bg1"/>
                </a:solidFill>
                <a:latin charset="-122" panose="02000000000000000000" pitchFamily="2" typeface="方正正纤黑简体"/>
                <a:ea charset="-122" panose="02000000000000000000" pitchFamily="2" typeface="方正正纤黑简体"/>
              </a:rPr>
              <a:t>13845645645@163.com</a:t>
            </a:r>
          </a:p>
        </p:txBody>
      </p:sp>
      <p:sp>
        <p:nvSpPr>
          <p:cNvPr id="2" name="圆角矩形 1"/>
          <p:cNvSpPr/>
          <p:nvPr/>
        </p:nvSpPr>
        <p:spPr>
          <a:xfrm>
            <a:off x="5454499" y="4247285"/>
            <a:ext cx="220447" cy="381000"/>
          </a:xfrm>
          <a:prstGeom prst="roundRect">
            <a:avLst/>
          </a:prstGeom>
          <a:solidFill>
            <a:srgbClr val="3932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圆角矩形 2"/>
          <p:cNvSpPr/>
          <p:nvPr/>
        </p:nvSpPr>
        <p:spPr>
          <a:xfrm>
            <a:off x="5454499" y="4272526"/>
            <a:ext cx="222401" cy="325279"/>
          </a:xfrm>
          <a:prstGeom prst="roundRect">
            <a:avLst/>
          </a:prstGeom>
          <a:gradFill>
            <a:gsLst>
              <a:gs pos="1852">
                <a:srgbClr val="5A3D3E"/>
              </a:gs>
              <a:gs pos="33000">
                <a:srgbClr val="2D3E7D"/>
              </a:gs>
              <a:gs pos="100000">
                <a:srgbClr val="39325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0" name="椭圆 39"/>
          <p:cNvSpPr/>
          <p:nvPr/>
        </p:nvSpPr>
        <p:spPr>
          <a:xfrm>
            <a:off x="5508526" y="4254905"/>
            <a:ext cx="106463" cy="45719"/>
          </a:xfrm>
          <a:prstGeom prst="ellipse">
            <a:avLst/>
          </a:prstGeom>
          <a:solidFill>
            <a:srgbClr val="5A3D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1" name="椭圆 50"/>
          <p:cNvSpPr/>
          <p:nvPr/>
        </p:nvSpPr>
        <p:spPr>
          <a:xfrm>
            <a:off x="5518051" y="4597761"/>
            <a:ext cx="106463" cy="25807"/>
          </a:xfrm>
          <a:prstGeom prst="ellipse">
            <a:avLst/>
          </a:prstGeom>
          <a:solidFill>
            <a:srgbClr val="5A3D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2" name="矩形 41"/>
          <p:cNvSpPr/>
          <p:nvPr/>
        </p:nvSpPr>
        <p:spPr>
          <a:xfrm>
            <a:off x="7501535" y="4303030"/>
            <a:ext cx="528676" cy="283422"/>
          </a:xfrm>
          <a:prstGeom prst="rect">
            <a:avLst/>
          </a:prstGeom>
          <a:solidFill>
            <a:srgbClr val="0F15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2" name="等腰三角形 51"/>
          <p:cNvSpPr/>
          <p:nvPr/>
        </p:nvSpPr>
        <p:spPr>
          <a:xfrm rot="10800000">
            <a:off x="7525566" y="4303030"/>
            <a:ext cx="480615" cy="161046"/>
          </a:xfrm>
          <a:prstGeom prst="triangle">
            <a:avLst/>
          </a:prstGeom>
          <a:solidFill>
            <a:srgbClr val="2A3A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3" name="椭圆 52"/>
          <p:cNvSpPr/>
          <p:nvPr/>
        </p:nvSpPr>
        <p:spPr>
          <a:xfrm>
            <a:off x="7743013" y="4441217"/>
            <a:ext cx="45720" cy="45720"/>
          </a:xfrm>
          <a:prstGeom prst="ellipse">
            <a:avLst/>
          </a:prstGeom>
          <a:solidFill>
            <a:srgbClr val="BA59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3438741637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EF88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" name="椭圆 19"/>
          <p:cNvSpPr/>
          <p:nvPr/>
        </p:nvSpPr>
        <p:spPr>
          <a:xfrm>
            <a:off x="2627947" y="5785482"/>
            <a:ext cx="630558" cy="630558"/>
          </a:xfrm>
          <a:prstGeom prst="ellipse">
            <a:avLst/>
          </a:prstGeom>
          <a:solidFill>
            <a:srgbClr val="EF895F"/>
          </a:solidFill>
          <a:ln w="38100">
            <a:solidFill>
              <a:srgbClr val="EA73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椭圆 2"/>
          <p:cNvSpPr/>
          <p:nvPr/>
        </p:nvSpPr>
        <p:spPr>
          <a:xfrm>
            <a:off x="2300287" y="971550"/>
            <a:ext cx="1200150" cy="1200150"/>
          </a:xfrm>
          <a:prstGeom prst="ellipse">
            <a:avLst/>
          </a:prstGeom>
          <a:solidFill>
            <a:srgbClr val="ED74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椭圆 3"/>
          <p:cNvSpPr/>
          <p:nvPr/>
        </p:nvSpPr>
        <p:spPr>
          <a:xfrm>
            <a:off x="2300287" y="3571875"/>
            <a:ext cx="1200150" cy="1200150"/>
          </a:xfrm>
          <a:prstGeom prst="ellipse">
            <a:avLst/>
          </a:prstGeom>
          <a:solidFill>
            <a:srgbClr val="ED74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椭圆 4"/>
          <p:cNvSpPr/>
          <p:nvPr/>
        </p:nvSpPr>
        <p:spPr>
          <a:xfrm>
            <a:off x="7786687" y="3571875"/>
            <a:ext cx="1200150" cy="1200150"/>
          </a:xfrm>
          <a:prstGeom prst="ellipse">
            <a:avLst/>
          </a:prstGeom>
          <a:solidFill>
            <a:srgbClr val="ED74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椭圆 5"/>
          <p:cNvSpPr/>
          <p:nvPr/>
        </p:nvSpPr>
        <p:spPr>
          <a:xfrm>
            <a:off x="5129212" y="5557837"/>
            <a:ext cx="1200150" cy="1200150"/>
          </a:xfrm>
          <a:prstGeom prst="ellipse">
            <a:avLst/>
          </a:prstGeom>
          <a:solidFill>
            <a:srgbClr val="ED74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圆角矩形 6"/>
          <p:cNvSpPr/>
          <p:nvPr/>
        </p:nvSpPr>
        <p:spPr>
          <a:xfrm>
            <a:off x="7067549" y="1881188"/>
            <a:ext cx="576263" cy="242888"/>
          </a:xfrm>
          <a:prstGeom prst="roundRect">
            <a:avLst>
              <a:gd fmla="val 50000" name="adj"/>
            </a:avLst>
          </a:prstGeom>
          <a:solidFill>
            <a:srgbClr val="F1DD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9" name="直接连接符 8"/>
          <p:cNvCxnSpPr/>
          <p:nvPr/>
        </p:nvCxnSpPr>
        <p:spPr>
          <a:xfrm flipH="1">
            <a:off x="2900362" y="14288"/>
            <a:ext cx="0" cy="571500"/>
          </a:xfrm>
          <a:prstGeom prst="line">
            <a:avLst/>
          </a:prstGeom>
          <a:ln>
            <a:solidFill>
              <a:srgbClr val="F1DD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椭圆 9"/>
          <p:cNvSpPr/>
          <p:nvPr/>
        </p:nvSpPr>
        <p:spPr>
          <a:xfrm>
            <a:off x="2771774" y="585788"/>
            <a:ext cx="257176" cy="257176"/>
          </a:xfrm>
          <a:prstGeom prst="ellipse">
            <a:avLst/>
          </a:prstGeom>
          <a:solidFill>
            <a:srgbClr val="F1DD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11" name="直接连接符 10"/>
          <p:cNvCxnSpPr/>
          <p:nvPr/>
        </p:nvCxnSpPr>
        <p:spPr>
          <a:xfrm flipH="1">
            <a:off x="2900362" y="2700335"/>
            <a:ext cx="0" cy="571500"/>
          </a:xfrm>
          <a:prstGeom prst="line">
            <a:avLst/>
          </a:prstGeom>
          <a:ln>
            <a:solidFill>
              <a:srgbClr val="F1DD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椭圆 11"/>
          <p:cNvSpPr/>
          <p:nvPr/>
        </p:nvSpPr>
        <p:spPr>
          <a:xfrm>
            <a:off x="2771774" y="3271835"/>
            <a:ext cx="257176" cy="257176"/>
          </a:xfrm>
          <a:prstGeom prst="ellipse">
            <a:avLst/>
          </a:prstGeom>
          <a:solidFill>
            <a:srgbClr val="F1DD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椭圆 12"/>
          <p:cNvSpPr/>
          <p:nvPr/>
        </p:nvSpPr>
        <p:spPr>
          <a:xfrm>
            <a:off x="6443664" y="4043362"/>
            <a:ext cx="257176" cy="257176"/>
          </a:xfrm>
          <a:prstGeom prst="ellipse">
            <a:avLst/>
          </a:prstGeom>
          <a:solidFill>
            <a:srgbClr val="F1DD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14" name="直接连接符 13"/>
          <p:cNvCxnSpPr/>
          <p:nvPr/>
        </p:nvCxnSpPr>
        <p:spPr>
          <a:xfrm flipH="1">
            <a:off x="5915027" y="4171950"/>
            <a:ext cx="528637" cy="0"/>
          </a:xfrm>
          <a:prstGeom prst="line">
            <a:avLst/>
          </a:prstGeom>
          <a:ln>
            <a:solidFill>
              <a:srgbClr val="F1DD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椭圆 15"/>
          <p:cNvSpPr/>
          <p:nvPr/>
        </p:nvSpPr>
        <p:spPr>
          <a:xfrm>
            <a:off x="6343651" y="5436390"/>
            <a:ext cx="257176" cy="257176"/>
          </a:xfrm>
          <a:prstGeom prst="ellipse">
            <a:avLst/>
          </a:prstGeom>
          <a:solidFill>
            <a:srgbClr val="F1DD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17" name="直接连接符 16"/>
          <p:cNvCxnSpPr/>
          <p:nvPr/>
        </p:nvCxnSpPr>
        <p:spPr>
          <a:xfrm flipH="1">
            <a:off x="6538913" y="4772025"/>
            <a:ext cx="1247774" cy="771522"/>
          </a:xfrm>
          <a:prstGeom prst="line">
            <a:avLst/>
          </a:prstGeom>
          <a:ln>
            <a:solidFill>
              <a:srgbClr val="F1DD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椭圆 18"/>
          <p:cNvSpPr/>
          <p:nvPr/>
        </p:nvSpPr>
        <p:spPr>
          <a:xfrm>
            <a:off x="2738439" y="5895974"/>
            <a:ext cx="409574" cy="409574"/>
          </a:xfrm>
          <a:prstGeom prst="ellipse">
            <a:avLst/>
          </a:prstGeom>
          <a:solidFill>
            <a:srgbClr val="F1DD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文本框 20"/>
          <p:cNvSpPr txBox="1"/>
          <p:nvPr/>
        </p:nvSpPr>
        <p:spPr>
          <a:xfrm>
            <a:off x="918258" y="2069281"/>
            <a:ext cx="3964208" cy="64617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zh-CN" lang="en-GB" smtClean="0" sz="1400">
                <a:solidFill>
                  <a:schemeClr val="bg1">
                    <a:lumMod val="95000"/>
                  </a:schemeClr>
                </a:solidFill>
              </a:rPr>
              <a:t>Maecenas porttitor congue massa. Fusce posuere, masa. Fuse 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1202538" y="1310015"/>
            <a:ext cx="1097749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800">
                <a:solidFill>
                  <a:schemeClr val="bg1"/>
                </a:solidFill>
                <a:latin charset="0" panose="02010503020202060003" pitchFamily="2" typeface="Dosis"/>
              </a:rPr>
              <a:t>2013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3500438" y="1184404"/>
            <a:ext cx="2001253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GB" smtClean="0">
                <a:solidFill>
                  <a:schemeClr val="bg1">
                    <a:lumMod val="95000"/>
                  </a:schemeClr>
                </a:solidFill>
                <a:latin charset="0" panose="02010503020202060003" pitchFamily="2" typeface="Dosis"/>
              </a:rPr>
              <a:t>Maecenas portico cangue masa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1202538" y="3938912"/>
            <a:ext cx="1097749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800">
                <a:solidFill>
                  <a:schemeClr val="bg1"/>
                </a:solidFill>
                <a:latin charset="0" panose="02010503020202060003" pitchFamily="2" typeface="Dosis"/>
              </a:rPr>
              <a:t>2014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3500438" y="3953001"/>
            <a:ext cx="2414590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GB" smtClean="0">
                <a:solidFill>
                  <a:schemeClr val="bg1">
                    <a:lumMod val="95000"/>
                  </a:schemeClr>
                </a:solidFill>
                <a:latin charset="0" panose="02010503020202060003" pitchFamily="2" typeface="Dosis"/>
              </a:rPr>
              <a:t>Maecenas portico cangue 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6688938" y="3938912"/>
            <a:ext cx="1097749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800">
                <a:solidFill>
                  <a:schemeClr val="bg1"/>
                </a:solidFill>
                <a:latin charset="0" panose="02010503020202060003" pitchFamily="2" typeface="Dosis"/>
              </a:rPr>
              <a:t>2015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8986838" y="3999595"/>
            <a:ext cx="2000253" cy="72542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GB" sz="1600">
                <a:solidFill>
                  <a:schemeClr val="bg1">
                    <a:lumMod val="95000"/>
                  </a:schemeClr>
                </a:solidFill>
                <a:latin charset="0" panose="02010503020202060003" pitchFamily="2" typeface="Dosis"/>
              </a:rPr>
              <a:t>Maecenas portico cangue masa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8986838" y="3557806"/>
            <a:ext cx="1000126" cy="9448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chemeClr val="bg1">
                    <a:lumMod val="95000"/>
                  </a:schemeClr>
                </a:solidFill>
                <a:latin charset="0" panose="02010503020202060003" pitchFamily="2" typeface="Dosis"/>
              </a:rPr>
              <a:t>Cet-4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4158074" y="5918892"/>
            <a:ext cx="1097749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800">
                <a:solidFill>
                  <a:schemeClr val="bg1"/>
                </a:solidFill>
                <a:latin charset="0" panose="02010503020202060003" pitchFamily="2" typeface="Dosis"/>
              </a:rPr>
              <a:t>2016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6371567" y="5932981"/>
            <a:ext cx="2414590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GB" smtClean="0">
                <a:solidFill>
                  <a:schemeClr val="bg1">
                    <a:lumMod val="95000"/>
                  </a:schemeClr>
                </a:solidFill>
                <a:latin charset="0" panose="02010503020202060003" pitchFamily="2" typeface="Dosis"/>
              </a:rPr>
              <a:t>Maecenas portico cangue 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7786688" y="1367165"/>
            <a:ext cx="3200403" cy="1066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3200">
                <a:solidFill>
                  <a:schemeClr val="bg1"/>
                </a:solidFill>
              </a:rPr>
              <a:t>Education&amp;</a:t>
            </a:r>
          </a:p>
          <a:p>
            <a:r>
              <a:rPr altLang="zh-CN" b="1" lang="en-US" smtClean="0" sz="3200">
                <a:solidFill>
                  <a:schemeClr val="bg1"/>
                </a:solidFill>
              </a:rPr>
              <a:t>Experience</a:t>
            </a:r>
          </a:p>
        </p:txBody>
      </p:sp>
      <p:sp>
        <p:nvSpPr>
          <p:cNvPr id="36" name="Freeform 5"/>
          <p:cNvSpPr>
            <a:spLocks noEditPoints="1"/>
          </p:cNvSpPr>
          <p:nvPr/>
        </p:nvSpPr>
        <p:spPr bwMode="auto">
          <a:xfrm>
            <a:off x="8080784" y="3811588"/>
            <a:ext cx="688156" cy="720724"/>
          </a:xfrm>
          <a:custGeom>
            <a:gdLst>
              <a:gd fmla="*/ 685 w 685" name="T0"/>
              <a:gd fmla="*/ 487 h 715" name="T1"/>
              <a:gd fmla="*/ 143 w 685" name="T2"/>
              <a:gd fmla="*/ 487 h 715" name="T3"/>
              <a:gd fmla="*/ 125 w 685" name="T4"/>
              <a:gd fmla="*/ 492 h 715" name="T5"/>
              <a:gd fmla="*/ 107 w 685" name="T6"/>
              <a:gd fmla="*/ 506 h 715" name="T7"/>
              <a:gd fmla="*/ 94 w 685" name="T8"/>
              <a:gd fmla="*/ 528 h 715" name="T9"/>
              <a:gd fmla="*/ 89 w 685" name="T10"/>
              <a:gd fmla="*/ 558 h 715" name="T11"/>
              <a:gd fmla="*/ 93 w 685" name="T12"/>
              <a:gd fmla="*/ 588 h 715" name="T13"/>
              <a:gd fmla="*/ 104 w 685" name="T14"/>
              <a:gd fmla="*/ 613 h 715" name="T15"/>
              <a:gd fmla="*/ 121 w 685" name="T16"/>
              <a:gd fmla="*/ 631 h 715" name="T17"/>
              <a:gd fmla="*/ 143 w 685" name="T18"/>
              <a:gd fmla="*/ 637 h 715" name="T19"/>
              <a:gd fmla="*/ 685 w 685" name="T20"/>
              <a:gd fmla="*/ 637 h 715" name="T21"/>
              <a:gd fmla="*/ 669 w 685" name="T22"/>
              <a:gd fmla="*/ 616 h 715" name="T23"/>
              <a:gd fmla="*/ 658 w 685" name="T24"/>
              <a:gd fmla="*/ 591 h 715" name="T25"/>
              <a:gd fmla="*/ 652 w 685" name="T26"/>
              <a:gd fmla="*/ 559 h 715" name="T27"/>
              <a:gd fmla="*/ 658 w 685" name="T28"/>
              <a:gd fmla="*/ 525 h 715" name="T29"/>
              <a:gd fmla="*/ 669 w 685" name="T30"/>
              <a:gd fmla="*/ 504 h 715" name="T31"/>
              <a:gd fmla="*/ 685 w 685" name="T32"/>
              <a:gd fmla="*/ 487 h 715" name="T33"/>
              <a:gd fmla="*/ 685 w 685" name="T34"/>
              <a:gd fmla="*/ 701 h 715" name="T35"/>
              <a:gd fmla="*/ 668 w 685" name="T36"/>
              <a:gd fmla="*/ 715 h 715" name="T37"/>
              <a:gd fmla="*/ 95 w 685" name="T38"/>
              <a:gd fmla="*/ 715 h 715" name="T39"/>
              <a:gd fmla="*/ 50 w 685" name="T40"/>
              <a:gd fmla="*/ 704 h 715" name="T41"/>
              <a:gd fmla="*/ 21 w 685" name="T42"/>
              <a:gd fmla="*/ 673 h 715" name="T43"/>
              <a:gd fmla="*/ 5 w 685" name="T44"/>
              <a:gd fmla="*/ 627 h 715" name="T45"/>
              <a:gd fmla="*/ 0 w 685" name="T46"/>
              <a:gd fmla="*/ 570 h 715" name="T47"/>
              <a:gd fmla="*/ 0 w 685" name="T48"/>
              <a:gd fmla="*/ 115 h 715" name="T49"/>
              <a:gd fmla="*/ 32 w 685" name="T50"/>
              <a:gd fmla="*/ 28 h 715" name="T51"/>
              <a:gd fmla="*/ 124 w 685" name="T52"/>
              <a:gd fmla="*/ 1 h 715" name="T53"/>
              <a:gd fmla="*/ 150 w 685" name="T54"/>
              <a:gd fmla="*/ 1 h 715" name="T55"/>
              <a:gd fmla="*/ 204 w 685" name="T56"/>
              <a:gd fmla="*/ 1 h 715" name="T57"/>
              <a:gd fmla="*/ 277 w 685" name="T58"/>
              <a:gd fmla="*/ 1 h 715" name="T59"/>
              <a:gd fmla="*/ 359 w 685" name="T60"/>
              <a:gd fmla="*/ 0 h 715" name="T61"/>
              <a:gd fmla="*/ 441 w 685" name="T62"/>
              <a:gd fmla="*/ 0 h 715" name="T63"/>
              <a:gd fmla="*/ 514 w 685" name="T64"/>
              <a:gd fmla="*/ 0 h 715" name="T65"/>
              <a:gd fmla="*/ 569 w 685" name="T66"/>
              <a:gd fmla="*/ 0 h 715" name="T67"/>
              <a:gd fmla="*/ 597 w 685" name="T68"/>
              <a:gd fmla="*/ 0 h 715" name="T69"/>
              <a:gd fmla="*/ 635 w 685" name="T70"/>
              <a:gd fmla="*/ 9 h 715" name="T71"/>
              <a:gd fmla="*/ 663 w 685" name="T72"/>
              <a:gd fmla="*/ 34 h 715" name="T73"/>
              <a:gd fmla="*/ 680 w 685" name="T74"/>
              <a:gd fmla="*/ 72 h 715" name="T75"/>
              <a:gd fmla="*/ 685 w 685" name="T76"/>
              <a:gd fmla="*/ 119 h 715" name="T77"/>
              <a:gd fmla="*/ 685 w 685" name="T78"/>
              <a:gd fmla="*/ 437 h 715" name="T79"/>
              <a:gd fmla="*/ 416 w 685" name="T80"/>
              <a:gd fmla="*/ 436 h 715" name="T81"/>
              <a:gd fmla="*/ 315 w 685" name="T82"/>
              <a:gd fmla="*/ 436 h 715" name="T83"/>
              <a:gd fmla="*/ 225 w 685" name="T84"/>
              <a:gd fmla="*/ 436 h 715" name="T85"/>
              <a:gd fmla="*/ 160 w 685" name="T86"/>
              <a:gd fmla="*/ 435 h 715" name="T87"/>
              <a:gd fmla="*/ 131 w 685" name="T88"/>
              <a:gd fmla="*/ 435 h 715" name="T89"/>
              <a:gd fmla="*/ 99 w 685" name="T90"/>
              <a:gd fmla="*/ 445 h 715" name="T91"/>
              <a:gd fmla="*/ 70 w 685" name="T92"/>
              <a:gd fmla="*/ 472 h 715" name="T93"/>
              <a:gd fmla="*/ 50 w 685" name="T94"/>
              <a:gd fmla="*/ 511 h 715" name="T95"/>
              <a:gd fmla="*/ 42 w 685" name="T96"/>
              <a:gd fmla="*/ 558 h 715" name="T97"/>
              <a:gd fmla="*/ 50 w 685" name="T98"/>
              <a:gd fmla="*/ 611 h 715" name="T99"/>
              <a:gd fmla="*/ 72 w 685" name="T100"/>
              <a:gd fmla="*/ 652 h 715" name="T101"/>
              <a:gd fmla="*/ 101 w 685" name="T102"/>
              <a:gd fmla="*/ 677 h 715" name="T103"/>
              <a:gd fmla="*/ 133 w 685" name="T104"/>
              <a:gd fmla="*/ 686 h 715" name="T105"/>
              <a:gd fmla="*/ 669 w 685" name="T106"/>
              <a:gd fmla="*/ 686 h 715" name="T107"/>
              <a:gd fmla="*/ 680 w 685" name="T108"/>
              <a:gd fmla="*/ 690 h 715" name="T109"/>
              <a:gd fmla="*/ 685 w 685" name="T110"/>
              <a:gd fmla="*/ 701 h 715" name="T111"/>
              <a:gd fmla="*/ 347 w 685" name="T112"/>
              <a:gd fmla="*/ 0 h 715" name="T113"/>
              <a:gd fmla="*/ 347 w 685" name="T114"/>
              <a:gd fmla="*/ 304 h 715" name="T115"/>
              <a:gd fmla="*/ 408 w 685" name="T116"/>
              <a:gd fmla="*/ 219 h 715" name="T117"/>
              <a:gd fmla="*/ 467 w 685" name="T118"/>
              <a:gd fmla="*/ 304 h 715" name="T119"/>
              <a:gd fmla="*/ 467 w 685" name="T120"/>
              <a:gd fmla="*/ 0 h 715" name="T121"/>
              <a:gd fmla="*/ 347 w 685" name="T122"/>
              <a:gd fmla="*/ 0 h 715" name="T12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b="b" l="0" r="r" t="0"/>
            <a:pathLst>
              <a:path h="715" w="685">
                <a:moveTo>
                  <a:pt x="685" y="487"/>
                </a:moveTo>
                <a:cubicBezTo>
                  <a:pt x="143" y="487"/>
                  <a:pt x="143" y="487"/>
                  <a:pt x="143" y="487"/>
                </a:cubicBezTo>
                <a:cubicBezTo>
                  <a:pt x="137" y="487"/>
                  <a:pt x="131" y="489"/>
                  <a:pt x="125" y="492"/>
                </a:cubicBezTo>
                <a:cubicBezTo>
                  <a:pt x="118" y="495"/>
                  <a:pt x="112" y="500"/>
                  <a:pt x="107" y="506"/>
                </a:cubicBezTo>
                <a:cubicBezTo>
                  <a:pt x="101" y="512"/>
                  <a:pt x="97" y="520"/>
                  <a:pt x="94" y="528"/>
                </a:cubicBezTo>
                <a:cubicBezTo>
                  <a:pt x="90" y="537"/>
                  <a:pt x="89" y="547"/>
                  <a:pt x="89" y="558"/>
                </a:cubicBezTo>
                <a:cubicBezTo>
                  <a:pt x="89" y="569"/>
                  <a:pt x="90" y="579"/>
                  <a:pt x="93" y="588"/>
                </a:cubicBezTo>
                <a:cubicBezTo>
                  <a:pt x="96" y="598"/>
                  <a:pt x="100" y="606"/>
                  <a:pt x="104" y="613"/>
                </a:cubicBezTo>
                <a:cubicBezTo>
                  <a:pt x="109" y="621"/>
                  <a:pt x="115" y="626"/>
                  <a:pt x="121" y="631"/>
                </a:cubicBezTo>
                <a:cubicBezTo>
                  <a:pt x="128" y="635"/>
                  <a:pt x="136" y="637"/>
                  <a:pt x="143" y="637"/>
                </a:cubicBezTo>
                <a:cubicBezTo>
                  <a:pt x="685" y="637"/>
                  <a:pt x="685" y="637"/>
                  <a:pt x="685" y="637"/>
                </a:cubicBezTo>
                <a:cubicBezTo>
                  <a:pt x="679" y="631"/>
                  <a:pt x="674" y="624"/>
                  <a:pt x="669" y="616"/>
                </a:cubicBezTo>
                <a:cubicBezTo>
                  <a:pt x="665" y="609"/>
                  <a:pt x="661" y="601"/>
                  <a:pt x="658" y="591"/>
                </a:cubicBezTo>
                <a:cubicBezTo>
                  <a:pt x="654" y="582"/>
                  <a:pt x="652" y="571"/>
                  <a:pt x="652" y="559"/>
                </a:cubicBezTo>
                <a:cubicBezTo>
                  <a:pt x="652" y="546"/>
                  <a:pt x="654" y="534"/>
                  <a:pt x="658" y="525"/>
                </a:cubicBezTo>
                <a:cubicBezTo>
                  <a:pt x="661" y="517"/>
                  <a:pt x="665" y="509"/>
                  <a:pt x="669" y="504"/>
                </a:cubicBezTo>
                <a:cubicBezTo>
                  <a:pt x="674" y="497"/>
                  <a:pt x="679" y="492"/>
                  <a:pt x="685" y="487"/>
                </a:cubicBezTo>
                <a:close/>
                <a:moveTo>
                  <a:pt x="685" y="701"/>
                </a:moveTo>
                <a:cubicBezTo>
                  <a:pt x="685" y="710"/>
                  <a:pt x="680" y="715"/>
                  <a:pt x="668" y="715"/>
                </a:cubicBezTo>
                <a:cubicBezTo>
                  <a:pt x="95" y="715"/>
                  <a:pt x="95" y="715"/>
                  <a:pt x="95" y="715"/>
                </a:cubicBezTo>
                <a:cubicBezTo>
                  <a:pt x="77" y="715"/>
                  <a:pt x="62" y="711"/>
                  <a:pt x="50" y="704"/>
                </a:cubicBezTo>
                <a:cubicBezTo>
                  <a:pt x="38" y="696"/>
                  <a:pt x="28" y="686"/>
                  <a:pt x="21" y="673"/>
                </a:cubicBezTo>
                <a:cubicBezTo>
                  <a:pt x="13" y="661"/>
                  <a:pt x="8" y="645"/>
                  <a:pt x="5" y="627"/>
                </a:cubicBezTo>
                <a:cubicBezTo>
                  <a:pt x="1" y="610"/>
                  <a:pt x="0" y="591"/>
                  <a:pt x="0" y="570"/>
                </a:cubicBezTo>
                <a:cubicBezTo>
                  <a:pt x="0" y="115"/>
                  <a:pt x="0" y="115"/>
                  <a:pt x="0" y="115"/>
                </a:cubicBezTo>
                <a:cubicBezTo>
                  <a:pt x="0" y="75"/>
                  <a:pt x="11" y="46"/>
                  <a:pt x="32" y="28"/>
                </a:cubicBezTo>
                <a:cubicBezTo>
                  <a:pt x="53" y="10"/>
                  <a:pt x="84" y="1"/>
                  <a:pt x="124" y="1"/>
                </a:cubicBezTo>
                <a:cubicBezTo>
                  <a:pt x="150" y="1"/>
                  <a:pt x="150" y="1"/>
                  <a:pt x="150" y="1"/>
                </a:cubicBezTo>
                <a:cubicBezTo>
                  <a:pt x="204" y="1"/>
                  <a:pt x="204" y="1"/>
                  <a:pt x="204" y="1"/>
                </a:cubicBezTo>
                <a:cubicBezTo>
                  <a:pt x="277" y="1"/>
                  <a:pt x="277" y="1"/>
                  <a:pt x="277" y="1"/>
                </a:cubicBezTo>
                <a:cubicBezTo>
                  <a:pt x="303" y="1"/>
                  <a:pt x="331" y="1"/>
                  <a:pt x="359" y="0"/>
                </a:cubicBezTo>
                <a:cubicBezTo>
                  <a:pt x="387" y="0"/>
                  <a:pt x="414" y="0"/>
                  <a:pt x="441" y="0"/>
                </a:cubicBezTo>
                <a:cubicBezTo>
                  <a:pt x="514" y="0"/>
                  <a:pt x="514" y="0"/>
                  <a:pt x="514" y="0"/>
                </a:cubicBezTo>
                <a:cubicBezTo>
                  <a:pt x="569" y="0"/>
                  <a:pt x="569" y="0"/>
                  <a:pt x="569" y="0"/>
                </a:cubicBezTo>
                <a:cubicBezTo>
                  <a:pt x="597" y="0"/>
                  <a:pt x="597" y="0"/>
                  <a:pt x="597" y="0"/>
                </a:cubicBezTo>
                <a:cubicBezTo>
                  <a:pt x="611" y="0"/>
                  <a:pt x="624" y="3"/>
                  <a:pt x="635" y="9"/>
                </a:cubicBezTo>
                <a:cubicBezTo>
                  <a:pt x="646" y="15"/>
                  <a:pt x="655" y="23"/>
                  <a:pt x="663" y="34"/>
                </a:cubicBezTo>
                <a:cubicBezTo>
                  <a:pt x="670" y="45"/>
                  <a:pt x="676" y="58"/>
                  <a:pt x="680" y="72"/>
                </a:cubicBezTo>
                <a:cubicBezTo>
                  <a:pt x="683" y="87"/>
                  <a:pt x="685" y="102"/>
                  <a:pt x="685" y="119"/>
                </a:cubicBezTo>
                <a:cubicBezTo>
                  <a:pt x="685" y="437"/>
                  <a:pt x="685" y="437"/>
                  <a:pt x="685" y="437"/>
                </a:cubicBezTo>
                <a:cubicBezTo>
                  <a:pt x="586" y="437"/>
                  <a:pt x="496" y="437"/>
                  <a:pt x="416" y="436"/>
                </a:cubicBezTo>
                <a:cubicBezTo>
                  <a:pt x="315" y="436"/>
                  <a:pt x="315" y="436"/>
                  <a:pt x="315" y="436"/>
                </a:cubicBezTo>
                <a:cubicBezTo>
                  <a:pt x="282" y="436"/>
                  <a:pt x="252" y="436"/>
                  <a:pt x="225" y="436"/>
                </a:cubicBezTo>
                <a:cubicBezTo>
                  <a:pt x="199" y="435"/>
                  <a:pt x="177" y="435"/>
                  <a:pt x="160" y="435"/>
                </a:cubicBezTo>
                <a:cubicBezTo>
                  <a:pt x="131" y="435"/>
                  <a:pt x="131" y="435"/>
                  <a:pt x="131" y="435"/>
                </a:cubicBezTo>
                <a:cubicBezTo>
                  <a:pt x="120" y="435"/>
                  <a:pt x="109" y="439"/>
                  <a:pt x="99" y="445"/>
                </a:cubicBezTo>
                <a:cubicBezTo>
                  <a:pt x="88" y="452"/>
                  <a:pt x="79" y="461"/>
                  <a:pt x="70" y="472"/>
                </a:cubicBezTo>
                <a:cubicBezTo>
                  <a:pt x="62" y="483"/>
                  <a:pt x="55" y="496"/>
                  <a:pt x="50" y="511"/>
                </a:cubicBezTo>
                <a:cubicBezTo>
                  <a:pt x="45" y="526"/>
                  <a:pt x="42" y="541"/>
                  <a:pt x="42" y="558"/>
                </a:cubicBezTo>
                <a:cubicBezTo>
                  <a:pt x="42" y="578"/>
                  <a:pt x="45" y="595"/>
                  <a:pt x="50" y="611"/>
                </a:cubicBezTo>
                <a:cubicBezTo>
                  <a:pt x="56" y="627"/>
                  <a:pt x="63" y="641"/>
                  <a:pt x="72" y="652"/>
                </a:cubicBezTo>
                <a:cubicBezTo>
                  <a:pt x="81" y="663"/>
                  <a:pt x="91" y="671"/>
                  <a:pt x="101" y="677"/>
                </a:cubicBezTo>
                <a:cubicBezTo>
                  <a:pt x="112" y="683"/>
                  <a:pt x="123" y="686"/>
                  <a:pt x="133" y="686"/>
                </a:cubicBezTo>
                <a:cubicBezTo>
                  <a:pt x="669" y="686"/>
                  <a:pt x="669" y="686"/>
                  <a:pt x="669" y="686"/>
                </a:cubicBezTo>
                <a:cubicBezTo>
                  <a:pt x="673" y="686"/>
                  <a:pt x="677" y="687"/>
                  <a:pt x="680" y="690"/>
                </a:cubicBezTo>
                <a:cubicBezTo>
                  <a:pt x="684" y="692"/>
                  <a:pt x="685" y="696"/>
                  <a:pt x="685" y="701"/>
                </a:cubicBezTo>
                <a:close/>
                <a:moveTo>
                  <a:pt x="347" y="0"/>
                </a:moveTo>
                <a:cubicBezTo>
                  <a:pt x="347" y="304"/>
                  <a:pt x="347" y="304"/>
                  <a:pt x="347" y="304"/>
                </a:cubicBezTo>
                <a:cubicBezTo>
                  <a:pt x="408" y="219"/>
                  <a:pt x="408" y="219"/>
                  <a:pt x="408" y="219"/>
                </a:cubicBezTo>
                <a:cubicBezTo>
                  <a:pt x="467" y="304"/>
                  <a:pt x="467" y="304"/>
                  <a:pt x="467" y="304"/>
                </a:cubicBezTo>
                <a:cubicBezTo>
                  <a:pt x="467" y="0"/>
                  <a:pt x="467" y="0"/>
                  <a:pt x="467" y="0"/>
                </a:cubicBezTo>
                <a:cubicBezTo>
                  <a:pt x="347" y="0"/>
                  <a:pt x="347" y="0"/>
                  <a:pt x="34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40" name="Freeform 9"/>
          <p:cNvSpPr>
            <a:spLocks noEditPoints="1"/>
          </p:cNvSpPr>
          <p:nvPr/>
        </p:nvSpPr>
        <p:spPr bwMode="auto">
          <a:xfrm>
            <a:off x="2531418" y="3801840"/>
            <a:ext cx="737888" cy="740220"/>
          </a:xfrm>
          <a:custGeom>
            <a:gdLst>
              <a:gd fmla="*/ 607 w 662" name="T0"/>
              <a:gd fmla="*/ 110 h 662" name="T1"/>
              <a:gd fmla="*/ 607 w 662" name="T2"/>
              <a:gd fmla="*/ 607 h 662" name="T3"/>
              <a:gd fmla="*/ 138 w 662" name="T4"/>
              <a:gd fmla="*/ 607 h 662" name="T5"/>
              <a:gd fmla="*/ 55 w 662" name="T6"/>
              <a:gd fmla="*/ 524 h 662" name="T7"/>
              <a:gd fmla="*/ 138 w 662" name="T8"/>
              <a:gd fmla="*/ 441 h 662" name="T9"/>
              <a:gd fmla="*/ 552 w 662" name="T10"/>
              <a:gd fmla="*/ 441 h 662" name="T11"/>
              <a:gd fmla="*/ 552 w 662" name="T12"/>
              <a:gd fmla="*/ 0 h 662" name="T13"/>
              <a:gd fmla="*/ 110 w 662" name="T14"/>
              <a:gd fmla="*/ 0 h 662" name="T15"/>
              <a:gd fmla="*/ 0 w 662" name="T16"/>
              <a:gd fmla="*/ 110 h 662" name="T17"/>
              <a:gd fmla="*/ 0 w 662" name="T18"/>
              <a:gd fmla="*/ 552 h 662" name="T19"/>
              <a:gd fmla="*/ 110 w 662" name="T20"/>
              <a:gd fmla="*/ 662 h 662" name="T21"/>
              <a:gd fmla="*/ 662 w 662" name="T22"/>
              <a:gd fmla="*/ 662 h 662" name="T23"/>
              <a:gd fmla="*/ 662 w 662" name="T24"/>
              <a:gd fmla="*/ 110 h 662" name="T25"/>
              <a:gd fmla="*/ 607 w 662" name="T26"/>
              <a:gd fmla="*/ 110 h 662" name="T27"/>
              <a:gd fmla="*/ 165 w 662" name="T28"/>
              <a:gd fmla="*/ 497 h 662" name="T29"/>
              <a:gd fmla="*/ 552 w 662" name="T30"/>
              <a:gd fmla="*/ 497 h 662" name="T31"/>
              <a:gd fmla="*/ 552 w 662" name="T32"/>
              <a:gd fmla="*/ 552 h 662" name="T33"/>
              <a:gd fmla="*/ 165 w 662" name="T34"/>
              <a:gd fmla="*/ 552 h 662" name="T35"/>
              <a:gd fmla="*/ 165 w 662" name="T36"/>
              <a:gd fmla="*/ 497 h 662" name="T3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b="b" l="0" r="r" t="0"/>
            <a:pathLst>
              <a:path h="662" w="662">
                <a:moveTo>
                  <a:pt x="607" y="110"/>
                </a:moveTo>
                <a:cubicBezTo>
                  <a:pt x="607" y="607"/>
                  <a:pt x="607" y="607"/>
                  <a:pt x="607" y="607"/>
                </a:cubicBezTo>
                <a:cubicBezTo>
                  <a:pt x="138" y="607"/>
                  <a:pt x="138" y="607"/>
                  <a:pt x="138" y="607"/>
                </a:cubicBezTo>
                <a:cubicBezTo>
                  <a:pt x="92" y="607"/>
                  <a:pt x="55" y="570"/>
                  <a:pt x="55" y="524"/>
                </a:cubicBezTo>
                <a:cubicBezTo>
                  <a:pt x="55" y="478"/>
                  <a:pt x="92" y="441"/>
                  <a:pt x="138" y="441"/>
                </a:cubicBezTo>
                <a:cubicBezTo>
                  <a:pt x="552" y="441"/>
                  <a:pt x="552" y="441"/>
                  <a:pt x="552" y="441"/>
                </a:cubicBezTo>
                <a:cubicBezTo>
                  <a:pt x="552" y="0"/>
                  <a:pt x="552" y="0"/>
                  <a:pt x="552" y="0"/>
                </a:cubicBezTo>
                <a:cubicBezTo>
                  <a:pt x="110" y="0"/>
                  <a:pt x="110" y="0"/>
                  <a:pt x="110" y="0"/>
                </a:cubicBezTo>
                <a:cubicBezTo>
                  <a:pt x="49" y="0"/>
                  <a:pt x="0" y="49"/>
                  <a:pt x="0" y="110"/>
                </a:cubicBezTo>
                <a:cubicBezTo>
                  <a:pt x="0" y="552"/>
                  <a:pt x="0" y="552"/>
                  <a:pt x="0" y="552"/>
                </a:cubicBezTo>
                <a:cubicBezTo>
                  <a:pt x="0" y="613"/>
                  <a:pt x="49" y="662"/>
                  <a:pt x="110" y="662"/>
                </a:cubicBezTo>
                <a:cubicBezTo>
                  <a:pt x="662" y="662"/>
                  <a:pt x="662" y="662"/>
                  <a:pt x="662" y="662"/>
                </a:cubicBezTo>
                <a:cubicBezTo>
                  <a:pt x="662" y="110"/>
                  <a:pt x="662" y="110"/>
                  <a:pt x="662" y="110"/>
                </a:cubicBezTo>
                <a:cubicBezTo>
                  <a:pt x="607" y="110"/>
                  <a:pt x="607" y="110"/>
                  <a:pt x="607" y="110"/>
                </a:cubicBezTo>
                <a:close/>
                <a:moveTo>
                  <a:pt x="165" y="497"/>
                </a:moveTo>
                <a:cubicBezTo>
                  <a:pt x="552" y="497"/>
                  <a:pt x="552" y="497"/>
                  <a:pt x="552" y="497"/>
                </a:cubicBezTo>
                <a:cubicBezTo>
                  <a:pt x="552" y="552"/>
                  <a:pt x="552" y="552"/>
                  <a:pt x="552" y="552"/>
                </a:cubicBezTo>
                <a:cubicBezTo>
                  <a:pt x="165" y="552"/>
                  <a:pt x="165" y="552"/>
                  <a:pt x="165" y="552"/>
                </a:cubicBezTo>
                <a:cubicBezTo>
                  <a:pt x="165" y="497"/>
                  <a:pt x="165" y="497"/>
                  <a:pt x="165" y="4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44" name="Freeform 13"/>
          <p:cNvSpPr>
            <a:spLocks noEditPoints="1"/>
          </p:cNvSpPr>
          <p:nvPr/>
        </p:nvSpPr>
        <p:spPr bwMode="auto">
          <a:xfrm>
            <a:off x="2519940" y="1201078"/>
            <a:ext cx="775710" cy="762928"/>
          </a:xfrm>
          <a:custGeom>
            <a:gdLst>
              <a:gd fmla="*/ 194 w 794" name="T0"/>
              <a:gd fmla="*/ 653 h 778" name="T1"/>
              <a:gd fmla="*/ 194 w 794" name="T2"/>
              <a:gd fmla="*/ 374 h 778" name="T3"/>
              <a:gd fmla="*/ 225 w 794" name="T4"/>
              <a:gd fmla="*/ 374 h 778" name="T5"/>
              <a:gd fmla="*/ 225 w 794" name="T6"/>
              <a:gd fmla="*/ 340 h 778" name="T7"/>
              <a:gd fmla="*/ 69 w 794" name="T8"/>
              <a:gd fmla="*/ 340 h 778" name="T9"/>
              <a:gd fmla="*/ 69 w 794" name="T10"/>
              <a:gd fmla="*/ 371 h 778" name="T11"/>
              <a:gd fmla="*/ 99 w 794" name="T12"/>
              <a:gd fmla="*/ 371 h 778" name="T13"/>
              <a:gd fmla="*/ 99 w 794" name="T14"/>
              <a:gd fmla="*/ 653 h 778" name="T15"/>
              <a:gd fmla="*/ 194 w 794" name="T16"/>
              <a:gd fmla="*/ 653 h 778" name="T17"/>
              <a:gd fmla="*/ 20 w 794" name="T18"/>
              <a:gd fmla="*/ 309 h 778" name="T19"/>
              <a:gd fmla="*/ 776 w 794" name="T20"/>
              <a:gd fmla="*/ 309 h 778" name="T21"/>
              <a:gd fmla="*/ 776 w 794" name="T22"/>
              <a:gd fmla="*/ 273 h 778" name="T23"/>
              <a:gd fmla="*/ 397 w 794" name="T24"/>
              <a:gd fmla="*/ 0 h 778" name="T25"/>
              <a:gd fmla="*/ 20 w 794" name="T26"/>
              <a:gd fmla="*/ 273 h 778" name="T27"/>
              <a:gd fmla="*/ 20 w 794" name="T28"/>
              <a:gd fmla="*/ 309 h 778" name="T29"/>
              <a:gd fmla="*/ 397 w 794" name="T30"/>
              <a:gd fmla="*/ 129 h 778" name="T31"/>
              <a:gd fmla="*/ 452 w 794" name="T32"/>
              <a:gd fmla="*/ 184 h 778" name="T33"/>
              <a:gd fmla="*/ 397 w 794" name="T34"/>
              <a:gd fmla="*/ 238 h 778" name="T35"/>
              <a:gd fmla="*/ 342 w 794" name="T36"/>
              <a:gd fmla="*/ 184 h 778" name="T37"/>
              <a:gd fmla="*/ 397 w 794" name="T38"/>
              <a:gd fmla="*/ 129 h 778" name="T39"/>
              <a:gd fmla="*/ 39 w 794" name="T40"/>
              <a:gd fmla="*/ 715 h 778" name="T41"/>
              <a:gd fmla="*/ 757 w 794" name="T42"/>
              <a:gd fmla="*/ 715 h 778" name="T43"/>
              <a:gd fmla="*/ 757 w 794" name="T44"/>
              <a:gd fmla="*/ 685 h 778" name="T45"/>
              <a:gd fmla="*/ 39 w 794" name="T46"/>
              <a:gd fmla="*/ 685 h 778" name="T47"/>
              <a:gd fmla="*/ 39 w 794" name="T48"/>
              <a:gd fmla="*/ 715 h 778" name="T49"/>
              <a:gd fmla="*/ 7 w 794" name="T50"/>
              <a:gd fmla="*/ 778 h 778" name="T51"/>
              <a:gd fmla="*/ 788 w 794" name="T52"/>
              <a:gd fmla="*/ 778 h 778" name="T53"/>
              <a:gd fmla="*/ 788 w 794" name="T54"/>
              <a:gd fmla="*/ 749 h 778" name="T55"/>
              <a:gd fmla="*/ 7 w 794" name="T56"/>
              <a:gd fmla="*/ 749 h 778" name="T57"/>
              <a:gd fmla="*/ 7 w 794" name="T58"/>
              <a:gd fmla="*/ 778 h 778" name="T59"/>
              <a:gd fmla="*/ 445 w 794" name="T60"/>
              <a:gd fmla="*/ 653 h 778" name="T61"/>
              <a:gd fmla="*/ 445 w 794" name="T62"/>
              <a:gd fmla="*/ 372 h 778" name="T63"/>
              <a:gd fmla="*/ 476 w 794" name="T64"/>
              <a:gd fmla="*/ 372 h 778" name="T65"/>
              <a:gd fmla="*/ 476 w 794" name="T66"/>
              <a:gd fmla="*/ 342 h 778" name="T67"/>
              <a:gd fmla="*/ 320 w 794" name="T68"/>
              <a:gd fmla="*/ 342 h 778" name="T69"/>
              <a:gd fmla="*/ 320 w 794" name="T70"/>
              <a:gd fmla="*/ 371 h 778" name="T71"/>
              <a:gd fmla="*/ 350 w 794" name="T72"/>
              <a:gd fmla="*/ 371 h 778" name="T73"/>
              <a:gd fmla="*/ 350 w 794" name="T74"/>
              <a:gd fmla="*/ 653 h 778" name="T75"/>
              <a:gd fmla="*/ 445 w 794" name="T76"/>
              <a:gd fmla="*/ 653 h 778" name="T77"/>
              <a:gd fmla="*/ 694 w 794" name="T78"/>
              <a:gd fmla="*/ 653 h 778" name="T79"/>
              <a:gd fmla="*/ 694 w 794" name="T80"/>
              <a:gd fmla="*/ 372 h 778" name="T81"/>
              <a:gd fmla="*/ 725 w 794" name="T82"/>
              <a:gd fmla="*/ 372 h 778" name="T83"/>
              <a:gd fmla="*/ 725 w 794" name="T84"/>
              <a:gd fmla="*/ 342 h 778" name="T85"/>
              <a:gd fmla="*/ 569 w 794" name="T86"/>
              <a:gd fmla="*/ 342 h 778" name="T87"/>
              <a:gd fmla="*/ 569 w 794" name="T88"/>
              <a:gd fmla="*/ 371 h 778" name="T89"/>
              <a:gd fmla="*/ 599 w 794" name="T90"/>
              <a:gd fmla="*/ 371 h 778" name="T91"/>
              <a:gd fmla="*/ 599 w 794" name="T92"/>
              <a:gd fmla="*/ 653 h 778" name="T93"/>
              <a:gd fmla="*/ 694 w 794" name="T94"/>
              <a:gd fmla="*/ 653 h 778" name="T9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b="b" l="0" r="r" t="0"/>
            <a:pathLst>
              <a:path h="778" w="794">
                <a:moveTo>
                  <a:pt x="194" y="653"/>
                </a:moveTo>
                <a:cubicBezTo>
                  <a:pt x="194" y="374"/>
                  <a:pt x="194" y="374"/>
                  <a:pt x="194" y="374"/>
                </a:cubicBezTo>
                <a:cubicBezTo>
                  <a:pt x="225" y="374"/>
                  <a:pt x="225" y="374"/>
                  <a:pt x="225" y="374"/>
                </a:cubicBezTo>
                <a:cubicBezTo>
                  <a:pt x="225" y="340"/>
                  <a:pt x="225" y="340"/>
                  <a:pt x="225" y="340"/>
                </a:cubicBezTo>
                <a:cubicBezTo>
                  <a:pt x="69" y="340"/>
                  <a:pt x="69" y="340"/>
                  <a:pt x="69" y="340"/>
                </a:cubicBezTo>
                <a:cubicBezTo>
                  <a:pt x="69" y="371"/>
                  <a:pt x="69" y="371"/>
                  <a:pt x="69" y="371"/>
                </a:cubicBezTo>
                <a:cubicBezTo>
                  <a:pt x="99" y="371"/>
                  <a:pt x="99" y="371"/>
                  <a:pt x="99" y="371"/>
                </a:cubicBezTo>
                <a:cubicBezTo>
                  <a:pt x="99" y="653"/>
                  <a:pt x="99" y="653"/>
                  <a:pt x="99" y="653"/>
                </a:cubicBezTo>
                <a:cubicBezTo>
                  <a:pt x="194" y="653"/>
                  <a:pt x="194" y="653"/>
                  <a:pt x="194" y="653"/>
                </a:cubicBezTo>
                <a:close/>
                <a:moveTo>
                  <a:pt x="20" y="309"/>
                </a:moveTo>
                <a:cubicBezTo>
                  <a:pt x="20" y="309"/>
                  <a:pt x="775" y="309"/>
                  <a:pt x="776" y="309"/>
                </a:cubicBezTo>
                <a:cubicBezTo>
                  <a:pt x="794" y="301"/>
                  <a:pt x="793" y="284"/>
                  <a:pt x="776" y="273"/>
                </a:cubicBezTo>
                <a:cubicBezTo>
                  <a:pt x="759" y="261"/>
                  <a:pt x="397" y="0"/>
                  <a:pt x="397" y="0"/>
                </a:cubicBezTo>
                <a:cubicBezTo>
                  <a:pt x="397" y="0"/>
                  <a:pt x="38" y="261"/>
                  <a:pt x="20" y="273"/>
                </a:cubicBezTo>
                <a:cubicBezTo>
                  <a:pt x="2" y="284"/>
                  <a:pt x="0" y="301"/>
                  <a:pt x="20" y="309"/>
                </a:cubicBezTo>
                <a:close/>
                <a:moveTo>
                  <a:pt x="397" y="129"/>
                </a:moveTo>
                <a:cubicBezTo>
                  <a:pt x="427" y="129"/>
                  <a:pt x="452" y="154"/>
                  <a:pt x="452" y="184"/>
                </a:cubicBezTo>
                <a:cubicBezTo>
                  <a:pt x="452" y="214"/>
                  <a:pt x="427" y="238"/>
                  <a:pt x="397" y="238"/>
                </a:cubicBezTo>
                <a:cubicBezTo>
                  <a:pt x="367" y="238"/>
                  <a:pt x="342" y="214"/>
                  <a:pt x="342" y="184"/>
                </a:cubicBezTo>
                <a:cubicBezTo>
                  <a:pt x="342" y="154"/>
                  <a:pt x="367" y="129"/>
                  <a:pt x="397" y="129"/>
                </a:cubicBezTo>
                <a:close/>
                <a:moveTo>
                  <a:pt x="39" y="715"/>
                </a:moveTo>
                <a:cubicBezTo>
                  <a:pt x="757" y="715"/>
                  <a:pt x="757" y="715"/>
                  <a:pt x="757" y="715"/>
                </a:cubicBezTo>
                <a:cubicBezTo>
                  <a:pt x="757" y="685"/>
                  <a:pt x="757" y="685"/>
                  <a:pt x="757" y="685"/>
                </a:cubicBezTo>
                <a:cubicBezTo>
                  <a:pt x="39" y="685"/>
                  <a:pt x="39" y="685"/>
                  <a:pt x="39" y="685"/>
                </a:cubicBezTo>
                <a:lnTo>
                  <a:pt x="39" y="715"/>
                </a:lnTo>
                <a:close/>
                <a:moveTo>
                  <a:pt x="7" y="778"/>
                </a:moveTo>
                <a:cubicBezTo>
                  <a:pt x="788" y="778"/>
                  <a:pt x="788" y="778"/>
                  <a:pt x="788" y="778"/>
                </a:cubicBezTo>
                <a:cubicBezTo>
                  <a:pt x="788" y="749"/>
                  <a:pt x="788" y="749"/>
                  <a:pt x="788" y="749"/>
                </a:cubicBezTo>
                <a:cubicBezTo>
                  <a:pt x="7" y="749"/>
                  <a:pt x="7" y="749"/>
                  <a:pt x="7" y="749"/>
                </a:cubicBezTo>
                <a:lnTo>
                  <a:pt x="7" y="778"/>
                </a:lnTo>
                <a:close/>
                <a:moveTo>
                  <a:pt x="445" y="653"/>
                </a:moveTo>
                <a:cubicBezTo>
                  <a:pt x="445" y="372"/>
                  <a:pt x="445" y="372"/>
                  <a:pt x="445" y="372"/>
                </a:cubicBezTo>
                <a:cubicBezTo>
                  <a:pt x="476" y="372"/>
                  <a:pt x="476" y="372"/>
                  <a:pt x="476" y="372"/>
                </a:cubicBezTo>
                <a:cubicBezTo>
                  <a:pt x="476" y="342"/>
                  <a:pt x="476" y="342"/>
                  <a:pt x="476" y="342"/>
                </a:cubicBezTo>
                <a:cubicBezTo>
                  <a:pt x="320" y="342"/>
                  <a:pt x="320" y="342"/>
                  <a:pt x="320" y="342"/>
                </a:cubicBezTo>
                <a:cubicBezTo>
                  <a:pt x="320" y="371"/>
                  <a:pt x="320" y="371"/>
                  <a:pt x="320" y="371"/>
                </a:cubicBezTo>
                <a:cubicBezTo>
                  <a:pt x="350" y="371"/>
                  <a:pt x="350" y="371"/>
                  <a:pt x="350" y="371"/>
                </a:cubicBezTo>
                <a:cubicBezTo>
                  <a:pt x="350" y="653"/>
                  <a:pt x="350" y="653"/>
                  <a:pt x="350" y="653"/>
                </a:cubicBezTo>
                <a:cubicBezTo>
                  <a:pt x="445" y="653"/>
                  <a:pt x="445" y="653"/>
                  <a:pt x="445" y="653"/>
                </a:cubicBezTo>
                <a:close/>
                <a:moveTo>
                  <a:pt x="694" y="653"/>
                </a:moveTo>
                <a:cubicBezTo>
                  <a:pt x="694" y="372"/>
                  <a:pt x="694" y="372"/>
                  <a:pt x="694" y="372"/>
                </a:cubicBezTo>
                <a:cubicBezTo>
                  <a:pt x="725" y="372"/>
                  <a:pt x="725" y="372"/>
                  <a:pt x="725" y="372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569" y="342"/>
                  <a:pt x="569" y="342"/>
                  <a:pt x="569" y="342"/>
                </a:cubicBezTo>
                <a:cubicBezTo>
                  <a:pt x="569" y="371"/>
                  <a:pt x="569" y="371"/>
                  <a:pt x="569" y="371"/>
                </a:cubicBezTo>
                <a:cubicBezTo>
                  <a:pt x="599" y="371"/>
                  <a:pt x="599" y="371"/>
                  <a:pt x="599" y="371"/>
                </a:cubicBezTo>
                <a:cubicBezTo>
                  <a:pt x="599" y="653"/>
                  <a:pt x="599" y="653"/>
                  <a:pt x="599" y="653"/>
                </a:cubicBezTo>
                <a:cubicBezTo>
                  <a:pt x="694" y="653"/>
                  <a:pt x="694" y="653"/>
                  <a:pt x="694" y="653"/>
                </a:cubicBezTo>
                <a:close/>
              </a:path>
            </a:pathLst>
          </a:custGeom>
          <a:solidFill>
            <a:srgbClr val="0E1F65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48" name="Freeform 17"/>
          <p:cNvSpPr>
            <a:spLocks noEditPoints="1"/>
          </p:cNvSpPr>
          <p:nvPr/>
        </p:nvSpPr>
        <p:spPr bwMode="auto">
          <a:xfrm>
            <a:off x="5357092" y="5863147"/>
            <a:ext cx="744390" cy="589530"/>
          </a:xfrm>
          <a:custGeom>
            <a:gdLst>
              <a:gd fmla="*/ 400 w 800" name="T0"/>
              <a:gd fmla="*/ 315 h 685" name="T1"/>
              <a:gd fmla="*/ 365 w 800" name="T2"/>
              <a:gd fmla="*/ 310 h 685" name="T3"/>
              <a:gd fmla="*/ 45 w 800" name="T4"/>
              <a:gd fmla="*/ 220 h 685" name="T5"/>
              <a:gd fmla="*/ 0 w 800" name="T6"/>
              <a:gd fmla="*/ 160 h 685" name="T7"/>
              <a:gd fmla="*/ 40 w 800" name="T8"/>
              <a:gd fmla="*/ 100 h 685" name="T9"/>
              <a:gd fmla="*/ 365 w 800" name="T10"/>
              <a:gd fmla="*/ 10 h 685" name="T11"/>
              <a:gd fmla="*/ 435 w 800" name="T12"/>
              <a:gd fmla="*/ 10 h 685" name="T13"/>
              <a:gd fmla="*/ 755 w 800" name="T14"/>
              <a:gd fmla="*/ 100 h 685" name="T15"/>
              <a:gd fmla="*/ 800 w 800" name="T16"/>
              <a:gd fmla="*/ 160 h 685" name="T17"/>
              <a:gd fmla="*/ 760 w 800" name="T18"/>
              <a:gd fmla="*/ 220 h 685" name="T19"/>
              <a:gd fmla="*/ 435 w 800" name="T20"/>
              <a:gd fmla="*/ 310 h 685" name="T21"/>
              <a:gd fmla="*/ 400 w 800" name="T22"/>
              <a:gd fmla="*/ 315 h 685" name="T23"/>
              <a:gd fmla="*/ 565 w 800" name="T24"/>
              <a:gd fmla="*/ 610 h 685" name="T25"/>
              <a:gd fmla="*/ 235 w 800" name="T26"/>
              <a:gd fmla="*/ 610 h 685" name="T27"/>
              <a:gd fmla="*/ 125 w 800" name="T28"/>
              <a:gd fmla="*/ 500 h 685" name="T29"/>
              <a:gd fmla="*/ 125 w 800" name="T30"/>
              <a:gd fmla="*/ 310 h 685" name="T31"/>
              <a:gd fmla="*/ 135 w 800" name="T32"/>
              <a:gd fmla="*/ 290 h 685" name="T33"/>
              <a:gd fmla="*/ 155 w 800" name="T34"/>
              <a:gd fmla="*/ 285 h 685" name="T35"/>
              <a:gd fmla="*/ 395 w 800" name="T36"/>
              <a:gd fmla="*/ 355 h 685" name="T37"/>
              <a:gd fmla="*/ 425 w 800" name="T38"/>
              <a:gd fmla="*/ 355 h 685" name="T39"/>
              <a:gd fmla="*/ 640 w 800" name="T40"/>
              <a:gd fmla="*/ 285 h 685" name="T41"/>
              <a:gd fmla="*/ 660 w 800" name="T42"/>
              <a:gd fmla="*/ 290 h 685" name="T43"/>
              <a:gd fmla="*/ 670 w 800" name="T44"/>
              <a:gd fmla="*/ 310 h 685" name="T45"/>
              <a:gd fmla="*/ 670 w 800" name="T46"/>
              <a:gd fmla="*/ 500 h 685" name="T47"/>
              <a:gd fmla="*/ 565 w 800" name="T48"/>
              <a:gd fmla="*/ 610 h 685" name="T49"/>
              <a:gd fmla="*/ 750 w 800" name="T50"/>
              <a:gd fmla="*/ 585 h 685" name="T51"/>
              <a:gd fmla="*/ 725 w 800" name="T52"/>
              <a:gd fmla="*/ 560 h 685" name="T53"/>
              <a:gd fmla="*/ 725 w 800" name="T54"/>
              <a:gd fmla="*/ 260 h 685" name="T55"/>
              <a:gd fmla="*/ 750 w 800" name="T56"/>
              <a:gd fmla="*/ 235 h 685" name="T57"/>
              <a:gd fmla="*/ 775 w 800" name="T58"/>
              <a:gd fmla="*/ 260 h 685" name="T59"/>
              <a:gd fmla="*/ 775 w 800" name="T60"/>
              <a:gd fmla="*/ 560 h 685" name="T61"/>
              <a:gd fmla="*/ 750 w 800" name="T62"/>
              <a:gd fmla="*/ 585 h 685" name="T63"/>
              <a:gd fmla="*/ 710 w 800" name="T64"/>
              <a:gd fmla="*/ 645 h 685" name="T65"/>
              <a:gd fmla="*/ 750 w 800" name="T66"/>
              <a:gd fmla="*/ 685 h 685" name="T67"/>
              <a:gd fmla="*/ 790 w 800" name="T68"/>
              <a:gd fmla="*/ 645 h 685" name="T69"/>
              <a:gd fmla="*/ 750 w 800" name="T70"/>
              <a:gd fmla="*/ 605 h 685" name="T71"/>
              <a:gd fmla="*/ 710 w 800" name="T72"/>
              <a:gd fmla="*/ 645 h 685" name="T7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b="b" l="0" r="r" t="0"/>
            <a:pathLst>
              <a:path h="685" w="800">
                <a:moveTo>
                  <a:pt x="400" y="315"/>
                </a:moveTo>
                <a:cubicBezTo>
                  <a:pt x="390" y="315"/>
                  <a:pt x="375" y="315"/>
                  <a:pt x="365" y="310"/>
                </a:cubicBezTo>
                <a:cubicBezTo>
                  <a:pt x="45" y="220"/>
                  <a:pt x="45" y="220"/>
                  <a:pt x="45" y="220"/>
                </a:cubicBezTo>
                <a:cubicBezTo>
                  <a:pt x="15" y="210"/>
                  <a:pt x="0" y="185"/>
                  <a:pt x="0" y="160"/>
                </a:cubicBezTo>
                <a:cubicBezTo>
                  <a:pt x="0" y="135"/>
                  <a:pt x="15" y="110"/>
                  <a:pt x="40" y="100"/>
                </a:cubicBezTo>
                <a:cubicBezTo>
                  <a:pt x="365" y="10"/>
                  <a:pt x="365" y="10"/>
                  <a:pt x="365" y="10"/>
                </a:cubicBezTo>
                <a:cubicBezTo>
                  <a:pt x="385" y="5"/>
                  <a:pt x="415" y="0"/>
                  <a:pt x="435" y="10"/>
                </a:cubicBezTo>
                <a:cubicBezTo>
                  <a:pt x="755" y="100"/>
                  <a:pt x="755" y="100"/>
                  <a:pt x="755" y="100"/>
                </a:cubicBezTo>
                <a:cubicBezTo>
                  <a:pt x="785" y="110"/>
                  <a:pt x="800" y="135"/>
                  <a:pt x="800" y="160"/>
                </a:cubicBezTo>
                <a:cubicBezTo>
                  <a:pt x="800" y="185"/>
                  <a:pt x="785" y="210"/>
                  <a:pt x="760" y="220"/>
                </a:cubicBezTo>
                <a:cubicBezTo>
                  <a:pt x="435" y="310"/>
                  <a:pt x="435" y="310"/>
                  <a:pt x="435" y="310"/>
                </a:cubicBezTo>
                <a:cubicBezTo>
                  <a:pt x="425" y="315"/>
                  <a:pt x="410" y="315"/>
                  <a:pt x="400" y="315"/>
                </a:cubicBezTo>
                <a:close/>
                <a:moveTo>
                  <a:pt x="565" y="610"/>
                </a:moveTo>
                <a:cubicBezTo>
                  <a:pt x="235" y="610"/>
                  <a:pt x="235" y="610"/>
                  <a:pt x="235" y="610"/>
                </a:cubicBezTo>
                <a:cubicBezTo>
                  <a:pt x="175" y="610"/>
                  <a:pt x="125" y="560"/>
                  <a:pt x="125" y="500"/>
                </a:cubicBezTo>
                <a:cubicBezTo>
                  <a:pt x="125" y="310"/>
                  <a:pt x="125" y="310"/>
                  <a:pt x="125" y="310"/>
                </a:cubicBezTo>
                <a:cubicBezTo>
                  <a:pt x="125" y="300"/>
                  <a:pt x="130" y="295"/>
                  <a:pt x="135" y="290"/>
                </a:cubicBezTo>
                <a:cubicBezTo>
                  <a:pt x="140" y="285"/>
                  <a:pt x="150" y="285"/>
                  <a:pt x="155" y="285"/>
                </a:cubicBezTo>
                <a:cubicBezTo>
                  <a:pt x="395" y="355"/>
                  <a:pt x="395" y="355"/>
                  <a:pt x="395" y="355"/>
                </a:cubicBezTo>
                <a:cubicBezTo>
                  <a:pt x="405" y="360"/>
                  <a:pt x="415" y="360"/>
                  <a:pt x="425" y="355"/>
                </a:cubicBezTo>
                <a:cubicBezTo>
                  <a:pt x="640" y="285"/>
                  <a:pt x="640" y="285"/>
                  <a:pt x="640" y="285"/>
                </a:cubicBezTo>
                <a:cubicBezTo>
                  <a:pt x="650" y="285"/>
                  <a:pt x="655" y="285"/>
                  <a:pt x="660" y="290"/>
                </a:cubicBezTo>
                <a:cubicBezTo>
                  <a:pt x="665" y="295"/>
                  <a:pt x="670" y="300"/>
                  <a:pt x="670" y="310"/>
                </a:cubicBezTo>
                <a:cubicBezTo>
                  <a:pt x="670" y="500"/>
                  <a:pt x="670" y="500"/>
                  <a:pt x="670" y="500"/>
                </a:cubicBezTo>
                <a:cubicBezTo>
                  <a:pt x="675" y="560"/>
                  <a:pt x="625" y="610"/>
                  <a:pt x="565" y="610"/>
                </a:cubicBezTo>
                <a:close/>
                <a:moveTo>
                  <a:pt x="750" y="585"/>
                </a:moveTo>
                <a:cubicBezTo>
                  <a:pt x="735" y="585"/>
                  <a:pt x="725" y="575"/>
                  <a:pt x="725" y="560"/>
                </a:cubicBezTo>
                <a:cubicBezTo>
                  <a:pt x="725" y="260"/>
                  <a:pt x="725" y="260"/>
                  <a:pt x="725" y="260"/>
                </a:cubicBezTo>
                <a:cubicBezTo>
                  <a:pt x="725" y="245"/>
                  <a:pt x="735" y="235"/>
                  <a:pt x="750" y="235"/>
                </a:cubicBezTo>
                <a:cubicBezTo>
                  <a:pt x="765" y="235"/>
                  <a:pt x="775" y="245"/>
                  <a:pt x="775" y="260"/>
                </a:cubicBezTo>
                <a:cubicBezTo>
                  <a:pt x="775" y="560"/>
                  <a:pt x="775" y="560"/>
                  <a:pt x="775" y="560"/>
                </a:cubicBezTo>
                <a:cubicBezTo>
                  <a:pt x="775" y="575"/>
                  <a:pt x="765" y="585"/>
                  <a:pt x="750" y="585"/>
                </a:cubicBezTo>
                <a:close/>
                <a:moveTo>
                  <a:pt x="710" y="645"/>
                </a:moveTo>
                <a:cubicBezTo>
                  <a:pt x="710" y="667"/>
                  <a:pt x="728" y="685"/>
                  <a:pt x="750" y="685"/>
                </a:cubicBezTo>
                <a:cubicBezTo>
                  <a:pt x="772" y="685"/>
                  <a:pt x="790" y="667"/>
                  <a:pt x="790" y="645"/>
                </a:cubicBezTo>
                <a:cubicBezTo>
                  <a:pt x="790" y="623"/>
                  <a:pt x="772" y="605"/>
                  <a:pt x="750" y="605"/>
                </a:cubicBezTo>
                <a:cubicBezTo>
                  <a:pt x="728" y="605"/>
                  <a:pt x="710" y="623"/>
                  <a:pt x="710" y="645"/>
                </a:cubicBezTo>
                <a:close/>
              </a:path>
            </a:pathLst>
          </a:custGeom>
          <a:solidFill>
            <a:srgbClr val="0E1F65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</p:spTree>
    <p:extLst>
      <p:ext uri="{BB962C8B-B14F-4D97-AF65-F5344CB8AC3E}">
        <p14:creationId val="1403788507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EF88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任意多边形 4"/>
          <p:cNvSpPr/>
          <p:nvPr/>
        </p:nvSpPr>
        <p:spPr>
          <a:xfrm>
            <a:off x="0" y="6267176"/>
            <a:ext cx="12192000" cy="676459"/>
          </a:xfrm>
          <a:custGeom>
            <a:gdLst>
              <a:gd fmla="*/ 7220257 w 12192000" name="connsiteX0"/>
              <a:gd fmla="*/ 26 h 1191792" name="connsiteY0"/>
              <a:gd fmla="*/ 8678754 w 12192000" name="connsiteX1"/>
              <a:gd fmla="*/ 678452 h 1191792" name="connsiteY1"/>
              <a:gd fmla="*/ 10105545 w 12192000" name="connsiteX2"/>
              <a:gd fmla="*/ 59020 h 1191792" name="connsiteY2"/>
              <a:gd fmla="*/ 11246977 w 12192000" name="connsiteX3"/>
              <a:gd fmla="*/ 678452 h 1191792" name="connsiteY3"/>
              <a:gd fmla="*/ 12145379 w 12192000" name="connsiteX4"/>
              <a:gd fmla="*/ 394286 h 1191792" name="connsiteY4"/>
              <a:gd fmla="*/ 12192000 w 12192000" name="connsiteX5"/>
              <a:gd fmla="*/ 375597 h 1191792" name="connsiteY5"/>
              <a:gd fmla="*/ 12192000 w 12192000" name="connsiteX6"/>
              <a:gd fmla="*/ 1140113 h 1191792" name="connsiteY6"/>
              <a:gd fmla="*/ 12092103 w 12192000" name="connsiteX7"/>
              <a:gd fmla="*/ 1144019 h 1191792" name="connsiteY7"/>
              <a:gd fmla="*/ 140356 w 12192000" name="connsiteX8"/>
              <a:gd fmla="*/ 1133277 h 1191792" name="connsiteY8"/>
              <a:gd fmla="*/ 0 w 12192000" name="connsiteX9"/>
              <a:gd fmla="*/ 1131230 h 1191792" name="connsiteY9"/>
              <a:gd fmla="*/ 0 w 12192000" name="connsiteX10"/>
              <a:gd fmla="*/ 382582 h 1191792" name="connsiteY10"/>
              <a:gd fmla="*/ 101396 w 12192000" name="connsiteX11"/>
              <a:gd fmla="*/ 313458 h 1191792" name="connsiteY11"/>
              <a:gd fmla="*/ 466780 w 12192000" name="connsiteX12"/>
              <a:gd fmla="*/ 177007 h 1191792" name="connsiteY12"/>
              <a:gd fmla="*/ 1322855 w 12192000" name="connsiteX13"/>
              <a:gd fmla="*/ 737445 h 1191792" name="connsiteY13"/>
              <a:gd fmla="*/ 2400874 w 12192000" name="connsiteX14"/>
              <a:gd fmla="*/ 383484 h 1191792" name="connsiteY14"/>
              <a:gd fmla="*/ 3637426 w 12192000" name="connsiteX15"/>
              <a:gd fmla="*/ 589961 h 1191792" name="connsiteY15"/>
              <a:gd fmla="*/ 4398382 w 12192000" name="connsiteX16"/>
              <a:gd fmla="*/ 177007 h 1191792" name="connsiteY16"/>
              <a:gd fmla="*/ 6173943 w 12192000" name="connsiteX17"/>
              <a:gd fmla="*/ 707949 h 1191792" name="connsiteY17"/>
              <a:gd fmla="*/ 7220257 w 12192000" name="connsiteX18"/>
              <a:gd fmla="*/ 26 h 1191792" name="connsiteY1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b="b" l="l" r="r" t="t"/>
            <a:pathLst>
              <a:path h="1191792" w="12192000">
                <a:moveTo>
                  <a:pt x="7220257" y="26"/>
                </a:moveTo>
                <a:cubicBezTo>
                  <a:pt x="7637725" y="-4890"/>
                  <a:pt x="8197872" y="668620"/>
                  <a:pt x="8678754" y="678452"/>
                </a:cubicBezTo>
                <a:cubicBezTo>
                  <a:pt x="9159635" y="688284"/>
                  <a:pt x="9677508" y="59020"/>
                  <a:pt x="10105545" y="59020"/>
                </a:cubicBezTo>
                <a:cubicBezTo>
                  <a:pt x="10533581" y="59020"/>
                  <a:pt x="10840078" y="639123"/>
                  <a:pt x="11246977" y="678452"/>
                </a:cubicBezTo>
                <a:cubicBezTo>
                  <a:pt x="11501290" y="703033"/>
                  <a:pt x="11858813" y="518294"/>
                  <a:pt x="12145379" y="394286"/>
                </a:cubicBezTo>
                <a:lnTo>
                  <a:pt x="12192000" y="375597"/>
                </a:lnTo>
                <a:lnTo>
                  <a:pt x="12192000" y="1140113"/>
                </a:lnTo>
                <a:lnTo>
                  <a:pt x="12092103" y="1144019"/>
                </a:lnTo>
                <a:cubicBezTo>
                  <a:pt x="9582556" y="1236247"/>
                  <a:pt x="2948162" y="1173606"/>
                  <a:pt x="140356" y="1133277"/>
                </a:cubicBezTo>
                <a:lnTo>
                  <a:pt x="0" y="1131230"/>
                </a:lnTo>
                <a:lnTo>
                  <a:pt x="0" y="382582"/>
                </a:lnTo>
                <a:lnTo>
                  <a:pt x="101396" y="313458"/>
                </a:lnTo>
                <a:cubicBezTo>
                  <a:pt x="227371" y="235309"/>
                  <a:pt x="349862" y="184381"/>
                  <a:pt x="466780" y="177007"/>
                </a:cubicBezTo>
                <a:cubicBezTo>
                  <a:pt x="778561" y="157343"/>
                  <a:pt x="1000506" y="703032"/>
                  <a:pt x="1322855" y="737445"/>
                </a:cubicBezTo>
                <a:cubicBezTo>
                  <a:pt x="1645204" y="771858"/>
                  <a:pt x="2015113" y="408065"/>
                  <a:pt x="2400874" y="383484"/>
                </a:cubicBezTo>
                <a:cubicBezTo>
                  <a:pt x="2786636" y="358903"/>
                  <a:pt x="3304508" y="624374"/>
                  <a:pt x="3637426" y="589961"/>
                </a:cubicBezTo>
                <a:cubicBezTo>
                  <a:pt x="3970344" y="555548"/>
                  <a:pt x="3975629" y="157342"/>
                  <a:pt x="4398382" y="177007"/>
                </a:cubicBezTo>
                <a:cubicBezTo>
                  <a:pt x="4821134" y="196672"/>
                  <a:pt x="5703631" y="737446"/>
                  <a:pt x="6173943" y="707949"/>
                </a:cubicBezTo>
                <a:cubicBezTo>
                  <a:pt x="6644255" y="678452"/>
                  <a:pt x="6802789" y="4942"/>
                  <a:pt x="7220257" y="26"/>
                </a:cubicBezTo>
                <a:close/>
              </a:path>
            </a:pathLst>
          </a:custGeom>
          <a:solidFill>
            <a:srgbClr val="EB73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文本框 5"/>
          <p:cNvSpPr txBox="1"/>
          <p:nvPr/>
        </p:nvSpPr>
        <p:spPr>
          <a:xfrm>
            <a:off x="2000250" y="2343150"/>
            <a:ext cx="2838450" cy="25603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pc="300" sz="5400">
                <a:solidFill>
                  <a:schemeClr val="bg1"/>
                </a:solidFill>
                <a:latin charset="0" panose="02010503020202060003" pitchFamily="2" typeface="Dosis"/>
              </a:rPr>
              <a:t>Skills</a:t>
            </a:r>
          </a:p>
          <a:p>
            <a:r>
              <a:rPr altLang="zh-CN" lang="en-US" smtClean="0" spc="300" sz="5400">
                <a:solidFill>
                  <a:schemeClr val="bg1"/>
                </a:solidFill>
                <a:latin charset="0" panose="02010503020202060003" pitchFamily="2" typeface="Dosis"/>
              </a:rPr>
              <a:t>Analysis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5280659" y="2250817"/>
            <a:ext cx="1815465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400">
                <a:solidFill>
                  <a:schemeClr val="bg1"/>
                </a:solidFill>
              </a:rPr>
              <a:t>Photoshop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280659" y="2954484"/>
            <a:ext cx="1815465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400">
                <a:solidFill>
                  <a:schemeClr val="bg1"/>
                </a:solidFill>
              </a:rPr>
              <a:t>PowerPoint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5280659" y="3658151"/>
            <a:ext cx="1815465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400">
                <a:solidFill>
                  <a:schemeClr val="bg1"/>
                </a:solidFill>
              </a:rPr>
              <a:t>Illustrator</a:t>
            </a:r>
          </a:p>
        </p:txBody>
      </p:sp>
      <p:cxnSp>
        <p:nvCxnSpPr>
          <p:cNvPr id="11" name="直接连接符 10"/>
          <p:cNvCxnSpPr/>
          <p:nvPr/>
        </p:nvCxnSpPr>
        <p:spPr>
          <a:xfrm flipH="1">
            <a:off x="7029450" y="2190750"/>
            <a:ext cx="0" cy="2000250"/>
          </a:xfrm>
          <a:prstGeom prst="line">
            <a:avLst/>
          </a:prstGeom>
          <a:ln cap="rnd" w="63500">
            <a:solidFill>
              <a:srgbClr val="F4DD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/>
          <p:cNvSpPr/>
          <p:nvPr/>
        </p:nvSpPr>
        <p:spPr>
          <a:xfrm>
            <a:off x="7096125" y="2343150"/>
            <a:ext cx="904875" cy="342900"/>
          </a:xfrm>
          <a:prstGeom prst="rect">
            <a:avLst/>
          </a:prstGeom>
          <a:solidFill>
            <a:srgbClr val="E76B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矩形 12"/>
          <p:cNvSpPr/>
          <p:nvPr/>
        </p:nvSpPr>
        <p:spPr>
          <a:xfrm>
            <a:off x="7096125" y="3028950"/>
            <a:ext cx="1762125" cy="342900"/>
          </a:xfrm>
          <a:prstGeom prst="rect">
            <a:avLst/>
          </a:prstGeom>
          <a:solidFill>
            <a:srgbClr val="ECD1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矩形 13"/>
          <p:cNvSpPr/>
          <p:nvPr/>
        </p:nvSpPr>
        <p:spPr>
          <a:xfrm>
            <a:off x="7096125" y="3724275"/>
            <a:ext cx="2647950" cy="342900"/>
          </a:xfrm>
          <a:prstGeom prst="rect">
            <a:avLst/>
          </a:prstGeom>
          <a:solidFill>
            <a:srgbClr val="091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文本框 14"/>
          <p:cNvSpPr txBox="1"/>
          <p:nvPr/>
        </p:nvSpPr>
        <p:spPr>
          <a:xfrm>
            <a:off x="8442958" y="2343150"/>
            <a:ext cx="1140885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pc="300">
                <a:solidFill>
                  <a:schemeClr val="bg1"/>
                </a:solidFill>
                <a:latin charset="0" panose="02010503020202060003" pitchFamily="2" typeface="Dosis"/>
              </a:rPr>
              <a:t>Normal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9069932" y="3028950"/>
            <a:ext cx="1140885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pc="300">
                <a:solidFill>
                  <a:schemeClr val="bg1"/>
                </a:solidFill>
                <a:latin charset="0" panose="02010503020202060003" pitchFamily="2" typeface="Dosis"/>
              </a:rPr>
              <a:t>Good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9900511" y="3731954"/>
            <a:ext cx="134660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pc="300">
                <a:solidFill>
                  <a:schemeClr val="bg1"/>
                </a:solidFill>
                <a:latin charset="0" panose="02010503020202060003" pitchFamily="2" typeface="Dosis"/>
              </a:rPr>
              <a:t>Excellent</a:t>
            </a:r>
          </a:p>
        </p:txBody>
      </p:sp>
    </p:spTree>
    <p:extLst>
      <p:ext uri="{BB962C8B-B14F-4D97-AF65-F5344CB8AC3E}">
        <p14:creationId val="1331728377"/>
      </p:ext>
    </p:extLst>
  </p:cSld>
  <p:clrMapOvr>
    <a:masterClrMapping/>
  </p:clrMapOvr>
  <p:transition/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EF88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椭圆 4"/>
          <p:cNvSpPr/>
          <p:nvPr/>
        </p:nvSpPr>
        <p:spPr>
          <a:xfrm>
            <a:off x="2278741" y="2104569"/>
            <a:ext cx="3106060" cy="3106060"/>
          </a:xfrm>
          <a:prstGeom prst="ellipse">
            <a:avLst/>
          </a:prstGeom>
          <a:solidFill>
            <a:srgbClr val="EB73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圆角矩形 5"/>
          <p:cNvSpPr/>
          <p:nvPr/>
        </p:nvSpPr>
        <p:spPr>
          <a:xfrm>
            <a:off x="2699657" y="2873829"/>
            <a:ext cx="2249714" cy="1335314"/>
          </a:xfrm>
          <a:prstGeom prst="roundRect">
            <a:avLst>
              <a:gd fmla="val 6884" name="adj"/>
            </a:avLst>
          </a:prstGeom>
          <a:solidFill>
            <a:srgbClr val="0D1F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椭圆 7"/>
          <p:cNvSpPr/>
          <p:nvPr/>
        </p:nvSpPr>
        <p:spPr>
          <a:xfrm>
            <a:off x="2931886" y="3184072"/>
            <a:ext cx="841828" cy="841828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圆角矩形 10"/>
          <p:cNvSpPr/>
          <p:nvPr/>
        </p:nvSpPr>
        <p:spPr>
          <a:xfrm>
            <a:off x="3999592" y="3302910"/>
            <a:ext cx="723900" cy="87990"/>
          </a:xfrm>
          <a:prstGeom prst="roundRect">
            <a:avLst>
              <a:gd fmla="val 50000" name="adj"/>
            </a:avLst>
          </a:prstGeom>
          <a:solidFill>
            <a:srgbClr val="293A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圆角矩形 11"/>
          <p:cNvSpPr/>
          <p:nvPr/>
        </p:nvSpPr>
        <p:spPr>
          <a:xfrm>
            <a:off x="3999592" y="3516996"/>
            <a:ext cx="723900" cy="87990"/>
          </a:xfrm>
          <a:prstGeom prst="roundRect">
            <a:avLst>
              <a:gd fmla="val 50000" name="adj"/>
            </a:avLst>
          </a:prstGeom>
          <a:solidFill>
            <a:srgbClr val="DF6F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圆角矩形 12"/>
          <p:cNvSpPr/>
          <p:nvPr/>
        </p:nvSpPr>
        <p:spPr>
          <a:xfrm>
            <a:off x="3999592" y="3731082"/>
            <a:ext cx="723900" cy="87990"/>
          </a:xfrm>
          <a:prstGeom prst="roundRect">
            <a:avLst>
              <a:gd fmla="val 50000" name="adj"/>
            </a:avLst>
          </a:prstGeom>
          <a:solidFill>
            <a:srgbClr val="293A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饼形 9"/>
          <p:cNvSpPr/>
          <p:nvPr/>
        </p:nvSpPr>
        <p:spPr>
          <a:xfrm flipH="1">
            <a:off x="3113318" y="3255740"/>
            <a:ext cx="533392" cy="533392"/>
          </a:xfrm>
          <a:prstGeom prst="pie">
            <a:avLst>
              <a:gd fmla="val 10735145" name="adj1"/>
              <a:gd fmla="val 16200000" name="adj2"/>
            </a:avLst>
          </a:prstGeom>
          <a:solidFill>
            <a:srgbClr val="E468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9" name="饼形 8"/>
          <p:cNvSpPr/>
          <p:nvPr/>
        </p:nvSpPr>
        <p:spPr>
          <a:xfrm>
            <a:off x="3063422" y="3302910"/>
            <a:ext cx="566056" cy="566056"/>
          </a:xfrm>
          <a:prstGeom prst="pie">
            <a:avLst/>
          </a:prstGeom>
          <a:solidFill>
            <a:srgbClr val="EB73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2564039" y="4171043"/>
            <a:ext cx="2540000" cy="101600"/>
          </a:xfrm>
          <a:prstGeom prst="roundRect">
            <a:avLst>
              <a:gd fmla="val 50000" name="adj"/>
            </a:avLst>
          </a:prstGeom>
          <a:solidFill>
            <a:srgbClr val="0A14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862" y="-7245800"/>
            <a:ext cx="12235724" cy="6858000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5333935" y="2171015"/>
            <a:ext cx="6140307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GB" smtClean="0" spc="600" sz="8000">
                <a:solidFill>
                  <a:schemeClr val="bg1"/>
                </a:solidFill>
                <a:latin charset="0" panose="02010503020202060003" pitchFamily="2" typeface="Dosis"/>
              </a:rPr>
              <a:t>Part three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7224216" y="3570982"/>
            <a:ext cx="2359742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4000">
                <a:solidFill>
                  <a:schemeClr val="bg1"/>
                </a:solidFill>
                <a:latin charset="-122" panose="02000000000000000000" pitchFamily="2" typeface="方正正纤黑简体"/>
                <a:ea charset="-122" panose="02000000000000000000" pitchFamily="2" typeface="方正正纤黑简体"/>
              </a:rPr>
              <a:t>工作报告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7047267" y="4303244"/>
            <a:ext cx="2713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pc="600" sz="2800">
                <a:solidFill>
                  <a:schemeClr val="bg1"/>
                </a:solidFill>
                <a:latin charset="-122" panose="02000000000000000000" pitchFamily="2" typeface="方正正纤黑简体"/>
                <a:ea charset="-122" panose="02000000000000000000" pitchFamily="2" typeface="方正正纤黑简体"/>
                <a:cs charset="0" panose="020b0604020202020204" pitchFamily="34" typeface="Arial"/>
              </a:rPr>
              <a:t>Report</a:t>
            </a:r>
          </a:p>
        </p:txBody>
      </p:sp>
    </p:spTree>
    <p:extLst>
      <p:ext uri="{BB962C8B-B14F-4D97-AF65-F5344CB8AC3E}">
        <p14:creationId val="2307351403"/>
      </p:ext>
    </p:extLst>
  </p:cSld>
  <p:clrMapOvr>
    <a:masterClrMapping/>
  </p:clrMapOvr>
  <p:transition/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EF88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3" name="任意多边形 32"/>
          <p:cNvSpPr/>
          <p:nvPr/>
        </p:nvSpPr>
        <p:spPr>
          <a:xfrm>
            <a:off x="3886200" y="4783935"/>
            <a:ext cx="257175" cy="434576"/>
          </a:xfrm>
          <a:custGeom>
            <a:gdLst>
              <a:gd fmla="*/ 257175 w 257175" name="connsiteX0"/>
              <a:gd fmla="*/ 0 h 434576" name="connsiteY0"/>
              <a:gd fmla="*/ 257175 w 257175" name="connsiteX1"/>
              <a:gd fmla="*/ 432654 h 434576" name="connsiteY1"/>
              <a:gd fmla="*/ 155625 w 257175" name="connsiteX2"/>
              <a:gd fmla="*/ 432654 h 434576" name="connsiteY2"/>
              <a:gd fmla="*/ 155625 w 257175" name="connsiteX3"/>
              <a:gd fmla="*/ 434576 h 434576" name="connsiteY3"/>
              <a:gd fmla="*/ 11958 w 257175" name="connsiteX4"/>
              <a:gd fmla="*/ 434576 h 434576" name="connsiteY4"/>
              <a:gd fmla="*/ 0 w 257175" name="connsiteX5"/>
              <a:gd fmla="*/ 342900 h 434576" name="connsiteY5"/>
              <a:gd fmla="*/ 133350 w 257175" name="connsiteX6"/>
              <a:gd fmla="*/ 342900 h 434576" name="connsiteY6"/>
              <a:gd fmla="*/ 133350 w 257175" name="connsiteX7"/>
              <a:gd fmla="*/ 157163 h 434576" name="connsiteY7"/>
              <a:gd fmla="*/ 33338 w 257175" name="connsiteX8"/>
              <a:gd fmla="*/ 9525 h 434576" name="connsiteY8"/>
              <a:gd fmla="*/ 257175 w 257175" name="connsiteX9"/>
              <a:gd fmla="*/ 0 h 434576" name="connsiteY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434575" w="257175">
                <a:moveTo>
                  <a:pt x="257175" y="0"/>
                </a:moveTo>
                <a:lnTo>
                  <a:pt x="257175" y="432654"/>
                </a:lnTo>
                <a:lnTo>
                  <a:pt x="155625" y="432654"/>
                </a:lnTo>
                <a:lnTo>
                  <a:pt x="155625" y="434576"/>
                </a:lnTo>
                <a:lnTo>
                  <a:pt x="11958" y="434576"/>
                </a:lnTo>
                <a:lnTo>
                  <a:pt x="0" y="342900"/>
                </a:lnTo>
                <a:lnTo>
                  <a:pt x="133350" y="342900"/>
                </a:lnTo>
                <a:lnTo>
                  <a:pt x="133350" y="157163"/>
                </a:lnTo>
                <a:lnTo>
                  <a:pt x="33338" y="9525"/>
                </a:lnTo>
                <a:lnTo>
                  <a:pt x="257175" y="0"/>
                </a:lnTo>
                <a:close/>
              </a:path>
            </a:pathLst>
          </a:custGeom>
          <a:solidFill>
            <a:srgbClr val="0A16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6" name="任意多边形 25"/>
          <p:cNvSpPr/>
          <p:nvPr/>
        </p:nvSpPr>
        <p:spPr>
          <a:xfrm>
            <a:off x="4133850" y="4776794"/>
            <a:ext cx="309563" cy="444101"/>
          </a:xfrm>
          <a:custGeom>
            <a:gdLst>
              <a:gd fmla="*/ 0 w 309563" name="connsiteX0"/>
              <a:gd fmla="*/ 0 h 444101" name="connsiteY0"/>
              <a:gd fmla="*/ 280988 w 309563" name="connsiteX1"/>
              <a:gd fmla="*/ 4762 h 444101" name="connsiteY1"/>
              <a:gd fmla="*/ 161925 w 309563" name="connsiteX2"/>
              <a:gd fmla="*/ 171450 h 444101" name="connsiteY2"/>
              <a:gd fmla="*/ 157163 w 309563" name="connsiteX3"/>
              <a:gd fmla="*/ 357187 h 444101" name="connsiteY3"/>
              <a:gd fmla="*/ 309563 w 309563" name="connsiteX4"/>
              <a:gd fmla="*/ 347662 h 444101" name="connsiteY4"/>
              <a:gd fmla="*/ 305801 w 309563" name="connsiteX5"/>
              <a:gd fmla="*/ 441718 h 444101" name="connsiteY5"/>
              <a:gd fmla="*/ 304896 w 309563" name="connsiteX6"/>
              <a:gd fmla="*/ 441718 h 444101" name="connsiteY6"/>
              <a:gd fmla="*/ 304800 w 309563" name="connsiteX7"/>
              <a:gd fmla="*/ 444101 h 444101" name="connsiteY7"/>
              <a:gd fmla="*/ 4763 w 309563" name="connsiteX8"/>
              <a:gd fmla="*/ 444101 h 444101" name="connsiteY8"/>
              <a:gd fmla="*/ 4739 w 309563" name="connsiteX9"/>
              <a:gd fmla="*/ 441718 h 444101" name="connsiteY9"/>
              <a:gd fmla="*/ 4508 w 309563" name="connsiteX10"/>
              <a:gd fmla="*/ 441718 h 444101" name="connsiteY10"/>
              <a:gd fmla="*/ 0 w 309563" name="connsiteX11"/>
              <a:gd fmla="*/ 0 h 444101" name="connsiteY1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b="b" l="l" r="r" t="t"/>
            <a:pathLst>
              <a:path h="444100" w="309563">
                <a:moveTo>
                  <a:pt x="0" y="0"/>
                </a:moveTo>
                <a:lnTo>
                  <a:pt x="280988" y="4762"/>
                </a:lnTo>
                <a:lnTo>
                  <a:pt x="161925" y="171450"/>
                </a:lnTo>
                <a:lnTo>
                  <a:pt x="157163" y="357187"/>
                </a:lnTo>
                <a:lnTo>
                  <a:pt x="309563" y="347662"/>
                </a:lnTo>
                <a:lnTo>
                  <a:pt x="305801" y="441718"/>
                </a:lnTo>
                <a:lnTo>
                  <a:pt x="304896" y="441718"/>
                </a:lnTo>
                <a:lnTo>
                  <a:pt x="304800" y="444101"/>
                </a:lnTo>
                <a:lnTo>
                  <a:pt x="4763" y="444101"/>
                </a:lnTo>
                <a:lnTo>
                  <a:pt x="4739" y="441718"/>
                </a:lnTo>
                <a:lnTo>
                  <a:pt x="4508" y="441718"/>
                </a:lnTo>
                <a:lnTo>
                  <a:pt x="0" y="0"/>
                </a:lnTo>
                <a:close/>
              </a:path>
            </a:pathLst>
          </a:custGeom>
          <a:solidFill>
            <a:srgbClr val="2A3F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圆角矩形 7"/>
          <p:cNvSpPr/>
          <p:nvPr/>
        </p:nvSpPr>
        <p:spPr>
          <a:xfrm>
            <a:off x="2076450" y="2331983"/>
            <a:ext cx="4114800" cy="2468617"/>
          </a:xfrm>
          <a:prstGeom prst="roundRect">
            <a:avLst>
              <a:gd fmla="val 5092" name="adj"/>
            </a:avLst>
          </a:prstGeom>
          <a:solidFill>
            <a:srgbClr val="0C15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矩形 8"/>
          <p:cNvSpPr/>
          <p:nvPr/>
        </p:nvSpPr>
        <p:spPr>
          <a:xfrm>
            <a:off x="2209800" y="2476500"/>
            <a:ext cx="3810000" cy="2171700"/>
          </a:xfrm>
          <a:prstGeom prst="rect">
            <a:avLst/>
          </a:prstGeom>
          <a:solidFill>
            <a:srgbClr val="EB73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椭圆 13"/>
          <p:cNvSpPr/>
          <p:nvPr/>
        </p:nvSpPr>
        <p:spPr>
          <a:xfrm>
            <a:off x="3840218" y="2782204"/>
            <a:ext cx="646796" cy="646796"/>
          </a:xfrm>
          <a:prstGeom prst="ellipse">
            <a:avLst/>
          </a:prstGeom>
          <a:solidFill>
            <a:srgbClr val="EFC5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椭圆 12"/>
          <p:cNvSpPr/>
          <p:nvPr/>
        </p:nvSpPr>
        <p:spPr>
          <a:xfrm>
            <a:off x="3923562" y="2865548"/>
            <a:ext cx="480108" cy="48010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矩形 18"/>
          <p:cNvSpPr/>
          <p:nvPr/>
        </p:nvSpPr>
        <p:spPr>
          <a:xfrm>
            <a:off x="7468559" y="2583543"/>
            <a:ext cx="3402641" cy="2612572"/>
          </a:xfrm>
          <a:prstGeom prst="rect">
            <a:avLst/>
          </a:prstGeom>
          <a:solidFill>
            <a:srgbClr val="EB73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矩形 17"/>
          <p:cNvSpPr/>
          <p:nvPr/>
        </p:nvSpPr>
        <p:spPr>
          <a:xfrm>
            <a:off x="7300686" y="2159222"/>
            <a:ext cx="3715657" cy="537029"/>
          </a:xfrm>
          <a:prstGeom prst="rect">
            <a:avLst/>
          </a:prstGeom>
          <a:solidFill>
            <a:srgbClr val="E76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b="1" lang="zh-CN"/>
          </a:p>
        </p:txBody>
      </p:sp>
      <p:sp>
        <p:nvSpPr>
          <p:cNvPr id="17" name="文本框 16"/>
          <p:cNvSpPr txBox="1"/>
          <p:nvPr/>
        </p:nvSpPr>
        <p:spPr>
          <a:xfrm>
            <a:off x="4022825" y="2940012"/>
            <a:ext cx="281583" cy="331180"/>
          </a:xfrm>
          <a:custGeom>
            <a:rect b="b" l="l" r="r" t="t"/>
            <a:pathLst>
              <a:path h="331180" w="281583">
                <a:moveTo>
                  <a:pt x="249585" y="0"/>
                </a:moveTo>
                <a:lnTo>
                  <a:pt x="281583" y="0"/>
                </a:lnTo>
                <a:lnTo>
                  <a:pt x="150391" y="179189"/>
                </a:lnTo>
                <a:lnTo>
                  <a:pt x="150391" y="196788"/>
                </a:lnTo>
                <a:lnTo>
                  <a:pt x="263984" y="196788"/>
                </a:lnTo>
                <a:lnTo>
                  <a:pt x="263984" y="214387"/>
                </a:lnTo>
                <a:lnTo>
                  <a:pt x="150391" y="214387"/>
                </a:lnTo>
                <a:lnTo>
                  <a:pt x="150391" y="331180"/>
                </a:lnTo>
                <a:lnTo>
                  <a:pt x="126392" y="331180"/>
                </a:lnTo>
                <a:lnTo>
                  <a:pt x="126392" y="214387"/>
                </a:lnTo>
                <a:lnTo>
                  <a:pt x="14399" y="214387"/>
                </a:lnTo>
                <a:lnTo>
                  <a:pt x="14399" y="196788"/>
                </a:lnTo>
                <a:lnTo>
                  <a:pt x="126392" y="196788"/>
                </a:lnTo>
                <a:lnTo>
                  <a:pt x="126392" y="179189"/>
                </a:lnTo>
                <a:lnTo>
                  <a:pt x="0" y="1600"/>
                </a:lnTo>
                <a:lnTo>
                  <a:pt x="31998" y="1600"/>
                </a:lnTo>
                <a:lnTo>
                  <a:pt x="139191" y="155191"/>
                </a:lnTo>
                <a:close/>
              </a:path>
            </a:pathLst>
          </a:custGeom>
          <a:solidFill>
            <a:srgbClr val="EDD239"/>
          </a:solidFill>
          <a:ln>
            <a:noFill/>
          </a:ln>
          <a:effectLst/>
        </p:spPr>
        <p:txBody>
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 sz="3200">
              <a:latin charset="-122" panose="02000000000000000000" pitchFamily="2" typeface="方正正纤黑简体"/>
              <a:ea charset="-122" panose="02000000000000000000" pitchFamily="2" typeface="方正正纤黑简体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067176" y="4681990"/>
            <a:ext cx="192881" cy="92417"/>
          </a:xfrm>
          <a:prstGeom prst="rect">
            <a:avLst/>
          </a:prstGeom>
          <a:solidFill>
            <a:srgbClr val="E86B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任意多边形 6"/>
          <p:cNvSpPr/>
          <p:nvPr/>
        </p:nvSpPr>
        <p:spPr>
          <a:xfrm>
            <a:off x="2266950" y="1276350"/>
            <a:ext cx="3619500" cy="1055633"/>
          </a:xfrm>
          <a:custGeom>
            <a:gdLst>
              <a:gd fmla="*/ 400050 w 3619500" name="connsiteX0"/>
              <a:gd fmla="*/ 0 h 1055633" name="connsiteY0"/>
              <a:gd fmla="*/ 3219450 w 3619500" name="connsiteX1"/>
              <a:gd fmla="*/ 0 h 1055633" name="connsiteY1"/>
              <a:gd fmla="*/ 3619500 w 3619500" name="connsiteX2"/>
              <a:gd fmla="*/ 400050 h 1055633" name="connsiteY2"/>
              <a:gd fmla="*/ 3219450 w 3619500" name="connsiteX3"/>
              <a:gd fmla="*/ 800100 h 1055633" name="connsiteY3"/>
              <a:gd fmla="*/ 2191278 w 3619500" name="connsiteX4"/>
              <a:gd fmla="*/ 800100 h 1055633" name="connsiteY4"/>
              <a:gd fmla="*/ 1809750 w 3619500" name="connsiteX5"/>
              <a:gd fmla="*/ 1055633 h 1055633" name="connsiteY5"/>
              <a:gd fmla="*/ 1428222 w 3619500" name="connsiteX6"/>
              <a:gd fmla="*/ 800100 h 1055633" name="connsiteY6"/>
              <a:gd fmla="*/ 400050 w 3619500" name="connsiteX7"/>
              <a:gd fmla="*/ 800100 h 1055633" name="connsiteY7"/>
              <a:gd fmla="*/ 0 w 3619500" name="connsiteX8"/>
              <a:gd fmla="*/ 400050 h 1055633" name="connsiteY8"/>
              <a:gd fmla="*/ 400050 w 3619500" name="connsiteX9"/>
              <a:gd fmla="*/ 0 h 1055633" name="connsiteY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1055633" w="3619500">
                <a:moveTo>
                  <a:pt x="400050" y="0"/>
                </a:moveTo>
                <a:lnTo>
                  <a:pt x="3219450" y="0"/>
                </a:lnTo>
                <a:cubicBezTo>
                  <a:pt x="3440392" y="0"/>
                  <a:pt x="3619500" y="179108"/>
                  <a:pt x="3619500" y="400050"/>
                </a:cubicBezTo>
                <a:cubicBezTo>
                  <a:pt x="3619500" y="620992"/>
                  <a:pt x="3440392" y="800100"/>
                  <a:pt x="3219450" y="800100"/>
                </a:cubicBezTo>
                <a:lnTo>
                  <a:pt x="2191278" y="800100"/>
                </a:lnTo>
                <a:lnTo>
                  <a:pt x="1809750" y="1055633"/>
                </a:lnTo>
                <a:lnTo>
                  <a:pt x="1428222" y="800100"/>
                </a:lnTo>
                <a:lnTo>
                  <a:pt x="400050" y="800100"/>
                </a:lnTo>
                <a:cubicBezTo>
                  <a:pt x="179108" y="800100"/>
                  <a:pt x="0" y="620992"/>
                  <a:pt x="0" y="400050"/>
                </a:cubicBezTo>
                <a:cubicBezTo>
                  <a:pt x="0" y="179108"/>
                  <a:pt x="179108" y="0"/>
                  <a:pt x="400050" y="0"/>
                </a:cubicBezTo>
                <a:close/>
              </a:path>
            </a:pathLst>
          </a:custGeom>
          <a:solidFill>
            <a:srgbClr val="EC73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任意多边形 19"/>
          <p:cNvSpPr/>
          <p:nvPr/>
        </p:nvSpPr>
        <p:spPr>
          <a:xfrm>
            <a:off x="0" y="6267176"/>
            <a:ext cx="12192000" cy="676459"/>
          </a:xfrm>
          <a:custGeom>
            <a:gdLst>
              <a:gd fmla="*/ 7220257 w 12192000" name="connsiteX0"/>
              <a:gd fmla="*/ 26 h 1191792" name="connsiteY0"/>
              <a:gd fmla="*/ 8678754 w 12192000" name="connsiteX1"/>
              <a:gd fmla="*/ 678452 h 1191792" name="connsiteY1"/>
              <a:gd fmla="*/ 10105545 w 12192000" name="connsiteX2"/>
              <a:gd fmla="*/ 59020 h 1191792" name="connsiteY2"/>
              <a:gd fmla="*/ 11246977 w 12192000" name="connsiteX3"/>
              <a:gd fmla="*/ 678452 h 1191792" name="connsiteY3"/>
              <a:gd fmla="*/ 12145379 w 12192000" name="connsiteX4"/>
              <a:gd fmla="*/ 394286 h 1191792" name="connsiteY4"/>
              <a:gd fmla="*/ 12192000 w 12192000" name="connsiteX5"/>
              <a:gd fmla="*/ 375597 h 1191792" name="connsiteY5"/>
              <a:gd fmla="*/ 12192000 w 12192000" name="connsiteX6"/>
              <a:gd fmla="*/ 1140113 h 1191792" name="connsiteY6"/>
              <a:gd fmla="*/ 12092103 w 12192000" name="connsiteX7"/>
              <a:gd fmla="*/ 1144019 h 1191792" name="connsiteY7"/>
              <a:gd fmla="*/ 140356 w 12192000" name="connsiteX8"/>
              <a:gd fmla="*/ 1133277 h 1191792" name="connsiteY8"/>
              <a:gd fmla="*/ 0 w 12192000" name="connsiteX9"/>
              <a:gd fmla="*/ 1131230 h 1191792" name="connsiteY9"/>
              <a:gd fmla="*/ 0 w 12192000" name="connsiteX10"/>
              <a:gd fmla="*/ 382582 h 1191792" name="connsiteY10"/>
              <a:gd fmla="*/ 101396 w 12192000" name="connsiteX11"/>
              <a:gd fmla="*/ 313458 h 1191792" name="connsiteY11"/>
              <a:gd fmla="*/ 466780 w 12192000" name="connsiteX12"/>
              <a:gd fmla="*/ 177007 h 1191792" name="connsiteY12"/>
              <a:gd fmla="*/ 1322855 w 12192000" name="connsiteX13"/>
              <a:gd fmla="*/ 737445 h 1191792" name="connsiteY13"/>
              <a:gd fmla="*/ 2400874 w 12192000" name="connsiteX14"/>
              <a:gd fmla="*/ 383484 h 1191792" name="connsiteY14"/>
              <a:gd fmla="*/ 3637426 w 12192000" name="connsiteX15"/>
              <a:gd fmla="*/ 589961 h 1191792" name="connsiteY15"/>
              <a:gd fmla="*/ 4398382 w 12192000" name="connsiteX16"/>
              <a:gd fmla="*/ 177007 h 1191792" name="connsiteY16"/>
              <a:gd fmla="*/ 6173943 w 12192000" name="connsiteX17"/>
              <a:gd fmla="*/ 707949 h 1191792" name="connsiteY17"/>
              <a:gd fmla="*/ 7220257 w 12192000" name="connsiteX18"/>
              <a:gd fmla="*/ 26 h 1191792" name="connsiteY1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b="b" l="l" r="r" t="t"/>
            <a:pathLst>
              <a:path h="1191792" w="12192000">
                <a:moveTo>
                  <a:pt x="7220257" y="26"/>
                </a:moveTo>
                <a:cubicBezTo>
                  <a:pt x="7637725" y="-4890"/>
                  <a:pt x="8197872" y="668620"/>
                  <a:pt x="8678754" y="678452"/>
                </a:cubicBezTo>
                <a:cubicBezTo>
                  <a:pt x="9159635" y="688284"/>
                  <a:pt x="9677508" y="59020"/>
                  <a:pt x="10105545" y="59020"/>
                </a:cubicBezTo>
                <a:cubicBezTo>
                  <a:pt x="10533581" y="59020"/>
                  <a:pt x="10840078" y="639123"/>
                  <a:pt x="11246977" y="678452"/>
                </a:cubicBezTo>
                <a:cubicBezTo>
                  <a:pt x="11501290" y="703033"/>
                  <a:pt x="11858813" y="518294"/>
                  <a:pt x="12145379" y="394286"/>
                </a:cubicBezTo>
                <a:lnTo>
                  <a:pt x="12192000" y="375597"/>
                </a:lnTo>
                <a:lnTo>
                  <a:pt x="12192000" y="1140113"/>
                </a:lnTo>
                <a:lnTo>
                  <a:pt x="12092103" y="1144019"/>
                </a:lnTo>
                <a:cubicBezTo>
                  <a:pt x="9582556" y="1236247"/>
                  <a:pt x="2948162" y="1173606"/>
                  <a:pt x="140356" y="1133277"/>
                </a:cubicBezTo>
                <a:lnTo>
                  <a:pt x="0" y="1131230"/>
                </a:lnTo>
                <a:lnTo>
                  <a:pt x="0" y="382582"/>
                </a:lnTo>
                <a:lnTo>
                  <a:pt x="101396" y="313458"/>
                </a:lnTo>
                <a:cubicBezTo>
                  <a:pt x="227371" y="235309"/>
                  <a:pt x="349862" y="184381"/>
                  <a:pt x="466780" y="177007"/>
                </a:cubicBezTo>
                <a:cubicBezTo>
                  <a:pt x="778561" y="157343"/>
                  <a:pt x="1000506" y="703032"/>
                  <a:pt x="1322855" y="737445"/>
                </a:cubicBezTo>
                <a:cubicBezTo>
                  <a:pt x="1645204" y="771858"/>
                  <a:pt x="2015113" y="408065"/>
                  <a:pt x="2400874" y="383484"/>
                </a:cubicBezTo>
                <a:cubicBezTo>
                  <a:pt x="2786636" y="358903"/>
                  <a:pt x="3304508" y="624374"/>
                  <a:pt x="3637426" y="589961"/>
                </a:cubicBezTo>
                <a:cubicBezTo>
                  <a:pt x="3970344" y="555548"/>
                  <a:pt x="3975629" y="157342"/>
                  <a:pt x="4398382" y="177007"/>
                </a:cubicBezTo>
                <a:cubicBezTo>
                  <a:pt x="4821134" y="196672"/>
                  <a:pt x="5703631" y="737446"/>
                  <a:pt x="6173943" y="707949"/>
                </a:cubicBezTo>
                <a:cubicBezTo>
                  <a:pt x="6644255" y="678452"/>
                  <a:pt x="6802789" y="4942"/>
                  <a:pt x="7220257" y="26"/>
                </a:cubicBezTo>
                <a:close/>
              </a:path>
            </a:pathLst>
          </a:custGeom>
          <a:solidFill>
            <a:srgbClr val="EB73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5" name="文本框 34"/>
          <p:cNvSpPr txBox="1"/>
          <p:nvPr/>
        </p:nvSpPr>
        <p:spPr>
          <a:xfrm>
            <a:off x="2305050" y="3429000"/>
            <a:ext cx="3619500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5400">
                <a:solidFill>
                  <a:schemeClr val="bg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1,687,654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2157565" y="1335344"/>
            <a:ext cx="3848100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3600">
                <a:solidFill>
                  <a:schemeClr val="bg1"/>
                </a:solidFill>
              </a:rPr>
              <a:t>Income Amount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8052384" y="2104571"/>
            <a:ext cx="221225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3600">
                <a:solidFill>
                  <a:schemeClr val="bg1"/>
                </a:solidFill>
              </a:rPr>
              <a:t>Detail</a:t>
            </a:r>
          </a:p>
        </p:txBody>
      </p:sp>
      <p:grpSp>
        <p:nvGrpSpPr>
          <p:cNvPr id="42" name="组合 41"/>
          <p:cNvGrpSpPr/>
          <p:nvPr/>
        </p:nvGrpSpPr>
        <p:grpSpPr>
          <a:xfrm>
            <a:off x="7593705" y="2835231"/>
            <a:ext cx="3152349" cy="2080022"/>
            <a:chOff x="7650218" y="2709634"/>
            <a:chExt cx="3152349" cy="2080022"/>
          </a:xfrm>
        </p:grpSpPr>
        <p:sp>
          <p:nvSpPr>
            <p:cNvPr id="38" name="文本框 37"/>
            <p:cNvSpPr txBox="1"/>
            <p:nvPr/>
          </p:nvSpPr>
          <p:spPr>
            <a:xfrm>
              <a:off x="8167105" y="2709634"/>
              <a:ext cx="2005546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mtClean="0">
                  <a:solidFill>
                    <a:schemeClr val="bg1"/>
                  </a:solidFill>
                </a:rPr>
                <a:t>Title one</a:t>
              </a:r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7650217" y="2991746"/>
              <a:ext cx="3152349" cy="92354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altLang="zh-CN" lang="en-GB" smtClean="0" sz="1400">
                  <a:solidFill>
                    <a:schemeClr val="bg1">
                      <a:lumMod val="75000"/>
                    </a:schemeClr>
                  </a:solidFill>
                  <a:latin charset="0" panose="020b0604020202020204" pitchFamily="34" typeface="Arial"/>
                  <a:cs charset="0" panose="020b0604020202020204" pitchFamily="34" typeface="Arial"/>
                </a:rPr>
                <a:t>Maecenas porttitor congue massa. Fusce posuere, Maecenas portico cangue masa. Fuse </a:t>
              </a:r>
            </a:p>
          </p:txBody>
        </p:sp>
        <p:sp>
          <p:nvSpPr>
            <p:cNvPr id="40" name="文本框 39"/>
            <p:cNvSpPr txBox="1"/>
            <p:nvPr/>
          </p:nvSpPr>
          <p:spPr>
            <a:xfrm>
              <a:off x="8167105" y="3855204"/>
              <a:ext cx="2005546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mtClean="0">
                  <a:solidFill>
                    <a:schemeClr val="bg1"/>
                  </a:solidFill>
                </a:rPr>
                <a:t>Title one</a:t>
              </a:r>
            </a:p>
          </p:txBody>
        </p:sp>
        <p:sp>
          <p:nvSpPr>
            <p:cNvPr id="41" name="文本框 40"/>
            <p:cNvSpPr txBox="1"/>
            <p:nvPr/>
          </p:nvSpPr>
          <p:spPr>
            <a:xfrm>
              <a:off x="7650217" y="4166344"/>
              <a:ext cx="3152349" cy="646176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altLang="zh-CN" lang="en-GB" smtClean="0" sz="1400">
                  <a:solidFill>
                    <a:schemeClr val="bg1">
                      <a:lumMod val="75000"/>
                    </a:schemeClr>
                  </a:solidFill>
                  <a:latin charset="0" panose="020b0604020202020204" pitchFamily="34" typeface="Arial"/>
                  <a:cs charset="0" panose="020b0604020202020204" pitchFamily="34" typeface="Arial"/>
                </a:rPr>
                <a:t>Maecenas porttitor congue massa. Fuse poseur</a:t>
              </a:r>
            </a:p>
          </p:txBody>
        </p:sp>
      </p:grpSp>
    </p:spTree>
    <p:extLst>
      <p:ext uri="{BB962C8B-B14F-4D97-AF65-F5344CB8AC3E}">
        <p14:creationId val="471286477"/>
      </p:ext>
    </p:extLst>
  </p:cSld>
  <p:clrMapOvr>
    <a:masterClrMapping/>
  </p:clrMapOvr>
  <p:transition/>
  <p:timing/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EF88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矩形 7"/>
          <p:cNvSpPr/>
          <p:nvPr/>
        </p:nvSpPr>
        <p:spPr>
          <a:xfrm>
            <a:off x="2222695" y="1252025"/>
            <a:ext cx="3418450" cy="4065563"/>
          </a:xfrm>
          <a:prstGeom prst="rect">
            <a:avLst/>
          </a:prstGeom>
          <a:solidFill>
            <a:srgbClr val="EB73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十角星 5"/>
          <p:cNvSpPr/>
          <p:nvPr/>
        </p:nvSpPr>
        <p:spPr>
          <a:xfrm>
            <a:off x="3065314" y="813658"/>
            <a:ext cx="1653666" cy="1648188"/>
          </a:xfrm>
          <a:custGeom>
            <a:gdLst>
              <a:gd fmla="*/ 2803 w 1653666" name="connsiteX0"/>
              <a:gd fmla="*/ 569432 h 1648188" name="connsiteY0"/>
              <a:gd fmla="*/ 230571 w 1653666" name="connsiteX1"/>
              <a:gd fmla="*/ 412039 h 1648188" name="connsiteY1"/>
              <a:gd fmla="*/ 317577 w 1653666" name="connsiteX2"/>
              <a:gd fmla="*/ 157385 h 1648188" name="connsiteY2"/>
              <a:gd fmla="*/ 599120 w 1653666" name="connsiteX3"/>
              <a:gd fmla="*/ 157378 h 1648188" name="connsiteY3"/>
              <a:gd fmla="*/ 826898 w 1653666" name="connsiteX4"/>
              <a:gd fmla="*/ 0 h 1648188" name="connsiteY4"/>
              <a:gd fmla="*/ 1054676 w 1653666" name="connsiteX5"/>
              <a:gd fmla="*/ 157378 h 1648188" name="connsiteY5"/>
              <a:gd fmla="*/ 1336219 w 1653666" name="connsiteX6"/>
              <a:gd fmla="*/ 157385 h 1648188" name="connsiteY6"/>
              <a:gd fmla="*/ 1423225 w 1653666" name="connsiteX7"/>
              <a:gd fmla="*/ 412039 h 1648188" name="connsiteY7"/>
              <a:gd fmla="*/ 1650993 w 1653666" name="connsiteX8"/>
              <a:gd fmla="*/ 569432 h 1648188" name="connsiteY8"/>
              <a:gd fmla="*/ 1563996 w 1653666" name="connsiteX9"/>
              <a:gd fmla="*/ 824094 h 1648188" name="connsiteY9"/>
              <a:gd fmla="*/ 1650993 w 1653666" name="connsiteX10"/>
              <a:gd fmla="*/ 1078756 h 1648188" name="connsiteY10"/>
              <a:gd fmla="*/ 1423225 w 1653666" name="connsiteX11"/>
              <a:gd fmla="*/ 1236149 h 1648188" name="connsiteY11"/>
              <a:gd fmla="*/ 1336219 w 1653666" name="connsiteX12"/>
              <a:gd fmla="*/ 1490803 h 1648188" name="connsiteY12"/>
              <a:gd fmla="*/ 1054676 w 1653666" name="connsiteX13"/>
              <a:gd fmla="*/ 1490810 h 1648188" name="connsiteY13"/>
              <a:gd fmla="*/ 826898 w 1653666" name="connsiteX14"/>
              <a:gd fmla="*/ 1648188 h 1648188" name="connsiteY14"/>
              <a:gd fmla="*/ 599120 w 1653666" name="connsiteX15"/>
              <a:gd fmla="*/ 1490810 h 1648188" name="connsiteY15"/>
              <a:gd fmla="*/ 317577 w 1653666" name="connsiteX16"/>
              <a:gd fmla="*/ 1490803 h 1648188" name="connsiteY16"/>
              <a:gd fmla="*/ 230571 w 1653666" name="connsiteX17"/>
              <a:gd fmla="*/ 1236149 h 1648188" name="connsiteY17"/>
              <a:gd fmla="*/ 2803 w 1653666" name="connsiteX18"/>
              <a:gd fmla="*/ 1078756 h 1648188" name="connsiteY18"/>
              <a:gd fmla="*/ 89800 w 1653666" name="connsiteX19"/>
              <a:gd fmla="*/ 824094 h 1648188" name="connsiteY19"/>
              <a:gd fmla="*/ 2803 w 1653666" name="connsiteX20"/>
              <a:gd fmla="*/ 569432 h 1648188" name="connsiteY2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b="b" l="l" r="r" t="t"/>
            <a:pathLst>
              <a:path h="1648188" w="1653666">
                <a:moveTo>
                  <a:pt x="2803" y="569432"/>
                </a:moveTo>
                <a:cubicBezTo>
                  <a:pt x="-26196" y="484545"/>
                  <a:pt x="178109" y="480713"/>
                  <a:pt x="230571" y="412039"/>
                </a:cubicBezTo>
                <a:cubicBezTo>
                  <a:pt x="283033" y="343365"/>
                  <a:pt x="223729" y="157387"/>
                  <a:pt x="317577" y="157385"/>
                </a:cubicBezTo>
                <a:lnTo>
                  <a:pt x="599120" y="157378"/>
                </a:lnTo>
                <a:cubicBezTo>
                  <a:pt x="692968" y="157376"/>
                  <a:pt x="750972" y="0"/>
                  <a:pt x="826898" y="0"/>
                </a:cubicBezTo>
                <a:cubicBezTo>
                  <a:pt x="902824" y="0"/>
                  <a:pt x="960828" y="157376"/>
                  <a:pt x="1054676" y="157378"/>
                </a:cubicBezTo>
                <a:lnTo>
                  <a:pt x="1336219" y="157385"/>
                </a:lnTo>
                <a:cubicBezTo>
                  <a:pt x="1397644" y="199828"/>
                  <a:pt x="1347302" y="359575"/>
                  <a:pt x="1423225" y="412039"/>
                </a:cubicBezTo>
                <a:lnTo>
                  <a:pt x="1650993" y="569432"/>
                </a:lnTo>
                <a:cubicBezTo>
                  <a:pt x="1674455" y="638108"/>
                  <a:pt x="1534997" y="739207"/>
                  <a:pt x="1563996" y="824094"/>
                </a:cubicBezTo>
                <a:lnTo>
                  <a:pt x="1650993" y="1078756"/>
                </a:lnTo>
                <a:cubicBezTo>
                  <a:pt x="1627531" y="1147432"/>
                  <a:pt x="1452227" y="1151264"/>
                  <a:pt x="1423225" y="1236149"/>
                </a:cubicBezTo>
                <a:lnTo>
                  <a:pt x="1336219" y="1490803"/>
                </a:lnTo>
                <a:cubicBezTo>
                  <a:pt x="1274794" y="1533246"/>
                  <a:pt x="1130602" y="1438351"/>
                  <a:pt x="1054676" y="1490810"/>
                </a:cubicBezTo>
                <a:lnTo>
                  <a:pt x="826898" y="1648188"/>
                </a:lnTo>
                <a:cubicBezTo>
                  <a:pt x="750972" y="1648188"/>
                  <a:pt x="692968" y="1490812"/>
                  <a:pt x="599120" y="1490810"/>
                </a:cubicBezTo>
                <a:lnTo>
                  <a:pt x="317577" y="1490803"/>
                </a:lnTo>
                <a:cubicBezTo>
                  <a:pt x="256152" y="1448360"/>
                  <a:pt x="306494" y="1288613"/>
                  <a:pt x="230571" y="1236149"/>
                </a:cubicBezTo>
                <a:lnTo>
                  <a:pt x="2803" y="1078756"/>
                </a:lnTo>
                <a:cubicBezTo>
                  <a:pt x="-20659" y="1010080"/>
                  <a:pt x="118799" y="908981"/>
                  <a:pt x="89800" y="824094"/>
                </a:cubicBezTo>
                <a:lnTo>
                  <a:pt x="2803" y="569432"/>
                </a:lnTo>
                <a:close/>
              </a:path>
            </a:pathLst>
          </a:custGeom>
          <a:solidFill>
            <a:srgbClr val="EED3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椭圆 6"/>
          <p:cNvSpPr/>
          <p:nvPr/>
        </p:nvSpPr>
        <p:spPr>
          <a:xfrm>
            <a:off x="3371642" y="1103179"/>
            <a:ext cx="1041010" cy="1041010"/>
          </a:xfrm>
          <a:prstGeom prst="ellipse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饼形 11"/>
          <p:cNvSpPr/>
          <p:nvPr/>
        </p:nvSpPr>
        <p:spPr>
          <a:xfrm rot="13420523">
            <a:off x="7941768" y="1899139"/>
            <a:ext cx="1856936" cy="1856936"/>
          </a:xfrm>
          <a:prstGeom prst="pie">
            <a:avLst>
              <a:gd fmla="val 16218545" name="adj1"/>
              <a:gd fmla="val 21587930" name="adj2"/>
            </a:avLst>
          </a:prstGeom>
          <a:solidFill>
            <a:srgbClr val="F4DB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9" name="饼形 8"/>
          <p:cNvSpPr/>
          <p:nvPr/>
        </p:nvSpPr>
        <p:spPr>
          <a:xfrm rot="13420523">
            <a:off x="8060172" y="1899139"/>
            <a:ext cx="1856936" cy="1856936"/>
          </a:xfrm>
          <a:prstGeom prst="pie">
            <a:avLst/>
          </a:prstGeom>
          <a:solidFill>
            <a:srgbClr val="E76B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26" name="任意多边形 25"/>
          <p:cNvSpPr/>
          <p:nvPr/>
        </p:nvSpPr>
        <p:spPr>
          <a:xfrm>
            <a:off x="-16474" y="5429822"/>
            <a:ext cx="12192000" cy="1428179"/>
          </a:xfrm>
          <a:custGeom>
            <a:gdLst>
              <a:gd fmla="*/ 7220257 w 12192000" name="connsiteX0"/>
              <a:gd fmla="*/ 42 h 1428179" name="connsiteY0"/>
              <a:gd fmla="*/ 8678754 w 12192000" name="connsiteX1"/>
              <a:gd fmla="*/ 1083567 h 1428179" name="connsiteY1"/>
              <a:gd fmla="*/ 10105545 w 12192000" name="connsiteX2"/>
              <a:gd fmla="*/ 94262 h 1428179" name="connsiteY2"/>
              <a:gd fmla="*/ 11246977 w 12192000" name="connsiteX3"/>
              <a:gd fmla="*/ 1083567 h 1428179" name="connsiteY3"/>
              <a:gd fmla="*/ 12145379 w 12192000" name="connsiteX4"/>
              <a:gd fmla="*/ 629721 h 1428179" name="connsiteY4"/>
              <a:gd fmla="*/ 12192000 w 12192000" name="connsiteX5"/>
              <a:gd fmla="*/ 599872 h 1428179" name="connsiteY5"/>
              <a:gd fmla="*/ 12192000 w 12192000" name="connsiteX6"/>
              <a:gd fmla="*/ 1428179 h 1428179" name="connsiteY6"/>
              <a:gd fmla="*/ 0 w 12192000" name="connsiteX7"/>
              <a:gd fmla="*/ 1428179 h 1428179" name="connsiteY7"/>
              <a:gd fmla="*/ 0 w 12192000" name="connsiteX8"/>
              <a:gd fmla="*/ 611028 h 1428179" name="connsiteY8"/>
              <a:gd fmla="*/ 101396 w 12192000" name="connsiteX9"/>
              <a:gd fmla="*/ 500629 h 1428179" name="connsiteY9"/>
              <a:gd fmla="*/ 466780 w 12192000" name="connsiteX10"/>
              <a:gd fmla="*/ 282701 h 1428179" name="connsiteY10"/>
              <a:gd fmla="*/ 1322855 w 12192000" name="connsiteX11"/>
              <a:gd fmla="*/ 1177785 h 1428179" name="connsiteY11"/>
              <a:gd fmla="*/ 2400874 w 12192000" name="connsiteX12"/>
              <a:gd fmla="*/ 612469 h 1428179" name="connsiteY12"/>
              <a:gd fmla="*/ 3637426 w 12192000" name="connsiteX13"/>
              <a:gd fmla="*/ 942236 h 1428179" name="connsiteY13"/>
              <a:gd fmla="*/ 4398382 w 12192000" name="connsiteX14"/>
              <a:gd fmla="*/ 282701 h 1428179" name="connsiteY14"/>
              <a:gd fmla="*/ 6173943 w 12192000" name="connsiteX15"/>
              <a:gd fmla="*/ 1130677 h 1428179" name="connsiteY15"/>
              <a:gd fmla="*/ 7220257 w 12192000" name="connsiteX16"/>
              <a:gd fmla="*/ 42 h 1428179" name="connsiteY1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b="b" l="l" r="r" t="t"/>
            <a:pathLst>
              <a:path h="1428179" w="12192000">
                <a:moveTo>
                  <a:pt x="7220257" y="42"/>
                </a:moveTo>
                <a:cubicBezTo>
                  <a:pt x="7637725" y="-7810"/>
                  <a:pt x="8197872" y="1067864"/>
                  <a:pt x="8678754" y="1083567"/>
                </a:cubicBezTo>
                <a:cubicBezTo>
                  <a:pt x="9159635" y="1099270"/>
                  <a:pt x="9677508" y="94262"/>
                  <a:pt x="10105545" y="94262"/>
                </a:cubicBezTo>
                <a:cubicBezTo>
                  <a:pt x="10533581" y="94262"/>
                  <a:pt x="10840078" y="1020754"/>
                  <a:pt x="11246977" y="1083567"/>
                </a:cubicBezTo>
                <a:cubicBezTo>
                  <a:pt x="11501290" y="1122825"/>
                  <a:pt x="11858813" y="827776"/>
                  <a:pt x="12145379" y="629721"/>
                </a:cubicBezTo>
                <a:lnTo>
                  <a:pt x="12192000" y="599872"/>
                </a:lnTo>
                <a:lnTo>
                  <a:pt x="12192000" y="1428179"/>
                </a:lnTo>
                <a:lnTo>
                  <a:pt x="0" y="1428179"/>
                </a:lnTo>
                <a:lnTo>
                  <a:pt x="0" y="611028"/>
                </a:lnTo>
                <a:lnTo>
                  <a:pt x="101396" y="500629"/>
                </a:lnTo>
                <a:cubicBezTo>
                  <a:pt x="227371" y="375816"/>
                  <a:pt x="349862" y="294478"/>
                  <a:pt x="466780" y="282701"/>
                </a:cubicBezTo>
                <a:cubicBezTo>
                  <a:pt x="778561" y="251295"/>
                  <a:pt x="1000506" y="1122824"/>
                  <a:pt x="1322855" y="1177785"/>
                </a:cubicBezTo>
                <a:cubicBezTo>
                  <a:pt x="1645204" y="1232747"/>
                  <a:pt x="2015113" y="651727"/>
                  <a:pt x="2400874" y="612469"/>
                </a:cubicBezTo>
                <a:cubicBezTo>
                  <a:pt x="2786636" y="573210"/>
                  <a:pt x="3304508" y="997198"/>
                  <a:pt x="3637426" y="942236"/>
                </a:cubicBezTo>
                <a:cubicBezTo>
                  <a:pt x="3970344" y="887275"/>
                  <a:pt x="3975629" y="251294"/>
                  <a:pt x="4398382" y="282701"/>
                </a:cubicBezTo>
                <a:cubicBezTo>
                  <a:pt x="4821134" y="314108"/>
                  <a:pt x="5703631" y="1177787"/>
                  <a:pt x="6173943" y="1130677"/>
                </a:cubicBezTo>
                <a:cubicBezTo>
                  <a:pt x="6644255" y="1083567"/>
                  <a:pt x="6802789" y="7893"/>
                  <a:pt x="7220257" y="42"/>
                </a:cubicBezTo>
                <a:close/>
              </a:path>
            </a:pathLst>
          </a:custGeom>
          <a:solidFill>
            <a:srgbClr val="EB73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15" name="文本框 14"/>
          <p:cNvSpPr txBox="1"/>
          <p:nvPr/>
        </p:nvSpPr>
        <p:spPr>
          <a:xfrm>
            <a:off x="3697997" y="1274479"/>
            <a:ext cx="312100" cy="726546"/>
          </a:xfrm>
          <a:custGeom>
            <a:rect b="b" l="l" r="r" t="t"/>
            <a:pathLst>
              <a:path h="942379" w="404813">
                <a:moveTo>
                  <a:pt x="282178" y="0"/>
                </a:moveTo>
                <a:lnTo>
                  <a:pt x="404813" y="0"/>
                </a:lnTo>
                <a:lnTo>
                  <a:pt x="404813" y="942380"/>
                </a:lnTo>
                <a:lnTo>
                  <a:pt x="211336" y="942380"/>
                </a:lnTo>
                <a:lnTo>
                  <a:pt x="211336" y="216694"/>
                </a:lnTo>
                <a:cubicBezTo>
                  <a:pt x="187524" y="237332"/>
                  <a:pt x="154980" y="255886"/>
                  <a:pt x="113705" y="272356"/>
                </a:cubicBezTo>
                <a:cubicBezTo>
                  <a:pt x="72430" y="288826"/>
                  <a:pt x="34528" y="299046"/>
                  <a:pt x="0" y="303014"/>
                </a:cubicBezTo>
                <a:lnTo>
                  <a:pt x="0" y="138113"/>
                </a:lnTo>
                <a:cubicBezTo>
                  <a:pt x="108744" y="106363"/>
                  <a:pt x="202803" y="60325"/>
                  <a:pt x="282178" y="0"/>
                </a:cubicBezTo>
                <a:close/>
              </a:path>
            </a:pathLst>
          </a:custGeom>
          <a:solidFill>
            <a:srgbClr val="EED31B"/>
          </a:solidFill>
          <a:ln>
            <a:noFill/>
          </a:ln>
          <a:effectLst/>
        </p:spPr>
        <p:txBody>
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endParaRPr altLang="en-US" b="1" lang="zh-CN" sz="9600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2743200" y="2650625"/>
            <a:ext cx="2418735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400">
                <a:solidFill>
                  <a:schemeClr val="bg1"/>
                </a:solidFill>
                <a:latin charset="0" panose="02010503020202060003" pitchFamily="2" typeface="Dosis"/>
              </a:rPr>
              <a:t>Gerievieve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433922" y="3804774"/>
            <a:ext cx="3152349" cy="92354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zh-CN" lang="en-GB" smtClean="0" sz="1400">
                <a:solidFill>
                  <a:schemeClr val="bg1">
                    <a:lumMod val="8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Maecenas porttitor congue massa. Fusce posuere, Maecenas portico cangue masa. Fuse 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2743200" y="3029986"/>
            <a:ext cx="2418735" cy="64617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zh-CN" lang="en-GB" sz="1400">
                <a:solidFill>
                  <a:schemeClr val="bg1">
                    <a:lumMod val="8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Maecenas portico cangue masa. Fuse</a:t>
            </a:r>
          </a:p>
        </p:txBody>
      </p:sp>
      <p:sp>
        <p:nvSpPr>
          <p:cNvPr id="22" name="Freeform 5"/>
          <p:cNvSpPr/>
          <p:nvPr/>
        </p:nvSpPr>
        <p:spPr bwMode="auto">
          <a:xfrm>
            <a:off x="3211055" y="4750663"/>
            <a:ext cx="321174" cy="322434"/>
          </a:xfrm>
          <a:custGeom>
            <a:gdLst>
              <a:gd fmla="*/ 733 w 800" name="T0"/>
              <a:gd fmla="*/ 623 h 800" name="T1"/>
              <a:gd fmla="*/ 557 w 800" name="T2"/>
              <a:gd fmla="*/ 554 h 800" name="T3"/>
              <a:gd fmla="*/ 510 w 800" name="T4"/>
              <a:gd fmla="*/ 528 h 800" name="T5"/>
              <a:gd fmla="*/ 510 w 800" name="T6"/>
              <a:gd fmla="*/ 475 h 800" name="T7"/>
              <a:gd fmla="*/ 608 w 800" name="T8"/>
              <a:gd fmla="*/ 257 h 800" name="T9"/>
              <a:gd fmla="*/ 399 w 800" name="T10"/>
              <a:gd fmla="*/ 0 h 800" name="T11"/>
              <a:gd fmla="*/ 191 w 800" name="T12"/>
              <a:gd fmla="*/ 257 h 800" name="T13"/>
              <a:gd fmla="*/ 281 w 800" name="T14"/>
              <a:gd fmla="*/ 469 h 800" name="T15"/>
              <a:gd fmla="*/ 281 w 800" name="T16"/>
              <a:gd fmla="*/ 526 h 800" name="T17"/>
              <a:gd fmla="*/ 226 w 800" name="T18"/>
              <a:gd fmla="*/ 553 h 800" name="T19"/>
              <a:gd fmla="*/ 67 w 800" name="T20"/>
              <a:gd fmla="*/ 624 h 800" name="T21"/>
              <a:gd fmla="*/ 0 w 800" name="T22"/>
              <a:gd fmla="*/ 712 h 800" name="T23"/>
              <a:gd fmla="*/ 0 w 800" name="T24"/>
              <a:gd fmla="*/ 730 h 800" name="T25"/>
              <a:gd fmla="*/ 79 w 800" name="T26"/>
              <a:gd fmla="*/ 800 h 800" name="T27"/>
              <a:gd fmla="*/ 346 w 800" name="T28"/>
              <a:gd fmla="*/ 800 h 800" name="T29"/>
              <a:gd fmla="*/ 437 w 800" name="T30"/>
              <a:gd fmla="*/ 800 h 800" name="T31"/>
              <a:gd fmla="*/ 721 w 800" name="T32"/>
              <a:gd fmla="*/ 800 h 800" name="T33"/>
              <a:gd fmla="*/ 800 w 800" name="T34"/>
              <a:gd fmla="*/ 730 h 800" name="T35"/>
              <a:gd fmla="*/ 800 w 800" name="T36"/>
              <a:gd fmla="*/ 712 h 800" name="T37"/>
              <a:gd fmla="*/ 733 w 800" name="T38"/>
              <a:gd fmla="*/ 623 h 800" name="T3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b="b" l="0" r="r" t="0"/>
            <a:pathLst>
              <a:path h="800" w="800">
                <a:moveTo>
                  <a:pt x="733" y="623"/>
                </a:moveTo>
                <a:cubicBezTo>
                  <a:pt x="557" y="554"/>
                  <a:pt x="557" y="554"/>
                  <a:pt x="557" y="554"/>
                </a:cubicBezTo>
                <a:cubicBezTo>
                  <a:pt x="557" y="554"/>
                  <a:pt x="523" y="541"/>
                  <a:pt x="510" y="528"/>
                </a:cubicBezTo>
                <a:cubicBezTo>
                  <a:pt x="502" y="520"/>
                  <a:pt x="502" y="500"/>
                  <a:pt x="510" y="475"/>
                </a:cubicBezTo>
                <a:cubicBezTo>
                  <a:pt x="517" y="450"/>
                  <a:pt x="608" y="349"/>
                  <a:pt x="608" y="257"/>
                </a:cubicBezTo>
                <a:cubicBezTo>
                  <a:pt x="608" y="115"/>
                  <a:pt x="514" y="0"/>
                  <a:pt x="399" y="0"/>
                </a:cubicBezTo>
                <a:cubicBezTo>
                  <a:pt x="284" y="0"/>
                  <a:pt x="191" y="115"/>
                  <a:pt x="191" y="257"/>
                </a:cubicBezTo>
                <a:cubicBezTo>
                  <a:pt x="191" y="345"/>
                  <a:pt x="271" y="450"/>
                  <a:pt x="281" y="469"/>
                </a:cubicBezTo>
                <a:cubicBezTo>
                  <a:pt x="291" y="488"/>
                  <a:pt x="289" y="517"/>
                  <a:pt x="281" y="526"/>
                </a:cubicBezTo>
                <a:cubicBezTo>
                  <a:pt x="269" y="539"/>
                  <a:pt x="226" y="553"/>
                  <a:pt x="226" y="553"/>
                </a:cubicBezTo>
                <a:cubicBezTo>
                  <a:pt x="67" y="624"/>
                  <a:pt x="67" y="624"/>
                  <a:pt x="67" y="624"/>
                </a:cubicBezTo>
                <a:cubicBezTo>
                  <a:pt x="30" y="637"/>
                  <a:pt x="0" y="672"/>
                  <a:pt x="0" y="712"/>
                </a:cubicBezTo>
                <a:cubicBezTo>
                  <a:pt x="0" y="730"/>
                  <a:pt x="0" y="730"/>
                  <a:pt x="0" y="730"/>
                </a:cubicBezTo>
                <a:cubicBezTo>
                  <a:pt x="0" y="774"/>
                  <a:pt x="35" y="800"/>
                  <a:pt x="79" y="800"/>
                </a:cubicBezTo>
                <a:cubicBezTo>
                  <a:pt x="346" y="800"/>
                  <a:pt x="346" y="800"/>
                  <a:pt x="346" y="800"/>
                </a:cubicBezTo>
                <a:cubicBezTo>
                  <a:pt x="437" y="800"/>
                  <a:pt x="437" y="800"/>
                  <a:pt x="437" y="800"/>
                </a:cubicBezTo>
                <a:cubicBezTo>
                  <a:pt x="721" y="800"/>
                  <a:pt x="721" y="800"/>
                  <a:pt x="721" y="800"/>
                </a:cubicBezTo>
                <a:cubicBezTo>
                  <a:pt x="765" y="800"/>
                  <a:pt x="800" y="774"/>
                  <a:pt x="800" y="730"/>
                </a:cubicBezTo>
                <a:cubicBezTo>
                  <a:pt x="800" y="712"/>
                  <a:pt x="800" y="712"/>
                  <a:pt x="800" y="712"/>
                </a:cubicBezTo>
                <a:cubicBezTo>
                  <a:pt x="800" y="672"/>
                  <a:pt x="770" y="636"/>
                  <a:pt x="733" y="623"/>
                </a:cubicBezTo>
                <a:close/>
              </a:path>
            </a:pathLst>
          </a:custGeom>
          <a:solidFill>
            <a:srgbClr val="061339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3" name="任意多边形 22"/>
          <p:cNvSpPr/>
          <p:nvPr/>
        </p:nvSpPr>
        <p:spPr>
          <a:xfrm>
            <a:off x="4080790" y="4794502"/>
            <a:ext cx="732510" cy="250444"/>
          </a:xfrm>
          <a:custGeom>
            <a:gdLst>
              <a:gd fmla="*/ 0 w 988956" name="connsiteX0"/>
              <a:gd fmla="*/ 120371 h 338122" name="connsiteY0"/>
              <a:gd fmla="*/ 177800 w 988956" name="connsiteX1"/>
              <a:gd fmla="*/ 6071 h 338122" name="connsiteY1"/>
              <a:gd fmla="*/ 431800 w 988956" name="connsiteX2"/>
              <a:gd fmla="*/ 285471 h 338122" name="connsiteY2"/>
              <a:gd fmla="*/ 139700 w 988956" name="connsiteX3"/>
              <a:gd fmla="*/ 234671 h 338122" name="connsiteY3"/>
              <a:gd fmla="*/ 406400 w 988956" name="connsiteX4"/>
              <a:gd fmla="*/ 18771 h 338122" name="connsiteY4"/>
              <a:gd fmla="*/ 596900 w 988956" name="connsiteX5"/>
              <a:gd fmla="*/ 310871 h 338122" name="connsiteY5"/>
              <a:gd fmla="*/ 469900 w 988956" name="connsiteX6"/>
              <a:gd fmla="*/ 298171 h 338122" name="connsiteY6"/>
              <a:gd fmla="*/ 825500 w 988956" name="connsiteX7"/>
              <a:gd fmla="*/ 69571 h 338122" name="connsiteY7"/>
              <a:gd fmla="*/ 977900 w 988956" name="connsiteX8"/>
              <a:gd fmla="*/ 171171 h 338122" name="connsiteY8"/>
              <a:gd fmla="*/ 965200 w 988956" name="connsiteX9"/>
              <a:gd fmla="*/ 196571 h 338122" name="connsiteY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338122" w="988955">
                <a:moveTo>
                  <a:pt x="0" y="120371"/>
                </a:moveTo>
                <a:cubicBezTo>
                  <a:pt x="52916" y="49462"/>
                  <a:pt x="105833" y="-21446"/>
                  <a:pt x="177800" y="6071"/>
                </a:cubicBezTo>
                <a:cubicBezTo>
                  <a:pt x="249767" y="33588"/>
                  <a:pt x="438150" y="247371"/>
                  <a:pt x="431800" y="285471"/>
                </a:cubicBezTo>
                <a:cubicBezTo>
                  <a:pt x="425450" y="323571"/>
                  <a:pt x="143933" y="279121"/>
                  <a:pt x="139700" y="234671"/>
                </a:cubicBezTo>
                <a:cubicBezTo>
                  <a:pt x="135467" y="190221"/>
                  <a:pt x="330200" y="6071"/>
                  <a:pt x="406400" y="18771"/>
                </a:cubicBezTo>
                <a:cubicBezTo>
                  <a:pt x="482600" y="31471"/>
                  <a:pt x="586317" y="264304"/>
                  <a:pt x="596900" y="310871"/>
                </a:cubicBezTo>
                <a:cubicBezTo>
                  <a:pt x="607483" y="357438"/>
                  <a:pt x="431800" y="338388"/>
                  <a:pt x="469900" y="298171"/>
                </a:cubicBezTo>
                <a:cubicBezTo>
                  <a:pt x="508000" y="257954"/>
                  <a:pt x="740833" y="90738"/>
                  <a:pt x="825500" y="69571"/>
                </a:cubicBezTo>
                <a:cubicBezTo>
                  <a:pt x="910167" y="48404"/>
                  <a:pt x="954617" y="150004"/>
                  <a:pt x="977900" y="171171"/>
                </a:cubicBezTo>
                <a:cubicBezTo>
                  <a:pt x="1001183" y="192338"/>
                  <a:pt x="983191" y="194454"/>
                  <a:pt x="965200" y="196571"/>
                </a:cubicBezTo>
              </a:path>
            </a:pathLst>
          </a:custGeom>
          <a:noFill/>
          <a:ln>
            <a:solidFill>
              <a:srgbClr val="0613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7" name="文本框 26"/>
          <p:cNvSpPr txBox="1"/>
          <p:nvPr/>
        </p:nvSpPr>
        <p:spPr>
          <a:xfrm>
            <a:off x="7078325" y="2685464"/>
            <a:ext cx="1061884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27%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9968921" y="2558291"/>
            <a:ext cx="1472632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73%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6535727" y="3993011"/>
            <a:ext cx="4905828" cy="64617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zh-CN" lang="en-GB" smtClean="0" sz="1400">
                <a:solidFill>
                  <a:schemeClr val="bg1">
                    <a:lumMod val="8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Maecenas porttitor congue massa. Fusce posuere, Maecenas portico cangue masa. Fuse </a:t>
            </a:r>
          </a:p>
        </p:txBody>
      </p:sp>
    </p:spTree>
    <p:extLst>
      <p:ext uri="{BB962C8B-B14F-4D97-AF65-F5344CB8AC3E}">
        <p14:creationId val="705098282"/>
      </p:ext>
    </p:extLst>
  </p:cSld>
  <p:clrMapOvr>
    <a:masterClrMapping/>
  </p:clrMapOvr>
  <p:transition/>
  <p:timing/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EF88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圆角矩形 5"/>
          <p:cNvSpPr/>
          <p:nvPr/>
        </p:nvSpPr>
        <p:spPr>
          <a:xfrm>
            <a:off x="2667000" y="1104900"/>
            <a:ext cx="2705100" cy="4171950"/>
          </a:xfrm>
          <a:prstGeom prst="roundRect">
            <a:avLst/>
          </a:prstGeom>
          <a:solidFill>
            <a:srgbClr val="0C16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矩形 10"/>
          <p:cNvSpPr/>
          <p:nvPr/>
        </p:nvSpPr>
        <p:spPr>
          <a:xfrm>
            <a:off x="2743200" y="1465943"/>
            <a:ext cx="2525486" cy="3439886"/>
          </a:xfrm>
          <a:prstGeom prst="rect">
            <a:avLst/>
          </a:prstGeom>
          <a:solidFill>
            <a:srgbClr val="EB73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14" name="直接连接符 13"/>
          <p:cNvCxnSpPr/>
          <p:nvPr/>
        </p:nvCxnSpPr>
        <p:spPr>
          <a:xfrm>
            <a:off x="3222171" y="4459458"/>
            <a:ext cx="1715589" cy="0"/>
          </a:xfrm>
          <a:prstGeom prst="line">
            <a:avLst/>
          </a:prstGeom>
          <a:ln>
            <a:solidFill>
              <a:schemeClr val="bg1">
                <a:alpha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3222171" y="3934704"/>
            <a:ext cx="1715589" cy="0"/>
          </a:xfrm>
          <a:prstGeom prst="line">
            <a:avLst/>
          </a:prstGeom>
          <a:ln>
            <a:solidFill>
              <a:schemeClr val="bg1">
                <a:alpha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3222171" y="3409950"/>
            <a:ext cx="1715589" cy="0"/>
          </a:xfrm>
          <a:prstGeom prst="line">
            <a:avLst/>
          </a:prstGeom>
          <a:ln>
            <a:solidFill>
              <a:schemeClr val="bg1">
                <a:alpha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3222171" y="2885196"/>
            <a:ext cx="1715589" cy="0"/>
          </a:xfrm>
          <a:prstGeom prst="line">
            <a:avLst/>
          </a:prstGeom>
          <a:ln>
            <a:solidFill>
              <a:schemeClr val="bg1">
                <a:alpha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3222171" y="2360442"/>
            <a:ext cx="1715589" cy="0"/>
          </a:xfrm>
          <a:prstGeom prst="line">
            <a:avLst/>
          </a:prstGeom>
          <a:ln>
            <a:solidFill>
              <a:schemeClr val="bg1">
                <a:alpha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圆角矩形 6"/>
          <p:cNvSpPr/>
          <p:nvPr/>
        </p:nvSpPr>
        <p:spPr>
          <a:xfrm>
            <a:off x="3606800" y="1266825"/>
            <a:ext cx="777875" cy="92075"/>
          </a:xfrm>
          <a:prstGeom prst="roundRect">
            <a:avLst>
              <a:gd fmla="val 50000" name="adj"/>
            </a:avLst>
          </a:prstGeom>
          <a:solidFill>
            <a:srgbClr val="DC65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椭圆 11"/>
          <p:cNvSpPr/>
          <p:nvPr/>
        </p:nvSpPr>
        <p:spPr>
          <a:xfrm>
            <a:off x="3866578" y="4939729"/>
            <a:ext cx="305944" cy="305944"/>
          </a:xfrm>
          <a:prstGeom prst="ellipse">
            <a:avLst/>
          </a:prstGeom>
          <a:solidFill>
            <a:srgbClr val="E66B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矩形 7"/>
          <p:cNvSpPr/>
          <p:nvPr/>
        </p:nvSpPr>
        <p:spPr>
          <a:xfrm>
            <a:off x="4536147" y="2883877"/>
            <a:ext cx="267286" cy="15755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矩形 8"/>
          <p:cNvSpPr/>
          <p:nvPr/>
        </p:nvSpPr>
        <p:spPr>
          <a:xfrm>
            <a:off x="3961130" y="3143250"/>
            <a:ext cx="267286" cy="1316208"/>
          </a:xfrm>
          <a:prstGeom prst="rect">
            <a:avLst/>
          </a:prstGeom>
          <a:solidFill>
            <a:srgbClr val="F4DC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矩形 9"/>
          <p:cNvSpPr/>
          <p:nvPr/>
        </p:nvSpPr>
        <p:spPr>
          <a:xfrm>
            <a:off x="3398813" y="3416300"/>
            <a:ext cx="267286" cy="1036808"/>
          </a:xfrm>
          <a:prstGeom prst="rect">
            <a:avLst/>
          </a:prstGeom>
          <a:solidFill>
            <a:srgbClr val="0F1E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任意多边形 4"/>
          <p:cNvSpPr/>
          <p:nvPr/>
        </p:nvSpPr>
        <p:spPr>
          <a:xfrm>
            <a:off x="-16474" y="5429822"/>
            <a:ext cx="12192000" cy="1428179"/>
          </a:xfrm>
          <a:custGeom>
            <a:gdLst>
              <a:gd fmla="*/ 7220257 w 12192000" name="connsiteX0"/>
              <a:gd fmla="*/ 42 h 1428179" name="connsiteY0"/>
              <a:gd fmla="*/ 8678754 w 12192000" name="connsiteX1"/>
              <a:gd fmla="*/ 1083567 h 1428179" name="connsiteY1"/>
              <a:gd fmla="*/ 10105545 w 12192000" name="connsiteX2"/>
              <a:gd fmla="*/ 94262 h 1428179" name="connsiteY2"/>
              <a:gd fmla="*/ 11246977 w 12192000" name="connsiteX3"/>
              <a:gd fmla="*/ 1083567 h 1428179" name="connsiteY3"/>
              <a:gd fmla="*/ 12145379 w 12192000" name="connsiteX4"/>
              <a:gd fmla="*/ 629721 h 1428179" name="connsiteY4"/>
              <a:gd fmla="*/ 12192000 w 12192000" name="connsiteX5"/>
              <a:gd fmla="*/ 599872 h 1428179" name="connsiteY5"/>
              <a:gd fmla="*/ 12192000 w 12192000" name="connsiteX6"/>
              <a:gd fmla="*/ 1428179 h 1428179" name="connsiteY6"/>
              <a:gd fmla="*/ 0 w 12192000" name="connsiteX7"/>
              <a:gd fmla="*/ 1428179 h 1428179" name="connsiteY7"/>
              <a:gd fmla="*/ 0 w 12192000" name="connsiteX8"/>
              <a:gd fmla="*/ 611028 h 1428179" name="connsiteY8"/>
              <a:gd fmla="*/ 101396 w 12192000" name="connsiteX9"/>
              <a:gd fmla="*/ 500629 h 1428179" name="connsiteY9"/>
              <a:gd fmla="*/ 466780 w 12192000" name="connsiteX10"/>
              <a:gd fmla="*/ 282701 h 1428179" name="connsiteY10"/>
              <a:gd fmla="*/ 1322855 w 12192000" name="connsiteX11"/>
              <a:gd fmla="*/ 1177785 h 1428179" name="connsiteY11"/>
              <a:gd fmla="*/ 2400874 w 12192000" name="connsiteX12"/>
              <a:gd fmla="*/ 612469 h 1428179" name="connsiteY12"/>
              <a:gd fmla="*/ 3637426 w 12192000" name="connsiteX13"/>
              <a:gd fmla="*/ 942236 h 1428179" name="connsiteY13"/>
              <a:gd fmla="*/ 4398382 w 12192000" name="connsiteX14"/>
              <a:gd fmla="*/ 282701 h 1428179" name="connsiteY14"/>
              <a:gd fmla="*/ 6173943 w 12192000" name="connsiteX15"/>
              <a:gd fmla="*/ 1130677 h 1428179" name="connsiteY15"/>
              <a:gd fmla="*/ 7220257 w 12192000" name="connsiteX16"/>
              <a:gd fmla="*/ 42 h 1428179" name="connsiteY1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b="b" l="l" r="r" t="t"/>
            <a:pathLst>
              <a:path h="1428179" w="12192000">
                <a:moveTo>
                  <a:pt x="7220257" y="42"/>
                </a:moveTo>
                <a:cubicBezTo>
                  <a:pt x="7637725" y="-7810"/>
                  <a:pt x="8197872" y="1067864"/>
                  <a:pt x="8678754" y="1083567"/>
                </a:cubicBezTo>
                <a:cubicBezTo>
                  <a:pt x="9159635" y="1099270"/>
                  <a:pt x="9677508" y="94262"/>
                  <a:pt x="10105545" y="94262"/>
                </a:cubicBezTo>
                <a:cubicBezTo>
                  <a:pt x="10533581" y="94262"/>
                  <a:pt x="10840078" y="1020754"/>
                  <a:pt x="11246977" y="1083567"/>
                </a:cubicBezTo>
                <a:cubicBezTo>
                  <a:pt x="11501290" y="1122825"/>
                  <a:pt x="11858813" y="827776"/>
                  <a:pt x="12145379" y="629721"/>
                </a:cubicBezTo>
                <a:lnTo>
                  <a:pt x="12192000" y="599872"/>
                </a:lnTo>
                <a:lnTo>
                  <a:pt x="12192000" y="1428179"/>
                </a:lnTo>
                <a:lnTo>
                  <a:pt x="0" y="1428179"/>
                </a:lnTo>
                <a:lnTo>
                  <a:pt x="0" y="611028"/>
                </a:lnTo>
                <a:lnTo>
                  <a:pt x="101396" y="500629"/>
                </a:lnTo>
                <a:cubicBezTo>
                  <a:pt x="227371" y="375816"/>
                  <a:pt x="349862" y="294478"/>
                  <a:pt x="466780" y="282701"/>
                </a:cubicBezTo>
                <a:cubicBezTo>
                  <a:pt x="778561" y="251295"/>
                  <a:pt x="1000506" y="1122824"/>
                  <a:pt x="1322855" y="1177785"/>
                </a:cubicBezTo>
                <a:cubicBezTo>
                  <a:pt x="1645204" y="1232747"/>
                  <a:pt x="2015113" y="651727"/>
                  <a:pt x="2400874" y="612469"/>
                </a:cubicBezTo>
                <a:cubicBezTo>
                  <a:pt x="2786636" y="573210"/>
                  <a:pt x="3304508" y="997198"/>
                  <a:pt x="3637426" y="942236"/>
                </a:cubicBezTo>
                <a:cubicBezTo>
                  <a:pt x="3970344" y="887275"/>
                  <a:pt x="3975629" y="251294"/>
                  <a:pt x="4398382" y="282701"/>
                </a:cubicBezTo>
                <a:cubicBezTo>
                  <a:pt x="4821134" y="314108"/>
                  <a:pt x="5703631" y="1177787"/>
                  <a:pt x="6173943" y="1130677"/>
                </a:cubicBezTo>
                <a:cubicBezTo>
                  <a:pt x="6644255" y="1083567"/>
                  <a:pt x="6802789" y="7893"/>
                  <a:pt x="7220257" y="42"/>
                </a:cubicBezTo>
                <a:close/>
              </a:path>
            </a:pathLst>
          </a:custGeom>
          <a:solidFill>
            <a:srgbClr val="EB73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24" name="文本框 23"/>
          <p:cNvSpPr txBox="1"/>
          <p:nvPr/>
        </p:nvSpPr>
        <p:spPr>
          <a:xfrm>
            <a:off x="2917371" y="4307516"/>
            <a:ext cx="217714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z="1400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2917371" y="3780815"/>
            <a:ext cx="217714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140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2917371" y="3254115"/>
            <a:ext cx="217714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140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2917371" y="2727413"/>
            <a:ext cx="217714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140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2917371" y="2200712"/>
            <a:ext cx="217714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140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29" name="泪滴形 28"/>
          <p:cNvSpPr/>
          <p:nvPr/>
        </p:nvSpPr>
        <p:spPr>
          <a:xfrm rot="8100000">
            <a:off x="4426119" y="2219118"/>
            <a:ext cx="487342" cy="487342"/>
          </a:xfrm>
          <a:prstGeom prst="teardrop">
            <a:avLst/>
          </a:prstGeom>
          <a:solidFill>
            <a:srgbClr val="F4DC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0" name="椭圆 29"/>
          <p:cNvSpPr/>
          <p:nvPr/>
        </p:nvSpPr>
        <p:spPr>
          <a:xfrm>
            <a:off x="4481220" y="2279265"/>
            <a:ext cx="377140" cy="377140"/>
          </a:xfrm>
          <a:prstGeom prst="ellipse">
            <a:avLst/>
          </a:prstGeom>
          <a:solidFill>
            <a:srgbClr val="E873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33" name="组合 32"/>
          <p:cNvGrpSpPr/>
          <p:nvPr/>
        </p:nvGrpSpPr>
        <p:grpSpPr>
          <a:xfrm>
            <a:off x="4569353" y="2334825"/>
            <a:ext cx="200874" cy="315044"/>
            <a:chOff x="7818099" y="3798163"/>
            <a:chExt cx="1081901" cy="1696820"/>
          </a:xfrm>
        </p:grpSpPr>
        <p:sp>
          <p:nvSpPr>
            <p:cNvPr id="34" name="任意多边形 33"/>
            <p:cNvSpPr/>
            <p:nvPr/>
          </p:nvSpPr>
          <p:spPr>
            <a:xfrm>
              <a:off x="7820386" y="3798163"/>
              <a:ext cx="1031984" cy="1291303"/>
            </a:xfrm>
            <a:custGeom>
              <a:gdLst>
                <a:gd fmla="*/ 60960 w 1485900" name="connsiteX0"/>
                <a:gd fmla="*/ 822960 h 1859280" name="connsiteY0"/>
                <a:gd fmla="*/ 60960 w 1485900" name="connsiteX1"/>
                <a:gd fmla="*/ 762000 h 1859280" name="connsiteY1"/>
                <a:gd fmla="*/ 129540 w 1485900" name="connsiteX2"/>
                <a:gd fmla="*/ 487680 h 1859280" name="connsiteY2"/>
                <a:gd fmla="*/ 198120 w 1485900" name="connsiteX3"/>
                <a:gd fmla="*/ 335280 h 1859280" name="connsiteY3"/>
                <a:gd fmla="*/ 381000 w 1485900" name="connsiteX4"/>
                <a:gd fmla="*/ 114300 h 1859280" name="connsiteY4"/>
                <a:gd fmla="*/ 647700 w 1485900" name="connsiteX5"/>
                <a:gd fmla="*/ 0 h 1859280" name="connsiteY5"/>
                <a:gd fmla="*/ 914400 w 1485900" name="connsiteX6"/>
                <a:gd fmla="*/ 0 h 1859280" name="connsiteY6"/>
                <a:gd fmla="*/ 1219200 w 1485900" name="connsiteX7"/>
                <a:gd fmla="*/ 106680 h 1859280" name="connsiteY7"/>
                <a:gd fmla="*/ 1417320 w 1485900" name="connsiteX8"/>
                <a:gd fmla="*/ 350520 h 1859280" name="connsiteY8"/>
                <a:gd fmla="*/ 1485900 w 1485900" name="connsiteX9"/>
                <a:gd fmla="*/ 563880 h 1859280" name="connsiteY9"/>
                <a:gd fmla="*/ 1447800 w 1485900" name="connsiteX10"/>
                <a:gd fmla="*/ 731520 h 1859280" name="connsiteY10"/>
                <a:gd fmla="*/ 1455420 w 1485900" name="connsiteX11"/>
                <a:gd fmla="*/ 800100 h 1859280" name="connsiteY11"/>
                <a:gd fmla="*/ 1432560 w 1485900" name="connsiteX12"/>
                <a:gd fmla="*/ 1181100 h 1859280" name="connsiteY12"/>
                <a:gd fmla="*/ 1348740 w 1485900" name="connsiteX13"/>
                <a:gd fmla="*/ 1600200 h 1859280" name="connsiteY13"/>
                <a:gd fmla="*/ 1242060 w 1485900" name="connsiteX14"/>
                <a:gd fmla="*/ 1790700 h 1859280" name="connsiteY14"/>
                <a:gd fmla="*/ 1082040 w 1485900" name="connsiteX15"/>
                <a:gd fmla="*/ 1844040 h 1859280" name="connsiteY15"/>
                <a:gd fmla="*/ 60960 w 1485900" name="connsiteX16"/>
                <a:gd fmla="*/ 1836420 h 1859280" name="connsiteY16"/>
                <a:gd fmla="*/ 0 w 1485900" name="connsiteX17"/>
                <a:gd fmla="*/ 1859280 h 1859280" name="connsiteY17"/>
                <a:gd fmla="*/ 15240 w 1485900" name="connsiteX18"/>
                <a:gd fmla="*/ 1295400 h 1859280" name="connsiteY18"/>
                <a:gd fmla="*/ 45720 w 1485900" name="connsiteX19"/>
                <a:gd fmla="*/ 937260 h 1859280" name="connsiteY19"/>
                <a:gd fmla="*/ 60960 w 1485900" name="connsiteX20"/>
                <a:gd fmla="*/ 822960 h 1859280" name="connsiteY2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b="b" l="l" r="r" t="t"/>
              <a:pathLst>
                <a:path h="1859280" w="1485900">
                  <a:moveTo>
                    <a:pt x="60960" y="822960"/>
                  </a:moveTo>
                  <a:lnTo>
                    <a:pt x="60960" y="762000"/>
                  </a:lnTo>
                  <a:lnTo>
                    <a:pt x="129540" y="487680"/>
                  </a:lnTo>
                  <a:lnTo>
                    <a:pt x="198120" y="335280"/>
                  </a:lnTo>
                  <a:lnTo>
                    <a:pt x="381000" y="114300"/>
                  </a:lnTo>
                  <a:lnTo>
                    <a:pt x="647700" y="0"/>
                  </a:lnTo>
                  <a:lnTo>
                    <a:pt x="914400" y="0"/>
                  </a:lnTo>
                  <a:lnTo>
                    <a:pt x="1219200" y="106680"/>
                  </a:lnTo>
                  <a:lnTo>
                    <a:pt x="1417320" y="350520"/>
                  </a:lnTo>
                  <a:lnTo>
                    <a:pt x="1485900" y="563880"/>
                  </a:lnTo>
                  <a:lnTo>
                    <a:pt x="1447800" y="731520"/>
                  </a:lnTo>
                  <a:lnTo>
                    <a:pt x="1455420" y="800100"/>
                  </a:lnTo>
                  <a:lnTo>
                    <a:pt x="1432560" y="1181100"/>
                  </a:lnTo>
                  <a:lnTo>
                    <a:pt x="1348740" y="1600200"/>
                  </a:lnTo>
                  <a:lnTo>
                    <a:pt x="1242060" y="1790700"/>
                  </a:lnTo>
                  <a:lnTo>
                    <a:pt x="1082040" y="1844040"/>
                  </a:lnTo>
                  <a:lnTo>
                    <a:pt x="60960" y="1836420"/>
                  </a:lnTo>
                  <a:lnTo>
                    <a:pt x="0" y="1859280"/>
                  </a:lnTo>
                  <a:lnTo>
                    <a:pt x="15240" y="1295400"/>
                  </a:lnTo>
                  <a:lnTo>
                    <a:pt x="45720" y="937260"/>
                  </a:lnTo>
                  <a:lnTo>
                    <a:pt x="60960" y="822960"/>
                  </a:lnTo>
                  <a:close/>
                </a:path>
              </a:pathLst>
            </a:custGeom>
            <a:solidFill>
              <a:srgbClr val="AA4B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5" name="椭圆 34"/>
            <p:cNvSpPr/>
            <p:nvPr/>
          </p:nvSpPr>
          <p:spPr>
            <a:xfrm>
              <a:off x="7905061" y="3928956"/>
              <a:ext cx="952601" cy="938236"/>
            </a:xfrm>
            <a:prstGeom prst="ellipse">
              <a:avLst/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6" name="椭圆 35"/>
            <p:cNvSpPr/>
            <p:nvPr/>
          </p:nvSpPr>
          <p:spPr>
            <a:xfrm>
              <a:off x="8741233" y="4355736"/>
              <a:ext cx="158767" cy="158767"/>
            </a:xfrm>
            <a:prstGeom prst="ellipse">
              <a:avLst/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7" name="椭圆 36"/>
            <p:cNvSpPr/>
            <p:nvPr/>
          </p:nvSpPr>
          <p:spPr>
            <a:xfrm>
              <a:off x="7862723" y="4355736"/>
              <a:ext cx="158767" cy="158767"/>
            </a:xfrm>
            <a:prstGeom prst="ellipse">
              <a:avLst/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8" name="椭圆 37"/>
            <p:cNvSpPr/>
            <p:nvPr/>
          </p:nvSpPr>
          <p:spPr>
            <a:xfrm>
              <a:off x="7942107" y="4078651"/>
              <a:ext cx="211689" cy="211689"/>
            </a:xfrm>
            <a:prstGeom prst="ellipse">
              <a:avLst/>
            </a:prstGeom>
            <a:solidFill>
              <a:srgbClr val="AA4B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9" name="椭圆 38"/>
            <p:cNvSpPr/>
            <p:nvPr/>
          </p:nvSpPr>
          <p:spPr>
            <a:xfrm>
              <a:off x="8111458" y="4078651"/>
              <a:ext cx="248735" cy="211689"/>
            </a:xfrm>
            <a:prstGeom prst="ellipse">
              <a:avLst/>
            </a:prstGeom>
            <a:solidFill>
              <a:srgbClr val="AA4B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0" name="椭圆 39"/>
            <p:cNvSpPr/>
            <p:nvPr/>
          </p:nvSpPr>
          <p:spPr>
            <a:xfrm>
              <a:off x="8323147" y="4078651"/>
              <a:ext cx="248735" cy="211689"/>
            </a:xfrm>
            <a:prstGeom prst="ellipse">
              <a:avLst/>
            </a:prstGeom>
            <a:solidFill>
              <a:srgbClr val="AA4B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1" name="椭圆 40"/>
            <p:cNvSpPr/>
            <p:nvPr/>
          </p:nvSpPr>
          <p:spPr>
            <a:xfrm>
              <a:off x="8529544" y="4078651"/>
              <a:ext cx="254027" cy="211689"/>
            </a:xfrm>
            <a:prstGeom prst="ellipse">
              <a:avLst/>
            </a:prstGeom>
            <a:solidFill>
              <a:srgbClr val="AA4B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2" name="椭圆 41"/>
            <p:cNvSpPr/>
            <p:nvPr/>
          </p:nvSpPr>
          <p:spPr>
            <a:xfrm>
              <a:off x="8755456" y="4196623"/>
              <a:ext cx="91292" cy="76076"/>
            </a:xfrm>
            <a:prstGeom prst="ellipse">
              <a:avLst/>
            </a:prstGeom>
            <a:solidFill>
              <a:srgbClr val="AA4B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3" name="圆角矩形 42"/>
            <p:cNvSpPr/>
            <p:nvPr/>
          </p:nvSpPr>
          <p:spPr>
            <a:xfrm>
              <a:off x="7987752" y="3928956"/>
              <a:ext cx="762081" cy="308887"/>
            </a:xfrm>
            <a:prstGeom prst="roundRect">
              <a:avLst>
                <a:gd fmla="val 50000" name="adj"/>
              </a:avLst>
            </a:prstGeom>
            <a:solidFill>
              <a:srgbClr val="AA4B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4" name="椭圆 43"/>
            <p:cNvSpPr/>
            <p:nvPr/>
          </p:nvSpPr>
          <p:spPr>
            <a:xfrm rot="1651512">
              <a:off x="8560531" y="4020134"/>
              <a:ext cx="270895" cy="208524"/>
            </a:xfrm>
            <a:prstGeom prst="ellipse">
              <a:avLst/>
            </a:prstGeom>
            <a:solidFill>
              <a:srgbClr val="AA4B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5" name="椭圆 44"/>
            <p:cNvSpPr/>
            <p:nvPr/>
          </p:nvSpPr>
          <p:spPr>
            <a:xfrm>
              <a:off x="7922233" y="4089235"/>
              <a:ext cx="38421" cy="89307"/>
            </a:xfrm>
            <a:prstGeom prst="ellipse">
              <a:avLst/>
            </a:prstGeom>
            <a:solidFill>
              <a:srgbClr val="EB73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6" name="椭圆 45"/>
            <p:cNvSpPr/>
            <p:nvPr/>
          </p:nvSpPr>
          <p:spPr>
            <a:xfrm>
              <a:off x="7922233" y="4244696"/>
              <a:ext cx="38421" cy="89307"/>
            </a:xfrm>
            <a:prstGeom prst="ellipse">
              <a:avLst/>
            </a:prstGeom>
            <a:solidFill>
              <a:srgbClr val="EB73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7" name="椭圆 46"/>
            <p:cNvSpPr/>
            <p:nvPr/>
          </p:nvSpPr>
          <p:spPr>
            <a:xfrm rot="17823056">
              <a:off x="8002250" y="4208472"/>
              <a:ext cx="38421" cy="89307"/>
            </a:xfrm>
            <a:prstGeom prst="ellipse">
              <a:avLst/>
            </a:prstGeom>
            <a:solidFill>
              <a:srgbClr val="EB73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8" name="椭圆 47"/>
            <p:cNvSpPr/>
            <p:nvPr/>
          </p:nvSpPr>
          <p:spPr>
            <a:xfrm rot="17823056">
              <a:off x="7843542" y="4125457"/>
              <a:ext cx="38421" cy="89307"/>
            </a:xfrm>
            <a:prstGeom prst="ellipse">
              <a:avLst/>
            </a:prstGeom>
            <a:solidFill>
              <a:srgbClr val="EB73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9" name="椭圆 48"/>
            <p:cNvSpPr/>
            <p:nvPr/>
          </p:nvSpPr>
          <p:spPr>
            <a:xfrm rot="13986676">
              <a:off x="7850628" y="4213823"/>
              <a:ext cx="38421" cy="89307"/>
            </a:xfrm>
            <a:prstGeom prst="ellipse">
              <a:avLst/>
            </a:prstGeom>
            <a:solidFill>
              <a:srgbClr val="EB73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0" name="椭圆 49"/>
            <p:cNvSpPr/>
            <p:nvPr/>
          </p:nvSpPr>
          <p:spPr>
            <a:xfrm rot="13706119">
              <a:off x="7989390" y="4122965"/>
              <a:ext cx="38421" cy="89307"/>
            </a:xfrm>
            <a:prstGeom prst="ellipse">
              <a:avLst/>
            </a:prstGeom>
            <a:solidFill>
              <a:srgbClr val="EB73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1" name="椭圆 50"/>
            <p:cNvSpPr/>
            <p:nvPr/>
          </p:nvSpPr>
          <p:spPr>
            <a:xfrm>
              <a:off x="7885215" y="4160617"/>
              <a:ext cx="123706" cy="110303"/>
            </a:xfrm>
            <a:prstGeom prst="ellipse">
              <a:avLst/>
            </a:prstGeom>
            <a:solidFill>
              <a:srgbClr val="E9D4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2" name="弧形 51"/>
            <p:cNvSpPr/>
            <p:nvPr/>
          </p:nvSpPr>
          <p:spPr>
            <a:xfrm rot="18998112">
              <a:off x="8035202" y="4301647"/>
              <a:ext cx="175410" cy="187962"/>
            </a:xfrm>
            <a:prstGeom prst="arc">
              <a:avLst/>
            </a:prstGeom>
            <a:ln>
              <a:solidFill>
                <a:srgbClr val="F18C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3" name="弧形 52"/>
            <p:cNvSpPr/>
            <p:nvPr/>
          </p:nvSpPr>
          <p:spPr>
            <a:xfrm rot="18998112">
              <a:off x="8569387" y="4301647"/>
              <a:ext cx="175410" cy="187962"/>
            </a:xfrm>
            <a:prstGeom prst="arc">
              <a:avLst/>
            </a:prstGeom>
            <a:ln>
              <a:solidFill>
                <a:srgbClr val="F18C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4" name="椭圆 53"/>
            <p:cNvSpPr/>
            <p:nvPr/>
          </p:nvSpPr>
          <p:spPr>
            <a:xfrm>
              <a:off x="8093137" y="4378653"/>
              <a:ext cx="59538" cy="595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5" name="椭圆 54"/>
            <p:cNvSpPr/>
            <p:nvPr/>
          </p:nvSpPr>
          <p:spPr>
            <a:xfrm>
              <a:off x="8627322" y="4378653"/>
              <a:ext cx="59538" cy="595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6" name="圆角矩形 55"/>
            <p:cNvSpPr/>
            <p:nvPr/>
          </p:nvSpPr>
          <p:spPr>
            <a:xfrm>
              <a:off x="8360230" y="4395627"/>
              <a:ext cx="46601" cy="128546"/>
            </a:xfrm>
            <a:prstGeom prst="roundRect">
              <a:avLst>
                <a:gd fmla="val 50000" name="adj"/>
              </a:avLst>
            </a:prstGeom>
            <a:solidFill>
              <a:srgbClr val="EB73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7" name="圆角矩形 56"/>
            <p:cNvSpPr/>
            <p:nvPr/>
          </p:nvSpPr>
          <p:spPr>
            <a:xfrm>
              <a:off x="8360230" y="4469614"/>
              <a:ext cx="87946" cy="54559"/>
            </a:xfrm>
            <a:prstGeom prst="roundRect">
              <a:avLst>
                <a:gd fmla="val 50000" name="adj"/>
              </a:avLst>
            </a:prstGeom>
            <a:solidFill>
              <a:srgbClr val="EB73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8" name="任意多边形 57"/>
            <p:cNvSpPr/>
            <p:nvPr/>
          </p:nvSpPr>
          <p:spPr>
            <a:xfrm>
              <a:off x="8291229" y="4661458"/>
              <a:ext cx="214666" cy="95921"/>
            </a:xfrm>
            <a:custGeom>
              <a:gdLst>
                <a:gd fmla="*/ 0 w 309086" name="connsiteX0"/>
                <a:gd fmla="*/ 0 h 119062" name="connsiteY0"/>
                <a:gd fmla="*/ 309086 w 309086" name="connsiteX1"/>
                <a:gd fmla="*/ 0 h 119062" name="connsiteY1"/>
                <a:gd fmla="*/ 299355 w 309086" name="connsiteX2"/>
                <a:gd fmla="*/ 39799 h 119062" name="connsiteY2"/>
                <a:gd fmla="*/ 154543 w 309086" name="connsiteX3"/>
                <a:gd fmla="*/ 119062 h 119062" name="connsiteY3"/>
                <a:gd fmla="*/ 9731 w 309086" name="connsiteX4"/>
                <a:gd fmla="*/ 39799 h 119062" name="connsiteY4"/>
                <a:gd fmla="*/ 0 w 309086" name="connsiteX5"/>
                <a:gd fmla="*/ 0 h 119062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19062" w="309086">
                  <a:moveTo>
                    <a:pt x="0" y="0"/>
                  </a:moveTo>
                  <a:lnTo>
                    <a:pt x="309086" y="0"/>
                  </a:lnTo>
                  <a:lnTo>
                    <a:pt x="299355" y="39799"/>
                  </a:lnTo>
                  <a:cubicBezTo>
                    <a:pt x="275497" y="86379"/>
                    <a:pt x="219642" y="119062"/>
                    <a:pt x="154543" y="119062"/>
                  </a:cubicBezTo>
                  <a:cubicBezTo>
                    <a:pt x="89444" y="119062"/>
                    <a:pt x="33589" y="86379"/>
                    <a:pt x="9731" y="3979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9" name="任意多边形 58"/>
            <p:cNvSpPr/>
            <p:nvPr/>
          </p:nvSpPr>
          <p:spPr>
            <a:xfrm>
              <a:off x="8099220" y="5055623"/>
              <a:ext cx="550722" cy="439360"/>
            </a:xfrm>
            <a:custGeom>
              <a:gdLst>
                <a:gd fmla="*/ 28575 w 792956" name="connsiteX0"/>
                <a:gd fmla="*/ 0 h 590550" name="connsiteY0"/>
                <a:gd fmla="*/ 792956 w 792956" name="connsiteX1"/>
                <a:gd fmla="*/ 2381 h 590550" name="connsiteY1"/>
                <a:gd fmla="*/ 764381 w 792956" name="connsiteX2"/>
                <a:gd fmla="*/ 69056 h 590550" name="connsiteY2"/>
                <a:gd fmla="*/ 769144 w 792956" name="connsiteX3"/>
                <a:gd fmla="*/ 540543 h 590550" name="connsiteY3"/>
                <a:gd fmla="*/ 790575 w 792956" name="connsiteX4"/>
                <a:gd fmla="*/ 573881 h 590550" name="connsiteY4"/>
                <a:gd fmla="*/ 790575 w 792956" name="connsiteX5"/>
                <a:gd fmla="*/ 590550 h 590550" name="connsiteY5"/>
                <a:gd fmla="*/ 0 w 792956" name="connsiteX6"/>
                <a:gd fmla="*/ 585787 h 590550" name="connsiteY6"/>
                <a:gd fmla="*/ 45244 w 792956" name="connsiteX7"/>
                <a:gd fmla="*/ 419100 h 590550" name="connsiteY7"/>
                <a:gd fmla="*/ 57150 w 792956" name="connsiteX8"/>
                <a:gd fmla="*/ 295275 h 590550" name="connsiteY8"/>
                <a:gd fmla="*/ 28575 w 792956" name="connsiteX9"/>
                <a:gd fmla="*/ 0 h 590550" name="connsiteY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b="b" l="l" r="r" t="t"/>
              <a:pathLst>
                <a:path h="590550" w="792956">
                  <a:moveTo>
                    <a:pt x="28575" y="0"/>
                  </a:moveTo>
                  <a:lnTo>
                    <a:pt x="792956" y="2381"/>
                  </a:lnTo>
                  <a:lnTo>
                    <a:pt x="764381" y="69056"/>
                  </a:lnTo>
                  <a:cubicBezTo>
                    <a:pt x="765969" y="226218"/>
                    <a:pt x="767556" y="383381"/>
                    <a:pt x="769144" y="540543"/>
                  </a:cubicBezTo>
                  <a:lnTo>
                    <a:pt x="790575" y="573881"/>
                  </a:lnTo>
                  <a:lnTo>
                    <a:pt x="790575" y="590550"/>
                  </a:lnTo>
                  <a:lnTo>
                    <a:pt x="0" y="585787"/>
                  </a:lnTo>
                  <a:lnTo>
                    <a:pt x="45244" y="419100"/>
                  </a:lnTo>
                  <a:lnTo>
                    <a:pt x="57150" y="295275"/>
                  </a:lnTo>
                  <a:lnTo>
                    <a:pt x="28575" y="0"/>
                  </a:lnTo>
                  <a:close/>
                </a:path>
              </a:pathLst>
            </a:custGeom>
            <a:solidFill>
              <a:srgbClr val="EB73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0" name="圆角矩形 59"/>
            <p:cNvSpPr/>
            <p:nvPr/>
          </p:nvSpPr>
          <p:spPr>
            <a:xfrm>
              <a:off x="8627322" y="5067884"/>
              <a:ext cx="93183" cy="414837"/>
            </a:xfrm>
            <a:prstGeom prst="roundRect">
              <a:avLst>
                <a:gd fmla="val 50000" name="adj"/>
              </a:avLst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1" name="圆角矩形 60"/>
            <p:cNvSpPr/>
            <p:nvPr/>
          </p:nvSpPr>
          <p:spPr>
            <a:xfrm>
              <a:off x="8054756" y="5067884"/>
              <a:ext cx="93183" cy="414837"/>
            </a:xfrm>
            <a:prstGeom prst="roundRect">
              <a:avLst>
                <a:gd fmla="val 50000" name="adj"/>
              </a:avLst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2" name="椭圆 61"/>
            <p:cNvSpPr/>
            <p:nvPr/>
          </p:nvSpPr>
          <p:spPr>
            <a:xfrm>
              <a:off x="8097107" y="5047568"/>
              <a:ext cx="216099" cy="216099"/>
            </a:xfrm>
            <a:prstGeom prst="ellipse">
              <a:avLst/>
            </a:prstGeom>
            <a:solidFill>
              <a:srgbClr val="EB73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3" name="圆角矩形 62"/>
            <p:cNvSpPr/>
            <p:nvPr/>
          </p:nvSpPr>
          <p:spPr>
            <a:xfrm>
              <a:off x="8300812" y="4832478"/>
              <a:ext cx="147539" cy="171997"/>
            </a:xfrm>
            <a:prstGeom prst="roundRect">
              <a:avLst>
                <a:gd fmla="val 23392" name="adj"/>
              </a:avLst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4" name="任意多边形 63"/>
            <p:cNvSpPr/>
            <p:nvPr/>
          </p:nvSpPr>
          <p:spPr>
            <a:xfrm>
              <a:off x="8044644" y="4973037"/>
              <a:ext cx="687990" cy="111137"/>
            </a:xfrm>
            <a:custGeom>
              <a:gdLst>
                <a:gd fmla="*/ 574868 w 1149736" name="connsiteX0"/>
                <a:gd fmla="*/ 0 h 160020" name="connsiteY0"/>
                <a:gd fmla="*/ 1149736 w 1149736" name="connsiteX1"/>
                <a:gd fmla="*/ 160020 h 160020" name="connsiteY1"/>
                <a:gd fmla="*/ 0 w 1149736" name="connsiteX2"/>
                <a:gd fmla="*/ 160020 h 160020" name="connsiteY2"/>
                <a:gd fmla="*/ 574868 w 1149736" name="connsiteX3"/>
                <a:gd fmla="*/ 0 h 16002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60020" w="1149736">
                  <a:moveTo>
                    <a:pt x="574868" y="0"/>
                  </a:moveTo>
                  <a:cubicBezTo>
                    <a:pt x="892359" y="0"/>
                    <a:pt x="1149736" y="71643"/>
                    <a:pt x="1149736" y="160020"/>
                  </a:cubicBezTo>
                  <a:lnTo>
                    <a:pt x="0" y="160020"/>
                  </a:lnTo>
                  <a:cubicBezTo>
                    <a:pt x="0" y="71643"/>
                    <a:pt x="257377" y="0"/>
                    <a:pt x="574868" y="0"/>
                  </a:cubicBezTo>
                  <a:close/>
                </a:path>
              </a:pathLst>
            </a:custGeom>
            <a:solidFill>
              <a:srgbClr val="EB73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5" name="任意多边形 64"/>
            <p:cNvSpPr/>
            <p:nvPr/>
          </p:nvSpPr>
          <p:spPr>
            <a:xfrm>
              <a:off x="8299332" y="4858262"/>
              <a:ext cx="143883" cy="49615"/>
            </a:xfrm>
            <a:custGeom>
              <a:gdLst>
                <a:gd fmla="*/ 0 w 207169" name="connsiteX0"/>
                <a:gd fmla="*/ 0 h 71438" name="connsiteY0"/>
                <a:gd fmla="*/ 111919 w 207169" name="connsiteX1"/>
                <a:gd fmla="*/ 11907 h 71438" name="connsiteY1"/>
                <a:gd fmla="*/ 207169 w 207169" name="connsiteX2"/>
                <a:gd fmla="*/ 7144 h 71438" name="connsiteY2"/>
                <a:gd fmla="*/ 59531 w 207169" name="connsiteX3"/>
                <a:gd fmla="*/ 64294 h 71438" name="connsiteY3"/>
                <a:gd fmla="*/ 4763 w 207169" name="connsiteX4"/>
                <a:gd fmla="*/ 71438 h 71438" name="connsiteY4"/>
                <a:gd fmla="*/ 2381 w 207169" name="connsiteX5"/>
                <a:gd fmla="*/ 64294 h 71438" name="connsiteY5"/>
                <a:gd fmla="*/ 0 w 207169" name="connsiteX6"/>
                <a:gd fmla="*/ 0 h 71438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71438" w="207169">
                  <a:moveTo>
                    <a:pt x="0" y="0"/>
                  </a:moveTo>
                  <a:lnTo>
                    <a:pt x="111919" y="11907"/>
                  </a:lnTo>
                  <a:lnTo>
                    <a:pt x="207169" y="7144"/>
                  </a:lnTo>
                  <a:lnTo>
                    <a:pt x="59531" y="64294"/>
                  </a:lnTo>
                  <a:lnTo>
                    <a:pt x="4763" y="71438"/>
                  </a:lnTo>
                  <a:lnTo>
                    <a:pt x="2381" y="64294"/>
                  </a:lnTo>
                  <a:cubicBezTo>
                    <a:pt x="1587" y="44450"/>
                    <a:pt x="794" y="2460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66" name="文本框 65"/>
          <p:cNvSpPr txBox="1"/>
          <p:nvPr/>
        </p:nvSpPr>
        <p:spPr>
          <a:xfrm>
            <a:off x="4096322" y="1840230"/>
            <a:ext cx="1172364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>
                <a:solidFill>
                  <a:schemeClr val="bg1"/>
                </a:solidFill>
                <a:latin charset="0" panose="02010503020202060003" pitchFamily="2" typeface="Dosis"/>
              </a:rPr>
              <a:t>This Year</a:t>
            </a:r>
          </a:p>
        </p:txBody>
      </p:sp>
      <p:sp>
        <p:nvSpPr>
          <p:cNvPr id="67" name="文本框 66"/>
          <p:cNvSpPr txBox="1"/>
          <p:nvPr/>
        </p:nvSpPr>
        <p:spPr>
          <a:xfrm>
            <a:off x="5898997" y="1796216"/>
            <a:ext cx="4807014" cy="1066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pc="300" sz="3200">
                <a:solidFill>
                  <a:schemeClr val="bg1"/>
                </a:solidFill>
                <a:latin charset="0" panose="02010503020202060003" pitchFamily="2" typeface="Dosis"/>
              </a:rPr>
              <a:t>We Creative A Good Result This Year</a:t>
            </a:r>
          </a:p>
        </p:txBody>
      </p:sp>
      <p:sp>
        <p:nvSpPr>
          <p:cNvPr id="68" name="文本框 67"/>
          <p:cNvSpPr txBox="1"/>
          <p:nvPr/>
        </p:nvSpPr>
        <p:spPr>
          <a:xfrm>
            <a:off x="7255368" y="3115614"/>
            <a:ext cx="2094271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3200">
                <a:solidFill>
                  <a:schemeClr val="bg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Katrina</a:t>
            </a:r>
          </a:p>
        </p:txBody>
      </p:sp>
      <p:sp>
        <p:nvSpPr>
          <p:cNvPr id="69" name="文本框 68"/>
          <p:cNvSpPr txBox="1"/>
          <p:nvPr/>
        </p:nvSpPr>
        <p:spPr>
          <a:xfrm>
            <a:off x="5849590" y="4333344"/>
            <a:ext cx="4905828" cy="64617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zh-CN" lang="en-GB" smtClean="0" sz="1400">
                <a:solidFill>
                  <a:schemeClr val="bg1">
                    <a:lumMod val="7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Maecenas porttitor congue massa. Fusce posuere, Maecenas portico cangue masa. Fuse </a:t>
            </a:r>
          </a:p>
        </p:txBody>
      </p:sp>
      <p:sp>
        <p:nvSpPr>
          <p:cNvPr id="70" name="文本框 69"/>
          <p:cNvSpPr txBox="1"/>
          <p:nvPr/>
        </p:nvSpPr>
        <p:spPr>
          <a:xfrm>
            <a:off x="6388598" y="3587384"/>
            <a:ext cx="3827811" cy="64617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zh-CN" lang="en-GB" smtClean="0" sz="1400">
                <a:solidFill>
                  <a:schemeClr val="bg1">
                    <a:lumMod val="9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Maecenas porttitor congue massa. Fusce posuere, Maecenas</a:t>
            </a:r>
          </a:p>
        </p:txBody>
      </p:sp>
    </p:spTree>
    <p:extLst>
      <p:ext uri="{BB962C8B-B14F-4D97-AF65-F5344CB8AC3E}">
        <p14:creationId val="3304145050"/>
      </p:ext>
    </p:extLst>
  </p:cSld>
  <p:clrMapOvr>
    <a:masterClrMapping/>
  </p:clrMapOvr>
  <p:transition/>
  <p:timing/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EF88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2714171" y="1030514"/>
            <a:ext cx="6792686" cy="3628572"/>
          </a:xfrm>
          <a:prstGeom prst="rect">
            <a:avLst/>
          </a:prstGeom>
          <a:solidFill>
            <a:srgbClr val="EB74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矩形 6"/>
          <p:cNvSpPr/>
          <p:nvPr/>
        </p:nvSpPr>
        <p:spPr>
          <a:xfrm>
            <a:off x="2714171" y="1030514"/>
            <a:ext cx="6792686" cy="566057"/>
          </a:xfrm>
          <a:prstGeom prst="rect">
            <a:avLst/>
          </a:prstGeom>
          <a:solidFill>
            <a:srgbClr val="E76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任意多边形 4"/>
          <p:cNvSpPr/>
          <p:nvPr/>
        </p:nvSpPr>
        <p:spPr>
          <a:xfrm>
            <a:off x="-16474" y="6019800"/>
            <a:ext cx="12192000" cy="838201"/>
          </a:xfrm>
          <a:custGeom>
            <a:gdLst>
              <a:gd fmla="*/ 7220257 w 12192000" name="connsiteX0"/>
              <a:gd fmla="*/ 42 h 1428179" name="connsiteY0"/>
              <a:gd fmla="*/ 8678754 w 12192000" name="connsiteX1"/>
              <a:gd fmla="*/ 1083567 h 1428179" name="connsiteY1"/>
              <a:gd fmla="*/ 10105545 w 12192000" name="connsiteX2"/>
              <a:gd fmla="*/ 94262 h 1428179" name="connsiteY2"/>
              <a:gd fmla="*/ 11246977 w 12192000" name="connsiteX3"/>
              <a:gd fmla="*/ 1083567 h 1428179" name="connsiteY3"/>
              <a:gd fmla="*/ 12145379 w 12192000" name="connsiteX4"/>
              <a:gd fmla="*/ 629721 h 1428179" name="connsiteY4"/>
              <a:gd fmla="*/ 12192000 w 12192000" name="connsiteX5"/>
              <a:gd fmla="*/ 599872 h 1428179" name="connsiteY5"/>
              <a:gd fmla="*/ 12192000 w 12192000" name="connsiteX6"/>
              <a:gd fmla="*/ 1428179 h 1428179" name="connsiteY6"/>
              <a:gd fmla="*/ 0 w 12192000" name="connsiteX7"/>
              <a:gd fmla="*/ 1428179 h 1428179" name="connsiteY7"/>
              <a:gd fmla="*/ 0 w 12192000" name="connsiteX8"/>
              <a:gd fmla="*/ 611028 h 1428179" name="connsiteY8"/>
              <a:gd fmla="*/ 101396 w 12192000" name="connsiteX9"/>
              <a:gd fmla="*/ 500629 h 1428179" name="connsiteY9"/>
              <a:gd fmla="*/ 466780 w 12192000" name="connsiteX10"/>
              <a:gd fmla="*/ 282701 h 1428179" name="connsiteY10"/>
              <a:gd fmla="*/ 1322855 w 12192000" name="connsiteX11"/>
              <a:gd fmla="*/ 1177785 h 1428179" name="connsiteY11"/>
              <a:gd fmla="*/ 2400874 w 12192000" name="connsiteX12"/>
              <a:gd fmla="*/ 612469 h 1428179" name="connsiteY12"/>
              <a:gd fmla="*/ 3637426 w 12192000" name="connsiteX13"/>
              <a:gd fmla="*/ 942236 h 1428179" name="connsiteY13"/>
              <a:gd fmla="*/ 4398382 w 12192000" name="connsiteX14"/>
              <a:gd fmla="*/ 282701 h 1428179" name="connsiteY14"/>
              <a:gd fmla="*/ 6173943 w 12192000" name="connsiteX15"/>
              <a:gd fmla="*/ 1130677 h 1428179" name="connsiteY15"/>
              <a:gd fmla="*/ 7220257 w 12192000" name="connsiteX16"/>
              <a:gd fmla="*/ 42 h 1428179" name="connsiteY1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b="b" l="l" r="r" t="t"/>
            <a:pathLst>
              <a:path h="1428179" w="12192000">
                <a:moveTo>
                  <a:pt x="7220257" y="42"/>
                </a:moveTo>
                <a:cubicBezTo>
                  <a:pt x="7637725" y="-7810"/>
                  <a:pt x="8197872" y="1067864"/>
                  <a:pt x="8678754" y="1083567"/>
                </a:cubicBezTo>
                <a:cubicBezTo>
                  <a:pt x="9159635" y="1099270"/>
                  <a:pt x="9677508" y="94262"/>
                  <a:pt x="10105545" y="94262"/>
                </a:cubicBezTo>
                <a:cubicBezTo>
                  <a:pt x="10533581" y="94262"/>
                  <a:pt x="10840078" y="1020754"/>
                  <a:pt x="11246977" y="1083567"/>
                </a:cubicBezTo>
                <a:cubicBezTo>
                  <a:pt x="11501290" y="1122825"/>
                  <a:pt x="11858813" y="827776"/>
                  <a:pt x="12145379" y="629721"/>
                </a:cubicBezTo>
                <a:lnTo>
                  <a:pt x="12192000" y="599872"/>
                </a:lnTo>
                <a:lnTo>
                  <a:pt x="12192000" y="1428179"/>
                </a:lnTo>
                <a:lnTo>
                  <a:pt x="0" y="1428179"/>
                </a:lnTo>
                <a:lnTo>
                  <a:pt x="0" y="611028"/>
                </a:lnTo>
                <a:lnTo>
                  <a:pt x="101396" y="500629"/>
                </a:lnTo>
                <a:cubicBezTo>
                  <a:pt x="227371" y="375816"/>
                  <a:pt x="349862" y="294478"/>
                  <a:pt x="466780" y="282701"/>
                </a:cubicBezTo>
                <a:cubicBezTo>
                  <a:pt x="778561" y="251295"/>
                  <a:pt x="1000506" y="1122824"/>
                  <a:pt x="1322855" y="1177785"/>
                </a:cubicBezTo>
                <a:cubicBezTo>
                  <a:pt x="1645204" y="1232747"/>
                  <a:pt x="2015113" y="651727"/>
                  <a:pt x="2400874" y="612469"/>
                </a:cubicBezTo>
                <a:cubicBezTo>
                  <a:pt x="2786636" y="573210"/>
                  <a:pt x="3304508" y="997198"/>
                  <a:pt x="3637426" y="942236"/>
                </a:cubicBezTo>
                <a:cubicBezTo>
                  <a:pt x="3970344" y="887275"/>
                  <a:pt x="3975629" y="251294"/>
                  <a:pt x="4398382" y="282701"/>
                </a:cubicBezTo>
                <a:cubicBezTo>
                  <a:pt x="4821134" y="314108"/>
                  <a:pt x="5703631" y="1177787"/>
                  <a:pt x="6173943" y="1130677"/>
                </a:cubicBezTo>
                <a:cubicBezTo>
                  <a:pt x="6644255" y="1083567"/>
                  <a:pt x="6802789" y="7893"/>
                  <a:pt x="7220257" y="42"/>
                </a:cubicBezTo>
                <a:close/>
              </a:path>
            </a:pathLst>
          </a:custGeom>
          <a:solidFill>
            <a:srgbClr val="EB73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val="3177586564"/>
              </p:ext>
            </p:extLst>
          </p:nvPr>
        </p:nvGraphicFramePr>
        <p:xfrm>
          <a:off x="3091089" y="2030592"/>
          <a:ext cx="6038850" cy="2399155"/>
        </p:xfrm>
        <a:graphic>
          <a:graphicData uri="http://schemas.openxmlformats.org/drawingml/2006/table">
            <a:tbl>
              <a:tblPr bandRow="1" firstRow="1">
                <a:tableStyleId>{5C22544A-7EE6-4342-B048-85BDC9FD1C3A}</a:tableStyleId>
              </a:tblPr>
              <a:tblGrid>
                <a:gridCol w="1207770">
                  <a:extLst>
                    <a:ext uri="{9D8B030D-6E8A-4147-A177-3AD203B41FA5}">
                      <a16:colId xmlns:a16="http://schemas.microsoft.com/office/drawing/2014/main" val="4268145109"/>
                    </a:ext>
                  </a:extLst>
                </a:gridCol>
                <a:gridCol w="1207770">
                  <a:extLst>
                    <a:ext uri="{9D8B030D-6E8A-4147-A177-3AD203B41FA5}">
                      <a16:colId xmlns:a16="http://schemas.microsoft.com/office/drawing/2014/main" val="4099245241"/>
                    </a:ext>
                  </a:extLst>
                </a:gridCol>
                <a:gridCol w="1207770">
                  <a:extLst>
                    <a:ext uri="{9D8B030D-6E8A-4147-A177-3AD203B41FA5}">
                      <a16:colId xmlns:a16="http://schemas.microsoft.com/office/drawing/2014/main" val="242069829"/>
                    </a:ext>
                  </a:extLst>
                </a:gridCol>
                <a:gridCol w="1207770">
                  <a:extLst>
                    <a:ext uri="{9D8B030D-6E8A-4147-A177-3AD203B41FA5}">
                      <a16:colId xmlns:a16="http://schemas.microsoft.com/office/drawing/2014/main" val="2513490860"/>
                    </a:ext>
                  </a:extLst>
                </a:gridCol>
                <a:gridCol w="1207770">
                  <a:extLst>
                    <a:ext uri="{9D8B030D-6E8A-4147-A177-3AD203B41FA5}">
                      <a16:colId xmlns:a16="http://schemas.microsoft.com/office/drawing/2014/main" val="625224065"/>
                    </a:ext>
                  </a:extLst>
                </a:gridCol>
              </a:tblGrid>
              <a:tr h="479831">
                <a:tc>
                  <a:txBody>
                    <a:bodyPr vert="horz" wrap="square"/>
                    <a:lstStyle/>
                    <a:p>
                      <a:pPr algn="ctr"/>
                      <a:endParaRPr altLang="en-US" lang="zh-CN"/>
                    </a:p>
                  </a:txBody>
                  <a:tcPr>
                    <a:solidFill>
                      <a:srgbClr val="293C80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zh-CN" lang="en-US" smtClean="0"/>
                        <a:t>Q1</a:t>
                      </a:r>
                      <a:endParaRPr altLang="en-US" lang="zh-CN"/>
                    </a:p>
                  </a:txBody>
                  <a:tcPr>
                    <a:solidFill>
                      <a:srgbClr val="293C80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zh-CN" lang="en-US" smtClean="0"/>
                        <a:t>Q2</a:t>
                      </a:r>
                      <a:endParaRPr altLang="en-US" lang="zh-CN"/>
                    </a:p>
                  </a:txBody>
                  <a:tcPr>
                    <a:solidFill>
                      <a:srgbClr val="293C80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zh-CN" lang="en-US" smtClean="0"/>
                        <a:t>Q3</a:t>
                      </a:r>
                      <a:endParaRPr altLang="en-US" lang="zh-CN"/>
                    </a:p>
                  </a:txBody>
                  <a:tcPr>
                    <a:solidFill>
                      <a:srgbClr val="293C80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zh-CN" lang="en-US" smtClean="0"/>
                        <a:t>Q4</a:t>
                      </a:r>
                      <a:endParaRPr altLang="en-US" lang="zh-CN"/>
                    </a:p>
                  </a:txBody>
                  <a:tcPr>
                    <a:solidFill>
                      <a:srgbClr val="293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506587"/>
                  </a:ext>
                </a:extLst>
              </a:tr>
              <a:tr h="479831"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zh-CN" lang="en-US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2013</a:t>
                      </a:r>
                      <a:endParaRPr altLang="en-US" lang="zh-CN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zh-CN" lang="en-US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13567</a:t>
                      </a:r>
                      <a:endParaRPr altLang="en-US" lang="zh-CN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zh-CN" lang="en-US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12584</a:t>
                      </a:r>
                      <a:endParaRPr altLang="en-US" lang="zh-CN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zh-CN" lang="en-US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3348</a:t>
                      </a:r>
                      <a:endParaRPr altLang="en-US" lang="zh-CN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zh-CN" lang="en-US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248</a:t>
                      </a:r>
                      <a:endParaRPr altLang="en-US" lang="zh-CN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2914819"/>
                  </a:ext>
                </a:extLst>
              </a:tr>
              <a:tr h="479831"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zh-CN" lang="en-US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2014</a:t>
                      </a:r>
                      <a:endParaRPr altLang="en-US" lang="zh-CN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zh-CN" lang="en-US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14000</a:t>
                      </a:r>
                      <a:endParaRPr altLang="en-US" lang="zh-CN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zh-CN" lang="en-US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13586</a:t>
                      </a:r>
                      <a:endParaRPr altLang="en-US" lang="zh-CN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zh-CN" lang="en-US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3940</a:t>
                      </a:r>
                      <a:endParaRPr altLang="en-US" lang="zh-CN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zh-CN" lang="en-US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354</a:t>
                      </a:r>
                      <a:endParaRPr altLang="en-US" lang="zh-CN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8933577"/>
                  </a:ext>
                </a:extLst>
              </a:tr>
              <a:tr h="479831"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zh-CN" lang="en-US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2015</a:t>
                      </a:r>
                      <a:endParaRPr altLang="en-US" lang="zh-CN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zh-CN" lang="en-US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14524</a:t>
                      </a:r>
                      <a:endParaRPr altLang="en-US" lang="zh-CN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zh-CN" lang="en-US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12858</a:t>
                      </a:r>
                      <a:endParaRPr altLang="en-US" lang="zh-CN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zh-CN" lang="en-US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3034</a:t>
                      </a:r>
                      <a:endParaRPr altLang="en-US" lang="zh-CN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zh-CN" lang="en-US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196</a:t>
                      </a:r>
                      <a:endParaRPr altLang="en-US" lang="zh-CN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5123057"/>
                  </a:ext>
                </a:extLst>
              </a:tr>
              <a:tr h="479831"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zh-CN" lang="en-US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2016</a:t>
                      </a:r>
                      <a:endParaRPr altLang="en-US" lang="zh-CN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zh-CN" lang="en-US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13998</a:t>
                      </a:r>
                      <a:endParaRPr altLang="en-US" lang="zh-CN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zh-CN" lang="en-US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13666</a:t>
                      </a:r>
                      <a:endParaRPr altLang="en-US" lang="zh-CN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zh-CN" lang="en-US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2911</a:t>
                      </a:r>
                      <a:endParaRPr altLang="en-US" lang="zh-CN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zh-CN" lang="en-US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365</a:t>
                      </a:r>
                      <a:endParaRPr altLang="en-US" lang="zh-CN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3052419"/>
                  </a:ext>
                </a:extLst>
              </a:tr>
            </a:tbl>
          </a:graphicData>
        </a:graphic>
      </p:graphicFrame>
      <p:sp>
        <p:nvSpPr>
          <p:cNvPr id="13" name="文本框 12"/>
          <p:cNvSpPr txBox="1"/>
          <p:nvPr/>
        </p:nvSpPr>
        <p:spPr>
          <a:xfrm>
            <a:off x="3072347" y="1030514"/>
            <a:ext cx="6076335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2800">
                <a:solidFill>
                  <a:srgbClr val="F4DC7C"/>
                </a:solidFill>
                <a:latin charset="0" panose="02010503020202060003" pitchFamily="2" typeface="Dosis"/>
              </a:rPr>
              <a:t>Quarterly Results Comparison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1123950" y="4792436"/>
            <a:ext cx="9905999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zh-CN" lang="en-GB" smtClean="0">
                <a:solidFill>
                  <a:schemeClr val="bg1">
                    <a:lumMod val="85000"/>
                  </a:schemeClr>
                </a:solidFill>
              </a:rPr>
              <a:t>Lorem ipsum dolor sit amet, consectetuer adipiscing elit. Maecenas porttitor congue massa. Fusce posuere, magna sed pulvinar ultricies, Purus lectors malasada libero</a:t>
            </a:r>
          </a:p>
        </p:txBody>
      </p:sp>
      <p:grpSp>
        <p:nvGrpSpPr>
          <p:cNvPr id="15" name="组合 14"/>
          <p:cNvGrpSpPr/>
          <p:nvPr/>
        </p:nvGrpSpPr>
        <p:grpSpPr>
          <a:xfrm>
            <a:off x="10145971" y="2184304"/>
            <a:ext cx="1491368" cy="1010200"/>
            <a:chOff x="7216661" y="2657568"/>
            <a:chExt cx="2141738" cy="1450737"/>
          </a:xfrm>
        </p:grpSpPr>
        <p:sp>
          <p:nvSpPr>
            <p:cNvPr id="16" name="Freeform 944"/>
            <p:cNvSpPr>
              <a:spLocks noEditPoints="1"/>
            </p:cNvSpPr>
            <p:nvPr/>
          </p:nvSpPr>
          <p:spPr bwMode="auto">
            <a:xfrm>
              <a:off x="8511025" y="3259623"/>
              <a:ext cx="847374" cy="848682"/>
            </a:xfrm>
            <a:custGeom>
              <a:gdLst>
                <a:gd fmla="*/ 340 w 340" name="T0"/>
                <a:gd fmla="*/ 209 h 339" name="T1"/>
                <a:gd fmla="*/ 296 w 340" name="T2"/>
                <a:gd fmla="*/ 163 h 339" name="T3"/>
                <a:gd fmla="*/ 337 w 340" name="T4"/>
                <a:gd fmla="*/ 151 h 339" name="T5"/>
                <a:gd fmla="*/ 337 w 340" name="T6"/>
                <a:gd fmla="*/ 119 h 339" name="T7"/>
                <a:gd fmla="*/ 276 w 340" name="T8"/>
                <a:gd fmla="*/ 101 h 339" name="T9"/>
                <a:gd fmla="*/ 306 w 340" name="T10"/>
                <a:gd fmla="*/ 70 h 339" name="T11"/>
                <a:gd fmla="*/ 289 w 340" name="T12"/>
                <a:gd fmla="*/ 42 h 339" name="T13"/>
                <a:gd fmla="*/ 228 w 340" name="T14"/>
                <a:gd fmla="*/ 57 h 339" name="T15"/>
                <a:gd fmla="*/ 238 w 340" name="T16"/>
                <a:gd fmla="*/ 16 h 339" name="T17"/>
                <a:gd fmla="*/ 209 w 340" name="T18"/>
                <a:gd fmla="*/ 0 h 339" name="T19"/>
                <a:gd fmla="*/ 164 w 340" name="T20"/>
                <a:gd fmla="*/ 44 h 339" name="T21"/>
                <a:gd fmla="*/ 152 w 340" name="T22"/>
                <a:gd fmla="*/ 3 h 339" name="T23"/>
                <a:gd fmla="*/ 119 w 340" name="T24"/>
                <a:gd fmla="*/ 3 h 339" name="T25"/>
                <a:gd fmla="*/ 102 w 340" name="T26"/>
                <a:gd fmla="*/ 64 h 339" name="T27"/>
                <a:gd fmla="*/ 71 w 340" name="T28"/>
                <a:gd fmla="*/ 34 h 339" name="T29"/>
                <a:gd fmla="*/ 43 w 340" name="T30"/>
                <a:gd fmla="*/ 50 h 339" name="T31"/>
                <a:gd fmla="*/ 58 w 340" name="T32"/>
                <a:gd fmla="*/ 112 h 339" name="T33"/>
                <a:gd fmla="*/ 17 w 340" name="T34"/>
                <a:gd fmla="*/ 102 h 339" name="T35"/>
                <a:gd fmla="*/ 0 w 340" name="T36"/>
                <a:gd fmla="*/ 130 h 339" name="T37"/>
                <a:gd fmla="*/ 44 w 340" name="T38"/>
                <a:gd fmla="*/ 176 h 339" name="T39"/>
                <a:gd fmla="*/ 3 w 340" name="T40"/>
                <a:gd fmla="*/ 187 h 339" name="T41"/>
                <a:gd fmla="*/ 3 w 340" name="T42"/>
                <a:gd fmla="*/ 220 h 339" name="T43"/>
                <a:gd fmla="*/ 64 w 340" name="T44"/>
                <a:gd fmla="*/ 238 h 339" name="T45"/>
                <a:gd fmla="*/ 35 w 340" name="T46"/>
                <a:gd fmla="*/ 268 h 339" name="T47"/>
                <a:gd fmla="*/ 51 w 340" name="T48"/>
                <a:gd fmla="*/ 297 h 339" name="T49"/>
                <a:gd fmla="*/ 113 w 340" name="T50"/>
                <a:gd fmla="*/ 281 h 339" name="T51"/>
                <a:gd fmla="*/ 102 w 340" name="T52"/>
                <a:gd fmla="*/ 323 h 339" name="T53"/>
                <a:gd fmla="*/ 131 w 340" name="T54"/>
                <a:gd fmla="*/ 339 h 339" name="T55"/>
                <a:gd fmla="*/ 176 w 340" name="T56"/>
                <a:gd fmla="*/ 295 h 339" name="T57"/>
                <a:gd fmla="*/ 188 w 340" name="T58"/>
                <a:gd fmla="*/ 336 h 339" name="T59"/>
                <a:gd fmla="*/ 221 w 340" name="T60"/>
                <a:gd fmla="*/ 336 h 339" name="T61"/>
                <a:gd fmla="*/ 238 w 340" name="T62"/>
                <a:gd fmla="*/ 275 h 339" name="T63"/>
                <a:gd fmla="*/ 269 w 340" name="T64"/>
                <a:gd fmla="*/ 305 h 339" name="T65"/>
                <a:gd fmla="*/ 298 w 340" name="T66"/>
                <a:gd fmla="*/ 288 h 339" name="T67"/>
                <a:gd fmla="*/ 282 w 340" name="T68"/>
                <a:gd fmla="*/ 227 h 339" name="T69"/>
                <a:gd fmla="*/ 324 w 340" name="T70"/>
                <a:gd fmla="*/ 237 h 339" name="T71"/>
                <a:gd fmla="*/ 340 w 340" name="T72"/>
                <a:gd fmla="*/ 209 h 339" name="T73"/>
                <a:gd fmla="*/ 170 w 340" name="T74"/>
                <a:gd fmla="*/ 87 h 339" name="T75"/>
                <a:gd fmla="*/ 252 w 340" name="T76"/>
                <a:gd fmla="*/ 169 h 339" name="T77"/>
                <a:gd fmla="*/ 170 w 340" name="T78"/>
                <a:gd fmla="*/ 252 h 339" name="T79"/>
                <a:gd fmla="*/ 88 w 340" name="T80"/>
                <a:gd fmla="*/ 169 h 339" name="T81"/>
                <a:gd fmla="*/ 170 w 340" name="T82"/>
                <a:gd fmla="*/ 87 h 339" name="T8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b="b" l="0" r="r" t="0"/>
              <a:pathLst>
                <a:path h="339" w="340">
                  <a:moveTo>
                    <a:pt x="340" y="209"/>
                  </a:moveTo>
                  <a:cubicBezTo>
                    <a:pt x="296" y="163"/>
                    <a:pt x="296" y="163"/>
                    <a:pt x="296" y="163"/>
                  </a:cubicBezTo>
                  <a:cubicBezTo>
                    <a:pt x="337" y="151"/>
                    <a:pt x="337" y="151"/>
                    <a:pt x="337" y="151"/>
                  </a:cubicBezTo>
                  <a:cubicBezTo>
                    <a:pt x="337" y="119"/>
                    <a:pt x="337" y="119"/>
                    <a:pt x="337" y="119"/>
                  </a:cubicBezTo>
                  <a:cubicBezTo>
                    <a:pt x="276" y="101"/>
                    <a:pt x="276" y="101"/>
                    <a:pt x="276" y="101"/>
                  </a:cubicBezTo>
                  <a:cubicBezTo>
                    <a:pt x="306" y="70"/>
                    <a:pt x="306" y="70"/>
                    <a:pt x="306" y="70"/>
                  </a:cubicBezTo>
                  <a:cubicBezTo>
                    <a:pt x="289" y="42"/>
                    <a:pt x="289" y="42"/>
                    <a:pt x="289" y="42"/>
                  </a:cubicBezTo>
                  <a:cubicBezTo>
                    <a:pt x="228" y="57"/>
                    <a:pt x="228" y="57"/>
                    <a:pt x="228" y="57"/>
                  </a:cubicBezTo>
                  <a:cubicBezTo>
                    <a:pt x="238" y="16"/>
                    <a:pt x="238" y="16"/>
                    <a:pt x="238" y="16"/>
                  </a:cubicBezTo>
                  <a:cubicBezTo>
                    <a:pt x="209" y="0"/>
                    <a:pt x="209" y="0"/>
                    <a:pt x="209" y="0"/>
                  </a:cubicBezTo>
                  <a:cubicBezTo>
                    <a:pt x="164" y="44"/>
                    <a:pt x="164" y="44"/>
                    <a:pt x="164" y="44"/>
                  </a:cubicBezTo>
                  <a:cubicBezTo>
                    <a:pt x="152" y="3"/>
                    <a:pt x="152" y="3"/>
                    <a:pt x="152" y="3"/>
                  </a:cubicBezTo>
                  <a:cubicBezTo>
                    <a:pt x="119" y="3"/>
                    <a:pt x="119" y="3"/>
                    <a:pt x="119" y="3"/>
                  </a:cubicBezTo>
                  <a:cubicBezTo>
                    <a:pt x="102" y="64"/>
                    <a:pt x="102" y="64"/>
                    <a:pt x="102" y="64"/>
                  </a:cubicBezTo>
                  <a:cubicBezTo>
                    <a:pt x="71" y="34"/>
                    <a:pt x="71" y="34"/>
                    <a:pt x="71" y="34"/>
                  </a:cubicBezTo>
                  <a:cubicBezTo>
                    <a:pt x="43" y="50"/>
                    <a:pt x="43" y="50"/>
                    <a:pt x="43" y="50"/>
                  </a:cubicBezTo>
                  <a:cubicBezTo>
                    <a:pt x="58" y="112"/>
                    <a:pt x="58" y="112"/>
                    <a:pt x="58" y="112"/>
                  </a:cubicBezTo>
                  <a:cubicBezTo>
                    <a:pt x="17" y="102"/>
                    <a:pt x="17" y="102"/>
                    <a:pt x="17" y="102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44" y="176"/>
                    <a:pt x="44" y="176"/>
                    <a:pt x="44" y="176"/>
                  </a:cubicBezTo>
                  <a:cubicBezTo>
                    <a:pt x="3" y="187"/>
                    <a:pt x="3" y="187"/>
                    <a:pt x="3" y="187"/>
                  </a:cubicBezTo>
                  <a:cubicBezTo>
                    <a:pt x="3" y="220"/>
                    <a:pt x="3" y="220"/>
                    <a:pt x="3" y="220"/>
                  </a:cubicBezTo>
                  <a:cubicBezTo>
                    <a:pt x="64" y="238"/>
                    <a:pt x="64" y="238"/>
                    <a:pt x="64" y="238"/>
                  </a:cubicBezTo>
                  <a:cubicBezTo>
                    <a:pt x="35" y="268"/>
                    <a:pt x="35" y="268"/>
                    <a:pt x="35" y="268"/>
                  </a:cubicBezTo>
                  <a:cubicBezTo>
                    <a:pt x="51" y="297"/>
                    <a:pt x="51" y="297"/>
                    <a:pt x="51" y="297"/>
                  </a:cubicBezTo>
                  <a:cubicBezTo>
                    <a:pt x="113" y="281"/>
                    <a:pt x="113" y="281"/>
                    <a:pt x="113" y="281"/>
                  </a:cubicBezTo>
                  <a:cubicBezTo>
                    <a:pt x="102" y="323"/>
                    <a:pt x="102" y="323"/>
                    <a:pt x="102" y="323"/>
                  </a:cubicBezTo>
                  <a:cubicBezTo>
                    <a:pt x="131" y="339"/>
                    <a:pt x="131" y="339"/>
                    <a:pt x="131" y="339"/>
                  </a:cubicBezTo>
                  <a:cubicBezTo>
                    <a:pt x="176" y="295"/>
                    <a:pt x="176" y="295"/>
                    <a:pt x="176" y="295"/>
                  </a:cubicBezTo>
                  <a:cubicBezTo>
                    <a:pt x="188" y="336"/>
                    <a:pt x="188" y="336"/>
                    <a:pt x="188" y="336"/>
                  </a:cubicBezTo>
                  <a:cubicBezTo>
                    <a:pt x="221" y="336"/>
                    <a:pt x="221" y="336"/>
                    <a:pt x="221" y="336"/>
                  </a:cubicBezTo>
                  <a:cubicBezTo>
                    <a:pt x="238" y="275"/>
                    <a:pt x="238" y="275"/>
                    <a:pt x="238" y="275"/>
                  </a:cubicBezTo>
                  <a:cubicBezTo>
                    <a:pt x="269" y="305"/>
                    <a:pt x="269" y="305"/>
                    <a:pt x="269" y="305"/>
                  </a:cubicBezTo>
                  <a:cubicBezTo>
                    <a:pt x="298" y="288"/>
                    <a:pt x="298" y="288"/>
                    <a:pt x="298" y="288"/>
                  </a:cubicBezTo>
                  <a:cubicBezTo>
                    <a:pt x="282" y="227"/>
                    <a:pt x="282" y="227"/>
                    <a:pt x="282" y="227"/>
                  </a:cubicBezTo>
                  <a:cubicBezTo>
                    <a:pt x="324" y="237"/>
                    <a:pt x="324" y="237"/>
                    <a:pt x="324" y="237"/>
                  </a:cubicBezTo>
                  <a:lnTo>
                    <a:pt x="340" y="209"/>
                  </a:lnTo>
                  <a:close/>
                  <a:moveTo>
                    <a:pt x="170" y="87"/>
                  </a:moveTo>
                  <a:cubicBezTo>
                    <a:pt x="215" y="87"/>
                    <a:pt x="252" y="124"/>
                    <a:pt x="252" y="169"/>
                  </a:cubicBezTo>
                  <a:cubicBezTo>
                    <a:pt x="252" y="215"/>
                    <a:pt x="215" y="252"/>
                    <a:pt x="170" y="252"/>
                  </a:cubicBezTo>
                  <a:cubicBezTo>
                    <a:pt x="125" y="252"/>
                    <a:pt x="88" y="215"/>
                    <a:pt x="88" y="169"/>
                  </a:cubicBezTo>
                  <a:cubicBezTo>
                    <a:pt x="88" y="124"/>
                    <a:pt x="125" y="87"/>
                    <a:pt x="170" y="87"/>
                  </a:cubicBezTo>
                  <a:close/>
                </a:path>
              </a:pathLst>
            </a:custGeom>
            <a:solidFill>
              <a:srgbClr val="F3CF79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7" name="Freeform 950"/>
            <p:cNvSpPr>
              <a:spLocks noEditPoints="1"/>
            </p:cNvSpPr>
            <p:nvPr/>
          </p:nvSpPr>
          <p:spPr bwMode="auto">
            <a:xfrm>
              <a:off x="7216661" y="2657568"/>
              <a:ext cx="1294364" cy="1285876"/>
            </a:xfrm>
            <a:custGeom>
              <a:gdLst>
                <a:gd fmla="*/ 313 w 320" name="T0"/>
                <a:gd fmla="*/ 205 h 317" name="T1"/>
                <a:gd fmla="*/ 320 w 320" name="T2"/>
                <a:gd fmla="*/ 164 h 317" name="T3"/>
                <a:gd fmla="*/ 298 w 320" name="T4"/>
                <a:gd fmla="*/ 154 h 317" name="T5"/>
                <a:gd fmla="*/ 295 w 320" name="T6"/>
                <a:gd fmla="*/ 130 h 317" name="T7"/>
                <a:gd fmla="*/ 314 w 320" name="T8"/>
                <a:gd fmla="*/ 114 h 317" name="T9"/>
                <a:gd fmla="*/ 297 w 320" name="T10"/>
                <a:gd fmla="*/ 76 h 317" name="T11"/>
                <a:gd fmla="*/ 273 w 320" name="T12"/>
                <a:gd fmla="*/ 80 h 317" name="T13"/>
                <a:gd fmla="*/ 258 w 320" name="T14"/>
                <a:gd fmla="*/ 61 h 317" name="T15"/>
                <a:gd fmla="*/ 265 w 320" name="T16"/>
                <a:gd fmla="*/ 37 h 317" name="T17"/>
                <a:gd fmla="*/ 230 w 320" name="T18"/>
                <a:gd fmla="*/ 15 h 317" name="T19"/>
                <a:gd fmla="*/ 212 w 320" name="T20"/>
                <a:gd fmla="*/ 30 h 317" name="T21"/>
                <a:gd fmla="*/ 189 w 320" name="T22"/>
                <a:gd fmla="*/ 23 h 317" name="T23"/>
                <a:gd fmla="*/ 182 w 320" name="T24"/>
                <a:gd fmla="*/ 0 h 317" name="T25"/>
                <a:gd fmla="*/ 141 w 320" name="T26"/>
                <a:gd fmla="*/ 0 h 317" name="T27"/>
                <a:gd fmla="*/ 134 w 320" name="T28"/>
                <a:gd fmla="*/ 23 h 317" name="T29"/>
                <a:gd fmla="*/ 117 w 320" name="T30"/>
                <a:gd fmla="*/ 27 h 317" name="T31"/>
                <a:gd fmla="*/ 100 w 320" name="T32"/>
                <a:gd fmla="*/ 10 h 317" name="T33"/>
                <a:gd fmla="*/ 64 w 320" name="T34"/>
                <a:gd fmla="*/ 31 h 317" name="T35"/>
                <a:gd fmla="*/ 70 w 320" name="T36"/>
                <a:gd fmla="*/ 54 h 317" name="T37"/>
                <a:gd fmla="*/ 53 w 320" name="T38"/>
                <a:gd fmla="*/ 71 h 317" name="T39"/>
                <a:gd fmla="*/ 29 w 320" name="T40"/>
                <a:gd fmla="*/ 67 h 317" name="T41"/>
                <a:gd fmla="*/ 10 w 320" name="T42"/>
                <a:gd fmla="*/ 104 h 317" name="T43"/>
                <a:gd fmla="*/ 27 w 320" name="T44"/>
                <a:gd fmla="*/ 120 h 317" name="T45"/>
                <a:gd fmla="*/ 22 w 320" name="T46"/>
                <a:gd fmla="*/ 144 h 317" name="T47"/>
                <a:gd fmla="*/ 0 w 320" name="T48"/>
                <a:gd fmla="*/ 153 h 317" name="T49"/>
                <a:gd fmla="*/ 5 w 320" name="T50"/>
                <a:gd fmla="*/ 194 h 317" name="T51"/>
                <a:gd fmla="*/ 28 w 320" name="T52"/>
                <a:gd fmla="*/ 198 h 317" name="T53"/>
                <a:gd fmla="*/ 37 w 320" name="T54"/>
                <a:gd fmla="*/ 221 h 317" name="T55"/>
                <a:gd fmla="*/ 23 w 320" name="T56"/>
                <a:gd fmla="*/ 241 h 317" name="T57"/>
                <a:gd fmla="*/ 49 w 320" name="T58"/>
                <a:gd fmla="*/ 273 h 317" name="T59"/>
                <a:gd fmla="*/ 71 w 320" name="T60"/>
                <a:gd fmla="*/ 264 h 317" name="T61"/>
                <a:gd fmla="*/ 91 w 320" name="T62"/>
                <a:gd fmla="*/ 278 h 317" name="T63"/>
                <a:gd fmla="*/ 90 w 320" name="T64"/>
                <a:gd fmla="*/ 302 h 317" name="T65"/>
                <a:gd fmla="*/ 129 w 320" name="T66"/>
                <a:gd fmla="*/ 315 h 317" name="T67"/>
                <a:gd fmla="*/ 143 w 320" name="T68"/>
                <a:gd fmla="*/ 296 h 317" name="T69"/>
                <a:gd fmla="*/ 160 w 320" name="T70"/>
                <a:gd fmla="*/ 297 h 317" name="T71"/>
                <a:gd fmla="*/ 168 w 320" name="T72"/>
                <a:gd fmla="*/ 297 h 317" name="T73"/>
                <a:gd fmla="*/ 180 w 320" name="T74"/>
                <a:gd fmla="*/ 317 h 317" name="T75"/>
                <a:gd fmla="*/ 220 w 320" name="T76"/>
                <a:gd fmla="*/ 306 h 317" name="T77"/>
                <a:gd fmla="*/ 220 w 320" name="T78"/>
                <a:gd fmla="*/ 283 h 317" name="T79"/>
                <a:gd fmla="*/ 241 w 320" name="T80"/>
                <a:gd fmla="*/ 270 h 317" name="T81"/>
                <a:gd fmla="*/ 263 w 320" name="T82"/>
                <a:gd fmla="*/ 281 h 317" name="T83"/>
                <a:gd fmla="*/ 291 w 320" name="T84"/>
                <a:gd fmla="*/ 250 h 317" name="T85"/>
                <a:gd fmla="*/ 278 w 320" name="T86"/>
                <a:gd fmla="*/ 230 h 317" name="T87"/>
                <a:gd fmla="*/ 289 w 320" name="T88"/>
                <a:gd fmla="*/ 208 h 317" name="T89"/>
                <a:gd fmla="*/ 313 w 320" name="T90"/>
                <a:gd fmla="*/ 205 h 317" name="T91"/>
                <a:gd fmla="*/ 204 w 320" name="T92"/>
                <a:gd fmla="*/ 158 h 317" name="T93"/>
                <a:gd fmla="*/ 160 w 320" name="T94"/>
                <a:gd fmla="*/ 203 h 317" name="T95"/>
                <a:gd fmla="*/ 116 w 320" name="T96"/>
                <a:gd fmla="*/ 158 h 317" name="T97"/>
                <a:gd fmla="*/ 160 w 320" name="T98"/>
                <a:gd fmla="*/ 114 h 317" name="T99"/>
                <a:gd fmla="*/ 204 w 320" name="T100"/>
                <a:gd fmla="*/ 158 h 317" name="T10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b="b" l="0" r="r" t="0"/>
              <a:pathLst>
                <a:path h="317" w="320">
                  <a:moveTo>
                    <a:pt x="313" y="205"/>
                  </a:moveTo>
                  <a:cubicBezTo>
                    <a:pt x="320" y="164"/>
                    <a:pt x="320" y="164"/>
                    <a:pt x="320" y="164"/>
                  </a:cubicBezTo>
                  <a:cubicBezTo>
                    <a:pt x="298" y="154"/>
                    <a:pt x="298" y="154"/>
                    <a:pt x="298" y="154"/>
                  </a:cubicBezTo>
                  <a:cubicBezTo>
                    <a:pt x="298" y="146"/>
                    <a:pt x="297" y="137"/>
                    <a:pt x="295" y="130"/>
                  </a:cubicBezTo>
                  <a:cubicBezTo>
                    <a:pt x="314" y="114"/>
                    <a:pt x="314" y="114"/>
                    <a:pt x="314" y="114"/>
                  </a:cubicBezTo>
                  <a:cubicBezTo>
                    <a:pt x="297" y="76"/>
                    <a:pt x="297" y="76"/>
                    <a:pt x="297" y="76"/>
                  </a:cubicBezTo>
                  <a:cubicBezTo>
                    <a:pt x="273" y="80"/>
                    <a:pt x="273" y="80"/>
                    <a:pt x="273" y="80"/>
                  </a:cubicBezTo>
                  <a:cubicBezTo>
                    <a:pt x="269" y="73"/>
                    <a:pt x="264" y="67"/>
                    <a:pt x="258" y="61"/>
                  </a:cubicBezTo>
                  <a:cubicBezTo>
                    <a:pt x="265" y="37"/>
                    <a:pt x="265" y="37"/>
                    <a:pt x="265" y="37"/>
                  </a:cubicBezTo>
                  <a:cubicBezTo>
                    <a:pt x="230" y="15"/>
                    <a:pt x="230" y="15"/>
                    <a:pt x="230" y="15"/>
                  </a:cubicBezTo>
                  <a:cubicBezTo>
                    <a:pt x="212" y="30"/>
                    <a:pt x="212" y="30"/>
                    <a:pt x="212" y="30"/>
                  </a:cubicBezTo>
                  <a:cubicBezTo>
                    <a:pt x="205" y="27"/>
                    <a:pt x="197" y="25"/>
                    <a:pt x="189" y="23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141" y="0"/>
                    <a:pt x="141" y="0"/>
                    <a:pt x="141" y="0"/>
                  </a:cubicBezTo>
                  <a:cubicBezTo>
                    <a:pt x="134" y="23"/>
                    <a:pt x="134" y="23"/>
                    <a:pt x="134" y="23"/>
                  </a:cubicBezTo>
                  <a:cubicBezTo>
                    <a:pt x="129" y="24"/>
                    <a:pt x="123" y="25"/>
                    <a:pt x="117" y="27"/>
                  </a:cubicBezTo>
                  <a:cubicBezTo>
                    <a:pt x="100" y="10"/>
                    <a:pt x="100" y="10"/>
                    <a:pt x="100" y="1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70" y="54"/>
                    <a:pt x="70" y="54"/>
                    <a:pt x="70" y="54"/>
                  </a:cubicBezTo>
                  <a:cubicBezTo>
                    <a:pt x="64" y="59"/>
                    <a:pt x="58" y="65"/>
                    <a:pt x="53" y="71"/>
                  </a:cubicBezTo>
                  <a:cubicBezTo>
                    <a:pt x="29" y="67"/>
                    <a:pt x="29" y="67"/>
                    <a:pt x="29" y="67"/>
                  </a:cubicBezTo>
                  <a:cubicBezTo>
                    <a:pt x="10" y="104"/>
                    <a:pt x="10" y="104"/>
                    <a:pt x="10" y="104"/>
                  </a:cubicBezTo>
                  <a:cubicBezTo>
                    <a:pt x="27" y="120"/>
                    <a:pt x="27" y="120"/>
                    <a:pt x="27" y="120"/>
                  </a:cubicBezTo>
                  <a:cubicBezTo>
                    <a:pt x="25" y="128"/>
                    <a:pt x="23" y="136"/>
                    <a:pt x="22" y="144"/>
                  </a:cubicBezTo>
                  <a:cubicBezTo>
                    <a:pt x="0" y="153"/>
                    <a:pt x="0" y="153"/>
                    <a:pt x="0" y="153"/>
                  </a:cubicBezTo>
                  <a:cubicBezTo>
                    <a:pt x="5" y="194"/>
                    <a:pt x="5" y="194"/>
                    <a:pt x="5" y="194"/>
                  </a:cubicBezTo>
                  <a:cubicBezTo>
                    <a:pt x="28" y="198"/>
                    <a:pt x="28" y="198"/>
                    <a:pt x="28" y="198"/>
                  </a:cubicBezTo>
                  <a:cubicBezTo>
                    <a:pt x="30" y="206"/>
                    <a:pt x="33" y="214"/>
                    <a:pt x="37" y="221"/>
                  </a:cubicBezTo>
                  <a:cubicBezTo>
                    <a:pt x="23" y="241"/>
                    <a:pt x="23" y="241"/>
                    <a:pt x="23" y="241"/>
                  </a:cubicBezTo>
                  <a:cubicBezTo>
                    <a:pt x="49" y="273"/>
                    <a:pt x="49" y="273"/>
                    <a:pt x="49" y="273"/>
                  </a:cubicBezTo>
                  <a:cubicBezTo>
                    <a:pt x="71" y="264"/>
                    <a:pt x="71" y="264"/>
                    <a:pt x="71" y="264"/>
                  </a:cubicBezTo>
                  <a:cubicBezTo>
                    <a:pt x="77" y="269"/>
                    <a:pt x="84" y="274"/>
                    <a:pt x="91" y="278"/>
                  </a:cubicBezTo>
                  <a:cubicBezTo>
                    <a:pt x="90" y="302"/>
                    <a:pt x="90" y="302"/>
                    <a:pt x="90" y="302"/>
                  </a:cubicBezTo>
                  <a:cubicBezTo>
                    <a:pt x="129" y="315"/>
                    <a:pt x="129" y="315"/>
                    <a:pt x="129" y="315"/>
                  </a:cubicBezTo>
                  <a:cubicBezTo>
                    <a:pt x="143" y="296"/>
                    <a:pt x="143" y="296"/>
                    <a:pt x="143" y="296"/>
                  </a:cubicBezTo>
                  <a:cubicBezTo>
                    <a:pt x="148" y="296"/>
                    <a:pt x="154" y="297"/>
                    <a:pt x="160" y="297"/>
                  </a:cubicBezTo>
                  <a:cubicBezTo>
                    <a:pt x="163" y="297"/>
                    <a:pt x="165" y="297"/>
                    <a:pt x="168" y="297"/>
                  </a:cubicBezTo>
                  <a:cubicBezTo>
                    <a:pt x="180" y="317"/>
                    <a:pt x="180" y="317"/>
                    <a:pt x="180" y="317"/>
                  </a:cubicBezTo>
                  <a:cubicBezTo>
                    <a:pt x="220" y="306"/>
                    <a:pt x="220" y="306"/>
                    <a:pt x="220" y="306"/>
                  </a:cubicBezTo>
                  <a:cubicBezTo>
                    <a:pt x="220" y="283"/>
                    <a:pt x="220" y="283"/>
                    <a:pt x="220" y="283"/>
                  </a:cubicBezTo>
                  <a:cubicBezTo>
                    <a:pt x="228" y="279"/>
                    <a:pt x="235" y="275"/>
                    <a:pt x="241" y="270"/>
                  </a:cubicBezTo>
                  <a:cubicBezTo>
                    <a:pt x="263" y="281"/>
                    <a:pt x="263" y="281"/>
                    <a:pt x="263" y="281"/>
                  </a:cubicBezTo>
                  <a:cubicBezTo>
                    <a:pt x="291" y="250"/>
                    <a:pt x="291" y="250"/>
                    <a:pt x="291" y="250"/>
                  </a:cubicBezTo>
                  <a:cubicBezTo>
                    <a:pt x="278" y="230"/>
                    <a:pt x="278" y="230"/>
                    <a:pt x="278" y="230"/>
                  </a:cubicBezTo>
                  <a:cubicBezTo>
                    <a:pt x="283" y="223"/>
                    <a:pt x="286" y="216"/>
                    <a:pt x="289" y="208"/>
                  </a:cubicBezTo>
                  <a:lnTo>
                    <a:pt x="313" y="205"/>
                  </a:lnTo>
                  <a:close/>
                  <a:moveTo>
                    <a:pt x="204" y="158"/>
                  </a:moveTo>
                  <a:cubicBezTo>
                    <a:pt x="204" y="183"/>
                    <a:pt x="184" y="203"/>
                    <a:pt x="160" y="203"/>
                  </a:cubicBezTo>
                  <a:cubicBezTo>
                    <a:pt x="136" y="203"/>
                    <a:pt x="116" y="183"/>
                    <a:pt x="116" y="158"/>
                  </a:cubicBezTo>
                  <a:cubicBezTo>
                    <a:pt x="116" y="134"/>
                    <a:pt x="136" y="114"/>
                    <a:pt x="160" y="114"/>
                  </a:cubicBezTo>
                  <a:cubicBezTo>
                    <a:pt x="184" y="114"/>
                    <a:pt x="204" y="134"/>
                    <a:pt x="204" y="15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8" name="椭圆 17"/>
            <p:cNvSpPr/>
            <p:nvPr/>
          </p:nvSpPr>
          <p:spPr>
            <a:xfrm>
              <a:off x="7480385" y="2917048"/>
              <a:ext cx="766916" cy="766916"/>
            </a:xfrm>
            <a:prstGeom prst="ellipse">
              <a:avLst/>
            </a:prstGeom>
            <a:solidFill>
              <a:srgbClr val="EF88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9" name="组合 18"/>
          <p:cNvGrpSpPr/>
          <p:nvPr/>
        </p:nvGrpSpPr>
        <p:grpSpPr>
          <a:xfrm flipH="1">
            <a:off x="583689" y="2219969"/>
            <a:ext cx="1491368" cy="1010200"/>
            <a:chOff x="7216661" y="2657568"/>
            <a:chExt cx="2141738" cy="1450737"/>
          </a:xfrm>
        </p:grpSpPr>
        <p:sp>
          <p:nvSpPr>
            <p:cNvPr id="20" name="Freeform 944"/>
            <p:cNvSpPr>
              <a:spLocks noEditPoints="1"/>
            </p:cNvSpPr>
            <p:nvPr/>
          </p:nvSpPr>
          <p:spPr bwMode="auto">
            <a:xfrm>
              <a:off x="8511025" y="3259623"/>
              <a:ext cx="847374" cy="848682"/>
            </a:xfrm>
            <a:custGeom>
              <a:gdLst>
                <a:gd fmla="*/ 340 w 340" name="T0"/>
                <a:gd fmla="*/ 209 h 339" name="T1"/>
                <a:gd fmla="*/ 296 w 340" name="T2"/>
                <a:gd fmla="*/ 163 h 339" name="T3"/>
                <a:gd fmla="*/ 337 w 340" name="T4"/>
                <a:gd fmla="*/ 151 h 339" name="T5"/>
                <a:gd fmla="*/ 337 w 340" name="T6"/>
                <a:gd fmla="*/ 119 h 339" name="T7"/>
                <a:gd fmla="*/ 276 w 340" name="T8"/>
                <a:gd fmla="*/ 101 h 339" name="T9"/>
                <a:gd fmla="*/ 306 w 340" name="T10"/>
                <a:gd fmla="*/ 70 h 339" name="T11"/>
                <a:gd fmla="*/ 289 w 340" name="T12"/>
                <a:gd fmla="*/ 42 h 339" name="T13"/>
                <a:gd fmla="*/ 228 w 340" name="T14"/>
                <a:gd fmla="*/ 57 h 339" name="T15"/>
                <a:gd fmla="*/ 238 w 340" name="T16"/>
                <a:gd fmla="*/ 16 h 339" name="T17"/>
                <a:gd fmla="*/ 209 w 340" name="T18"/>
                <a:gd fmla="*/ 0 h 339" name="T19"/>
                <a:gd fmla="*/ 164 w 340" name="T20"/>
                <a:gd fmla="*/ 44 h 339" name="T21"/>
                <a:gd fmla="*/ 152 w 340" name="T22"/>
                <a:gd fmla="*/ 3 h 339" name="T23"/>
                <a:gd fmla="*/ 119 w 340" name="T24"/>
                <a:gd fmla="*/ 3 h 339" name="T25"/>
                <a:gd fmla="*/ 102 w 340" name="T26"/>
                <a:gd fmla="*/ 64 h 339" name="T27"/>
                <a:gd fmla="*/ 71 w 340" name="T28"/>
                <a:gd fmla="*/ 34 h 339" name="T29"/>
                <a:gd fmla="*/ 43 w 340" name="T30"/>
                <a:gd fmla="*/ 50 h 339" name="T31"/>
                <a:gd fmla="*/ 58 w 340" name="T32"/>
                <a:gd fmla="*/ 112 h 339" name="T33"/>
                <a:gd fmla="*/ 17 w 340" name="T34"/>
                <a:gd fmla="*/ 102 h 339" name="T35"/>
                <a:gd fmla="*/ 0 w 340" name="T36"/>
                <a:gd fmla="*/ 130 h 339" name="T37"/>
                <a:gd fmla="*/ 44 w 340" name="T38"/>
                <a:gd fmla="*/ 176 h 339" name="T39"/>
                <a:gd fmla="*/ 3 w 340" name="T40"/>
                <a:gd fmla="*/ 187 h 339" name="T41"/>
                <a:gd fmla="*/ 3 w 340" name="T42"/>
                <a:gd fmla="*/ 220 h 339" name="T43"/>
                <a:gd fmla="*/ 64 w 340" name="T44"/>
                <a:gd fmla="*/ 238 h 339" name="T45"/>
                <a:gd fmla="*/ 35 w 340" name="T46"/>
                <a:gd fmla="*/ 268 h 339" name="T47"/>
                <a:gd fmla="*/ 51 w 340" name="T48"/>
                <a:gd fmla="*/ 297 h 339" name="T49"/>
                <a:gd fmla="*/ 113 w 340" name="T50"/>
                <a:gd fmla="*/ 281 h 339" name="T51"/>
                <a:gd fmla="*/ 102 w 340" name="T52"/>
                <a:gd fmla="*/ 323 h 339" name="T53"/>
                <a:gd fmla="*/ 131 w 340" name="T54"/>
                <a:gd fmla="*/ 339 h 339" name="T55"/>
                <a:gd fmla="*/ 176 w 340" name="T56"/>
                <a:gd fmla="*/ 295 h 339" name="T57"/>
                <a:gd fmla="*/ 188 w 340" name="T58"/>
                <a:gd fmla="*/ 336 h 339" name="T59"/>
                <a:gd fmla="*/ 221 w 340" name="T60"/>
                <a:gd fmla="*/ 336 h 339" name="T61"/>
                <a:gd fmla="*/ 238 w 340" name="T62"/>
                <a:gd fmla="*/ 275 h 339" name="T63"/>
                <a:gd fmla="*/ 269 w 340" name="T64"/>
                <a:gd fmla="*/ 305 h 339" name="T65"/>
                <a:gd fmla="*/ 298 w 340" name="T66"/>
                <a:gd fmla="*/ 288 h 339" name="T67"/>
                <a:gd fmla="*/ 282 w 340" name="T68"/>
                <a:gd fmla="*/ 227 h 339" name="T69"/>
                <a:gd fmla="*/ 324 w 340" name="T70"/>
                <a:gd fmla="*/ 237 h 339" name="T71"/>
                <a:gd fmla="*/ 340 w 340" name="T72"/>
                <a:gd fmla="*/ 209 h 339" name="T73"/>
                <a:gd fmla="*/ 170 w 340" name="T74"/>
                <a:gd fmla="*/ 87 h 339" name="T75"/>
                <a:gd fmla="*/ 252 w 340" name="T76"/>
                <a:gd fmla="*/ 169 h 339" name="T77"/>
                <a:gd fmla="*/ 170 w 340" name="T78"/>
                <a:gd fmla="*/ 252 h 339" name="T79"/>
                <a:gd fmla="*/ 88 w 340" name="T80"/>
                <a:gd fmla="*/ 169 h 339" name="T81"/>
                <a:gd fmla="*/ 170 w 340" name="T82"/>
                <a:gd fmla="*/ 87 h 339" name="T8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b="b" l="0" r="r" t="0"/>
              <a:pathLst>
                <a:path h="339" w="340">
                  <a:moveTo>
                    <a:pt x="340" y="209"/>
                  </a:moveTo>
                  <a:cubicBezTo>
                    <a:pt x="296" y="163"/>
                    <a:pt x="296" y="163"/>
                    <a:pt x="296" y="163"/>
                  </a:cubicBezTo>
                  <a:cubicBezTo>
                    <a:pt x="337" y="151"/>
                    <a:pt x="337" y="151"/>
                    <a:pt x="337" y="151"/>
                  </a:cubicBezTo>
                  <a:cubicBezTo>
                    <a:pt x="337" y="119"/>
                    <a:pt x="337" y="119"/>
                    <a:pt x="337" y="119"/>
                  </a:cubicBezTo>
                  <a:cubicBezTo>
                    <a:pt x="276" y="101"/>
                    <a:pt x="276" y="101"/>
                    <a:pt x="276" y="101"/>
                  </a:cubicBezTo>
                  <a:cubicBezTo>
                    <a:pt x="306" y="70"/>
                    <a:pt x="306" y="70"/>
                    <a:pt x="306" y="70"/>
                  </a:cubicBezTo>
                  <a:cubicBezTo>
                    <a:pt x="289" y="42"/>
                    <a:pt x="289" y="42"/>
                    <a:pt x="289" y="42"/>
                  </a:cubicBezTo>
                  <a:cubicBezTo>
                    <a:pt x="228" y="57"/>
                    <a:pt x="228" y="57"/>
                    <a:pt x="228" y="57"/>
                  </a:cubicBezTo>
                  <a:cubicBezTo>
                    <a:pt x="238" y="16"/>
                    <a:pt x="238" y="16"/>
                    <a:pt x="238" y="16"/>
                  </a:cubicBezTo>
                  <a:cubicBezTo>
                    <a:pt x="209" y="0"/>
                    <a:pt x="209" y="0"/>
                    <a:pt x="209" y="0"/>
                  </a:cubicBezTo>
                  <a:cubicBezTo>
                    <a:pt x="164" y="44"/>
                    <a:pt x="164" y="44"/>
                    <a:pt x="164" y="44"/>
                  </a:cubicBezTo>
                  <a:cubicBezTo>
                    <a:pt x="152" y="3"/>
                    <a:pt x="152" y="3"/>
                    <a:pt x="152" y="3"/>
                  </a:cubicBezTo>
                  <a:cubicBezTo>
                    <a:pt x="119" y="3"/>
                    <a:pt x="119" y="3"/>
                    <a:pt x="119" y="3"/>
                  </a:cubicBezTo>
                  <a:cubicBezTo>
                    <a:pt x="102" y="64"/>
                    <a:pt x="102" y="64"/>
                    <a:pt x="102" y="64"/>
                  </a:cubicBezTo>
                  <a:cubicBezTo>
                    <a:pt x="71" y="34"/>
                    <a:pt x="71" y="34"/>
                    <a:pt x="71" y="34"/>
                  </a:cubicBezTo>
                  <a:cubicBezTo>
                    <a:pt x="43" y="50"/>
                    <a:pt x="43" y="50"/>
                    <a:pt x="43" y="50"/>
                  </a:cubicBezTo>
                  <a:cubicBezTo>
                    <a:pt x="58" y="112"/>
                    <a:pt x="58" y="112"/>
                    <a:pt x="58" y="112"/>
                  </a:cubicBezTo>
                  <a:cubicBezTo>
                    <a:pt x="17" y="102"/>
                    <a:pt x="17" y="102"/>
                    <a:pt x="17" y="102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44" y="176"/>
                    <a:pt x="44" y="176"/>
                    <a:pt x="44" y="176"/>
                  </a:cubicBezTo>
                  <a:cubicBezTo>
                    <a:pt x="3" y="187"/>
                    <a:pt x="3" y="187"/>
                    <a:pt x="3" y="187"/>
                  </a:cubicBezTo>
                  <a:cubicBezTo>
                    <a:pt x="3" y="220"/>
                    <a:pt x="3" y="220"/>
                    <a:pt x="3" y="220"/>
                  </a:cubicBezTo>
                  <a:cubicBezTo>
                    <a:pt x="64" y="238"/>
                    <a:pt x="64" y="238"/>
                    <a:pt x="64" y="238"/>
                  </a:cubicBezTo>
                  <a:cubicBezTo>
                    <a:pt x="35" y="268"/>
                    <a:pt x="35" y="268"/>
                    <a:pt x="35" y="268"/>
                  </a:cubicBezTo>
                  <a:cubicBezTo>
                    <a:pt x="51" y="297"/>
                    <a:pt x="51" y="297"/>
                    <a:pt x="51" y="297"/>
                  </a:cubicBezTo>
                  <a:cubicBezTo>
                    <a:pt x="113" y="281"/>
                    <a:pt x="113" y="281"/>
                    <a:pt x="113" y="281"/>
                  </a:cubicBezTo>
                  <a:cubicBezTo>
                    <a:pt x="102" y="323"/>
                    <a:pt x="102" y="323"/>
                    <a:pt x="102" y="323"/>
                  </a:cubicBezTo>
                  <a:cubicBezTo>
                    <a:pt x="131" y="339"/>
                    <a:pt x="131" y="339"/>
                    <a:pt x="131" y="339"/>
                  </a:cubicBezTo>
                  <a:cubicBezTo>
                    <a:pt x="176" y="295"/>
                    <a:pt x="176" y="295"/>
                    <a:pt x="176" y="295"/>
                  </a:cubicBezTo>
                  <a:cubicBezTo>
                    <a:pt x="188" y="336"/>
                    <a:pt x="188" y="336"/>
                    <a:pt x="188" y="336"/>
                  </a:cubicBezTo>
                  <a:cubicBezTo>
                    <a:pt x="221" y="336"/>
                    <a:pt x="221" y="336"/>
                    <a:pt x="221" y="336"/>
                  </a:cubicBezTo>
                  <a:cubicBezTo>
                    <a:pt x="238" y="275"/>
                    <a:pt x="238" y="275"/>
                    <a:pt x="238" y="275"/>
                  </a:cubicBezTo>
                  <a:cubicBezTo>
                    <a:pt x="269" y="305"/>
                    <a:pt x="269" y="305"/>
                    <a:pt x="269" y="305"/>
                  </a:cubicBezTo>
                  <a:cubicBezTo>
                    <a:pt x="298" y="288"/>
                    <a:pt x="298" y="288"/>
                    <a:pt x="298" y="288"/>
                  </a:cubicBezTo>
                  <a:cubicBezTo>
                    <a:pt x="282" y="227"/>
                    <a:pt x="282" y="227"/>
                    <a:pt x="282" y="227"/>
                  </a:cubicBezTo>
                  <a:cubicBezTo>
                    <a:pt x="324" y="237"/>
                    <a:pt x="324" y="237"/>
                    <a:pt x="324" y="237"/>
                  </a:cubicBezTo>
                  <a:lnTo>
                    <a:pt x="340" y="209"/>
                  </a:lnTo>
                  <a:close/>
                  <a:moveTo>
                    <a:pt x="170" y="87"/>
                  </a:moveTo>
                  <a:cubicBezTo>
                    <a:pt x="215" y="87"/>
                    <a:pt x="252" y="124"/>
                    <a:pt x="252" y="169"/>
                  </a:cubicBezTo>
                  <a:cubicBezTo>
                    <a:pt x="252" y="215"/>
                    <a:pt x="215" y="252"/>
                    <a:pt x="170" y="252"/>
                  </a:cubicBezTo>
                  <a:cubicBezTo>
                    <a:pt x="125" y="252"/>
                    <a:pt x="88" y="215"/>
                    <a:pt x="88" y="169"/>
                  </a:cubicBezTo>
                  <a:cubicBezTo>
                    <a:pt x="88" y="124"/>
                    <a:pt x="125" y="87"/>
                    <a:pt x="170" y="87"/>
                  </a:cubicBezTo>
                  <a:close/>
                </a:path>
              </a:pathLst>
            </a:custGeom>
            <a:solidFill>
              <a:srgbClr val="F3CF79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" name="Freeform 950"/>
            <p:cNvSpPr>
              <a:spLocks noEditPoints="1"/>
            </p:cNvSpPr>
            <p:nvPr/>
          </p:nvSpPr>
          <p:spPr bwMode="auto">
            <a:xfrm>
              <a:off x="7216661" y="2657568"/>
              <a:ext cx="1294364" cy="1285876"/>
            </a:xfrm>
            <a:custGeom>
              <a:gdLst>
                <a:gd fmla="*/ 313 w 320" name="T0"/>
                <a:gd fmla="*/ 205 h 317" name="T1"/>
                <a:gd fmla="*/ 320 w 320" name="T2"/>
                <a:gd fmla="*/ 164 h 317" name="T3"/>
                <a:gd fmla="*/ 298 w 320" name="T4"/>
                <a:gd fmla="*/ 154 h 317" name="T5"/>
                <a:gd fmla="*/ 295 w 320" name="T6"/>
                <a:gd fmla="*/ 130 h 317" name="T7"/>
                <a:gd fmla="*/ 314 w 320" name="T8"/>
                <a:gd fmla="*/ 114 h 317" name="T9"/>
                <a:gd fmla="*/ 297 w 320" name="T10"/>
                <a:gd fmla="*/ 76 h 317" name="T11"/>
                <a:gd fmla="*/ 273 w 320" name="T12"/>
                <a:gd fmla="*/ 80 h 317" name="T13"/>
                <a:gd fmla="*/ 258 w 320" name="T14"/>
                <a:gd fmla="*/ 61 h 317" name="T15"/>
                <a:gd fmla="*/ 265 w 320" name="T16"/>
                <a:gd fmla="*/ 37 h 317" name="T17"/>
                <a:gd fmla="*/ 230 w 320" name="T18"/>
                <a:gd fmla="*/ 15 h 317" name="T19"/>
                <a:gd fmla="*/ 212 w 320" name="T20"/>
                <a:gd fmla="*/ 30 h 317" name="T21"/>
                <a:gd fmla="*/ 189 w 320" name="T22"/>
                <a:gd fmla="*/ 23 h 317" name="T23"/>
                <a:gd fmla="*/ 182 w 320" name="T24"/>
                <a:gd fmla="*/ 0 h 317" name="T25"/>
                <a:gd fmla="*/ 141 w 320" name="T26"/>
                <a:gd fmla="*/ 0 h 317" name="T27"/>
                <a:gd fmla="*/ 134 w 320" name="T28"/>
                <a:gd fmla="*/ 23 h 317" name="T29"/>
                <a:gd fmla="*/ 117 w 320" name="T30"/>
                <a:gd fmla="*/ 27 h 317" name="T31"/>
                <a:gd fmla="*/ 100 w 320" name="T32"/>
                <a:gd fmla="*/ 10 h 317" name="T33"/>
                <a:gd fmla="*/ 64 w 320" name="T34"/>
                <a:gd fmla="*/ 31 h 317" name="T35"/>
                <a:gd fmla="*/ 70 w 320" name="T36"/>
                <a:gd fmla="*/ 54 h 317" name="T37"/>
                <a:gd fmla="*/ 53 w 320" name="T38"/>
                <a:gd fmla="*/ 71 h 317" name="T39"/>
                <a:gd fmla="*/ 29 w 320" name="T40"/>
                <a:gd fmla="*/ 67 h 317" name="T41"/>
                <a:gd fmla="*/ 10 w 320" name="T42"/>
                <a:gd fmla="*/ 104 h 317" name="T43"/>
                <a:gd fmla="*/ 27 w 320" name="T44"/>
                <a:gd fmla="*/ 120 h 317" name="T45"/>
                <a:gd fmla="*/ 22 w 320" name="T46"/>
                <a:gd fmla="*/ 144 h 317" name="T47"/>
                <a:gd fmla="*/ 0 w 320" name="T48"/>
                <a:gd fmla="*/ 153 h 317" name="T49"/>
                <a:gd fmla="*/ 5 w 320" name="T50"/>
                <a:gd fmla="*/ 194 h 317" name="T51"/>
                <a:gd fmla="*/ 28 w 320" name="T52"/>
                <a:gd fmla="*/ 198 h 317" name="T53"/>
                <a:gd fmla="*/ 37 w 320" name="T54"/>
                <a:gd fmla="*/ 221 h 317" name="T55"/>
                <a:gd fmla="*/ 23 w 320" name="T56"/>
                <a:gd fmla="*/ 241 h 317" name="T57"/>
                <a:gd fmla="*/ 49 w 320" name="T58"/>
                <a:gd fmla="*/ 273 h 317" name="T59"/>
                <a:gd fmla="*/ 71 w 320" name="T60"/>
                <a:gd fmla="*/ 264 h 317" name="T61"/>
                <a:gd fmla="*/ 91 w 320" name="T62"/>
                <a:gd fmla="*/ 278 h 317" name="T63"/>
                <a:gd fmla="*/ 90 w 320" name="T64"/>
                <a:gd fmla="*/ 302 h 317" name="T65"/>
                <a:gd fmla="*/ 129 w 320" name="T66"/>
                <a:gd fmla="*/ 315 h 317" name="T67"/>
                <a:gd fmla="*/ 143 w 320" name="T68"/>
                <a:gd fmla="*/ 296 h 317" name="T69"/>
                <a:gd fmla="*/ 160 w 320" name="T70"/>
                <a:gd fmla="*/ 297 h 317" name="T71"/>
                <a:gd fmla="*/ 168 w 320" name="T72"/>
                <a:gd fmla="*/ 297 h 317" name="T73"/>
                <a:gd fmla="*/ 180 w 320" name="T74"/>
                <a:gd fmla="*/ 317 h 317" name="T75"/>
                <a:gd fmla="*/ 220 w 320" name="T76"/>
                <a:gd fmla="*/ 306 h 317" name="T77"/>
                <a:gd fmla="*/ 220 w 320" name="T78"/>
                <a:gd fmla="*/ 283 h 317" name="T79"/>
                <a:gd fmla="*/ 241 w 320" name="T80"/>
                <a:gd fmla="*/ 270 h 317" name="T81"/>
                <a:gd fmla="*/ 263 w 320" name="T82"/>
                <a:gd fmla="*/ 281 h 317" name="T83"/>
                <a:gd fmla="*/ 291 w 320" name="T84"/>
                <a:gd fmla="*/ 250 h 317" name="T85"/>
                <a:gd fmla="*/ 278 w 320" name="T86"/>
                <a:gd fmla="*/ 230 h 317" name="T87"/>
                <a:gd fmla="*/ 289 w 320" name="T88"/>
                <a:gd fmla="*/ 208 h 317" name="T89"/>
                <a:gd fmla="*/ 313 w 320" name="T90"/>
                <a:gd fmla="*/ 205 h 317" name="T91"/>
                <a:gd fmla="*/ 204 w 320" name="T92"/>
                <a:gd fmla="*/ 158 h 317" name="T93"/>
                <a:gd fmla="*/ 160 w 320" name="T94"/>
                <a:gd fmla="*/ 203 h 317" name="T95"/>
                <a:gd fmla="*/ 116 w 320" name="T96"/>
                <a:gd fmla="*/ 158 h 317" name="T97"/>
                <a:gd fmla="*/ 160 w 320" name="T98"/>
                <a:gd fmla="*/ 114 h 317" name="T99"/>
                <a:gd fmla="*/ 204 w 320" name="T100"/>
                <a:gd fmla="*/ 158 h 317" name="T10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b="b" l="0" r="r" t="0"/>
              <a:pathLst>
                <a:path h="317" w="320">
                  <a:moveTo>
                    <a:pt x="313" y="205"/>
                  </a:moveTo>
                  <a:cubicBezTo>
                    <a:pt x="320" y="164"/>
                    <a:pt x="320" y="164"/>
                    <a:pt x="320" y="164"/>
                  </a:cubicBezTo>
                  <a:cubicBezTo>
                    <a:pt x="298" y="154"/>
                    <a:pt x="298" y="154"/>
                    <a:pt x="298" y="154"/>
                  </a:cubicBezTo>
                  <a:cubicBezTo>
                    <a:pt x="298" y="146"/>
                    <a:pt x="297" y="137"/>
                    <a:pt x="295" y="130"/>
                  </a:cubicBezTo>
                  <a:cubicBezTo>
                    <a:pt x="314" y="114"/>
                    <a:pt x="314" y="114"/>
                    <a:pt x="314" y="114"/>
                  </a:cubicBezTo>
                  <a:cubicBezTo>
                    <a:pt x="297" y="76"/>
                    <a:pt x="297" y="76"/>
                    <a:pt x="297" y="76"/>
                  </a:cubicBezTo>
                  <a:cubicBezTo>
                    <a:pt x="273" y="80"/>
                    <a:pt x="273" y="80"/>
                    <a:pt x="273" y="80"/>
                  </a:cubicBezTo>
                  <a:cubicBezTo>
                    <a:pt x="269" y="73"/>
                    <a:pt x="264" y="67"/>
                    <a:pt x="258" y="61"/>
                  </a:cubicBezTo>
                  <a:cubicBezTo>
                    <a:pt x="265" y="37"/>
                    <a:pt x="265" y="37"/>
                    <a:pt x="265" y="37"/>
                  </a:cubicBezTo>
                  <a:cubicBezTo>
                    <a:pt x="230" y="15"/>
                    <a:pt x="230" y="15"/>
                    <a:pt x="230" y="15"/>
                  </a:cubicBezTo>
                  <a:cubicBezTo>
                    <a:pt x="212" y="30"/>
                    <a:pt x="212" y="30"/>
                    <a:pt x="212" y="30"/>
                  </a:cubicBezTo>
                  <a:cubicBezTo>
                    <a:pt x="205" y="27"/>
                    <a:pt x="197" y="25"/>
                    <a:pt x="189" y="23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141" y="0"/>
                    <a:pt x="141" y="0"/>
                    <a:pt x="141" y="0"/>
                  </a:cubicBezTo>
                  <a:cubicBezTo>
                    <a:pt x="134" y="23"/>
                    <a:pt x="134" y="23"/>
                    <a:pt x="134" y="23"/>
                  </a:cubicBezTo>
                  <a:cubicBezTo>
                    <a:pt x="129" y="24"/>
                    <a:pt x="123" y="25"/>
                    <a:pt x="117" y="27"/>
                  </a:cubicBezTo>
                  <a:cubicBezTo>
                    <a:pt x="100" y="10"/>
                    <a:pt x="100" y="10"/>
                    <a:pt x="100" y="1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70" y="54"/>
                    <a:pt x="70" y="54"/>
                    <a:pt x="70" y="54"/>
                  </a:cubicBezTo>
                  <a:cubicBezTo>
                    <a:pt x="64" y="59"/>
                    <a:pt x="58" y="65"/>
                    <a:pt x="53" y="71"/>
                  </a:cubicBezTo>
                  <a:cubicBezTo>
                    <a:pt x="29" y="67"/>
                    <a:pt x="29" y="67"/>
                    <a:pt x="29" y="67"/>
                  </a:cubicBezTo>
                  <a:cubicBezTo>
                    <a:pt x="10" y="104"/>
                    <a:pt x="10" y="104"/>
                    <a:pt x="10" y="104"/>
                  </a:cubicBezTo>
                  <a:cubicBezTo>
                    <a:pt x="27" y="120"/>
                    <a:pt x="27" y="120"/>
                    <a:pt x="27" y="120"/>
                  </a:cubicBezTo>
                  <a:cubicBezTo>
                    <a:pt x="25" y="128"/>
                    <a:pt x="23" y="136"/>
                    <a:pt x="22" y="144"/>
                  </a:cubicBezTo>
                  <a:cubicBezTo>
                    <a:pt x="0" y="153"/>
                    <a:pt x="0" y="153"/>
                    <a:pt x="0" y="153"/>
                  </a:cubicBezTo>
                  <a:cubicBezTo>
                    <a:pt x="5" y="194"/>
                    <a:pt x="5" y="194"/>
                    <a:pt x="5" y="194"/>
                  </a:cubicBezTo>
                  <a:cubicBezTo>
                    <a:pt x="28" y="198"/>
                    <a:pt x="28" y="198"/>
                    <a:pt x="28" y="198"/>
                  </a:cubicBezTo>
                  <a:cubicBezTo>
                    <a:pt x="30" y="206"/>
                    <a:pt x="33" y="214"/>
                    <a:pt x="37" y="221"/>
                  </a:cubicBezTo>
                  <a:cubicBezTo>
                    <a:pt x="23" y="241"/>
                    <a:pt x="23" y="241"/>
                    <a:pt x="23" y="241"/>
                  </a:cubicBezTo>
                  <a:cubicBezTo>
                    <a:pt x="49" y="273"/>
                    <a:pt x="49" y="273"/>
                    <a:pt x="49" y="273"/>
                  </a:cubicBezTo>
                  <a:cubicBezTo>
                    <a:pt x="71" y="264"/>
                    <a:pt x="71" y="264"/>
                    <a:pt x="71" y="264"/>
                  </a:cubicBezTo>
                  <a:cubicBezTo>
                    <a:pt x="77" y="269"/>
                    <a:pt x="84" y="274"/>
                    <a:pt x="91" y="278"/>
                  </a:cubicBezTo>
                  <a:cubicBezTo>
                    <a:pt x="90" y="302"/>
                    <a:pt x="90" y="302"/>
                    <a:pt x="90" y="302"/>
                  </a:cubicBezTo>
                  <a:cubicBezTo>
                    <a:pt x="129" y="315"/>
                    <a:pt x="129" y="315"/>
                    <a:pt x="129" y="315"/>
                  </a:cubicBezTo>
                  <a:cubicBezTo>
                    <a:pt x="143" y="296"/>
                    <a:pt x="143" y="296"/>
                    <a:pt x="143" y="296"/>
                  </a:cubicBezTo>
                  <a:cubicBezTo>
                    <a:pt x="148" y="296"/>
                    <a:pt x="154" y="297"/>
                    <a:pt x="160" y="297"/>
                  </a:cubicBezTo>
                  <a:cubicBezTo>
                    <a:pt x="163" y="297"/>
                    <a:pt x="165" y="297"/>
                    <a:pt x="168" y="297"/>
                  </a:cubicBezTo>
                  <a:cubicBezTo>
                    <a:pt x="180" y="317"/>
                    <a:pt x="180" y="317"/>
                    <a:pt x="180" y="317"/>
                  </a:cubicBezTo>
                  <a:cubicBezTo>
                    <a:pt x="220" y="306"/>
                    <a:pt x="220" y="306"/>
                    <a:pt x="220" y="306"/>
                  </a:cubicBezTo>
                  <a:cubicBezTo>
                    <a:pt x="220" y="283"/>
                    <a:pt x="220" y="283"/>
                    <a:pt x="220" y="283"/>
                  </a:cubicBezTo>
                  <a:cubicBezTo>
                    <a:pt x="228" y="279"/>
                    <a:pt x="235" y="275"/>
                    <a:pt x="241" y="270"/>
                  </a:cubicBezTo>
                  <a:cubicBezTo>
                    <a:pt x="263" y="281"/>
                    <a:pt x="263" y="281"/>
                    <a:pt x="263" y="281"/>
                  </a:cubicBezTo>
                  <a:cubicBezTo>
                    <a:pt x="291" y="250"/>
                    <a:pt x="291" y="250"/>
                    <a:pt x="291" y="250"/>
                  </a:cubicBezTo>
                  <a:cubicBezTo>
                    <a:pt x="278" y="230"/>
                    <a:pt x="278" y="230"/>
                    <a:pt x="278" y="230"/>
                  </a:cubicBezTo>
                  <a:cubicBezTo>
                    <a:pt x="283" y="223"/>
                    <a:pt x="286" y="216"/>
                    <a:pt x="289" y="208"/>
                  </a:cubicBezTo>
                  <a:lnTo>
                    <a:pt x="313" y="205"/>
                  </a:lnTo>
                  <a:close/>
                  <a:moveTo>
                    <a:pt x="204" y="158"/>
                  </a:moveTo>
                  <a:cubicBezTo>
                    <a:pt x="204" y="183"/>
                    <a:pt x="184" y="203"/>
                    <a:pt x="160" y="203"/>
                  </a:cubicBezTo>
                  <a:cubicBezTo>
                    <a:pt x="136" y="203"/>
                    <a:pt x="116" y="183"/>
                    <a:pt x="116" y="158"/>
                  </a:cubicBezTo>
                  <a:cubicBezTo>
                    <a:pt x="116" y="134"/>
                    <a:pt x="136" y="114"/>
                    <a:pt x="160" y="114"/>
                  </a:cubicBezTo>
                  <a:cubicBezTo>
                    <a:pt x="184" y="114"/>
                    <a:pt x="204" y="134"/>
                    <a:pt x="204" y="15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2" name="椭圆 21"/>
            <p:cNvSpPr/>
            <p:nvPr/>
          </p:nvSpPr>
          <p:spPr>
            <a:xfrm>
              <a:off x="7480385" y="2917048"/>
              <a:ext cx="766916" cy="766916"/>
            </a:xfrm>
            <a:prstGeom prst="ellipse">
              <a:avLst/>
            </a:prstGeom>
            <a:solidFill>
              <a:srgbClr val="EF88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</p:spTree>
    <p:extLst>
      <p:ext uri="{BB962C8B-B14F-4D97-AF65-F5344CB8AC3E}">
        <p14:creationId val="93677040"/>
      </p:ext>
    </p:extLst>
  </p:cSld>
  <p:clrMapOvr>
    <a:masterClrMapping/>
  </p:clrMapOvr>
  <p:transition/>
  <p:timing/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EF88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椭圆 4"/>
          <p:cNvSpPr/>
          <p:nvPr/>
        </p:nvSpPr>
        <p:spPr>
          <a:xfrm>
            <a:off x="2362200" y="1968500"/>
            <a:ext cx="3175000" cy="3175000"/>
          </a:xfrm>
          <a:prstGeom prst="ellipse">
            <a:avLst/>
          </a:prstGeom>
          <a:solidFill>
            <a:srgbClr val="EB73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5" name="组合 24"/>
          <p:cNvGrpSpPr/>
          <p:nvPr/>
        </p:nvGrpSpPr>
        <p:grpSpPr>
          <a:xfrm>
            <a:off x="3116944" y="2417536"/>
            <a:ext cx="1816100" cy="2247900"/>
            <a:chOff x="635000" y="2387600"/>
            <a:chExt cx="1816100" cy="2247900"/>
          </a:xfrm>
        </p:grpSpPr>
        <p:sp>
          <p:nvSpPr>
            <p:cNvPr id="11" name="任意多边形 10"/>
            <p:cNvSpPr/>
            <p:nvPr/>
          </p:nvSpPr>
          <p:spPr>
            <a:xfrm>
              <a:off x="635000" y="2387600"/>
              <a:ext cx="1816100" cy="2247900"/>
            </a:xfrm>
            <a:custGeom>
              <a:gdLst>
                <a:gd fmla="*/ 0 w 1816100" name="connsiteX0"/>
                <a:gd fmla="*/ 0 h 2247900" name="connsiteY0"/>
                <a:gd fmla="*/ 1358900 w 1816100" name="connsiteX1"/>
                <a:gd fmla="*/ 0 h 2247900" name="connsiteY1"/>
                <a:gd fmla="*/ 1816100 w 1816100" name="connsiteX2"/>
                <a:gd fmla="*/ 444500 h 2247900" name="connsiteY2"/>
                <a:gd fmla="*/ 1816100 w 1816100" name="connsiteX3"/>
                <a:gd fmla="*/ 2247900 h 2247900" name="connsiteY3"/>
                <a:gd fmla="*/ 0 w 1816100" name="connsiteX4"/>
                <a:gd fmla="*/ 2247900 h 2247900" name="connsiteY4"/>
                <a:gd fmla="*/ 0 w 1816100" name="connsiteX5"/>
                <a:gd fmla="*/ 0 h 224790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2247900" w="1816100">
                  <a:moveTo>
                    <a:pt x="0" y="0"/>
                  </a:moveTo>
                  <a:lnTo>
                    <a:pt x="1358900" y="0"/>
                  </a:lnTo>
                  <a:lnTo>
                    <a:pt x="1816100" y="444500"/>
                  </a:lnTo>
                  <a:lnTo>
                    <a:pt x="1816100" y="2247900"/>
                  </a:lnTo>
                  <a:lnTo>
                    <a:pt x="0" y="22479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93C7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" name="直角三角形 9"/>
            <p:cNvSpPr/>
            <p:nvPr/>
          </p:nvSpPr>
          <p:spPr>
            <a:xfrm>
              <a:off x="1993900" y="2387600"/>
              <a:ext cx="457200" cy="444500"/>
            </a:xfrm>
            <a:prstGeom prst="rtTriangle">
              <a:avLst/>
            </a:prstGeom>
            <a:solidFill>
              <a:srgbClr val="0E153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" name="直角三角形 11"/>
            <p:cNvSpPr/>
            <p:nvPr/>
          </p:nvSpPr>
          <p:spPr>
            <a:xfrm rot="10800000">
              <a:off x="1993900" y="2832100"/>
              <a:ext cx="457200" cy="444500"/>
            </a:xfrm>
            <a:prstGeom prst="rtTriangle">
              <a:avLst/>
            </a:prstGeom>
            <a:solidFill>
              <a:schemeClr val="tx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803459" y="2609850"/>
              <a:ext cx="1060081" cy="3048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GB" smtClean="0" sz="1400">
                  <a:solidFill>
                    <a:srgbClr val="EF885D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PROJECT</a:t>
              </a:r>
            </a:p>
          </p:txBody>
        </p:sp>
        <p:cxnSp>
          <p:nvCxnSpPr>
            <p:cNvPr id="15" name="直接连接符 14"/>
            <p:cNvCxnSpPr/>
            <p:nvPr/>
          </p:nvCxnSpPr>
          <p:spPr>
            <a:xfrm>
              <a:off x="803459" y="3111500"/>
              <a:ext cx="1355541" cy="0"/>
            </a:xfrm>
            <a:prstGeom prst="line">
              <a:avLst/>
            </a:prstGeom>
            <a:ln cap="rnd" w="38100">
              <a:solidFill>
                <a:srgbClr val="EF885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/>
            <p:nvPr/>
          </p:nvCxnSpPr>
          <p:spPr>
            <a:xfrm>
              <a:off x="803459" y="3276601"/>
              <a:ext cx="1355541" cy="0"/>
            </a:xfrm>
            <a:prstGeom prst="line">
              <a:avLst/>
            </a:prstGeom>
            <a:ln cap="rnd" w="38100">
              <a:solidFill>
                <a:srgbClr val="EF885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>
              <a:off x="803459" y="3441702"/>
              <a:ext cx="580841" cy="0"/>
            </a:xfrm>
            <a:prstGeom prst="line">
              <a:avLst/>
            </a:prstGeom>
            <a:ln cap="rnd" w="57150">
              <a:solidFill>
                <a:srgbClr val="EF885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椭圆 18"/>
            <p:cNvSpPr/>
            <p:nvPr/>
          </p:nvSpPr>
          <p:spPr>
            <a:xfrm>
              <a:off x="1286060" y="3787960"/>
              <a:ext cx="577480" cy="577480"/>
            </a:xfrm>
            <a:prstGeom prst="ellipse">
              <a:avLst/>
            </a:prstGeom>
            <a:solidFill>
              <a:srgbClr val="EF89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0" name="椭圆 19"/>
            <p:cNvSpPr/>
            <p:nvPr/>
          </p:nvSpPr>
          <p:spPr>
            <a:xfrm>
              <a:off x="1044760" y="3597463"/>
              <a:ext cx="279400" cy="279400"/>
            </a:xfrm>
            <a:prstGeom prst="ellipse">
              <a:avLst/>
            </a:prstGeom>
            <a:solidFill>
              <a:srgbClr val="E9CE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" name="椭圆 20"/>
            <p:cNvSpPr/>
            <p:nvPr/>
          </p:nvSpPr>
          <p:spPr>
            <a:xfrm>
              <a:off x="1137023" y="4388226"/>
              <a:ext cx="94874" cy="94874"/>
            </a:xfrm>
            <a:prstGeom prst="ellipse">
              <a:avLst/>
            </a:prstGeom>
            <a:solidFill>
              <a:srgbClr val="FFFF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" name="椭圆 21"/>
            <p:cNvSpPr/>
            <p:nvPr/>
          </p:nvSpPr>
          <p:spPr>
            <a:xfrm>
              <a:off x="1861880" y="3528090"/>
              <a:ext cx="157420" cy="157420"/>
            </a:xfrm>
            <a:prstGeom prst="ellipse">
              <a:avLst/>
            </a:prstGeom>
            <a:solidFill>
              <a:srgbClr val="FFFF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3" name="椭圆 22"/>
            <p:cNvSpPr/>
            <p:nvPr/>
          </p:nvSpPr>
          <p:spPr>
            <a:xfrm>
              <a:off x="2083922" y="3797668"/>
              <a:ext cx="157420" cy="157420"/>
            </a:xfrm>
            <a:prstGeom prst="ellipse">
              <a:avLst/>
            </a:prstGeom>
            <a:solidFill>
              <a:srgbClr val="EF89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4" name="椭圆 23"/>
            <p:cNvSpPr/>
            <p:nvPr/>
          </p:nvSpPr>
          <p:spPr>
            <a:xfrm>
              <a:off x="1860550" y="4414937"/>
              <a:ext cx="76200" cy="76200"/>
            </a:xfrm>
            <a:prstGeom prst="ellipse">
              <a:avLst/>
            </a:prstGeom>
            <a:solidFill>
              <a:srgbClr val="E9CE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7" name="文本框 26"/>
          <p:cNvSpPr txBox="1"/>
          <p:nvPr/>
        </p:nvSpPr>
        <p:spPr>
          <a:xfrm>
            <a:off x="5333935" y="2171015"/>
            <a:ext cx="6140307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GB" smtClean="0" spc="600" sz="8000">
                <a:solidFill>
                  <a:schemeClr val="bg1"/>
                </a:solidFill>
                <a:latin charset="0" panose="02010503020202060003" pitchFamily="2" typeface="Dosis"/>
              </a:rPr>
              <a:t>Part four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7224216" y="3570982"/>
            <a:ext cx="2359742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4000">
                <a:solidFill>
                  <a:schemeClr val="bg1"/>
                </a:solidFill>
                <a:latin charset="-122" panose="02000000000000000000" pitchFamily="2" typeface="方正正纤黑简体"/>
                <a:ea charset="-122" panose="02000000000000000000" pitchFamily="2" typeface="方正正纤黑简体"/>
              </a:rPr>
              <a:t>项目介绍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5467927" y="4303244"/>
            <a:ext cx="587232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pc="600" sz="2800">
                <a:solidFill>
                  <a:schemeClr val="bg1"/>
                </a:solidFill>
                <a:latin charset="-122" panose="02000000000000000000" pitchFamily="2" typeface="方正正纤黑简体"/>
                <a:ea charset="-122" panose="02000000000000000000" pitchFamily="2" typeface="方正正纤黑简体"/>
                <a:cs charset="0" panose="020b0604020202020204" pitchFamily="34" typeface="Arial"/>
              </a:rPr>
              <a:t>Project Introduction</a:t>
            </a:r>
          </a:p>
        </p:txBody>
      </p:sp>
    </p:spTree>
    <p:extLst>
      <p:ext uri="{BB962C8B-B14F-4D97-AF65-F5344CB8AC3E}">
        <p14:creationId val="2119681562"/>
      </p:ext>
    </p:extLst>
  </p:cSld>
  <p:clrMapOvr>
    <a:masterClrMapping/>
  </p:clrMapOvr>
  <p:transition/>
  <p:timing/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EF88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1" name="矩形 20"/>
          <p:cNvSpPr/>
          <p:nvPr/>
        </p:nvSpPr>
        <p:spPr>
          <a:xfrm>
            <a:off x="7972425" y="2095500"/>
            <a:ext cx="1419380" cy="474644"/>
          </a:xfrm>
          <a:prstGeom prst="rect">
            <a:avLst/>
          </a:prstGeom>
          <a:solidFill>
            <a:srgbClr val="EB73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5" name="文本框 24"/>
          <p:cNvSpPr txBox="1"/>
          <p:nvPr/>
        </p:nvSpPr>
        <p:spPr>
          <a:xfrm>
            <a:off x="7972424" y="2095500"/>
            <a:ext cx="1385888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2400">
                <a:solidFill>
                  <a:schemeClr val="bg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Feature</a:t>
            </a:r>
          </a:p>
        </p:txBody>
      </p:sp>
      <p:sp>
        <p:nvSpPr>
          <p:cNvPr id="22" name="矩形 21"/>
          <p:cNvSpPr/>
          <p:nvPr/>
        </p:nvSpPr>
        <p:spPr>
          <a:xfrm>
            <a:off x="5359400" y="4957763"/>
            <a:ext cx="1744662" cy="542925"/>
          </a:xfrm>
          <a:prstGeom prst="rect">
            <a:avLst/>
          </a:prstGeom>
          <a:solidFill>
            <a:srgbClr val="E875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椭圆 5"/>
          <p:cNvSpPr/>
          <p:nvPr/>
        </p:nvSpPr>
        <p:spPr>
          <a:xfrm>
            <a:off x="5619750" y="2514600"/>
            <a:ext cx="1181100" cy="1181100"/>
          </a:xfrm>
          <a:prstGeom prst="ellipse">
            <a:avLst/>
          </a:prstGeom>
          <a:solidFill>
            <a:srgbClr val="EF885D"/>
          </a:solidFill>
          <a:ln w="76200">
            <a:solidFill>
              <a:srgbClr val="EB73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任意多边形 4"/>
          <p:cNvSpPr/>
          <p:nvPr/>
        </p:nvSpPr>
        <p:spPr>
          <a:xfrm rot="10800000">
            <a:off x="-16474" y="0"/>
            <a:ext cx="12192000" cy="838201"/>
          </a:xfrm>
          <a:custGeom>
            <a:gdLst>
              <a:gd fmla="*/ 7220257 w 12192000" name="connsiteX0"/>
              <a:gd fmla="*/ 42 h 1428179" name="connsiteY0"/>
              <a:gd fmla="*/ 8678754 w 12192000" name="connsiteX1"/>
              <a:gd fmla="*/ 1083567 h 1428179" name="connsiteY1"/>
              <a:gd fmla="*/ 10105545 w 12192000" name="connsiteX2"/>
              <a:gd fmla="*/ 94262 h 1428179" name="connsiteY2"/>
              <a:gd fmla="*/ 11246977 w 12192000" name="connsiteX3"/>
              <a:gd fmla="*/ 1083567 h 1428179" name="connsiteY3"/>
              <a:gd fmla="*/ 12145379 w 12192000" name="connsiteX4"/>
              <a:gd fmla="*/ 629721 h 1428179" name="connsiteY4"/>
              <a:gd fmla="*/ 12192000 w 12192000" name="connsiteX5"/>
              <a:gd fmla="*/ 599872 h 1428179" name="connsiteY5"/>
              <a:gd fmla="*/ 12192000 w 12192000" name="connsiteX6"/>
              <a:gd fmla="*/ 1428179 h 1428179" name="connsiteY6"/>
              <a:gd fmla="*/ 0 w 12192000" name="connsiteX7"/>
              <a:gd fmla="*/ 1428179 h 1428179" name="connsiteY7"/>
              <a:gd fmla="*/ 0 w 12192000" name="connsiteX8"/>
              <a:gd fmla="*/ 611028 h 1428179" name="connsiteY8"/>
              <a:gd fmla="*/ 101396 w 12192000" name="connsiteX9"/>
              <a:gd fmla="*/ 500629 h 1428179" name="connsiteY9"/>
              <a:gd fmla="*/ 466780 w 12192000" name="connsiteX10"/>
              <a:gd fmla="*/ 282701 h 1428179" name="connsiteY10"/>
              <a:gd fmla="*/ 1322855 w 12192000" name="connsiteX11"/>
              <a:gd fmla="*/ 1177785 h 1428179" name="connsiteY11"/>
              <a:gd fmla="*/ 2400874 w 12192000" name="connsiteX12"/>
              <a:gd fmla="*/ 612469 h 1428179" name="connsiteY12"/>
              <a:gd fmla="*/ 3637426 w 12192000" name="connsiteX13"/>
              <a:gd fmla="*/ 942236 h 1428179" name="connsiteY13"/>
              <a:gd fmla="*/ 4398382 w 12192000" name="connsiteX14"/>
              <a:gd fmla="*/ 282701 h 1428179" name="connsiteY14"/>
              <a:gd fmla="*/ 6173943 w 12192000" name="connsiteX15"/>
              <a:gd fmla="*/ 1130677 h 1428179" name="connsiteY15"/>
              <a:gd fmla="*/ 7220257 w 12192000" name="connsiteX16"/>
              <a:gd fmla="*/ 42 h 1428179" name="connsiteY1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b="b" l="l" r="r" t="t"/>
            <a:pathLst>
              <a:path h="1428179" w="12192000">
                <a:moveTo>
                  <a:pt x="7220257" y="42"/>
                </a:moveTo>
                <a:cubicBezTo>
                  <a:pt x="7637725" y="-7810"/>
                  <a:pt x="8197872" y="1067864"/>
                  <a:pt x="8678754" y="1083567"/>
                </a:cubicBezTo>
                <a:cubicBezTo>
                  <a:pt x="9159635" y="1099270"/>
                  <a:pt x="9677508" y="94262"/>
                  <a:pt x="10105545" y="94262"/>
                </a:cubicBezTo>
                <a:cubicBezTo>
                  <a:pt x="10533581" y="94262"/>
                  <a:pt x="10840078" y="1020754"/>
                  <a:pt x="11246977" y="1083567"/>
                </a:cubicBezTo>
                <a:cubicBezTo>
                  <a:pt x="11501290" y="1122825"/>
                  <a:pt x="11858813" y="827776"/>
                  <a:pt x="12145379" y="629721"/>
                </a:cubicBezTo>
                <a:lnTo>
                  <a:pt x="12192000" y="599872"/>
                </a:lnTo>
                <a:lnTo>
                  <a:pt x="12192000" y="1428179"/>
                </a:lnTo>
                <a:lnTo>
                  <a:pt x="0" y="1428179"/>
                </a:lnTo>
                <a:lnTo>
                  <a:pt x="0" y="611028"/>
                </a:lnTo>
                <a:lnTo>
                  <a:pt x="101396" y="500629"/>
                </a:lnTo>
                <a:cubicBezTo>
                  <a:pt x="227371" y="375816"/>
                  <a:pt x="349862" y="294478"/>
                  <a:pt x="466780" y="282701"/>
                </a:cubicBezTo>
                <a:cubicBezTo>
                  <a:pt x="778561" y="251295"/>
                  <a:pt x="1000506" y="1122824"/>
                  <a:pt x="1322855" y="1177785"/>
                </a:cubicBezTo>
                <a:cubicBezTo>
                  <a:pt x="1645204" y="1232747"/>
                  <a:pt x="2015113" y="651727"/>
                  <a:pt x="2400874" y="612469"/>
                </a:cubicBezTo>
                <a:cubicBezTo>
                  <a:pt x="2786636" y="573210"/>
                  <a:pt x="3304508" y="997198"/>
                  <a:pt x="3637426" y="942236"/>
                </a:cubicBezTo>
                <a:cubicBezTo>
                  <a:pt x="3970344" y="887275"/>
                  <a:pt x="3975629" y="251294"/>
                  <a:pt x="4398382" y="282701"/>
                </a:cubicBezTo>
                <a:cubicBezTo>
                  <a:pt x="4821134" y="314108"/>
                  <a:pt x="5703631" y="1177787"/>
                  <a:pt x="6173943" y="1130677"/>
                </a:cubicBezTo>
                <a:cubicBezTo>
                  <a:pt x="6644255" y="1083567"/>
                  <a:pt x="6802789" y="7893"/>
                  <a:pt x="7220257" y="42"/>
                </a:cubicBezTo>
                <a:close/>
              </a:path>
            </a:pathLst>
          </a:custGeom>
          <a:solidFill>
            <a:srgbClr val="EB73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7" name="椭圆 6"/>
          <p:cNvSpPr/>
          <p:nvPr/>
        </p:nvSpPr>
        <p:spPr>
          <a:xfrm>
            <a:off x="5873750" y="2768600"/>
            <a:ext cx="673100" cy="673100"/>
          </a:xfrm>
          <a:prstGeom prst="ellipse">
            <a:avLst/>
          </a:prstGeom>
          <a:solidFill>
            <a:srgbClr val="F3DB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椭圆 7"/>
          <p:cNvSpPr/>
          <p:nvPr/>
        </p:nvSpPr>
        <p:spPr>
          <a:xfrm>
            <a:off x="7061200" y="2095500"/>
            <a:ext cx="533400" cy="533400"/>
          </a:xfrm>
          <a:prstGeom prst="ellipse">
            <a:avLst/>
          </a:prstGeom>
          <a:solidFill>
            <a:srgbClr val="F3DB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椭圆 8"/>
          <p:cNvSpPr/>
          <p:nvPr/>
        </p:nvSpPr>
        <p:spPr>
          <a:xfrm>
            <a:off x="4438650" y="2908300"/>
            <a:ext cx="393700" cy="393700"/>
          </a:xfrm>
          <a:prstGeom prst="ellipse">
            <a:avLst/>
          </a:prstGeom>
          <a:solidFill>
            <a:srgbClr val="F3DB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椭圆 9"/>
          <p:cNvSpPr/>
          <p:nvPr/>
        </p:nvSpPr>
        <p:spPr>
          <a:xfrm>
            <a:off x="6045200" y="4413250"/>
            <a:ext cx="330200" cy="330200"/>
          </a:xfrm>
          <a:prstGeom prst="ellipse">
            <a:avLst/>
          </a:prstGeom>
          <a:solidFill>
            <a:srgbClr val="F3DB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12" name="直接连接符 11"/>
          <p:cNvCxnSpPr/>
          <p:nvPr/>
        </p:nvCxnSpPr>
        <p:spPr>
          <a:xfrm flipV="1">
            <a:off x="6757988" y="2514600"/>
            <a:ext cx="346075" cy="199232"/>
          </a:xfrm>
          <a:prstGeom prst="line">
            <a:avLst/>
          </a:prstGeom>
          <a:ln w="12700">
            <a:solidFill>
              <a:srgbClr val="F3DB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4876326" y="3105150"/>
            <a:ext cx="616424" cy="3532"/>
          </a:xfrm>
          <a:prstGeom prst="line">
            <a:avLst/>
          </a:prstGeom>
          <a:ln w="12700">
            <a:solidFill>
              <a:srgbClr val="F3DB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 flipH="1" flipV="1">
            <a:off x="6210300" y="3811986"/>
            <a:ext cx="0" cy="582214"/>
          </a:xfrm>
          <a:prstGeom prst="line">
            <a:avLst/>
          </a:prstGeom>
          <a:ln w="12700">
            <a:solidFill>
              <a:srgbClr val="F3DB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729693" y="2536850"/>
            <a:ext cx="3907708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pc="300" sz="3200">
                <a:solidFill>
                  <a:schemeClr val="bg1"/>
                </a:solidFill>
                <a:latin charset="0" panose="02010503020202060003" pitchFamily="2" typeface="Dosis"/>
              </a:rPr>
              <a:t>Project Name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769642" y="3109132"/>
            <a:ext cx="3827811" cy="64617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zh-CN" lang="en-GB" smtClean="0" sz="1400">
                <a:solidFill>
                  <a:schemeClr val="bg1">
                    <a:lumMod val="9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Maecenas porttitor congue massa. Fusce posuere, Maecenas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5359400" y="5005044"/>
            <a:ext cx="1701800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2400">
                <a:solidFill>
                  <a:schemeClr val="bg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Purpose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3757386" y="5599469"/>
            <a:ext cx="4905828" cy="64617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zh-CN" lang="en-GB" smtClean="0" sz="1400">
                <a:solidFill>
                  <a:schemeClr val="bg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Maecenas porttitor congue massa. Fusce posuere, Maecenas portico cangue masa. Fuse 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8005918" y="2570144"/>
            <a:ext cx="1820504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2000">
                <a:solidFill>
                  <a:schemeClr val="bg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Genevieve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7972424" y="2931771"/>
            <a:ext cx="3244903" cy="64617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GB" smtClean="0" sz="1400">
                <a:solidFill>
                  <a:schemeClr val="bg1">
                    <a:lumMod val="9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Maecenas porttitor congue massa. Fusce posuere, Maecenas</a:t>
            </a:r>
          </a:p>
        </p:txBody>
      </p:sp>
    </p:spTree>
    <p:extLst>
      <p:ext uri="{BB962C8B-B14F-4D97-AF65-F5344CB8AC3E}">
        <p14:creationId val="3459319122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EF88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椭圆 8"/>
          <p:cNvSpPr/>
          <p:nvPr/>
        </p:nvSpPr>
        <p:spPr>
          <a:xfrm>
            <a:off x="8653349" y="2519249"/>
            <a:ext cx="3076802" cy="3076802"/>
          </a:xfrm>
          <a:prstGeom prst="ellipse">
            <a:avLst/>
          </a:prstGeom>
          <a:solidFill>
            <a:srgbClr val="F1B06C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5" name="任意多边形 94"/>
          <p:cNvSpPr/>
          <p:nvPr/>
        </p:nvSpPr>
        <p:spPr>
          <a:xfrm>
            <a:off x="8110384" y="1976284"/>
            <a:ext cx="4081616" cy="4162732"/>
          </a:xfrm>
          <a:custGeom>
            <a:gdLst>
              <a:gd fmla="*/ 2081366 w 4081616" name="connsiteX0"/>
              <a:gd fmla="*/ 0 h 4162732" name="connsiteY0"/>
              <a:gd fmla="*/ 4069158 w 4081616" name="connsiteX1"/>
              <a:gd fmla="*/ 1462431 h 4162732" name="connsiteY1"/>
              <a:gd fmla="*/ 4081616 w 4081616" name="connsiteX2"/>
              <a:gd fmla="*/ 1510882 h 4162732" name="connsiteY2"/>
              <a:gd fmla="*/ 4081616 w 4081616" name="connsiteX3"/>
              <a:gd fmla="*/ 2651850 h 4162732" name="connsiteY3"/>
              <a:gd fmla="*/ 4069158 w 4081616" name="connsiteX4"/>
              <a:gd fmla="*/ 2700301 h 4162732" name="connsiteY4"/>
              <a:gd fmla="*/ 2081366 w 4081616" name="connsiteX5"/>
              <a:gd fmla="*/ 4162732 h 4162732" name="connsiteY5"/>
              <a:gd fmla="*/ 0 w 4081616" name="connsiteX6"/>
              <a:gd fmla="*/ 2081366 h 4162732" name="connsiteY6"/>
              <a:gd fmla="*/ 2081366 w 4081616" name="connsiteX7"/>
              <a:gd fmla="*/ 0 h 4162732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4162732" w="4081616">
                <a:moveTo>
                  <a:pt x="2081366" y="0"/>
                </a:moveTo>
                <a:cubicBezTo>
                  <a:pt x="3015340" y="0"/>
                  <a:pt x="3805633" y="615173"/>
                  <a:pt x="4069158" y="1462431"/>
                </a:cubicBezTo>
                <a:lnTo>
                  <a:pt x="4081616" y="1510882"/>
                </a:lnTo>
                <a:lnTo>
                  <a:pt x="4081616" y="2651850"/>
                </a:lnTo>
                <a:lnTo>
                  <a:pt x="4069158" y="2700301"/>
                </a:lnTo>
                <a:cubicBezTo>
                  <a:pt x="3805633" y="3547560"/>
                  <a:pt x="3015340" y="4162732"/>
                  <a:pt x="2081366" y="4162732"/>
                </a:cubicBezTo>
                <a:cubicBezTo>
                  <a:pt x="931859" y="4162732"/>
                  <a:pt x="0" y="3230873"/>
                  <a:pt x="0" y="2081366"/>
                </a:cubicBezTo>
                <a:cubicBezTo>
                  <a:pt x="0" y="931859"/>
                  <a:pt x="931859" y="0"/>
                  <a:pt x="2081366" y="0"/>
                </a:cubicBezTo>
                <a:close/>
              </a:path>
            </a:pathLst>
          </a:custGeom>
          <a:solidFill>
            <a:srgbClr val="F1B06C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7" name="椭圆 6"/>
          <p:cNvSpPr/>
          <p:nvPr/>
        </p:nvSpPr>
        <p:spPr>
          <a:xfrm>
            <a:off x="9075655" y="2941555"/>
            <a:ext cx="2232190" cy="2232190"/>
          </a:xfrm>
          <a:prstGeom prst="ellipse">
            <a:avLst/>
          </a:prstGeom>
          <a:solidFill>
            <a:srgbClr val="F1B06C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7" name="任意多边形 106"/>
          <p:cNvSpPr/>
          <p:nvPr/>
        </p:nvSpPr>
        <p:spPr>
          <a:xfrm>
            <a:off x="-19544" y="2559726"/>
            <a:ext cx="12211544" cy="4298274"/>
          </a:xfrm>
          <a:custGeom>
            <a:gdLst>
              <a:gd fmla="*/ 326131 w 12211544" name="connsiteX0"/>
              <a:gd fmla="*/ 304 h 4298274" name="connsiteY0"/>
              <a:gd fmla="*/ 610095 w 12211544" name="connsiteX1"/>
              <a:gd fmla="*/ 12024 h 4298274" name="connsiteY1"/>
              <a:gd fmla="*/ 1734045 w 12211544" name="connsiteX2"/>
              <a:gd fmla="*/ 183474 h 4298274" name="connsiteY2"/>
              <a:gd fmla="*/ 2476995 w 12211544" name="connsiteX3"/>
              <a:gd fmla="*/ 450174 h 4298274" name="connsiteY3"/>
              <a:gd fmla="*/ 3010395 w 12211544" name="connsiteX4"/>
              <a:gd fmla="*/ 774024 h 4298274" name="connsiteY4"/>
              <a:gd fmla="*/ 3562845 w 12211544" name="connsiteX5"/>
              <a:gd fmla="*/ 1116924 h 4298274" name="connsiteY5"/>
              <a:gd fmla="*/ 4534395 w 12211544" name="connsiteX6"/>
              <a:gd fmla="*/ 1212174 h 4298274" name="connsiteY6"/>
              <a:gd fmla="*/ 5944095 w 12211544" name="connsiteX7"/>
              <a:gd fmla="*/ 1231224 h 4298274" name="connsiteY7"/>
              <a:gd fmla="*/ 6667995 w 12211544" name="connsiteX8"/>
              <a:gd fmla="*/ 1593174 h 4298274" name="connsiteY8"/>
              <a:gd fmla="*/ 7601445 w 12211544" name="connsiteX9"/>
              <a:gd fmla="*/ 1936074 h 4298274" name="connsiteY9"/>
              <a:gd fmla="*/ 9125445 w 12211544" name="connsiteX10"/>
              <a:gd fmla="*/ 2012274 h 4298274" name="connsiteY10"/>
              <a:gd fmla="*/ 11335245 w 12211544" name="connsiteX11"/>
              <a:gd fmla="*/ 2583774 h 4298274" name="connsiteY11"/>
              <a:gd fmla="*/ 12192495 w 12211544" name="connsiteX12"/>
              <a:gd fmla="*/ 2717124 h 4298274" name="connsiteY12"/>
              <a:gd fmla="*/ 12211544 w 12211544" name="connsiteX13"/>
              <a:gd fmla="*/ 2717124 h 4298274" name="connsiteY13"/>
              <a:gd fmla="*/ 12211544 w 12211544" name="connsiteX14"/>
              <a:gd fmla="*/ 3771252 h 4298274" name="connsiteY14"/>
              <a:gd fmla="*/ 12192495 w 12211544" name="connsiteX15"/>
              <a:gd fmla="*/ 4298274 h 4298274" name="connsiteY15"/>
              <a:gd fmla="*/ 0 w 12211544" name="connsiteX16"/>
              <a:gd fmla="*/ 4298274 h 4298274" name="connsiteY16"/>
              <a:gd fmla="*/ 0 w 12211544" name="connsiteX17"/>
              <a:gd fmla="*/ 5509 h 4298274" name="connsiteY17"/>
              <a:gd fmla="*/ 19545 w 12211544" name="connsiteX18"/>
              <a:gd fmla="*/ 12024 h 4298274" name="connsiteY18"/>
              <a:gd fmla="*/ 326131 w 12211544" name="connsiteX19"/>
              <a:gd fmla="*/ 304 h 4298274" name="connsiteY1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b="b" l="l" r="r" t="t"/>
            <a:pathLst>
              <a:path h="4298274" w="12211544">
                <a:moveTo>
                  <a:pt x="326131" y="304"/>
                </a:moveTo>
                <a:cubicBezTo>
                  <a:pt x="408284" y="-924"/>
                  <a:pt x="502939" y="1309"/>
                  <a:pt x="610095" y="12024"/>
                </a:cubicBezTo>
                <a:cubicBezTo>
                  <a:pt x="895845" y="40599"/>
                  <a:pt x="1422895" y="110449"/>
                  <a:pt x="1734045" y="183474"/>
                </a:cubicBezTo>
                <a:cubicBezTo>
                  <a:pt x="2045195" y="256499"/>
                  <a:pt x="2264270" y="351749"/>
                  <a:pt x="2476995" y="450174"/>
                </a:cubicBezTo>
                <a:cubicBezTo>
                  <a:pt x="2689720" y="548599"/>
                  <a:pt x="2829420" y="662899"/>
                  <a:pt x="3010395" y="774024"/>
                </a:cubicBezTo>
                <a:cubicBezTo>
                  <a:pt x="3191370" y="885149"/>
                  <a:pt x="3308845" y="1043899"/>
                  <a:pt x="3562845" y="1116924"/>
                </a:cubicBezTo>
                <a:cubicBezTo>
                  <a:pt x="3816845" y="1189949"/>
                  <a:pt x="4137520" y="1193124"/>
                  <a:pt x="4534395" y="1212174"/>
                </a:cubicBezTo>
                <a:cubicBezTo>
                  <a:pt x="4931270" y="1231224"/>
                  <a:pt x="5588495" y="1167724"/>
                  <a:pt x="5944095" y="1231224"/>
                </a:cubicBezTo>
                <a:cubicBezTo>
                  <a:pt x="6299695" y="1294724"/>
                  <a:pt x="6391770" y="1475699"/>
                  <a:pt x="6667995" y="1593174"/>
                </a:cubicBezTo>
                <a:cubicBezTo>
                  <a:pt x="6944220" y="1710649"/>
                  <a:pt x="7191870" y="1866224"/>
                  <a:pt x="7601445" y="1936074"/>
                </a:cubicBezTo>
                <a:cubicBezTo>
                  <a:pt x="8011020" y="2005924"/>
                  <a:pt x="8503145" y="1904324"/>
                  <a:pt x="9125445" y="2012274"/>
                </a:cubicBezTo>
                <a:cubicBezTo>
                  <a:pt x="9747745" y="2120224"/>
                  <a:pt x="11049495" y="2539324"/>
                  <a:pt x="11335245" y="2583774"/>
                </a:cubicBezTo>
                <a:lnTo>
                  <a:pt x="12192495" y="2717124"/>
                </a:lnTo>
                <a:lnTo>
                  <a:pt x="12211544" y="2717124"/>
                </a:lnTo>
                <a:lnTo>
                  <a:pt x="12211544" y="3771252"/>
                </a:lnTo>
                <a:lnTo>
                  <a:pt x="12192495" y="4298274"/>
                </a:lnTo>
                <a:lnTo>
                  <a:pt x="0" y="4298274"/>
                </a:lnTo>
                <a:lnTo>
                  <a:pt x="0" y="5509"/>
                </a:lnTo>
                <a:lnTo>
                  <a:pt x="19545" y="12024"/>
                </a:lnTo>
                <a:cubicBezTo>
                  <a:pt x="87014" y="14009"/>
                  <a:pt x="189209" y="2350"/>
                  <a:pt x="326131" y="304"/>
                </a:cubicBezTo>
                <a:close/>
              </a:path>
            </a:pathLst>
          </a:custGeom>
          <a:solidFill>
            <a:srgbClr val="ED72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115" name="任意多边形 114"/>
          <p:cNvSpPr/>
          <p:nvPr/>
        </p:nvSpPr>
        <p:spPr>
          <a:xfrm>
            <a:off x="-19544" y="2971800"/>
            <a:ext cx="12217819" cy="3867150"/>
          </a:xfrm>
          <a:custGeom>
            <a:gdLst>
              <a:gd fmla="*/ 0 w 12217819" name="connsiteX0"/>
              <a:gd fmla="*/ 0 h 3867150" name="connsiteY0"/>
              <a:gd fmla="*/ 629145 w 12217819" name="connsiteX1"/>
              <a:gd fmla="*/ 0 h 3867150" name="connsiteY1"/>
              <a:gd fmla="*/ 1886445 w 12217819" name="connsiteX2"/>
              <a:gd fmla="*/ 209550 h 3867150" name="connsiteY2"/>
              <a:gd fmla="*/ 2457945 w 12217819" name="connsiteX3"/>
              <a:gd fmla="*/ 476250 h 3867150" name="connsiteY3"/>
              <a:gd fmla="*/ 3562845 w 12217819" name="connsiteX4"/>
              <a:gd fmla="*/ 1333500 h 3867150" name="connsiteY4"/>
              <a:gd fmla="*/ 4020045 w 12217819" name="connsiteX5"/>
              <a:gd fmla="*/ 1428750 h 3867150" name="connsiteY5"/>
              <a:gd fmla="*/ 5486895 w 12217819" name="connsiteX6"/>
              <a:gd fmla="*/ 1428750 h 3867150" name="connsiteY6"/>
              <a:gd fmla="*/ 6458445 w 12217819" name="connsiteX7"/>
              <a:gd fmla="*/ 1562100 h 3867150" name="connsiteY7"/>
              <a:gd fmla="*/ 7544295 w 12217819" name="connsiteX8"/>
              <a:gd fmla="*/ 2266950 h 3867150" name="connsiteY8"/>
              <a:gd fmla="*/ 8877795 w 12217819" name="connsiteX9"/>
              <a:gd fmla="*/ 2400300 h 3867150" name="connsiteY9"/>
              <a:gd fmla="*/ 9982695 w 12217819" name="connsiteX10"/>
              <a:gd fmla="*/ 2628900 h 3867150" name="connsiteY10"/>
              <a:gd fmla="*/ 11373345 w 12217819" name="connsiteX11"/>
              <a:gd fmla="*/ 2971800 h 3867150" name="connsiteY11"/>
              <a:gd fmla="*/ 11849595 w 12217819" name="connsiteX12"/>
              <a:gd fmla="*/ 3143250 h 3867150" name="connsiteY12"/>
              <a:gd fmla="*/ 12200681 w 12217819" name="connsiteX13"/>
              <a:gd fmla="*/ 3165649 h 3867150" name="connsiteY13"/>
              <a:gd fmla="*/ 12217819 w 12217819" name="connsiteX14"/>
              <a:gd fmla="*/ 3185559 h 3867150" name="connsiteY14"/>
              <a:gd fmla="*/ 12211544 w 12217819" name="connsiteX15"/>
              <a:gd fmla="*/ 3359178 h 3867150" name="connsiteY15"/>
              <a:gd fmla="*/ 12211544 w 12217819" name="connsiteX16"/>
              <a:gd fmla="*/ 3867150 h 3867150" name="connsiteY16"/>
              <a:gd fmla="*/ 0 w 12217819" name="connsiteX17"/>
              <a:gd fmla="*/ 3867150 h 3867150" name="connsiteY17"/>
              <a:gd fmla="*/ 0 w 12217819" name="connsiteX18"/>
              <a:gd fmla="*/ 0 h 3867150" name="connsiteY1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b="b" l="l" r="r" t="t"/>
            <a:pathLst>
              <a:path h="3867150" w="12217819">
                <a:moveTo>
                  <a:pt x="0" y="0"/>
                </a:moveTo>
                <a:lnTo>
                  <a:pt x="629145" y="0"/>
                </a:lnTo>
                <a:cubicBezTo>
                  <a:pt x="959345" y="34925"/>
                  <a:pt x="1581645" y="130175"/>
                  <a:pt x="1886445" y="209550"/>
                </a:cubicBezTo>
                <a:cubicBezTo>
                  <a:pt x="2191245" y="288925"/>
                  <a:pt x="2089645" y="190500"/>
                  <a:pt x="2457945" y="476250"/>
                </a:cubicBezTo>
                <a:lnTo>
                  <a:pt x="3562845" y="1333500"/>
                </a:lnTo>
                <a:cubicBezTo>
                  <a:pt x="3823195" y="1492250"/>
                  <a:pt x="3531095" y="1428750"/>
                  <a:pt x="4020045" y="1428750"/>
                </a:cubicBezTo>
                <a:lnTo>
                  <a:pt x="5486895" y="1428750"/>
                </a:lnTo>
                <a:cubicBezTo>
                  <a:pt x="5893295" y="1450975"/>
                  <a:pt x="6096495" y="1327150"/>
                  <a:pt x="6458445" y="1562100"/>
                </a:cubicBezTo>
                <a:lnTo>
                  <a:pt x="7544295" y="2266950"/>
                </a:lnTo>
                <a:cubicBezTo>
                  <a:pt x="7947520" y="2406650"/>
                  <a:pt x="8509495" y="2324100"/>
                  <a:pt x="8877795" y="2400300"/>
                </a:cubicBezTo>
                <a:lnTo>
                  <a:pt x="9982695" y="2628900"/>
                </a:lnTo>
                <a:cubicBezTo>
                  <a:pt x="10398620" y="2724150"/>
                  <a:pt x="11214595" y="2914650"/>
                  <a:pt x="11373345" y="2971800"/>
                </a:cubicBezTo>
                <a:lnTo>
                  <a:pt x="11849595" y="3143250"/>
                </a:lnTo>
                <a:cubicBezTo>
                  <a:pt x="11988501" y="3193256"/>
                  <a:pt x="12122546" y="3107135"/>
                  <a:pt x="12200681" y="3165649"/>
                </a:cubicBezTo>
                <a:lnTo>
                  <a:pt x="12217819" y="3185559"/>
                </a:lnTo>
                <a:lnTo>
                  <a:pt x="12211544" y="3359178"/>
                </a:lnTo>
                <a:lnTo>
                  <a:pt x="12211544" y="3867150"/>
                </a:lnTo>
                <a:lnTo>
                  <a:pt x="0" y="3867150"/>
                </a:lnTo>
                <a:lnTo>
                  <a:pt x="0" y="0"/>
                </a:lnTo>
                <a:close/>
              </a:path>
            </a:pathLst>
          </a:custGeom>
          <a:solidFill>
            <a:srgbClr val="E96F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6" name="圆角矩形 5"/>
          <p:cNvSpPr/>
          <p:nvPr/>
        </p:nvSpPr>
        <p:spPr>
          <a:xfrm>
            <a:off x="3715657" y="530938"/>
            <a:ext cx="4702629" cy="923636"/>
          </a:xfrm>
          <a:prstGeom prst="roundRect">
            <a:avLst>
              <a:gd fmla="val 50000" name="adj"/>
            </a:avLst>
          </a:prstGeom>
          <a:solidFill>
            <a:srgbClr val="EB73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5" name="任意多边形 124"/>
          <p:cNvSpPr/>
          <p:nvPr/>
        </p:nvSpPr>
        <p:spPr>
          <a:xfrm>
            <a:off x="-19544" y="3521179"/>
            <a:ext cx="12230595" cy="3336793"/>
          </a:xfrm>
          <a:custGeom>
            <a:gdLst>
              <a:gd fmla="*/ 0 w 12230595" name="connsiteX0"/>
              <a:gd fmla="*/ 0 h 3336793" name="connsiteY0"/>
              <a:gd fmla="*/ 38595 w 12230595" name="connsiteX1"/>
              <a:gd fmla="*/ 0 h 3336793" name="connsiteY1"/>
              <a:gd fmla="*/ 1276845 w 12230595" name="connsiteX2"/>
              <a:gd fmla="*/ 72148 h 3336793" name="connsiteY2"/>
              <a:gd fmla="*/ 2000745 w 12230595" name="connsiteX3"/>
              <a:gd fmla="*/ 234479 h 3336793" name="connsiteY3"/>
              <a:gd fmla="*/ 2762745 w 12230595" name="connsiteX4"/>
              <a:gd fmla="*/ 775586 h 3336793" name="connsiteY4"/>
              <a:gd fmla="*/ 3829545 w 12230595" name="connsiteX5"/>
              <a:gd fmla="*/ 1370802 h 3336793" name="connsiteY5"/>
              <a:gd fmla="*/ 4401045 w 12230595" name="connsiteX6"/>
              <a:gd fmla="*/ 1406876 h 3336793" name="connsiteY6"/>
              <a:gd fmla="*/ 5524995 w 12230595" name="connsiteX7"/>
              <a:gd fmla="*/ 1406876 h 3336793" name="connsiteY7"/>
              <a:gd fmla="*/ 6572745 w 12230595" name="connsiteX8"/>
              <a:gd fmla="*/ 1659392 h 3336793" name="connsiteY8"/>
              <a:gd fmla="*/ 7220445 w 12230595" name="connsiteX9"/>
              <a:gd fmla="*/ 2128351 h 3336793" name="connsiteY9"/>
              <a:gd fmla="*/ 7868145 w 12230595" name="connsiteX10"/>
              <a:gd fmla="*/ 2218535 h 3336793" name="connsiteY10"/>
              <a:gd fmla="*/ 8611095 w 12230595" name="connsiteX11"/>
              <a:gd fmla="*/ 2326756 h 3336793" name="connsiteY11"/>
              <a:gd fmla="*/ 9582645 w 12230595" name="connsiteX12"/>
              <a:gd fmla="*/ 2326756 h 3336793" name="connsiteY12"/>
              <a:gd fmla="*/ 10401795 w 12230595" name="connsiteX13"/>
              <a:gd fmla="*/ 2471051 h 3336793" name="connsiteY13"/>
              <a:gd fmla="*/ 11259045 w 12230595" name="connsiteX14"/>
              <a:gd fmla="*/ 2849826 h 3336793" name="connsiteY14"/>
              <a:gd fmla="*/ 11887695 w 12230595" name="connsiteX15"/>
              <a:gd fmla="*/ 3066268 h 3336793" name="connsiteY15"/>
              <a:gd fmla="*/ 12230595 w 12230595" name="connsiteX16"/>
              <a:gd fmla="*/ 3066268 h 3336793" name="connsiteY16"/>
              <a:gd fmla="*/ 12230595 w 12230595" name="connsiteX17"/>
              <a:gd fmla="*/ 3317771 h 3336793" name="connsiteY17"/>
              <a:gd fmla="*/ 12211544 w 12230595" name="connsiteX18"/>
              <a:gd fmla="*/ 3317771 h 3336793" name="connsiteY18"/>
              <a:gd fmla="*/ 12211544 w 12230595" name="connsiteX19"/>
              <a:gd fmla="*/ 3336793 h 3336793" name="connsiteY19"/>
              <a:gd fmla="*/ 0 w 12230595" name="connsiteX20"/>
              <a:gd fmla="*/ 3318867 h 3336793" name="connsiteY20"/>
              <a:gd fmla="*/ 0 w 12230595" name="connsiteX21"/>
              <a:gd fmla="*/ 0 h 3336793" name="connsiteY2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b="b" l="l" r="r" t="t"/>
            <a:pathLst>
              <a:path h="3336793" w="12230595">
                <a:moveTo>
                  <a:pt x="0" y="0"/>
                </a:moveTo>
                <a:lnTo>
                  <a:pt x="38595" y="0"/>
                </a:lnTo>
                <a:cubicBezTo>
                  <a:pt x="257670" y="12025"/>
                  <a:pt x="949820" y="33068"/>
                  <a:pt x="1276845" y="72148"/>
                </a:cubicBezTo>
                <a:cubicBezTo>
                  <a:pt x="1603870" y="111227"/>
                  <a:pt x="1746745" y="54111"/>
                  <a:pt x="2000745" y="234479"/>
                </a:cubicBezTo>
                <a:lnTo>
                  <a:pt x="2762745" y="775586"/>
                </a:lnTo>
                <a:cubicBezTo>
                  <a:pt x="3067545" y="964973"/>
                  <a:pt x="3639045" y="1358778"/>
                  <a:pt x="3829545" y="1370802"/>
                </a:cubicBezTo>
                <a:lnTo>
                  <a:pt x="4401045" y="1406876"/>
                </a:lnTo>
                <a:cubicBezTo>
                  <a:pt x="4683620" y="1412888"/>
                  <a:pt x="5175745" y="1322704"/>
                  <a:pt x="5524995" y="1406876"/>
                </a:cubicBezTo>
                <a:lnTo>
                  <a:pt x="6572745" y="1659392"/>
                </a:lnTo>
                <a:cubicBezTo>
                  <a:pt x="6855320" y="1779638"/>
                  <a:pt x="7004545" y="2098289"/>
                  <a:pt x="7220445" y="2128351"/>
                </a:cubicBezTo>
                <a:lnTo>
                  <a:pt x="7868145" y="2218535"/>
                </a:lnTo>
                <a:cubicBezTo>
                  <a:pt x="8099920" y="2251603"/>
                  <a:pt x="8287245" y="2326756"/>
                  <a:pt x="8611095" y="2326756"/>
                </a:cubicBezTo>
                <a:lnTo>
                  <a:pt x="9582645" y="2326756"/>
                </a:lnTo>
                <a:cubicBezTo>
                  <a:pt x="9881095" y="2350806"/>
                  <a:pt x="10116045" y="2344793"/>
                  <a:pt x="10401795" y="2471051"/>
                </a:cubicBezTo>
                <a:lnTo>
                  <a:pt x="11259045" y="2849826"/>
                </a:lnTo>
                <a:cubicBezTo>
                  <a:pt x="11506695" y="2949028"/>
                  <a:pt x="11773395" y="3066268"/>
                  <a:pt x="11887695" y="3066268"/>
                </a:cubicBezTo>
                <a:lnTo>
                  <a:pt x="12230595" y="3066268"/>
                </a:lnTo>
                <a:lnTo>
                  <a:pt x="12230595" y="3317771"/>
                </a:lnTo>
                <a:lnTo>
                  <a:pt x="12211544" y="3317771"/>
                </a:lnTo>
                <a:lnTo>
                  <a:pt x="12211544" y="3336793"/>
                </a:lnTo>
                <a:lnTo>
                  <a:pt x="0" y="3318867"/>
                </a:lnTo>
                <a:lnTo>
                  <a:pt x="0" y="0"/>
                </a:lnTo>
                <a:close/>
              </a:path>
            </a:pathLst>
          </a:custGeom>
          <a:solidFill>
            <a:srgbClr val="ED72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14" name="任意多边形 13"/>
          <p:cNvSpPr/>
          <p:nvPr/>
        </p:nvSpPr>
        <p:spPr>
          <a:xfrm>
            <a:off x="6153150" y="6362700"/>
            <a:ext cx="6000750" cy="495300"/>
          </a:xfrm>
          <a:custGeom>
            <a:gdLst>
              <a:gd fmla="*/ 0 w 6000750" name="connsiteX0"/>
              <a:gd fmla="*/ 438150 h 457200" name="connsiteY0"/>
              <a:gd fmla="*/ 723900 w 6000750" name="connsiteX1"/>
              <a:gd fmla="*/ 266700 h 457200" name="connsiteY1"/>
              <a:gd fmla="*/ 1333500 w 6000750" name="connsiteX2"/>
              <a:gd fmla="*/ 266700 h 457200" name="connsiteY2"/>
              <a:gd fmla="*/ 1924050 w 6000750" name="connsiteX3"/>
              <a:gd fmla="*/ 228600 h 457200" name="connsiteY3"/>
              <a:gd fmla="*/ 2400300 w 6000750" name="connsiteX4"/>
              <a:gd fmla="*/ 76200 h 457200" name="connsiteY4"/>
              <a:gd fmla="*/ 2724150 w 6000750" name="connsiteX5"/>
              <a:gd fmla="*/ 0 h 457200" name="connsiteY5"/>
              <a:gd fmla="*/ 3657600 w 6000750" name="connsiteX6"/>
              <a:gd fmla="*/ 0 h 457200" name="connsiteY6"/>
              <a:gd fmla="*/ 4057650 w 6000750" name="connsiteX7"/>
              <a:gd fmla="*/ 114300 h 457200" name="connsiteY7"/>
              <a:gd fmla="*/ 4667250 w 6000750" name="connsiteX8"/>
              <a:gd fmla="*/ 76200 h 457200" name="connsiteY8"/>
              <a:gd fmla="*/ 5143500 w 6000750" name="connsiteX9"/>
              <a:gd fmla="*/ 57150 h 457200" name="connsiteY9"/>
              <a:gd fmla="*/ 5467350 w 6000750" name="connsiteX10"/>
              <a:gd fmla="*/ 38100 h 457200" name="connsiteY10"/>
              <a:gd fmla="*/ 5848350 w 6000750" name="connsiteX11"/>
              <a:gd fmla="*/ 400050 h 457200" name="connsiteY11"/>
              <a:gd fmla="*/ 6000750 w 6000750" name="connsiteX12"/>
              <a:gd fmla="*/ 457200 h 457200" name="connsiteY12"/>
              <a:gd fmla="*/ 152400 w 6000750" name="connsiteX13"/>
              <a:gd fmla="*/ 419100 h 457200" name="connsiteY13"/>
              <a:gd fmla="*/ 0 w 6000750" name="connsiteX14"/>
              <a:gd fmla="*/ 438150 h 457200" name="connsiteY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b="b" l="l" r="r" t="t"/>
            <a:pathLst>
              <a:path h="457200" w="6000750">
                <a:moveTo>
                  <a:pt x="0" y="438150"/>
                </a:moveTo>
                <a:lnTo>
                  <a:pt x="723900" y="266700"/>
                </a:lnTo>
                <a:lnTo>
                  <a:pt x="1333500" y="266700"/>
                </a:lnTo>
                <a:lnTo>
                  <a:pt x="1924050" y="228600"/>
                </a:lnTo>
                <a:lnTo>
                  <a:pt x="2400300" y="76200"/>
                </a:lnTo>
                <a:lnTo>
                  <a:pt x="2724150" y="0"/>
                </a:lnTo>
                <a:lnTo>
                  <a:pt x="3657600" y="0"/>
                </a:lnTo>
                <a:lnTo>
                  <a:pt x="4057650" y="114300"/>
                </a:lnTo>
                <a:lnTo>
                  <a:pt x="4667250" y="76200"/>
                </a:lnTo>
                <a:lnTo>
                  <a:pt x="5143500" y="57150"/>
                </a:lnTo>
                <a:lnTo>
                  <a:pt x="5467350" y="38100"/>
                </a:lnTo>
                <a:lnTo>
                  <a:pt x="5848350" y="400050"/>
                </a:lnTo>
                <a:lnTo>
                  <a:pt x="6000750" y="457200"/>
                </a:lnTo>
                <a:lnTo>
                  <a:pt x="152400" y="419100"/>
                </a:lnTo>
                <a:lnTo>
                  <a:pt x="0" y="438150"/>
                </a:lnTo>
                <a:close/>
              </a:path>
            </a:pathLst>
          </a:custGeom>
          <a:solidFill>
            <a:srgbClr val="E96F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任意多边形 14"/>
          <p:cNvSpPr/>
          <p:nvPr/>
        </p:nvSpPr>
        <p:spPr>
          <a:xfrm>
            <a:off x="7231380" y="6560820"/>
            <a:ext cx="4777740" cy="297180"/>
          </a:xfrm>
          <a:custGeom>
            <a:gdLst>
              <a:gd fmla="*/ 0 w 4777740" name="connsiteX0"/>
              <a:gd fmla="*/ 281940 h 297180" name="connsiteY0"/>
              <a:gd fmla="*/ 533400 w 4777740" name="connsiteX1"/>
              <a:gd fmla="*/ 182880 h 297180" name="connsiteY1"/>
              <a:gd fmla="*/ 960120 w 4777740" name="connsiteX2"/>
              <a:gd fmla="*/ 175260 h 297180" name="connsiteY2"/>
              <a:gd fmla="*/ 1463040 w 4777740" name="connsiteX3"/>
              <a:gd fmla="*/ 137160 h 297180" name="connsiteY3"/>
              <a:gd fmla="*/ 1821180 w 4777740" name="connsiteX4"/>
              <a:gd fmla="*/ 99060 h 297180" name="connsiteY4"/>
              <a:gd fmla="*/ 1905000 w 4777740" name="connsiteX5"/>
              <a:gd fmla="*/ 45720 h 297180" name="connsiteY5"/>
              <a:gd fmla="*/ 2514600 w 4777740" name="connsiteX6"/>
              <a:gd fmla="*/ 0 h 297180" name="connsiteY6"/>
              <a:gd fmla="*/ 2979420 w 4777740" name="connsiteX7"/>
              <a:gd fmla="*/ 53340 h 297180" name="connsiteY7"/>
              <a:gd fmla="*/ 3436620 w 4777740" name="connsiteX8"/>
              <a:gd fmla="*/ 99060 h 297180" name="connsiteY8"/>
              <a:gd fmla="*/ 3733800 w 4777740" name="connsiteX9"/>
              <a:gd fmla="*/ 53340 h 297180" name="connsiteY9"/>
              <a:gd fmla="*/ 4137660 w 4777740" name="connsiteX10"/>
              <a:gd fmla="*/ 15240 h 297180" name="connsiteY10"/>
              <a:gd fmla="*/ 4427220 w 4777740" name="connsiteX11"/>
              <a:gd fmla="*/ 76200 h 297180" name="connsiteY11"/>
              <a:gd fmla="*/ 4732020 w 4777740" name="connsiteX12"/>
              <a:gd fmla="*/ 190500 h 297180" name="connsiteY12"/>
              <a:gd fmla="*/ 4777740 w 4777740" name="connsiteX13"/>
              <a:gd fmla="*/ 297180 h 297180" name="connsiteY13"/>
              <a:gd fmla="*/ 0 w 4777740" name="connsiteX14"/>
              <a:gd fmla="*/ 281940 h 297180" name="connsiteY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b="b" l="l" r="r" t="t"/>
            <a:pathLst>
              <a:path h="297180" w="4777740">
                <a:moveTo>
                  <a:pt x="0" y="281940"/>
                </a:moveTo>
                <a:lnTo>
                  <a:pt x="533400" y="182880"/>
                </a:lnTo>
                <a:lnTo>
                  <a:pt x="960120" y="175260"/>
                </a:lnTo>
                <a:lnTo>
                  <a:pt x="1463040" y="137160"/>
                </a:lnTo>
                <a:lnTo>
                  <a:pt x="1821180" y="99060"/>
                </a:lnTo>
                <a:lnTo>
                  <a:pt x="1905000" y="45720"/>
                </a:lnTo>
                <a:lnTo>
                  <a:pt x="2514600" y="0"/>
                </a:lnTo>
                <a:lnTo>
                  <a:pt x="2979420" y="53340"/>
                </a:lnTo>
                <a:lnTo>
                  <a:pt x="3436620" y="99060"/>
                </a:lnTo>
                <a:lnTo>
                  <a:pt x="3733800" y="53340"/>
                </a:lnTo>
                <a:lnTo>
                  <a:pt x="4137660" y="15240"/>
                </a:lnTo>
                <a:lnTo>
                  <a:pt x="4427220" y="76200"/>
                </a:lnTo>
                <a:lnTo>
                  <a:pt x="4732020" y="190500"/>
                </a:lnTo>
                <a:lnTo>
                  <a:pt x="4777740" y="297180"/>
                </a:lnTo>
                <a:lnTo>
                  <a:pt x="0" y="281940"/>
                </a:lnTo>
                <a:close/>
              </a:path>
            </a:pathLst>
          </a:custGeom>
          <a:solidFill>
            <a:srgbClr val="293B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6" name="矩形 25"/>
          <p:cNvSpPr/>
          <p:nvPr/>
        </p:nvSpPr>
        <p:spPr>
          <a:xfrm>
            <a:off x="405624" y="6629568"/>
            <a:ext cx="107161" cy="218907"/>
          </a:xfrm>
          <a:prstGeom prst="rect">
            <a:avLst/>
          </a:prstGeom>
          <a:solidFill>
            <a:srgbClr val="0C1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7" name="椭圆 26"/>
          <p:cNvSpPr/>
          <p:nvPr/>
        </p:nvSpPr>
        <p:spPr>
          <a:xfrm>
            <a:off x="211248" y="6283417"/>
            <a:ext cx="495912" cy="495912"/>
          </a:xfrm>
          <a:prstGeom prst="ellipse">
            <a:avLst/>
          </a:prstGeom>
          <a:solidFill>
            <a:srgbClr val="E76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8" name="椭圆 27"/>
          <p:cNvSpPr/>
          <p:nvPr/>
        </p:nvSpPr>
        <p:spPr>
          <a:xfrm>
            <a:off x="431726" y="6359326"/>
            <a:ext cx="54955" cy="5495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9" name="椭圆 28"/>
          <p:cNvSpPr/>
          <p:nvPr/>
        </p:nvSpPr>
        <p:spPr>
          <a:xfrm>
            <a:off x="284238" y="6472549"/>
            <a:ext cx="54955" cy="54955"/>
          </a:xfrm>
          <a:prstGeom prst="ellipse">
            <a:avLst/>
          </a:prstGeom>
          <a:solidFill>
            <a:srgbClr val="EFC8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0" name="椭圆 29"/>
          <p:cNvSpPr/>
          <p:nvPr/>
        </p:nvSpPr>
        <p:spPr>
          <a:xfrm>
            <a:off x="373973" y="6665017"/>
            <a:ext cx="40705" cy="40705"/>
          </a:xfrm>
          <a:prstGeom prst="ellipse">
            <a:avLst/>
          </a:prstGeom>
          <a:solidFill>
            <a:srgbClr val="EFC8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1" name="椭圆 30"/>
          <p:cNvSpPr/>
          <p:nvPr/>
        </p:nvSpPr>
        <p:spPr>
          <a:xfrm>
            <a:off x="571527" y="6659957"/>
            <a:ext cx="17289" cy="17289"/>
          </a:xfrm>
          <a:prstGeom prst="ellipse">
            <a:avLst/>
          </a:prstGeom>
          <a:solidFill>
            <a:srgbClr val="0C1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2" name="椭圆 31"/>
          <p:cNvSpPr/>
          <p:nvPr/>
        </p:nvSpPr>
        <p:spPr>
          <a:xfrm flipH="1">
            <a:off x="582786" y="6442826"/>
            <a:ext cx="85520" cy="85520"/>
          </a:xfrm>
          <a:prstGeom prst="ellipse">
            <a:avLst/>
          </a:prstGeom>
          <a:solidFill>
            <a:srgbClr val="0C1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3" name="椭圆 32"/>
          <p:cNvSpPr/>
          <p:nvPr/>
        </p:nvSpPr>
        <p:spPr>
          <a:xfrm>
            <a:off x="432255" y="6522452"/>
            <a:ext cx="54955" cy="5495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3" name="椭圆 52"/>
          <p:cNvSpPr/>
          <p:nvPr/>
        </p:nvSpPr>
        <p:spPr>
          <a:xfrm rot="17590820">
            <a:off x="1567114" y="6109529"/>
            <a:ext cx="358550" cy="1163520"/>
          </a:xfrm>
          <a:prstGeom prst="ellipse">
            <a:avLst/>
          </a:prstGeom>
          <a:solidFill>
            <a:schemeClr val="tx1">
              <a:lumMod val="65000"/>
              <a:lumOff val="3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矩形 16"/>
          <p:cNvSpPr/>
          <p:nvPr/>
        </p:nvSpPr>
        <p:spPr>
          <a:xfrm>
            <a:off x="1917144" y="6037031"/>
            <a:ext cx="401886" cy="8209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椭圆 17"/>
          <p:cNvSpPr/>
          <p:nvPr/>
        </p:nvSpPr>
        <p:spPr>
          <a:xfrm>
            <a:off x="1188174" y="4738853"/>
            <a:ext cx="1859826" cy="1859827"/>
          </a:xfrm>
          <a:prstGeom prst="ellipse">
            <a:avLst/>
          </a:prstGeom>
          <a:solidFill>
            <a:srgbClr val="101F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椭圆 18"/>
          <p:cNvSpPr/>
          <p:nvPr/>
        </p:nvSpPr>
        <p:spPr>
          <a:xfrm>
            <a:off x="2015037" y="5023538"/>
            <a:ext cx="206099" cy="206099"/>
          </a:xfrm>
          <a:prstGeom prst="ellipse">
            <a:avLst/>
          </a:prstGeom>
          <a:solidFill>
            <a:srgbClr val="ADEE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椭圆 19"/>
          <p:cNvSpPr/>
          <p:nvPr/>
        </p:nvSpPr>
        <p:spPr>
          <a:xfrm>
            <a:off x="1461910" y="5448159"/>
            <a:ext cx="206099" cy="206099"/>
          </a:xfrm>
          <a:prstGeom prst="ellipse">
            <a:avLst/>
          </a:prstGeom>
          <a:solidFill>
            <a:srgbClr val="ED72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椭圆 20"/>
          <p:cNvSpPr/>
          <p:nvPr/>
        </p:nvSpPr>
        <p:spPr>
          <a:xfrm>
            <a:off x="1798445" y="6169974"/>
            <a:ext cx="152655" cy="152655"/>
          </a:xfrm>
          <a:prstGeom prst="ellipse">
            <a:avLst/>
          </a:prstGeom>
          <a:solidFill>
            <a:srgbClr val="EFC8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椭圆 21"/>
          <p:cNvSpPr/>
          <p:nvPr/>
        </p:nvSpPr>
        <p:spPr>
          <a:xfrm>
            <a:off x="2476508" y="6088172"/>
            <a:ext cx="190492" cy="19049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椭圆 22"/>
          <p:cNvSpPr/>
          <p:nvPr/>
        </p:nvSpPr>
        <p:spPr>
          <a:xfrm flipH="1">
            <a:off x="2581559" y="5336689"/>
            <a:ext cx="320728" cy="320728"/>
          </a:xfrm>
          <a:prstGeom prst="ellipse">
            <a:avLst/>
          </a:prstGeom>
          <a:solidFill>
            <a:srgbClr val="ED72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" name="椭圆 23"/>
          <p:cNvSpPr/>
          <p:nvPr/>
        </p:nvSpPr>
        <p:spPr>
          <a:xfrm>
            <a:off x="2017021" y="5635312"/>
            <a:ext cx="206099" cy="20609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4" name="椭圆 53"/>
          <p:cNvSpPr/>
          <p:nvPr/>
        </p:nvSpPr>
        <p:spPr>
          <a:xfrm rot="17590820">
            <a:off x="3403656" y="6446158"/>
            <a:ext cx="120544" cy="640318"/>
          </a:xfrm>
          <a:prstGeom prst="ellipse">
            <a:avLst/>
          </a:prstGeom>
          <a:solidFill>
            <a:schemeClr val="tx1">
              <a:lumMod val="65000"/>
              <a:lumOff val="3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5" name="矩形 34"/>
          <p:cNvSpPr/>
          <p:nvPr/>
        </p:nvSpPr>
        <p:spPr>
          <a:xfrm>
            <a:off x="3528088" y="6533968"/>
            <a:ext cx="161335" cy="3295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6" name="椭圆 35"/>
          <p:cNvSpPr/>
          <p:nvPr/>
        </p:nvSpPr>
        <p:spPr>
          <a:xfrm>
            <a:off x="3235447" y="5994051"/>
            <a:ext cx="746618" cy="746617"/>
          </a:xfrm>
          <a:prstGeom prst="ellipse">
            <a:avLst/>
          </a:prstGeom>
          <a:solidFill>
            <a:srgbClr val="101F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7" name="椭圆 36"/>
          <p:cNvSpPr/>
          <p:nvPr/>
        </p:nvSpPr>
        <p:spPr>
          <a:xfrm>
            <a:off x="3567387" y="6108336"/>
            <a:ext cx="82738" cy="8273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8" name="椭圆 37"/>
          <p:cNvSpPr/>
          <p:nvPr/>
        </p:nvSpPr>
        <p:spPr>
          <a:xfrm>
            <a:off x="3345337" y="6278798"/>
            <a:ext cx="82738" cy="82737"/>
          </a:xfrm>
          <a:prstGeom prst="ellipse">
            <a:avLst/>
          </a:prstGeom>
          <a:solidFill>
            <a:srgbClr val="EFC8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9" name="椭圆 38"/>
          <p:cNvSpPr/>
          <p:nvPr/>
        </p:nvSpPr>
        <p:spPr>
          <a:xfrm>
            <a:off x="3480437" y="6568566"/>
            <a:ext cx="61283" cy="61283"/>
          </a:xfrm>
          <a:prstGeom prst="ellipse">
            <a:avLst/>
          </a:prstGeom>
          <a:solidFill>
            <a:srgbClr val="EFC8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0" name="椭圆 39"/>
          <p:cNvSpPr/>
          <p:nvPr/>
        </p:nvSpPr>
        <p:spPr>
          <a:xfrm>
            <a:off x="3777864" y="6560949"/>
            <a:ext cx="26029" cy="26029"/>
          </a:xfrm>
          <a:prstGeom prst="ellipse">
            <a:avLst/>
          </a:prstGeom>
          <a:solidFill>
            <a:srgbClr val="ED72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1" name="椭圆 40"/>
          <p:cNvSpPr/>
          <p:nvPr/>
        </p:nvSpPr>
        <p:spPr>
          <a:xfrm flipH="1">
            <a:off x="3794814" y="6234049"/>
            <a:ext cx="128755" cy="128755"/>
          </a:xfrm>
          <a:prstGeom prst="ellipse">
            <a:avLst/>
          </a:prstGeom>
          <a:solidFill>
            <a:srgbClr val="ED72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2" name="椭圆 41"/>
          <p:cNvSpPr/>
          <p:nvPr/>
        </p:nvSpPr>
        <p:spPr>
          <a:xfrm>
            <a:off x="3568184" y="6353930"/>
            <a:ext cx="82738" cy="8273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5" name="椭圆 54"/>
          <p:cNvSpPr/>
          <p:nvPr/>
        </p:nvSpPr>
        <p:spPr>
          <a:xfrm rot="17590820">
            <a:off x="5170224" y="6451318"/>
            <a:ext cx="131770" cy="640318"/>
          </a:xfrm>
          <a:prstGeom prst="ellipse">
            <a:avLst/>
          </a:prstGeom>
          <a:solidFill>
            <a:schemeClr val="tx1">
              <a:lumMod val="65000"/>
              <a:lumOff val="3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4" name="矩形 43"/>
          <p:cNvSpPr/>
          <p:nvPr/>
        </p:nvSpPr>
        <p:spPr>
          <a:xfrm>
            <a:off x="5295911" y="6469162"/>
            <a:ext cx="194089" cy="396484"/>
          </a:xfrm>
          <a:prstGeom prst="rect">
            <a:avLst/>
          </a:prstGeom>
          <a:solidFill>
            <a:srgbClr val="0C1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5" name="椭圆 44"/>
          <p:cNvSpPr/>
          <p:nvPr/>
        </p:nvSpPr>
        <p:spPr>
          <a:xfrm>
            <a:off x="4943859" y="5842214"/>
            <a:ext cx="898194" cy="898194"/>
          </a:xfrm>
          <a:prstGeom prst="ellipse">
            <a:avLst/>
          </a:prstGeom>
          <a:solidFill>
            <a:srgbClr val="E76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6" name="椭圆 45"/>
          <p:cNvSpPr/>
          <p:nvPr/>
        </p:nvSpPr>
        <p:spPr>
          <a:xfrm>
            <a:off x="5343188" y="5979701"/>
            <a:ext cx="99534" cy="9953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7" name="椭圆 46"/>
          <p:cNvSpPr/>
          <p:nvPr/>
        </p:nvSpPr>
        <p:spPr>
          <a:xfrm>
            <a:off x="5076059" y="6184770"/>
            <a:ext cx="99534" cy="9953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8" name="椭圆 47"/>
          <p:cNvSpPr/>
          <p:nvPr/>
        </p:nvSpPr>
        <p:spPr>
          <a:xfrm>
            <a:off x="5238586" y="6533367"/>
            <a:ext cx="73724" cy="73724"/>
          </a:xfrm>
          <a:prstGeom prst="ellipse">
            <a:avLst/>
          </a:prstGeom>
          <a:solidFill>
            <a:srgbClr val="EFC8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9" name="椭圆 48"/>
          <p:cNvSpPr/>
          <p:nvPr/>
        </p:nvSpPr>
        <p:spPr>
          <a:xfrm>
            <a:off x="5561472" y="6489279"/>
            <a:ext cx="101161" cy="101161"/>
          </a:xfrm>
          <a:prstGeom prst="ellipse">
            <a:avLst/>
          </a:prstGeom>
          <a:solidFill>
            <a:srgbClr val="0C1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0" name="椭圆 49"/>
          <p:cNvSpPr/>
          <p:nvPr/>
        </p:nvSpPr>
        <p:spPr>
          <a:xfrm flipH="1">
            <a:off x="5616787" y="6130936"/>
            <a:ext cx="154894" cy="154894"/>
          </a:xfrm>
          <a:prstGeom prst="ellipse">
            <a:avLst/>
          </a:prstGeom>
          <a:solidFill>
            <a:srgbClr val="0C1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1" name="椭圆 50"/>
          <p:cNvSpPr/>
          <p:nvPr/>
        </p:nvSpPr>
        <p:spPr>
          <a:xfrm>
            <a:off x="5344147" y="6275155"/>
            <a:ext cx="99534" cy="9953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8" name="椭圆 57"/>
          <p:cNvSpPr/>
          <p:nvPr/>
        </p:nvSpPr>
        <p:spPr>
          <a:xfrm flipH="1">
            <a:off x="7679333" y="6779895"/>
            <a:ext cx="45720" cy="457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0" name="椭圆 59"/>
          <p:cNvSpPr/>
          <p:nvPr/>
        </p:nvSpPr>
        <p:spPr>
          <a:xfrm flipH="1">
            <a:off x="10861497" y="6783257"/>
            <a:ext cx="45720" cy="45720"/>
          </a:xfrm>
          <a:prstGeom prst="ellipse">
            <a:avLst/>
          </a:prstGeom>
          <a:solidFill>
            <a:srgbClr val="E6CB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2" name="椭圆 61"/>
          <p:cNvSpPr/>
          <p:nvPr/>
        </p:nvSpPr>
        <p:spPr>
          <a:xfrm flipH="1">
            <a:off x="10518597" y="6668957"/>
            <a:ext cx="45720" cy="45720"/>
          </a:xfrm>
          <a:prstGeom prst="ellipse">
            <a:avLst/>
          </a:prstGeom>
          <a:solidFill>
            <a:srgbClr val="E96F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3" name="椭圆 62"/>
          <p:cNvSpPr/>
          <p:nvPr/>
        </p:nvSpPr>
        <p:spPr>
          <a:xfrm flipH="1">
            <a:off x="9504680" y="6774180"/>
            <a:ext cx="45720" cy="45720"/>
          </a:xfrm>
          <a:prstGeom prst="ellipse">
            <a:avLst/>
          </a:prstGeom>
          <a:solidFill>
            <a:srgbClr val="E96F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4" name="椭圆 63"/>
          <p:cNvSpPr/>
          <p:nvPr/>
        </p:nvSpPr>
        <p:spPr>
          <a:xfrm flipH="1">
            <a:off x="8729980" y="6748780"/>
            <a:ext cx="45720" cy="457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5" name="椭圆 64"/>
          <p:cNvSpPr/>
          <p:nvPr/>
        </p:nvSpPr>
        <p:spPr>
          <a:xfrm flipH="1">
            <a:off x="11638280" y="6697980"/>
            <a:ext cx="45720" cy="45720"/>
          </a:xfrm>
          <a:prstGeom prst="ellipse">
            <a:avLst/>
          </a:prstGeom>
          <a:solidFill>
            <a:srgbClr val="E6CB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6" name="椭圆 65"/>
          <p:cNvSpPr/>
          <p:nvPr/>
        </p:nvSpPr>
        <p:spPr>
          <a:xfrm flipH="1">
            <a:off x="9698156" y="6485586"/>
            <a:ext cx="45720" cy="45720"/>
          </a:xfrm>
          <a:prstGeom prst="ellipse">
            <a:avLst/>
          </a:prstGeom>
          <a:solidFill>
            <a:srgbClr val="E96F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7" name="椭圆 66"/>
          <p:cNvSpPr/>
          <p:nvPr/>
        </p:nvSpPr>
        <p:spPr>
          <a:xfrm flipH="1">
            <a:off x="8196580" y="6647180"/>
            <a:ext cx="45720" cy="45720"/>
          </a:xfrm>
          <a:prstGeom prst="ellipse">
            <a:avLst/>
          </a:prstGeom>
          <a:solidFill>
            <a:srgbClr val="E96F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9" name="椭圆 68"/>
          <p:cNvSpPr/>
          <p:nvPr/>
        </p:nvSpPr>
        <p:spPr>
          <a:xfrm flipH="1">
            <a:off x="11142980" y="6659880"/>
            <a:ext cx="45720" cy="45720"/>
          </a:xfrm>
          <a:prstGeom prst="ellipse">
            <a:avLst/>
          </a:prstGeom>
          <a:solidFill>
            <a:srgbClr val="E96F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0" name="椭圆 69"/>
          <p:cNvSpPr/>
          <p:nvPr/>
        </p:nvSpPr>
        <p:spPr>
          <a:xfrm flipH="1">
            <a:off x="9720064" y="6591567"/>
            <a:ext cx="45720" cy="45720"/>
          </a:xfrm>
          <a:prstGeom prst="ellipse">
            <a:avLst/>
          </a:prstGeom>
          <a:solidFill>
            <a:srgbClr val="E96F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3" name="椭圆 72"/>
          <p:cNvSpPr/>
          <p:nvPr/>
        </p:nvSpPr>
        <p:spPr>
          <a:xfrm flipH="1">
            <a:off x="7400746" y="6695514"/>
            <a:ext cx="45720" cy="45720"/>
          </a:xfrm>
          <a:prstGeom prst="ellipse">
            <a:avLst/>
          </a:prstGeom>
          <a:solidFill>
            <a:srgbClr val="E96F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4" name="椭圆 73"/>
          <p:cNvSpPr/>
          <p:nvPr/>
        </p:nvSpPr>
        <p:spPr>
          <a:xfrm flipH="1">
            <a:off x="9353093" y="6638999"/>
            <a:ext cx="45720" cy="45720"/>
          </a:xfrm>
          <a:prstGeom prst="ellipse">
            <a:avLst/>
          </a:prstGeom>
          <a:solidFill>
            <a:srgbClr val="E6CB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5" name="椭圆 74"/>
          <p:cNvSpPr/>
          <p:nvPr/>
        </p:nvSpPr>
        <p:spPr>
          <a:xfrm flipH="1">
            <a:off x="10063937" y="6763011"/>
            <a:ext cx="45720" cy="45720"/>
          </a:xfrm>
          <a:prstGeom prst="ellipse">
            <a:avLst/>
          </a:prstGeom>
          <a:solidFill>
            <a:srgbClr val="E6CB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6" name="椭圆 75"/>
          <p:cNvSpPr/>
          <p:nvPr/>
        </p:nvSpPr>
        <p:spPr>
          <a:xfrm flipH="1">
            <a:off x="10704461" y="6570229"/>
            <a:ext cx="45720" cy="457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7" name="椭圆 76"/>
          <p:cNvSpPr/>
          <p:nvPr/>
        </p:nvSpPr>
        <p:spPr>
          <a:xfrm flipH="1">
            <a:off x="9886493" y="6524699"/>
            <a:ext cx="45720" cy="45720"/>
          </a:xfrm>
          <a:prstGeom prst="ellipse">
            <a:avLst/>
          </a:prstGeom>
          <a:solidFill>
            <a:srgbClr val="E6CB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9" name="椭圆 78"/>
          <p:cNvSpPr/>
          <p:nvPr/>
        </p:nvSpPr>
        <p:spPr>
          <a:xfrm flipH="1">
            <a:off x="8451393" y="6664399"/>
            <a:ext cx="45720" cy="457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0" name="椭圆 79"/>
          <p:cNvSpPr/>
          <p:nvPr/>
        </p:nvSpPr>
        <p:spPr>
          <a:xfrm flipH="1">
            <a:off x="11359693" y="6613599"/>
            <a:ext cx="45720" cy="45720"/>
          </a:xfrm>
          <a:prstGeom prst="ellipse">
            <a:avLst/>
          </a:prstGeom>
          <a:solidFill>
            <a:srgbClr val="E6CB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1" name="椭圆 80"/>
          <p:cNvSpPr/>
          <p:nvPr/>
        </p:nvSpPr>
        <p:spPr>
          <a:xfrm flipH="1">
            <a:off x="9124493" y="6537399"/>
            <a:ext cx="45720" cy="45720"/>
          </a:xfrm>
          <a:prstGeom prst="ellipse">
            <a:avLst/>
          </a:prstGeom>
          <a:solidFill>
            <a:srgbClr val="E6CB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2" name="椭圆 81"/>
          <p:cNvSpPr/>
          <p:nvPr/>
        </p:nvSpPr>
        <p:spPr>
          <a:xfrm flipH="1">
            <a:off x="7013396" y="6720597"/>
            <a:ext cx="45720" cy="45720"/>
          </a:xfrm>
          <a:prstGeom prst="ellipse">
            <a:avLst/>
          </a:prstGeom>
          <a:solidFill>
            <a:srgbClr val="E6CB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3" name="椭圆 82"/>
          <p:cNvSpPr/>
          <p:nvPr/>
        </p:nvSpPr>
        <p:spPr>
          <a:xfrm flipH="1">
            <a:off x="10292893" y="6562799"/>
            <a:ext cx="45720" cy="457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4" name="椭圆 83"/>
          <p:cNvSpPr/>
          <p:nvPr/>
        </p:nvSpPr>
        <p:spPr>
          <a:xfrm flipH="1">
            <a:off x="11029981" y="6526250"/>
            <a:ext cx="45720" cy="45720"/>
          </a:xfrm>
          <a:prstGeom prst="ellipse">
            <a:avLst/>
          </a:prstGeom>
          <a:solidFill>
            <a:srgbClr val="E6CB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5" name="椭圆 84"/>
          <p:cNvSpPr/>
          <p:nvPr/>
        </p:nvSpPr>
        <p:spPr>
          <a:xfrm flipH="1">
            <a:off x="9441477" y="6507186"/>
            <a:ext cx="45720" cy="457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7" name="椭圆 86"/>
          <p:cNvSpPr/>
          <p:nvPr/>
        </p:nvSpPr>
        <p:spPr>
          <a:xfrm flipH="1">
            <a:off x="9815373" y="6755754"/>
            <a:ext cx="45720" cy="457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8" name="椭圆 87"/>
          <p:cNvSpPr/>
          <p:nvPr/>
        </p:nvSpPr>
        <p:spPr>
          <a:xfrm flipH="1">
            <a:off x="11412448" y="6771645"/>
            <a:ext cx="45720" cy="45720"/>
          </a:xfrm>
          <a:prstGeom prst="ellipse">
            <a:avLst/>
          </a:prstGeom>
          <a:solidFill>
            <a:srgbClr val="E96F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9" name="椭圆 88"/>
          <p:cNvSpPr/>
          <p:nvPr/>
        </p:nvSpPr>
        <p:spPr>
          <a:xfrm flipH="1">
            <a:off x="11344046" y="6510507"/>
            <a:ext cx="45720" cy="457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3" name="椭圆 92"/>
          <p:cNvSpPr/>
          <p:nvPr/>
        </p:nvSpPr>
        <p:spPr>
          <a:xfrm>
            <a:off x="481796" y="2724786"/>
            <a:ext cx="386439" cy="151518"/>
          </a:xfrm>
          <a:prstGeom prst="ellipse">
            <a:avLst/>
          </a:prstGeom>
          <a:solidFill>
            <a:schemeClr val="tx1">
              <a:lumMod val="65000"/>
              <a:lumOff val="3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23" name="组合 122"/>
          <p:cNvGrpSpPr/>
          <p:nvPr/>
        </p:nvGrpSpPr>
        <p:grpSpPr>
          <a:xfrm>
            <a:off x="347542" y="2002499"/>
            <a:ext cx="653688" cy="653688"/>
            <a:chOff x="262452" y="1815736"/>
            <a:chExt cx="823868" cy="823868"/>
          </a:xfrm>
        </p:grpSpPr>
        <p:sp>
          <p:nvSpPr>
            <p:cNvPr id="91" name="泪滴形 90"/>
            <p:cNvSpPr/>
            <p:nvPr/>
          </p:nvSpPr>
          <p:spPr>
            <a:xfrm rot="8100000">
              <a:off x="262452" y="1815736"/>
              <a:ext cx="823868" cy="823868"/>
            </a:xfrm>
            <a:prstGeom prst="teardrop">
              <a:avLst/>
            </a:prstGeom>
            <a:solidFill>
              <a:srgbClr val="E569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2" name="泪滴形 91"/>
            <p:cNvSpPr/>
            <p:nvPr/>
          </p:nvSpPr>
          <p:spPr>
            <a:xfrm rot="8100000">
              <a:off x="447053" y="2000337"/>
              <a:ext cx="454666" cy="454666"/>
            </a:xfrm>
            <a:prstGeom prst="teardrop">
              <a:avLst/>
            </a:prstGeom>
            <a:solidFill>
              <a:srgbClr val="2C39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00" name="椭圆 99"/>
          <p:cNvSpPr/>
          <p:nvPr/>
        </p:nvSpPr>
        <p:spPr>
          <a:xfrm>
            <a:off x="5480541" y="4852329"/>
            <a:ext cx="386439" cy="151518"/>
          </a:xfrm>
          <a:prstGeom prst="ellipse">
            <a:avLst/>
          </a:prstGeom>
          <a:solidFill>
            <a:schemeClr val="tx1">
              <a:lumMod val="65000"/>
              <a:lumOff val="3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1" name="泪滴形 100"/>
          <p:cNvSpPr/>
          <p:nvPr/>
        </p:nvSpPr>
        <p:spPr>
          <a:xfrm rot="8100000">
            <a:off x="5355933" y="4165797"/>
            <a:ext cx="634396" cy="634396"/>
          </a:xfrm>
          <a:prstGeom prst="teardrop">
            <a:avLst/>
          </a:prstGeom>
          <a:solidFill>
            <a:srgbClr val="F1CE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2" name="泪滴形 101"/>
          <p:cNvSpPr/>
          <p:nvPr/>
        </p:nvSpPr>
        <p:spPr>
          <a:xfrm rot="8100000">
            <a:off x="5523975" y="4333840"/>
            <a:ext cx="298312" cy="298312"/>
          </a:xfrm>
          <a:prstGeom prst="teardrop">
            <a:avLst/>
          </a:prstGeom>
          <a:solidFill>
            <a:srgbClr val="E569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4" name="椭圆 103"/>
          <p:cNvSpPr/>
          <p:nvPr/>
        </p:nvSpPr>
        <p:spPr>
          <a:xfrm>
            <a:off x="8604233" y="5981315"/>
            <a:ext cx="386439" cy="151518"/>
          </a:xfrm>
          <a:prstGeom prst="ellipse">
            <a:avLst/>
          </a:prstGeom>
          <a:solidFill>
            <a:schemeClr val="tx1">
              <a:lumMod val="65000"/>
              <a:lumOff val="3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5" name="泪滴形 104"/>
          <p:cNvSpPr/>
          <p:nvPr/>
        </p:nvSpPr>
        <p:spPr>
          <a:xfrm rot="8100000">
            <a:off x="8499776" y="5317442"/>
            <a:ext cx="594094" cy="594094"/>
          </a:xfrm>
          <a:prstGeom prst="teardrop">
            <a:avLst/>
          </a:prstGeom>
          <a:solidFill>
            <a:srgbClr val="2C39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6" name="泪滴形 105"/>
          <p:cNvSpPr/>
          <p:nvPr/>
        </p:nvSpPr>
        <p:spPr>
          <a:xfrm rot="8100000">
            <a:off x="8663451" y="5481117"/>
            <a:ext cx="266744" cy="266744"/>
          </a:xfrm>
          <a:prstGeom prst="teardrop">
            <a:avLst/>
          </a:prstGeom>
          <a:solidFill>
            <a:srgbClr val="F1CE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6" name="椭圆 95"/>
          <p:cNvSpPr/>
          <p:nvPr/>
        </p:nvSpPr>
        <p:spPr>
          <a:xfrm>
            <a:off x="2704663" y="3764861"/>
            <a:ext cx="386439" cy="151518"/>
          </a:xfrm>
          <a:prstGeom prst="ellipse">
            <a:avLst/>
          </a:prstGeom>
          <a:solidFill>
            <a:schemeClr val="tx1">
              <a:lumMod val="65000"/>
              <a:lumOff val="3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7" name="泪滴形 96"/>
          <p:cNvSpPr/>
          <p:nvPr/>
        </p:nvSpPr>
        <p:spPr>
          <a:xfrm rot="8100000">
            <a:off x="2576122" y="3032703"/>
            <a:ext cx="642260" cy="642260"/>
          </a:xfrm>
          <a:prstGeom prst="teardrop">
            <a:avLst/>
          </a:prstGeom>
          <a:solidFill>
            <a:srgbClr val="2C39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8" name="泪滴形 97"/>
          <p:cNvSpPr/>
          <p:nvPr/>
        </p:nvSpPr>
        <p:spPr>
          <a:xfrm rot="8100000">
            <a:off x="2751007" y="3207588"/>
            <a:ext cx="292490" cy="292490"/>
          </a:xfrm>
          <a:prstGeom prst="teardrop">
            <a:avLst/>
          </a:prstGeom>
          <a:solidFill>
            <a:srgbClr val="E96A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9" name="文本框 108"/>
          <p:cNvSpPr txBox="1"/>
          <p:nvPr/>
        </p:nvSpPr>
        <p:spPr>
          <a:xfrm>
            <a:off x="1002963" y="1855866"/>
            <a:ext cx="2405008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GB" smtClean="0" sz="3200">
                <a:solidFill>
                  <a:schemeClr val="bg1"/>
                </a:solidFill>
                <a:latin charset="0" panose="02010503020202060003" pitchFamily="2" typeface="Dosis"/>
              </a:rPr>
              <a:t>Part One</a:t>
            </a:r>
          </a:p>
        </p:txBody>
      </p:sp>
      <p:sp>
        <p:nvSpPr>
          <p:cNvPr id="110" name="文本框 109"/>
          <p:cNvSpPr txBox="1"/>
          <p:nvPr/>
        </p:nvSpPr>
        <p:spPr>
          <a:xfrm>
            <a:off x="1002962" y="2316363"/>
            <a:ext cx="3661529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GB" smtClean="0" sz="1600">
                <a:solidFill>
                  <a:schemeClr val="bg1">
                    <a:lumMod val="85000"/>
                  </a:schemeClr>
                </a:solidFill>
              </a:rPr>
              <a:t>Nunc Viterra impediment denim Fuse est. Vivamus a tells</a:t>
            </a:r>
          </a:p>
        </p:txBody>
      </p:sp>
      <p:sp>
        <p:nvSpPr>
          <p:cNvPr id="113" name="文本框 112"/>
          <p:cNvSpPr txBox="1"/>
          <p:nvPr/>
        </p:nvSpPr>
        <p:spPr>
          <a:xfrm>
            <a:off x="3313818" y="2903594"/>
            <a:ext cx="2405008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GB" smtClean="0" sz="3200">
                <a:solidFill>
                  <a:schemeClr val="bg1"/>
                </a:solidFill>
                <a:latin charset="0" panose="02010503020202060003" pitchFamily="2" typeface="Dosis"/>
              </a:rPr>
              <a:t>Part Two</a:t>
            </a:r>
          </a:p>
        </p:txBody>
      </p:sp>
      <p:sp>
        <p:nvSpPr>
          <p:cNvPr id="114" name="文本框 113"/>
          <p:cNvSpPr txBox="1"/>
          <p:nvPr/>
        </p:nvSpPr>
        <p:spPr>
          <a:xfrm>
            <a:off x="3313817" y="3364092"/>
            <a:ext cx="3661529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GB" smtClean="0" sz="1600">
                <a:solidFill>
                  <a:schemeClr val="bg1">
                    <a:lumMod val="85000"/>
                  </a:schemeClr>
                </a:solidFill>
              </a:rPr>
              <a:t>Nunc Viterra impediment denim Fuse est. Vivamus a tells</a:t>
            </a:r>
          </a:p>
        </p:txBody>
      </p:sp>
      <p:sp>
        <p:nvSpPr>
          <p:cNvPr id="116" name="文本框 115"/>
          <p:cNvSpPr txBox="1"/>
          <p:nvPr/>
        </p:nvSpPr>
        <p:spPr>
          <a:xfrm>
            <a:off x="5993131" y="4012916"/>
            <a:ext cx="2405008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GB" smtClean="0" sz="3200">
                <a:solidFill>
                  <a:schemeClr val="bg1"/>
                </a:solidFill>
                <a:latin charset="0" panose="02010503020202060003" pitchFamily="2" typeface="Dosis"/>
              </a:rPr>
              <a:t>Part Three</a:t>
            </a:r>
          </a:p>
        </p:txBody>
      </p:sp>
      <p:sp>
        <p:nvSpPr>
          <p:cNvPr id="117" name="文本框 116"/>
          <p:cNvSpPr txBox="1"/>
          <p:nvPr/>
        </p:nvSpPr>
        <p:spPr>
          <a:xfrm>
            <a:off x="5993130" y="4473413"/>
            <a:ext cx="3661529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GB" smtClean="0" sz="1600">
                <a:solidFill>
                  <a:schemeClr val="bg1">
                    <a:lumMod val="85000"/>
                  </a:schemeClr>
                </a:solidFill>
              </a:rPr>
              <a:t>Nunc Viterra impediment denim Fuse est. Vivamus a tells</a:t>
            </a:r>
          </a:p>
        </p:txBody>
      </p:sp>
      <p:sp>
        <p:nvSpPr>
          <p:cNvPr id="119" name="文本框 118"/>
          <p:cNvSpPr txBox="1"/>
          <p:nvPr/>
        </p:nvSpPr>
        <p:spPr>
          <a:xfrm>
            <a:off x="9098189" y="5171708"/>
            <a:ext cx="2405008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GB" smtClean="0" sz="3200">
                <a:solidFill>
                  <a:schemeClr val="bg1"/>
                </a:solidFill>
                <a:latin charset="0" panose="02010503020202060003" pitchFamily="2" typeface="Dosis"/>
              </a:rPr>
              <a:t>Part Four</a:t>
            </a:r>
          </a:p>
        </p:txBody>
      </p:sp>
      <p:sp>
        <p:nvSpPr>
          <p:cNvPr id="120" name="文本框 119"/>
          <p:cNvSpPr txBox="1"/>
          <p:nvPr/>
        </p:nvSpPr>
        <p:spPr>
          <a:xfrm>
            <a:off x="9098187" y="5632205"/>
            <a:ext cx="2942683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GB" smtClean="0" sz="1600">
                <a:solidFill>
                  <a:schemeClr val="bg1">
                    <a:lumMod val="85000"/>
                  </a:schemeClr>
                </a:solidFill>
              </a:rPr>
              <a:t>Nunc Viterra impediment denim Fuse est. Vivamus a tells</a:t>
            </a:r>
          </a:p>
        </p:txBody>
      </p:sp>
      <p:sp>
        <p:nvSpPr>
          <p:cNvPr id="121" name="文本框 120"/>
          <p:cNvSpPr txBox="1"/>
          <p:nvPr/>
        </p:nvSpPr>
        <p:spPr>
          <a:xfrm>
            <a:off x="3902303" y="577258"/>
            <a:ext cx="4329336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GB" smtClean="0" spc="300" sz="4800">
                <a:solidFill>
                  <a:srgbClr val="F3DE7C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CONTENTS</a:t>
            </a:r>
          </a:p>
        </p:txBody>
      </p:sp>
    </p:spTree>
    <p:extLst>
      <p:ext uri="{BB962C8B-B14F-4D97-AF65-F5344CB8AC3E}">
        <p14:creationId val="1100740249"/>
      </p:ext>
    </p:extLst>
  </p:cSld>
  <p:clrMapOvr>
    <a:masterClrMapping/>
  </p:clrMapOvr>
  <p:transition/>
  <p:timing/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EF88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31" name="直接连接符 30"/>
          <p:cNvCxnSpPr>
            <a:endCxn id="16" idx="0"/>
          </p:cNvCxnSpPr>
          <p:nvPr/>
        </p:nvCxnSpPr>
        <p:spPr>
          <a:xfrm flipH="1">
            <a:off x="3094675" y="3162996"/>
            <a:ext cx="648374" cy="827534"/>
          </a:xfrm>
          <a:prstGeom prst="line">
            <a:avLst/>
          </a:prstGeom>
          <a:ln w="3175">
            <a:solidFill>
              <a:srgbClr val="283B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椭圆 33"/>
          <p:cNvSpPr/>
          <p:nvPr/>
        </p:nvSpPr>
        <p:spPr>
          <a:xfrm>
            <a:off x="3079032" y="3435140"/>
            <a:ext cx="730460" cy="730460"/>
          </a:xfrm>
          <a:prstGeom prst="ellipse">
            <a:avLst/>
          </a:prstGeom>
          <a:solidFill>
            <a:srgbClr val="EBD0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6" name="文本框 45"/>
          <p:cNvSpPr txBox="1"/>
          <p:nvPr/>
        </p:nvSpPr>
        <p:spPr>
          <a:xfrm rot="19871192">
            <a:off x="3267665" y="3492260"/>
            <a:ext cx="363439" cy="593452"/>
          </a:xfrm>
          <a:custGeom>
            <a:rect b="b" l="l" r="r" t="t"/>
            <a:pathLst>
              <a:path h="593452" w="363439">
                <a:moveTo>
                  <a:pt x="178855" y="0"/>
                </a:moveTo>
                <a:cubicBezTo>
                  <a:pt x="227149" y="0"/>
                  <a:pt x="265417" y="10027"/>
                  <a:pt x="293657" y="30082"/>
                </a:cubicBezTo>
                <a:cubicBezTo>
                  <a:pt x="321897" y="50136"/>
                  <a:pt x="341338" y="81309"/>
                  <a:pt x="351979" y="123601"/>
                </a:cubicBezTo>
                <a:lnTo>
                  <a:pt x="300819" y="136289"/>
                </a:lnTo>
                <a:cubicBezTo>
                  <a:pt x="293179" y="104638"/>
                  <a:pt x="279332" y="81378"/>
                  <a:pt x="259278" y="66507"/>
                </a:cubicBezTo>
                <a:cubicBezTo>
                  <a:pt x="239223" y="51637"/>
                  <a:pt x="212279" y="44202"/>
                  <a:pt x="178445" y="44202"/>
                </a:cubicBezTo>
                <a:cubicBezTo>
                  <a:pt x="143520" y="44202"/>
                  <a:pt x="116576" y="52796"/>
                  <a:pt x="97613" y="69986"/>
                </a:cubicBezTo>
                <a:cubicBezTo>
                  <a:pt x="78650" y="87176"/>
                  <a:pt x="69168" y="112142"/>
                  <a:pt x="69168" y="144884"/>
                </a:cubicBezTo>
                <a:cubicBezTo>
                  <a:pt x="69168" y="165348"/>
                  <a:pt x="72852" y="182333"/>
                  <a:pt x="80219" y="195839"/>
                </a:cubicBezTo>
                <a:cubicBezTo>
                  <a:pt x="87586" y="209345"/>
                  <a:pt x="98841" y="220873"/>
                  <a:pt x="113984" y="230423"/>
                </a:cubicBezTo>
                <a:cubicBezTo>
                  <a:pt x="129127" y="239973"/>
                  <a:pt x="156344" y="250887"/>
                  <a:pt x="195635" y="263165"/>
                </a:cubicBezTo>
                <a:cubicBezTo>
                  <a:pt x="240928" y="277626"/>
                  <a:pt x="272374" y="289836"/>
                  <a:pt x="289973" y="299795"/>
                </a:cubicBezTo>
                <a:cubicBezTo>
                  <a:pt x="307572" y="309754"/>
                  <a:pt x="321556" y="320805"/>
                  <a:pt x="331924" y="332947"/>
                </a:cubicBezTo>
                <a:cubicBezTo>
                  <a:pt x="342293" y="345089"/>
                  <a:pt x="350137" y="359072"/>
                  <a:pt x="355458" y="374898"/>
                </a:cubicBezTo>
                <a:cubicBezTo>
                  <a:pt x="360778" y="390723"/>
                  <a:pt x="363439" y="409004"/>
                  <a:pt x="363439" y="429741"/>
                </a:cubicBezTo>
                <a:cubicBezTo>
                  <a:pt x="363439" y="481856"/>
                  <a:pt x="347750" y="522169"/>
                  <a:pt x="316372" y="550682"/>
                </a:cubicBezTo>
                <a:cubicBezTo>
                  <a:pt x="284994" y="579195"/>
                  <a:pt x="240655" y="593452"/>
                  <a:pt x="183357" y="593452"/>
                </a:cubicBezTo>
                <a:cubicBezTo>
                  <a:pt x="79400" y="593452"/>
                  <a:pt x="18281" y="546112"/>
                  <a:pt x="0" y="451433"/>
                </a:cubicBezTo>
                <a:lnTo>
                  <a:pt x="51160" y="440791"/>
                </a:lnTo>
                <a:cubicBezTo>
                  <a:pt x="59073" y="478718"/>
                  <a:pt x="73943" y="506139"/>
                  <a:pt x="95771" y="523056"/>
                </a:cubicBezTo>
                <a:cubicBezTo>
                  <a:pt x="117599" y="539973"/>
                  <a:pt x="146795" y="548431"/>
                  <a:pt x="183357" y="548431"/>
                </a:cubicBezTo>
                <a:cubicBezTo>
                  <a:pt x="224557" y="548431"/>
                  <a:pt x="256003" y="538472"/>
                  <a:pt x="277695" y="518554"/>
                </a:cubicBezTo>
                <a:cubicBezTo>
                  <a:pt x="299387" y="498636"/>
                  <a:pt x="310233" y="470123"/>
                  <a:pt x="310233" y="433015"/>
                </a:cubicBezTo>
                <a:cubicBezTo>
                  <a:pt x="310233" y="411733"/>
                  <a:pt x="306481" y="394338"/>
                  <a:pt x="298978" y="380832"/>
                </a:cubicBezTo>
                <a:cubicBezTo>
                  <a:pt x="291474" y="367326"/>
                  <a:pt x="281310" y="356139"/>
                  <a:pt x="268486" y="347272"/>
                </a:cubicBezTo>
                <a:cubicBezTo>
                  <a:pt x="255662" y="338404"/>
                  <a:pt x="240587" y="331105"/>
                  <a:pt x="223261" y="325375"/>
                </a:cubicBezTo>
                <a:cubicBezTo>
                  <a:pt x="205935" y="319645"/>
                  <a:pt x="187313" y="313643"/>
                  <a:pt x="167395" y="307367"/>
                </a:cubicBezTo>
                <a:cubicBezTo>
                  <a:pt x="125376" y="294543"/>
                  <a:pt x="94885" y="281514"/>
                  <a:pt x="75921" y="268281"/>
                </a:cubicBezTo>
                <a:cubicBezTo>
                  <a:pt x="56958" y="255048"/>
                  <a:pt x="42292" y="238677"/>
                  <a:pt x="31924" y="219168"/>
                </a:cubicBezTo>
                <a:cubicBezTo>
                  <a:pt x="21556" y="199659"/>
                  <a:pt x="16372" y="175580"/>
                  <a:pt x="16372" y="146930"/>
                </a:cubicBezTo>
                <a:cubicBezTo>
                  <a:pt x="16372" y="100273"/>
                  <a:pt x="30696" y="64120"/>
                  <a:pt x="59346" y="38472"/>
                </a:cubicBezTo>
                <a:cubicBezTo>
                  <a:pt x="87995" y="12824"/>
                  <a:pt x="127831" y="0"/>
                  <a:pt x="17885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 sz="6600">
              <a:solidFill>
                <a:schemeClr val="bg1"/>
              </a:solidFill>
            </a:endParaRPr>
          </a:p>
        </p:txBody>
      </p:sp>
      <p:sp>
        <p:nvSpPr>
          <p:cNvPr id="38" name="椭圆 37"/>
          <p:cNvSpPr/>
          <p:nvPr/>
        </p:nvSpPr>
        <p:spPr>
          <a:xfrm>
            <a:off x="8191330" y="2702760"/>
            <a:ext cx="732380" cy="732380"/>
          </a:xfrm>
          <a:prstGeom prst="ellipse">
            <a:avLst/>
          </a:prstGeom>
          <a:solidFill>
            <a:srgbClr val="EBD0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7" name="椭圆 36"/>
          <p:cNvSpPr/>
          <p:nvPr/>
        </p:nvSpPr>
        <p:spPr>
          <a:xfrm>
            <a:off x="3743049" y="3581420"/>
            <a:ext cx="584180" cy="584180"/>
          </a:xfrm>
          <a:prstGeom prst="ellipse">
            <a:avLst/>
          </a:prstGeom>
          <a:solidFill>
            <a:srgbClr val="EBD0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圆角矩形 12"/>
          <p:cNvSpPr/>
          <p:nvPr/>
        </p:nvSpPr>
        <p:spPr>
          <a:xfrm>
            <a:off x="5292560" y="5717381"/>
            <a:ext cx="1461586" cy="161925"/>
          </a:xfrm>
          <a:prstGeom prst="roundRect">
            <a:avLst>
              <a:gd fmla="val 50000" name="adj"/>
            </a:avLst>
          </a:prstGeom>
          <a:solidFill>
            <a:srgbClr val="283B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矩形 10"/>
          <p:cNvSpPr/>
          <p:nvPr/>
        </p:nvSpPr>
        <p:spPr>
          <a:xfrm>
            <a:off x="5944297" y="3059724"/>
            <a:ext cx="183769" cy="2630659"/>
          </a:xfrm>
          <a:prstGeom prst="rect">
            <a:avLst/>
          </a:prstGeom>
          <a:solidFill>
            <a:srgbClr val="283B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椭圆 5"/>
          <p:cNvSpPr/>
          <p:nvPr/>
        </p:nvSpPr>
        <p:spPr>
          <a:xfrm>
            <a:off x="5814524" y="1848667"/>
            <a:ext cx="445600" cy="445600"/>
          </a:xfrm>
          <a:prstGeom prst="ellipse">
            <a:avLst/>
          </a:prstGeom>
          <a:solidFill>
            <a:srgbClr val="283B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椭圆 7"/>
          <p:cNvSpPr/>
          <p:nvPr/>
        </p:nvSpPr>
        <p:spPr>
          <a:xfrm>
            <a:off x="5572411" y="2291675"/>
            <a:ext cx="929826" cy="929826"/>
          </a:xfrm>
          <a:prstGeom prst="ellipse">
            <a:avLst/>
          </a:prstGeom>
          <a:solidFill>
            <a:srgbClr val="283B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10" name="直接连接符 9"/>
          <p:cNvCxnSpPr/>
          <p:nvPr/>
        </p:nvCxnSpPr>
        <p:spPr>
          <a:xfrm flipV="1">
            <a:off x="3727938" y="2363372"/>
            <a:ext cx="4586068" cy="773723"/>
          </a:xfrm>
          <a:prstGeom prst="line">
            <a:avLst/>
          </a:prstGeom>
          <a:ln cap="rnd" w="69850">
            <a:solidFill>
              <a:srgbClr val="283B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椭圆 6"/>
          <p:cNvSpPr/>
          <p:nvPr/>
        </p:nvSpPr>
        <p:spPr>
          <a:xfrm>
            <a:off x="5814524" y="2547856"/>
            <a:ext cx="445600" cy="445600"/>
          </a:xfrm>
          <a:prstGeom prst="ellipse">
            <a:avLst/>
          </a:prstGeom>
          <a:solidFill>
            <a:srgbClr val="F2DE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任意多边形 4"/>
          <p:cNvSpPr/>
          <p:nvPr/>
        </p:nvSpPr>
        <p:spPr>
          <a:xfrm rot="10800000">
            <a:off x="-16474" y="0"/>
            <a:ext cx="12192000" cy="838201"/>
          </a:xfrm>
          <a:custGeom>
            <a:gdLst>
              <a:gd fmla="*/ 7220257 w 12192000" name="connsiteX0"/>
              <a:gd fmla="*/ 42 h 1428179" name="connsiteY0"/>
              <a:gd fmla="*/ 8678754 w 12192000" name="connsiteX1"/>
              <a:gd fmla="*/ 1083567 h 1428179" name="connsiteY1"/>
              <a:gd fmla="*/ 10105545 w 12192000" name="connsiteX2"/>
              <a:gd fmla="*/ 94262 h 1428179" name="connsiteY2"/>
              <a:gd fmla="*/ 11246977 w 12192000" name="connsiteX3"/>
              <a:gd fmla="*/ 1083567 h 1428179" name="connsiteY3"/>
              <a:gd fmla="*/ 12145379 w 12192000" name="connsiteX4"/>
              <a:gd fmla="*/ 629721 h 1428179" name="connsiteY4"/>
              <a:gd fmla="*/ 12192000 w 12192000" name="connsiteX5"/>
              <a:gd fmla="*/ 599872 h 1428179" name="connsiteY5"/>
              <a:gd fmla="*/ 12192000 w 12192000" name="connsiteX6"/>
              <a:gd fmla="*/ 1428179 h 1428179" name="connsiteY6"/>
              <a:gd fmla="*/ 0 w 12192000" name="connsiteX7"/>
              <a:gd fmla="*/ 1428179 h 1428179" name="connsiteY7"/>
              <a:gd fmla="*/ 0 w 12192000" name="connsiteX8"/>
              <a:gd fmla="*/ 611028 h 1428179" name="connsiteY8"/>
              <a:gd fmla="*/ 101396 w 12192000" name="connsiteX9"/>
              <a:gd fmla="*/ 500629 h 1428179" name="connsiteY9"/>
              <a:gd fmla="*/ 466780 w 12192000" name="connsiteX10"/>
              <a:gd fmla="*/ 282701 h 1428179" name="connsiteY10"/>
              <a:gd fmla="*/ 1322855 w 12192000" name="connsiteX11"/>
              <a:gd fmla="*/ 1177785 h 1428179" name="connsiteY11"/>
              <a:gd fmla="*/ 2400874 w 12192000" name="connsiteX12"/>
              <a:gd fmla="*/ 612469 h 1428179" name="connsiteY12"/>
              <a:gd fmla="*/ 3637426 w 12192000" name="connsiteX13"/>
              <a:gd fmla="*/ 942236 h 1428179" name="connsiteY13"/>
              <a:gd fmla="*/ 4398382 w 12192000" name="connsiteX14"/>
              <a:gd fmla="*/ 282701 h 1428179" name="connsiteY14"/>
              <a:gd fmla="*/ 6173943 w 12192000" name="connsiteX15"/>
              <a:gd fmla="*/ 1130677 h 1428179" name="connsiteY15"/>
              <a:gd fmla="*/ 7220257 w 12192000" name="connsiteX16"/>
              <a:gd fmla="*/ 42 h 1428179" name="connsiteY1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b="b" l="l" r="r" t="t"/>
            <a:pathLst>
              <a:path h="1428179" w="12192000">
                <a:moveTo>
                  <a:pt x="7220257" y="42"/>
                </a:moveTo>
                <a:cubicBezTo>
                  <a:pt x="7637725" y="-7810"/>
                  <a:pt x="8197872" y="1067864"/>
                  <a:pt x="8678754" y="1083567"/>
                </a:cubicBezTo>
                <a:cubicBezTo>
                  <a:pt x="9159635" y="1099270"/>
                  <a:pt x="9677508" y="94262"/>
                  <a:pt x="10105545" y="94262"/>
                </a:cubicBezTo>
                <a:cubicBezTo>
                  <a:pt x="10533581" y="94262"/>
                  <a:pt x="10840078" y="1020754"/>
                  <a:pt x="11246977" y="1083567"/>
                </a:cubicBezTo>
                <a:cubicBezTo>
                  <a:pt x="11501290" y="1122825"/>
                  <a:pt x="11858813" y="827776"/>
                  <a:pt x="12145379" y="629721"/>
                </a:cubicBezTo>
                <a:lnTo>
                  <a:pt x="12192000" y="599872"/>
                </a:lnTo>
                <a:lnTo>
                  <a:pt x="12192000" y="1428179"/>
                </a:lnTo>
                <a:lnTo>
                  <a:pt x="0" y="1428179"/>
                </a:lnTo>
                <a:lnTo>
                  <a:pt x="0" y="611028"/>
                </a:lnTo>
                <a:lnTo>
                  <a:pt x="101396" y="500629"/>
                </a:lnTo>
                <a:cubicBezTo>
                  <a:pt x="227371" y="375816"/>
                  <a:pt x="349862" y="294478"/>
                  <a:pt x="466780" y="282701"/>
                </a:cubicBezTo>
                <a:cubicBezTo>
                  <a:pt x="778561" y="251295"/>
                  <a:pt x="1000506" y="1122824"/>
                  <a:pt x="1322855" y="1177785"/>
                </a:cubicBezTo>
                <a:cubicBezTo>
                  <a:pt x="1645204" y="1232747"/>
                  <a:pt x="2015113" y="651727"/>
                  <a:pt x="2400874" y="612469"/>
                </a:cubicBezTo>
                <a:cubicBezTo>
                  <a:pt x="2786636" y="573210"/>
                  <a:pt x="3304508" y="997198"/>
                  <a:pt x="3637426" y="942236"/>
                </a:cubicBezTo>
                <a:cubicBezTo>
                  <a:pt x="3970344" y="887275"/>
                  <a:pt x="3975629" y="251294"/>
                  <a:pt x="4398382" y="282701"/>
                </a:cubicBezTo>
                <a:cubicBezTo>
                  <a:pt x="4821134" y="314108"/>
                  <a:pt x="5703631" y="1177787"/>
                  <a:pt x="6173943" y="1130677"/>
                </a:cubicBezTo>
                <a:cubicBezTo>
                  <a:pt x="6644255" y="1083567"/>
                  <a:pt x="6802789" y="7893"/>
                  <a:pt x="7220257" y="42"/>
                </a:cubicBezTo>
                <a:close/>
              </a:path>
            </a:pathLst>
          </a:custGeom>
          <a:solidFill>
            <a:srgbClr val="EB73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cxnSp>
        <p:nvCxnSpPr>
          <p:cNvPr id="21" name="直接连接符 20"/>
          <p:cNvCxnSpPr/>
          <p:nvPr/>
        </p:nvCxnSpPr>
        <p:spPr>
          <a:xfrm flipH="1">
            <a:off x="7650522" y="2363372"/>
            <a:ext cx="663484" cy="842828"/>
          </a:xfrm>
          <a:prstGeom prst="line">
            <a:avLst/>
          </a:prstGeom>
          <a:ln w="3175">
            <a:solidFill>
              <a:srgbClr val="283B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>
            <a:endCxn id="16" idx="1"/>
          </p:cNvCxnSpPr>
          <p:nvPr/>
        </p:nvCxnSpPr>
        <p:spPr>
          <a:xfrm>
            <a:off x="3743049" y="3162996"/>
            <a:ext cx="618152" cy="827534"/>
          </a:xfrm>
          <a:prstGeom prst="line">
            <a:avLst/>
          </a:prstGeom>
          <a:ln w="3175">
            <a:solidFill>
              <a:srgbClr val="283B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圆角矩形 11"/>
          <p:cNvSpPr/>
          <p:nvPr/>
        </p:nvSpPr>
        <p:spPr>
          <a:xfrm>
            <a:off x="5499741" y="5598318"/>
            <a:ext cx="1047224" cy="119063"/>
          </a:xfrm>
          <a:prstGeom prst="roundRect">
            <a:avLst>
              <a:gd fmla="val 50000" name="adj"/>
            </a:avLst>
          </a:prstGeom>
          <a:solidFill>
            <a:srgbClr val="F2DE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8" name="文本框 47"/>
          <p:cNvSpPr txBox="1"/>
          <p:nvPr/>
        </p:nvSpPr>
        <p:spPr>
          <a:xfrm rot="962483">
            <a:off x="8330818" y="2834386"/>
            <a:ext cx="488200" cy="380882"/>
          </a:xfrm>
          <a:custGeom>
            <a:rect b="b" l="l" r="r" t="t"/>
            <a:pathLst>
              <a:path h="576672" w="739155">
                <a:moveTo>
                  <a:pt x="0" y="0"/>
                </a:moveTo>
                <a:lnTo>
                  <a:pt x="57708" y="0"/>
                </a:lnTo>
                <a:lnTo>
                  <a:pt x="155934" y="362620"/>
                </a:lnTo>
                <a:cubicBezTo>
                  <a:pt x="172033" y="422375"/>
                  <a:pt x="184720" y="473534"/>
                  <a:pt x="193997" y="516099"/>
                </a:cubicBezTo>
                <a:cubicBezTo>
                  <a:pt x="201364" y="481174"/>
                  <a:pt x="215689" y="427968"/>
                  <a:pt x="236971" y="356481"/>
                </a:cubicBezTo>
                <a:lnTo>
                  <a:pt x="345020" y="0"/>
                </a:lnTo>
                <a:lnTo>
                  <a:pt x="394543" y="0"/>
                </a:lnTo>
                <a:lnTo>
                  <a:pt x="499727" y="356072"/>
                </a:lnTo>
                <a:cubicBezTo>
                  <a:pt x="517736" y="416645"/>
                  <a:pt x="531514" y="469987"/>
                  <a:pt x="541064" y="516099"/>
                </a:cubicBezTo>
                <a:cubicBezTo>
                  <a:pt x="551433" y="467532"/>
                  <a:pt x="564120" y="416372"/>
                  <a:pt x="579127" y="362620"/>
                </a:cubicBezTo>
                <a:lnTo>
                  <a:pt x="681856" y="0"/>
                </a:lnTo>
                <a:lnTo>
                  <a:pt x="739155" y="0"/>
                </a:lnTo>
                <a:lnTo>
                  <a:pt x="570123" y="576672"/>
                </a:lnTo>
                <a:lnTo>
                  <a:pt x="513643" y="576672"/>
                </a:lnTo>
                <a:lnTo>
                  <a:pt x="401091" y="195635"/>
                </a:lnTo>
                <a:cubicBezTo>
                  <a:pt x="387449" y="148432"/>
                  <a:pt x="376671" y="103957"/>
                  <a:pt x="368759" y="62211"/>
                </a:cubicBezTo>
                <a:cubicBezTo>
                  <a:pt x="362210" y="97136"/>
                  <a:pt x="351160" y="141474"/>
                  <a:pt x="335607" y="195226"/>
                </a:cubicBezTo>
                <a:lnTo>
                  <a:pt x="220600" y="576672"/>
                </a:lnTo>
                <a:lnTo>
                  <a:pt x="162073" y="57667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 sz="6600">
              <a:solidFill>
                <a:schemeClr val="bg1"/>
              </a:solidFill>
            </a:endParaRPr>
          </a:p>
        </p:txBody>
      </p:sp>
      <p:sp>
        <p:nvSpPr>
          <p:cNvPr id="50" name="文本框 49"/>
          <p:cNvSpPr txBox="1"/>
          <p:nvPr/>
        </p:nvSpPr>
        <p:spPr>
          <a:xfrm rot="1927486">
            <a:off x="3896025" y="3709881"/>
            <a:ext cx="278226" cy="302874"/>
          </a:xfrm>
          <a:custGeom>
            <a:rect b="b" l="l" r="r" t="t"/>
            <a:pathLst>
              <a:path h="593452" w="545158">
                <a:moveTo>
                  <a:pt x="272988" y="46657"/>
                </a:moveTo>
                <a:cubicBezTo>
                  <a:pt x="204230" y="46657"/>
                  <a:pt x="150887" y="68417"/>
                  <a:pt x="112961" y="111937"/>
                </a:cubicBezTo>
                <a:cubicBezTo>
                  <a:pt x="75034" y="155457"/>
                  <a:pt x="56071" y="216234"/>
                  <a:pt x="56071" y="294270"/>
                </a:cubicBezTo>
                <a:cubicBezTo>
                  <a:pt x="56071" y="372033"/>
                  <a:pt x="75375" y="433629"/>
                  <a:pt x="113984" y="479059"/>
                </a:cubicBezTo>
                <a:cubicBezTo>
                  <a:pt x="152592" y="524489"/>
                  <a:pt x="205321" y="547204"/>
                  <a:pt x="272170" y="547204"/>
                </a:cubicBezTo>
                <a:cubicBezTo>
                  <a:pt x="341474" y="547204"/>
                  <a:pt x="394885" y="524966"/>
                  <a:pt x="432402" y="480491"/>
                </a:cubicBezTo>
                <a:cubicBezTo>
                  <a:pt x="469919" y="436017"/>
                  <a:pt x="488677" y="373943"/>
                  <a:pt x="488677" y="294270"/>
                </a:cubicBezTo>
                <a:cubicBezTo>
                  <a:pt x="488677" y="217599"/>
                  <a:pt x="469714" y="157162"/>
                  <a:pt x="431788" y="112960"/>
                </a:cubicBezTo>
                <a:cubicBezTo>
                  <a:pt x="393861" y="68758"/>
                  <a:pt x="340928" y="46657"/>
                  <a:pt x="272988" y="46657"/>
                </a:cubicBezTo>
                <a:close/>
                <a:moveTo>
                  <a:pt x="272988" y="0"/>
                </a:moveTo>
                <a:cubicBezTo>
                  <a:pt x="328923" y="0"/>
                  <a:pt x="377354" y="11732"/>
                  <a:pt x="418282" y="35198"/>
                </a:cubicBezTo>
                <a:cubicBezTo>
                  <a:pt x="459209" y="58663"/>
                  <a:pt x="490587" y="92769"/>
                  <a:pt x="512416" y="137517"/>
                </a:cubicBezTo>
                <a:cubicBezTo>
                  <a:pt x="534244" y="182264"/>
                  <a:pt x="545158" y="234516"/>
                  <a:pt x="545158" y="294270"/>
                </a:cubicBezTo>
                <a:cubicBezTo>
                  <a:pt x="545158" y="354025"/>
                  <a:pt x="534039" y="406685"/>
                  <a:pt x="511802" y="452251"/>
                </a:cubicBezTo>
                <a:cubicBezTo>
                  <a:pt x="489564" y="497817"/>
                  <a:pt x="457913" y="532742"/>
                  <a:pt x="416849" y="557026"/>
                </a:cubicBezTo>
                <a:cubicBezTo>
                  <a:pt x="375785" y="581310"/>
                  <a:pt x="327558" y="593452"/>
                  <a:pt x="272170" y="593452"/>
                </a:cubicBezTo>
                <a:cubicBezTo>
                  <a:pt x="215689" y="593452"/>
                  <a:pt x="166985" y="581310"/>
                  <a:pt x="126058" y="557026"/>
                </a:cubicBezTo>
                <a:cubicBezTo>
                  <a:pt x="85130" y="532742"/>
                  <a:pt x="53888" y="497886"/>
                  <a:pt x="32333" y="452456"/>
                </a:cubicBezTo>
                <a:cubicBezTo>
                  <a:pt x="10778" y="407026"/>
                  <a:pt x="0" y="354297"/>
                  <a:pt x="0" y="294270"/>
                </a:cubicBezTo>
                <a:cubicBezTo>
                  <a:pt x="0" y="202592"/>
                  <a:pt x="24079" y="130627"/>
                  <a:pt x="72238" y="78376"/>
                </a:cubicBezTo>
                <a:cubicBezTo>
                  <a:pt x="120396" y="26125"/>
                  <a:pt x="187313" y="0"/>
                  <a:pt x="272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 sz="6600">
              <a:solidFill>
                <a:schemeClr val="bg1"/>
              </a:solidFill>
            </a:endParaRPr>
          </a:p>
        </p:txBody>
      </p:sp>
      <p:sp>
        <p:nvSpPr>
          <p:cNvPr id="16" name="任意多边形 15"/>
          <p:cNvSpPr/>
          <p:nvPr/>
        </p:nvSpPr>
        <p:spPr>
          <a:xfrm>
            <a:off x="3094675" y="3990530"/>
            <a:ext cx="1266526" cy="594170"/>
          </a:xfrm>
          <a:custGeom>
            <a:gdLst>
              <a:gd fmla="*/ 0 w 1109918" name="connsiteX0"/>
              <a:gd fmla="*/ 0 h 520700" name="connsiteY0"/>
              <a:gd fmla="*/ 1109918 w 1109918" name="connsiteX1"/>
              <a:gd fmla="*/ 0 h 520700" name="connsiteY1"/>
              <a:gd fmla="*/ 1102406 w 1109918" name="connsiteX2"/>
              <a:gd fmla="*/ 74518 h 520700" name="connsiteY2"/>
              <a:gd fmla="*/ 554959 w 1109918" name="connsiteX3"/>
              <a:gd fmla="*/ 520700 h 520700" name="connsiteY3"/>
              <a:gd fmla="*/ 7512 w 1109918" name="connsiteX4"/>
              <a:gd fmla="*/ 74518 h 520700" name="connsiteY4"/>
              <a:gd fmla="*/ 0 w 1109918" name="connsiteX5"/>
              <a:gd fmla="*/ 0 h 520700" name="connsiteY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520700" w="1109918">
                <a:moveTo>
                  <a:pt x="0" y="0"/>
                </a:moveTo>
                <a:lnTo>
                  <a:pt x="1109918" y="0"/>
                </a:lnTo>
                <a:lnTo>
                  <a:pt x="1102406" y="74518"/>
                </a:lnTo>
                <a:cubicBezTo>
                  <a:pt x="1050300" y="329154"/>
                  <a:pt x="824999" y="520700"/>
                  <a:pt x="554959" y="520700"/>
                </a:cubicBezTo>
                <a:cubicBezTo>
                  <a:pt x="284919" y="520700"/>
                  <a:pt x="59618" y="329154"/>
                  <a:pt x="7512" y="74518"/>
                </a:cubicBezTo>
                <a:lnTo>
                  <a:pt x="0" y="0"/>
                </a:lnTo>
                <a:close/>
              </a:path>
            </a:pathLst>
          </a:custGeom>
          <a:solidFill>
            <a:srgbClr val="283B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23" name="直接连接符 22"/>
          <p:cNvCxnSpPr>
            <a:endCxn id="19" idx="1"/>
          </p:cNvCxnSpPr>
          <p:nvPr/>
        </p:nvCxnSpPr>
        <p:spPr>
          <a:xfrm>
            <a:off x="8314006" y="2363372"/>
            <a:ext cx="603042" cy="842828"/>
          </a:xfrm>
          <a:prstGeom prst="line">
            <a:avLst/>
          </a:prstGeom>
          <a:ln w="3175">
            <a:solidFill>
              <a:srgbClr val="283B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椭圆 38"/>
          <p:cNvSpPr/>
          <p:nvPr/>
        </p:nvSpPr>
        <p:spPr>
          <a:xfrm>
            <a:off x="7650522" y="2882700"/>
            <a:ext cx="594588" cy="594588"/>
          </a:xfrm>
          <a:prstGeom prst="ellipse">
            <a:avLst/>
          </a:prstGeom>
          <a:solidFill>
            <a:srgbClr val="EBD0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2" name="文本框 51"/>
          <p:cNvSpPr txBox="1"/>
          <p:nvPr/>
        </p:nvSpPr>
        <p:spPr>
          <a:xfrm rot="18571342">
            <a:off x="7829378" y="2979131"/>
            <a:ext cx="252158" cy="348324"/>
          </a:xfrm>
          <a:custGeom>
            <a:rect b="b" l="l" r="r" t="t"/>
            <a:pathLst>
              <a:path h="576672" w="417463">
                <a:moveTo>
                  <a:pt x="0" y="0"/>
                </a:moveTo>
                <a:lnTo>
                  <a:pt x="417463" y="0"/>
                </a:lnTo>
                <a:lnTo>
                  <a:pt x="417463" y="47067"/>
                </a:lnTo>
                <a:lnTo>
                  <a:pt x="234107" y="47067"/>
                </a:lnTo>
                <a:lnTo>
                  <a:pt x="234107" y="576672"/>
                </a:lnTo>
                <a:lnTo>
                  <a:pt x="179673" y="576672"/>
                </a:lnTo>
                <a:lnTo>
                  <a:pt x="179673" y="47067"/>
                </a:lnTo>
                <a:lnTo>
                  <a:pt x="0" y="4706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 sz="6600">
              <a:solidFill>
                <a:schemeClr val="bg1"/>
              </a:solidFill>
            </a:endParaRPr>
          </a:p>
        </p:txBody>
      </p:sp>
      <p:sp>
        <p:nvSpPr>
          <p:cNvPr id="19" name="任意多边形 18"/>
          <p:cNvSpPr/>
          <p:nvPr/>
        </p:nvSpPr>
        <p:spPr>
          <a:xfrm>
            <a:off x="7650522" y="3206200"/>
            <a:ext cx="1266526" cy="594170"/>
          </a:xfrm>
          <a:custGeom>
            <a:gdLst>
              <a:gd fmla="*/ 0 w 1109918" name="connsiteX0"/>
              <a:gd fmla="*/ 0 h 520700" name="connsiteY0"/>
              <a:gd fmla="*/ 1109918 w 1109918" name="connsiteX1"/>
              <a:gd fmla="*/ 0 h 520700" name="connsiteY1"/>
              <a:gd fmla="*/ 1102406 w 1109918" name="connsiteX2"/>
              <a:gd fmla="*/ 74518 h 520700" name="connsiteY2"/>
              <a:gd fmla="*/ 554959 w 1109918" name="connsiteX3"/>
              <a:gd fmla="*/ 520700 h 520700" name="connsiteY3"/>
              <a:gd fmla="*/ 7512 w 1109918" name="connsiteX4"/>
              <a:gd fmla="*/ 74518 h 520700" name="connsiteY4"/>
              <a:gd fmla="*/ 0 w 1109918" name="connsiteX5"/>
              <a:gd fmla="*/ 0 h 520700" name="connsiteY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520700" w="1109918">
                <a:moveTo>
                  <a:pt x="0" y="0"/>
                </a:moveTo>
                <a:lnTo>
                  <a:pt x="1109918" y="0"/>
                </a:lnTo>
                <a:lnTo>
                  <a:pt x="1102406" y="74518"/>
                </a:lnTo>
                <a:cubicBezTo>
                  <a:pt x="1050300" y="329154"/>
                  <a:pt x="824999" y="520700"/>
                  <a:pt x="554959" y="520700"/>
                </a:cubicBezTo>
                <a:cubicBezTo>
                  <a:pt x="284919" y="520700"/>
                  <a:pt x="59618" y="329154"/>
                  <a:pt x="7512" y="74518"/>
                </a:cubicBezTo>
                <a:lnTo>
                  <a:pt x="0" y="0"/>
                </a:lnTo>
                <a:close/>
              </a:path>
            </a:pathLst>
          </a:custGeom>
          <a:solidFill>
            <a:srgbClr val="283B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5" name="文本框 54"/>
          <p:cNvSpPr txBox="1"/>
          <p:nvPr/>
        </p:nvSpPr>
        <p:spPr>
          <a:xfrm>
            <a:off x="479778" y="2065416"/>
            <a:ext cx="2542777" cy="579120"/>
          </a:xfrm>
          <a:prstGeom prst="rect">
            <a:avLst/>
          </a:prstGeom>
          <a:noFill/>
        </p:spPr>
        <p:txBody>
          <a:bodyPr rtlCol="0" vert="horz" wrap="square">
            <a:spAutoFit/>
          </a:bodyPr>
          <a:lstStyle/>
          <a:p>
            <a:r>
              <a:rPr altLang="zh-CN" b="1" lang="en-US" smtClean="0" sz="3200">
                <a:solidFill>
                  <a:schemeClr val="bg1"/>
                </a:solidFill>
                <a:latin charset="0" panose="02010503020202060003" pitchFamily="2" typeface="Dosis"/>
              </a:rPr>
              <a:t>Strength</a:t>
            </a:r>
          </a:p>
        </p:txBody>
      </p:sp>
      <p:sp>
        <p:nvSpPr>
          <p:cNvPr id="56" name="文本框 55"/>
          <p:cNvSpPr txBox="1"/>
          <p:nvPr/>
        </p:nvSpPr>
        <p:spPr>
          <a:xfrm>
            <a:off x="479778" y="4584700"/>
            <a:ext cx="2542777" cy="1066800"/>
          </a:xfrm>
          <a:prstGeom prst="rect">
            <a:avLst/>
          </a:prstGeom>
          <a:noFill/>
        </p:spPr>
        <p:txBody>
          <a:bodyPr rtlCol="0" vert="horz" wrap="square">
            <a:spAutoFit/>
          </a:bodyPr>
          <a:lstStyle/>
          <a:p>
            <a:r>
              <a:rPr altLang="zh-CN" b="1" lang="en-US" smtClean="0" sz="3200">
                <a:solidFill>
                  <a:schemeClr val="bg1"/>
                </a:solidFill>
                <a:latin charset="0" panose="02010503020202060003" pitchFamily="2" typeface="Dosis"/>
              </a:rPr>
              <a:t>Opportunities</a:t>
            </a:r>
          </a:p>
        </p:txBody>
      </p:sp>
      <p:sp>
        <p:nvSpPr>
          <p:cNvPr id="57" name="文本框 56"/>
          <p:cNvSpPr txBox="1"/>
          <p:nvPr/>
        </p:nvSpPr>
        <p:spPr>
          <a:xfrm>
            <a:off x="9304001" y="2065416"/>
            <a:ext cx="2542777" cy="1066800"/>
          </a:xfrm>
          <a:prstGeom prst="rect">
            <a:avLst/>
          </a:prstGeom>
          <a:noFill/>
        </p:spPr>
        <p:txBody>
          <a:bodyPr rtlCol="0" vert="horz" wrap="square">
            <a:spAutoFit/>
          </a:bodyPr>
          <a:lstStyle/>
          <a:p>
            <a:pPr algn="r"/>
            <a:r>
              <a:rPr altLang="zh-CN" b="1" lang="en-US" smtClean="0" sz="3200">
                <a:solidFill>
                  <a:schemeClr val="bg1"/>
                </a:solidFill>
                <a:latin charset="0" panose="02010503020202060003" pitchFamily="2" typeface="Dosis"/>
              </a:rPr>
              <a:t>Weaknesses</a:t>
            </a:r>
          </a:p>
        </p:txBody>
      </p:sp>
      <p:sp>
        <p:nvSpPr>
          <p:cNvPr id="58" name="文本框 57"/>
          <p:cNvSpPr txBox="1"/>
          <p:nvPr/>
        </p:nvSpPr>
        <p:spPr>
          <a:xfrm>
            <a:off x="9304001" y="4584700"/>
            <a:ext cx="2542777" cy="579120"/>
          </a:xfrm>
          <a:prstGeom prst="rect">
            <a:avLst/>
          </a:prstGeom>
          <a:noFill/>
        </p:spPr>
        <p:txBody>
          <a:bodyPr rtlCol="0" vert="horz" wrap="square">
            <a:spAutoFit/>
          </a:bodyPr>
          <a:lstStyle/>
          <a:p>
            <a:pPr algn="r"/>
            <a:r>
              <a:rPr altLang="zh-CN" b="1" lang="en-US" smtClean="0" sz="3200">
                <a:solidFill>
                  <a:schemeClr val="bg1"/>
                </a:solidFill>
                <a:latin charset="0" panose="02010503020202060003" pitchFamily="2" typeface="Dosis"/>
              </a:rPr>
              <a:t>Threats</a:t>
            </a:r>
          </a:p>
        </p:txBody>
      </p:sp>
      <p:sp>
        <p:nvSpPr>
          <p:cNvPr id="59" name="文本框 58"/>
          <p:cNvSpPr txBox="1"/>
          <p:nvPr/>
        </p:nvSpPr>
        <p:spPr>
          <a:xfrm>
            <a:off x="479778" y="5158650"/>
            <a:ext cx="4905828" cy="64617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GB" smtClean="0" sz="1400">
                <a:solidFill>
                  <a:schemeClr val="bg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Maecenas porttitor congue massa. Fusce posuere, Maecenas portico cangue masa. Fuse </a:t>
            </a:r>
          </a:p>
        </p:txBody>
      </p:sp>
      <p:sp>
        <p:nvSpPr>
          <p:cNvPr id="60" name="文本框 59"/>
          <p:cNvSpPr txBox="1"/>
          <p:nvPr/>
        </p:nvSpPr>
        <p:spPr>
          <a:xfrm>
            <a:off x="479778" y="2628589"/>
            <a:ext cx="3244903" cy="64617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GB" smtClean="0" sz="1400">
                <a:solidFill>
                  <a:schemeClr val="bg1">
                    <a:lumMod val="9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Maecenas porttitor congue massa. Fusce posuere, Maecenas</a:t>
            </a:r>
          </a:p>
        </p:txBody>
      </p:sp>
      <p:sp>
        <p:nvSpPr>
          <p:cNvPr id="61" name="文本框 60"/>
          <p:cNvSpPr txBox="1"/>
          <p:nvPr/>
        </p:nvSpPr>
        <p:spPr>
          <a:xfrm>
            <a:off x="6940952" y="5158650"/>
            <a:ext cx="4905828" cy="64617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altLang="zh-CN" lang="en-GB" smtClean="0" sz="1400">
                <a:solidFill>
                  <a:schemeClr val="bg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Maecenas porttitor congue massa. Fusce posuere, Maecenas portico cangue masa. Fuse </a:t>
            </a:r>
          </a:p>
        </p:txBody>
      </p:sp>
      <p:sp>
        <p:nvSpPr>
          <p:cNvPr id="62" name="文本框 61"/>
          <p:cNvSpPr txBox="1"/>
          <p:nvPr/>
        </p:nvSpPr>
        <p:spPr>
          <a:xfrm>
            <a:off x="8601877" y="2628589"/>
            <a:ext cx="3244903" cy="64617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altLang="zh-CN" lang="en-GB" smtClean="0" sz="1400">
                <a:solidFill>
                  <a:schemeClr val="bg1">
                    <a:lumMod val="9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Maecenas porttitor congue massa. Fusce posuere, Maecenas</a:t>
            </a:r>
          </a:p>
        </p:txBody>
      </p:sp>
    </p:spTree>
    <p:extLst>
      <p:ext uri="{BB962C8B-B14F-4D97-AF65-F5344CB8AC3E}">
        <p14:creationId val="3450027010"/>
      </p:ext>
    </p:extLst>
  </p:cSld>
  <p:clrMapOvr>
    <a:masterClrMapping/>
  </p:clrMapOvr>
  <p:transition/>
  <p:timing/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EF88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梯形 8"/>
          <p:cNvSpPr/>
          <p:nvPr/>
        </p:nvSpPr>
        <p:spPr>
          <a:xfrm rot="16200000">
            <a:off x="-176998" y="3818497"/>
            <a:ext cx="1885951" cy="306853"/>
          </a:xfrm>
          <a:prstGeom prst="trapezoid">
            <a:avLst>
              <a:gd fmla="val 87082" name="adj"/>
            </a:avLst>
          </a:prstGeom>
          <a:solidFill>
            <a:srgbClr val="0C16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梯形 6"/>
          <p:cNvSpPr/>
          <p:nvPr/>
        </p:nvSpPr>
        <p:spPr>
          <a:xfrm rot="16200000">
            <a:off x="-158475" y="3823260"/>
            <a:ext cx="2143124" cy="306853"/>
          </a:xfrm>
          <a:prstGeom prst="trapezoid">
            <a:avLst>
              <a:gd fmla="val 87082" name="adj"/>
            </a:avLst>
          </a:prstGeom>
          <a:solidFill>
            <a:srgbClr val="0C16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梯形 11"/>
          <p:cNvSpPr/>
          <p:nvPr/>
        </p:nvSpPr>
        <p:spPr>
          <a:xfrm flipH="1" rot="5400000">
            <a:off x="5466036" y="3818497"/>
            <a:ext cx="1885951" cy="306853"/>
          </a:xfrm>
          <a:prstGeom prst="trapezoid">
            <a:avLst>
              <a:gd fmla="val 87082" name="adj"/>
            </a:avLst>
          </a:prstGeom>
          <a:solidFill>
            <a:srgbClr val="2639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梯形 12"/>
          <p:cNvSpPr/>
          <p:nvPr/>
        </p:nvSpPr>
        <p:spPr>
          <a:xfrm flipH="1" rot="5400000">
            <a:off x="5190340" y="3823260"/>
            <a:ext cx="2143124" cy="306853"/>
          </a:xfrm>
          <a:prstGeom prst="trapezoid">
            <a:avLst>
              <a:gd fmla="val 87082" name="adj"/>
            </a:avLst>
          </a:prstGeom>
          <a:solidFill>
            <a:srgbClr val="0C16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圆角矩形 5"/>
          <p:cNvSpPr/>
          <p:nvPr/>
        </p:nvSpPr>
        <p:spPr>
          <a:xfrm>
            <a:off x="914400" y="2266950"/>
            <a:ext cx="5353050" cy="3257550"/>
          </a:xfrm>
          <a:prstGeom prst="roundRect">
            <a:avLst>
              <a:gd fmla="val 6840" name="adj"/>
            </a:avLst>
          </a:prstGeom>
          <a:solidFill>
            <a:srgbClr val="0C15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圆角矩形 13"/>
          <p:cNvSpPr/>
          <p:nvPr/>
        </p:nvSpPr>
        <p:spPr>
          <a:xfrm>
            <a:off x="5819775" y="3531393"/>
            <a:ext cx="345281" cy="119857"/>
          </a:xfrm>
          <a:prstGeom prst="roundRect">
            <a:avLst>
              <a:gd fmla="val 50000" name="adj"/>
            </a:avLst>
          </a:prstGeom>
          <a:solidFill>
            <a:srgbClr val="EE74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圆角矩形 14"/>
          <p:cNvSpPr/>
          <p:nvPr/>
        </p:nvSpPr>
        <p:spPr>
          <a:xfrm>
            <a:off x="5819775" y="3895725"/>
            <a:ext cx="345281" cy="119857"/>
          </a:xfrm>
          <a:prstGeom prst="roundRect">
            <a:avLst>
              <a:gd fmla="val 50000" name="adj"/>
            </a:avLst>
          </a:prstGeom>
          <a:solidFill>
            <a:srgbClr val="EE74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矩形 15"/>
          <p:cNvSpPr/>
          <p:nvPr/>
        </p:nvSpPr>
        <p:spPr>
          <a:xfrm>
            <a:off x="1519311" y="2433711"/>
            <a:ext cx="4149969" cy="2883877"/>
          </a:xfrm>
          <a:prstGeom prst="rect">
            <a:avLst/>
          </a:prstGeom>
          <a:solidFill>
            <a:srgbClr val="EB73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任意多边形 3"/>
          <p:cNvSpPr/>
          <p:nvPr/>
        </p:nvSpPr>
        <p:spPr>
          <a:xfrm rot="10800000">
            <a:off x="-16474" y="0"/>
            <a:ext cx="12192000" cy="838201"/>
          </a:xfrm>
          <a:custGeom>
            <a:gdLst>
              <a:gd fmla="*/ 7220257 w 12192000" name="connsiteX0"/>
              <a:gd fmla="*/ 42 h 1428179" name="connsiteY0"/>
              <a:gd fmla="*/ 8678754 w 12192000" name="connsiteX1"/>
              <a:gd fmla="*/ 1083567 h 1428179" name="connsiteY1"/>
              <a:gd fmla="*/ 10105545 w 12192000" name="connsiteX2"/>
              <a:gd fmla="*/ 94262 h 1428179" name="connsiteY2"/>
              <a:gd fmla="*/ 11246977 w 12192000" name="connsiteX3"/>
              <a:gd fmla="*/ 1083567 h 1428179" name="connsiteY3"/>
              <a:gd fmla="*/ 12145379 w 12192000" name="connsiteX4"/>
              <a:gd fmla="*/ 629721 h 1428179" name="connsiteY4"/>
              <a:gd fmla="*/ 12192000 w 12192000" name="connsiteX5"/>
              <a:gd fmla="*/ 599872 h 1428179" name="connsiteY5"/>
              <a:gd fmla="*/ 12192000 w 12192000" name="connsiteX6"/>
              <a:gd fmla="*/ 1428179 h 1428179" name="connsiteY6"/>
              <a:gd fmla="*/ 0 w 12192000" name="connsiteX7"/>
              <a:gd fmla="*/ 1428179 h 1428179" name="connsiteY7"/>
              <a:gd fmla="*/ 0 w 12192000" name="connsiteX8"/>
              <a:gd fmla="*/ 611028 h 1428179" name="connsiteY8"/>
              <a:gd fmla="*/ 101396 w 12192000" name="connsiteX9"/>
              <a:gd fmla="*/ 500629 h 1428179" name="connsiteY9"/>
              <a:gd fmla="*/ 466780 w 12192000" name="connsiteX10"/>
              <a:gd fmla="*/ 282701 h 1428179" name="connsiteY10"/>
              <a:gd fmla="*/ 1322855 w 12192000" name="connsiteX11"/>
              <a:gd fmla="*/ 1177785 h 1428179" name="connsiteY11"/>
              <a:gd fmla="*/ 2400874 w 12192000" name="connsiteX12"/>
              <a:gd fmla="*/ 612469 h 1428179" name="connsiteY12"/>
              <a:gd fmla="*/ 3637426 w 12192000" name="connsiteX13"/>
              <a:gd fmla="*/ 942236 h 1428179" name="connsiteY13"/>
              <a:gd fmla="*/ 4398382 w 12192000" name="connsiteX14"/>
              <a:gd fmla="*/ 282701 h 1428179" name="connsiteY14"/>
              <a:gd fmla="*/ 6173943 w 12192000" name="connsiteX15"/>
              <a:gd fmla="*/ 1130677 h 1428179" name="connsiteY15"/>
              <a:gd fmla="*/ 7220257 w 12192000" name="connsiteX16"/>
              <a:gd fmla="*/ 42 h 1428179" name="connsiteY1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b="b" l="l" r="r" t="t"/>
            <a:pathLst>
              <a:path h="1428179" w="12192000">
                <a:moveTo>
                  <a:pt x="7220257" y="42"/>
                </a:moveTo>
                <a:cubicBezTo>
                  <a:pt x="7637725" y="-7810"/>
                  <a:pt x="8197872" y="1067864"/>
                  <a:pt x="8678754" y="1083567"/>
                </a:cubicBezTo>
                <a:cubicBezTo>
                  <a:pt x="9159635" y="1099270"/>
                  <a:pt x="9677508" y="94262"/>
                  <a:pt x="10105545" y="94262"/>
                </a:cubicBezTo>
                <a:cubicBezTo>
                  <a:pt x="10533581" y="94262"/>
                  <a:pt x="10840078" y="1020754"/>
                  <a:pt x="11246977" y="1083567"/>
                </a:cubicBezTo>
                <a:cubicBezTo>
                  <a:pt x="11501290" y="1122825"/>
                  <a:pt x="11858813" y="827776"/>
                  <a:pt x="12145379" y="629721"/>
                </a:cubicBezTo>
                <a:lnTo>
                  <a:pt x="12192000" y="599872"/>
                </a:lnTo>
                <a:lnTo>
                  <a:pt x="12192000" y="1428179"/>
                </a:lnTo>
                <a:lnTo>
                  <a:pt x="0" y="1428179"/>
                </a:lnTo>
                <a:lnTo>
                  <a:pt x="0" y="611028"/>
                </a:lnTo>
                <a:lnTo>
                  <a:pt x="101396" y="500629"/>
                </a:lnTo>
                <a:cubicBezTo>
                  <a:pt x="227371" y="375816"/>
                  <a:pt x="349862" y="294478"/>
                  <a:pt x="466780" y="282701"/>
                </a:cubicBezTo>
                <a:cubicBezTo>
                  <a:pt x="778561" y="251295"/>
                  <a:pt x="1000506" y="1122824"/>
                  <a:pt x="1322855" y="1177785"/>
                </a:cubicBezTo>
                <a:cubicBezTo>
                  <a:pt x="1645204" y="1232747"/>
                  <a:pt x="2015113" y="651727"/>
                  <a:pt x="2400874" y="612469"/>
                </a:cubicBezTo>
                <a:cubicBezTo>
                  <a:pt x="2786636" y="573210"/>
                  <a:pt x="3304508" y="997198"/>
                  <a:pt x="3637426" y="942236"/>
                </a:cubicBezTo>
                <a:cubicBezTo>
                  <a:pt x="3970344" y="887275"/>
                  <a:pt x="3975629" y="251294"/>
                  <a:pt x="4398382" y="282701"/>
                </a:cubicBezTo>
                <a:cubicBezTo>
                  <a:pt x="4821134" y="314108"/>
                  <a:pt x="5703631" y="1177787"/>
                  <a:pt x="6173943" y="1130677"/>
                </a:cubicBezTo>
                <a:cubicBezTo>
                  <a:pt x="6644255" y="1083567"/>
                  <a:pt x="6802789" y="7893"/>
                  <a:pt x="7220257" y="42"/>
                </a:cubicBezTo>
                <a:close/>
              </a:path>
            </a:pathLst>
          </a:custGeom>
          <a:solidFill>
            <a:srgbClr val="EB73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grpSp>
        <p:nvGrpSpPr>
          <p:cNvPr id="1104" name="组合 1103"/>
          <p:cNvGrpSpPr/>
          <p:nvPr/>
        </p:nvGrpSpPr>
        <p:grpSpPr>
          <a:xfrm>
            <a:off x="1869005" y="3028948"/>
            <a:ext cx="3450580" cy="2034244"/>
            <a:chOff x="644525" y="1090613"/>
            <a:chExt cx="7889875" cy="4651375"/>
          </a:xfrm>
          <a:solidFill>
            <a:srgbClr val="F4DB7B"/>
          </a:solidFill>
        </p:grpSpPr>
        <p:grpSp>
          <p:nvGrpSpPr>
            <p:cNvPr id="1105" name="Group 206"/>
            <p:cNvGrpSpPr/>
            <p:nvPr/>
          </p:nvGrpSpPr>
          <p:grpSpPr>
            <a:xfrm>
              <a:off x="668338" y="1090613"/>
              <a:ext cx="7659687" cy="3192462"/>
              <a:chOff x="927" y="528"/>
              <a:chExt cx="6322" cy="2635"/>
            </a:xfrm>
            <a:grpFill/>
          </p:grpSpPr>
          <p:sp>
            <p:nvSpPr>
              <p:cNvPr id="1962" name="Freeform 7"/>
              <p:cNvSpPr/>
              <p:nvPr/>
            </p:nvSpPr>
            <p:spPr bwMode="auto">
              <a:xfrm>
                <a:off x="2559" y="528"/>
                <a:ext cx="68" cy="34"/>
              </a:xfrm>
              <a:custGeom>
                <a:gdLst>
                  <a:gd fmla="*/ 136 w 34" name="T0"/>
                  <a:gd fmla="*/ 52 h 17" name="T1"/>
                  <a:gd fmla="*/ 0 w 34" name="T2"/>
                  <a:gd fmla="*/ 52 h 17" name="T3"/>
                  <a:gd fmla="*/ 136 w 34" name="T4"/>
                  <a:gd fmla="*/ 52 h 17" name="T5"/>
                  <a:gd fmla="*/ 0 60000 65536" name="T6"/>
                  <a:gd fmla="*/ 0 60000 65536" name="T7"/>
                  <a:gd fmla="*/ 0 60000 65536" name="T8"/>
                  <a:gd fmla="*/ 0 w 34" name="T9"/>
                  <a:gd fmla="*/ 0 h 17" name="T10"/>
                  <a:gd fmla="*/ 34 w 34" name="T11"/>
                  <a:gd fmla="*/ 17 h 17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7" w="34">
                    <a:moveTo>
                      <a:pt x="34" y="13"/>
                    </a:moveTo>
                    <a:cubicBezTo>
                      <a:pt x="28" y="17"/>
                      <a:pt x="7" y="17"/>
                      <a:pt x="0" y="13"/>
                    </a:cubicBezTo>
                    <a:cubicBezTo>
                      <a:pt x="1" y="0"/>
                      <a:pt x="32" y="7"/>
                      <a:pt x="34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63" name="Freeform 8"/>
              <p:cNvSpPr/>
              <p:nvPr/>
            </p:nvSpPr>
            <p:spPr bwMode="auto">
              <a:xfrm>
                <a:off x="6572" y="550"/>
                <a:ext cx="106" cy="61"/>
              </a:xfrm>
              <a:custGeom>
                <a:gdLst>
                  <a:gd fmla="*/ 212 w 53" name="T0"/>
                  <a:gd fmla="*/ 45 h 30" name="T1"/>
                  <a:gd fmla="*/ 24 w 53" name="T2"/>
                  <a:gd fmla="*/ 112 h 30" name="T3"/>
                  <a:gd fmla="*/ 212 w 53" name="T4"/>
                  <a:gd fmla="*/ 45 h 30" name="T5"/>
                  <a:gd fmla="*/ 0 60000 65536" name="T6"/>
                  <a:gd fmla="*/ 0 60000 65536" name="T7"/>
                  <a:gd fmla="*/ 0 60000 65536" name="T8"/>
                  <a:gd fmla="*/ 0 w 53" name="T9"/>
                  <a:gd fmla="*/ 0 h 30" name="T10"/>
                  <a:gd fmla="*/ 53 w 53" name="T11"/>
                  <a:gd fmla="*/ 30 h 30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30" w="52">
                    <a:moveTo>
                      <a:pt x="53" y="11"/>
                    </a:moveTo>
                    <a:cubicBezTo>
                      <a:pt x="50" y="30"/>
                      <a:pt x="28" y="28"/>
                      <a:pt x="6" y="27"/>
                    </a:cubicBezTo>
                    <a:cubicBezTo>
                      <a:pt x="0" y="0"/>
                      <a:pt x="36" y="15"/>
                      <a:pt x="53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64" name="Freeform 9"/>
              <p:cNvSpPr>
                <a:spLocks noEditPoints="1"/>
              </p:cNvSpPr>
              <p:nvPr/>
            </p:nvSpPr>
            <p:spPr bwMode="auto">
              <a:xfrm>
                <a:off x="3479" y="572"/>
                <a:ext cx="80" cy="39"/>
              </a:xfrm>
              <a:custGeom>
                <a:gdLst>
                  <a:gd fmla="*/ 0 w 40" name="T0"/>
                  <a:gd fmla="*/ 12 h 19" name="T1"/>
                  <a:gd fmla="*/ 160 w 40" name="T2"/>
                  <a:gd fmla="*/ 21 h 19" name="T3"/>
                  <a:gd fmla="*/ 160 w 40" name="T4"/>
                  <a:gd fmla="*/ 37 h 19" name="T5"/>
                  <a:gd fmla="*/ 0 w 40" name="T6"/>
                  <a:gd fmla="*/ 60 h 19" name="T7"/>
                  <a:gd fmla="*/ 0 w 40" name="T8"/>
                  <a:gd fmla="*/ 12 h 19" name="T9"/>
                  <a:gd fmla="*/ 8 w 40" name="T10"/>
                  <a:gd fmla="*/ 37 h 19" name="T11"/>
                  <a:gd fmla="*/ 152 w 40" name="T12"/>
                  <a:gd fmla="*/ 29 h 19" name="T13"/>
                  <a:gd fmla="*/ 8 w 40" name="T14"/>
                  <a:gd fmla="*/ 37 h 19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40" name="T24"/>
                  <a:gd fmla="*/ 0 h 19" name="T25"/>
                  <a:gd fmla="*/ 40 w 40" name="T26"/>
                  <a:gd fmla="*/ 19 h 19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19" w="40">
                    <a:moveTo>
                      <a:pt x="0" y="3"/>
                    </a:moveTo>
                    <a:cubicBezTo>
                      <a:pt x="12" y="4"/>
                      <a:pt x="31" y="0"/>
                      <a:pt x="40" y="5"/>
                    </a:cubicBezTo>
                    <a:cubicBezTo>
                      <a:pt x="40" y="6"/>
                      <a:pt x="40" y="8"/>
                      <a:pt x="40" y="9"/>
                    </a:cubicBezTo>
                    <a:cubicBezTo>
                      <a:pt x="35" y="19"/>
                      <a:pt x="12" y="11"/>
                      <a:pt x="0" y="14"/>
                    </a:cubicBezTo>
                    <a:cubicBezTo>
                      <a:pt x="0" y="10"/>
                      <a:pt x="0" y="6"/>
                      <a:pt x="0" y="3"/>
                    </a:cubicBezTo>
                    <a:close/>
                    <a:moveTo>
                      <a:pt x="2" y="9"/>
                    </a:moveTo>
                    <a:cubicBezTo>
                      <a:pt x="8" y="12"/>
                      <a:pt x="35" y="16"/>
                      <a:pt x="38" y="7"/>
                    </a:cubicBezTo>
                    <a:cubicBezTo>
                      <a:pt x="31" y="5"/>
                      <a:pt x="5" y="1"/>
                      <a:pt x="2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65" name="Freeform 10"/>
              <p:cNvSpPr>
                <a:spLocks noEditPoints="1"/>
              </p:cNvSpPr>
              <p:nvPr/>
            </p:nvSpPr>
            <p:spPr bwMode="auto">
              <a:xfrm>
                <a:off x="4148" y="570"/>
                <a:ext cx="58" cy="39"/>
              </a:xfrm>
              <a:custGeom>
                <a:gdLst>
                  <a:gd fmla="*/ 116 w 29" name="T0"/>
                  <a:gd fmla="*/ 25 h 19" name="T1"/>
                  <a:gd fmla="*/ 116 w 29" name="T2"/>
                  <a:gd fmla="*/ 43 h 19" name="T3"/>
                  <a:gd fmla="*/ 0 w 29" name="T4"/>
                  <a:gd fmla="*/ 55 h 19" name="T5"/>
                  <a:gd fmla="*/ 0 w 29" name="T6"/>
                  <a:gd fmla="*/ 33 h 19" name="T7"/>
                  <a:gd fmla="*/ 116 w 29" name="T8"/>
                  <a:gd fmla="*/ 25 h 19" name="T9"/>
                  <a:gd fmla="*/ 8 w 29" name="T10"/>
                  <a:gd fmla="*/ 43 h 19" name="T11"/>
                  <a:gd fmla="*/ 108 w 29" name="T12"/>
                  <a:gd fmla="*/ 33 h 19" name="T13"/>
                  <a:gd fmla="*/ 8 w 29" name="T14"/>
                  <a:gd fmla="*/ 43 h 19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29" name="T24"/>
                  <a:gd fmla="*/ 0 h 19" name="T25"/>
                  <a:gd fmla="*/ 29 w 29" name="T26"/>
                  <a:gd fmla="*/ 19 h 19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19" w="28">
                    <a:moveTo>
                      <a:pt x="29" y="6"/>
                    </a:moveTo>
                    <a:cubicBezTo>
                      <a:pt x="29" y="7"/>
                      <a:pt x="29" y="9"/>
                      <a:pt x="29" y="10"/>
                    </a:cubicBezTo>
                    <a:cubicBezTo>
                      <a:pt x="28" y="19"/>
                      <a:pt x="4" y="15"/>
                      <a:pt x="0" y="13"/>
                    </a:cubicBezTo>
                    <a:cubicBezTo>
                      <a:pt x="0" y="11"/>
                      <a:pt x="0" y="10"/>
                      <a:pt x="0" y="8"/>
                    </a:cubicBezTo>
                    <a:cubicBezTo>
                      <a:pt x="1" y="0"/>
                      <a:pt x="25" y="3"/>
                      <a:pt x="29" y="6"/>
                    </a:cubicBezTo>
                    <a:close/>
                    <a:moveTo>
                      <a:pt x="2" y="10"/>
                    </a:moveTo>
                    <a:cubicBezTo>
                      <a:pt x="5" y="13"/>
                      <a:pt x="27" y="16"/>
                      <a:pt x="27" y="8"/>
                    </a:cubicBezTo>
                    <a:cubicBezTo>
                      <a:pt x="24" y="5"/>
                      <a:pt x="2" y="2"/>
                      <a:pt x="2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66" name="Freeform 11"/>
              <p:cNvSpPr/>
              <p:nvPr/>
            </p:nvSpPr>
            <p:spPr bwMode="auto">
              <a:xfrm>
                <a:off x="3483" y="574"/>
                <a:ext cx="72" cy="31"/>
              </a:xfrm>
              <a:custGeom>
                <a:gdLst>
                  <a:gd fmla="*/ 144 w 36" name="T0"/>
                  <a:gd fmla="*/ 25 h 15" name="T1"/>
                  <a:gd fmla="*/ 0 w 36" name="T2"/>
                  <a:gd fmla="*/ 35 h 15" name="T3"/>
                  <a:gd fmla="*/ 144 w 36" name="T4"/>
                  <a:gd fmla="*/ 25 h 15" name="T5"/>
                  <a:gd fmla="*/ 0 60000 65536" name="T6"/>
                  <a:gd fmla="*/ 0 60000 65536" name="T7"/>
                  <a:gd fmla="*/ 0 60000 65536" name="T8"/>
                  <a:gd fmla="*/ 0 w 36" name="T9"/>
                  <a:gd fmla="*/ 0 h 15" name="T10"/>
                  <a:gd fmla="*/ 36 w 36" name="T11"/>
                  <a:gd fmla="*/ 15 h 15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5" w="36">
                    <a:moveTo>
                      <a:pt x="36" y="6"/>
                    </a:moveTo>
                    <a:cubicBezTo>
                      <a:pt x="33" y="15"/>
                      <a:pt x="6" y="11"/>
                      <a:pt x="0" y="8"/>
                    </a:cubicBezTo>
                    <a:cubicBezTo>
                      <a:pt x="3" y="0"/>
                      <a:pt x="29" y="4"/>
                      <a:pt x="36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67" name="Freeform 12"/>
              <p:cNvSpPr/>
              <p:nvPr/>
            </p:nvSpPr>
            <p:spPr bwMode="auto">
              <a:xfrm>
                <a:off x="4152" y="574"/>
                <a:ext cx="50" cy="28"/>
              </a:xfrm>
              <a:custGeom>
                <a:gdLst>
                  <a:gd fmla="*/ 100 w 25" name="T0"/>
                  <a:gd fmla="*/ 24 h 14" name="T1"/>
                  <a:gd fmla="*/ 0 w 25" name="T2"/>
                  <a:gd fmla="*/ 32 h 14" name="T3"/>
                  <a:gd fmla="*/ 100 w 25" name="T4"/>
                  <a:gd fmla="*/ 24 h 14" name="T5"/>
                  <a:gd fmla="*/ 0 60000 65536" name="T6"/>
                  <a:gd fmla="*/ 0 60000 65536" name="T7"/>
                  <a:gd fmla="*/ 0 60000 65536" name="T8"/>
                  <a:gd fmla="*/ 0 w 25" name="T9"/>
                  <a:gd fmla="*/ 0 h 14" name="T10"/>
                  <a:gd fmla="*/ 25 w 25" name="T11"/>
                  <a:gd fmla="*/ 14 h 14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4" w="25">
                    <a:moveTo>
                      <a:pt x="25" y="6"/>
                    </a:moveTo>
                    <a:cubicBezTo>
                      <a:pt x="25" y="14"/>
                      <a:pt x="3" y="11"/>
                      <a:pt x="0" y="8"/>
                    </a:cubicBezTo>
                    <a:cubicBezTo>
                      <a:pt x="0" y="0"/>
                      <a:pt x="22" y="3"/>
                      <a:pt x="25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68" name="Freeform 13"/>
              <p:cNvSpPr/>
              <p:nvPr/>
            </p:nvSpPr>
            <p:spPr bwMode="auto">
              <a:xfrm>
                <a:off x="3341" y="586"/>
                <a:ext cx="122" cy="63"/>
              </a:xfrm>
              <a:custGeom>
                <a:gdLst>
                  <a:gd fmla="*/ 0 w 61" name="T0"/>
                  <a:gd fmla="*/ 91 h 31" name="T1"/>
                  <a:gd fmla="*/ 0 w 61" name="T2"/>
                  <a:gd fmla="*/ 45 h 31" name="T3"/>
                  <a:gd fmla="*/ 88 w 61" name="T4"/>
                  <a:gd fmla="*/ 0 h 31" name="T5"/>
                  <a:gd fmla="*/ 220 w 61" name="T6"/>
                  <a:gd fmla="*/ 0 h 31" name="T7"/>
                  <a:gd fmla="*/ 0 w 61" name="T8"/>
                  <a:gd fmla="*/ 91 h 31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61" name="T15"/>
                  <a:gd fmla="*/ 0 h 31" name="T16"/>
                  <a:gd fmla="*/ 61 w 61" name="T17"/>
                  <a:gd fmla="*/ 31 h 31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31" w="61">
                    <a:moveTo>
                      <a:pt x="0" y="22"/>
                    </a:moveTo>
                    <a:cubicBezTo>
                      <a:pt x="0" y="19"/>
                      <a:pt x="0" y="15"/>
                      <a:pt x="0" y="11"/>
                    </a:cubicBezTo>
                    <a:cubicBezTo>
                      <a:pt x="10" y="11"/>
                      <a:pt x="26" y="15"/>
                      <a:pt x="22" y="0"/>
                    </a:cubicBezTo>
                    <a:cubicBezTo>
                      <a:pt x="33" y="0"/>
                      <a:pt x="44" y="0"/>
                      <a:pt x="55" y="0"/>
                    </a:cubicBezTo>
                    <a:cubicBezTo>
                      <a:pt x="61" y="31"/>
                      <a:pt x="24" y="21"/>
                      <a:pt x="0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69" name="Freeform 14"/>
              <p:cNvSpPr>
                <a:spLocks noEditPoints="1"/>
              </p:cNvSpPr>
              <p:nvPr/>
            </p:nvSpPr>
            <p:spPr bwMode="auto">
              <a:xfrm>
                <a:off x="2579" y="582"/>
                <a:ext cx="124" cy="31"/>
              </a:xfrm>
              <a:custGeom>
                <a:gdLst>
                  <a:gd fmla="*/ 248 w 62" name="T0"/>
                  <a:gd fmla="*/ 29 h 15" name="T1"/>
                  <a:gd fmla="*/ 68 w 62" name="T2"/>
                  <a:gd fmla="*/ 39 h 15" name="T3"/>
                  <a:gd fmla="*/ 248 w 62" name="T4"/>
                  <a:gd fmla="*/ 29 h 15" name="T5"/>
                  <a:gd fmla="*/ 160 w 62" name="T6"/>
                  <a:gd fmla="*/ 29 h 15" name="T7"/>
                  <a:gd fmla="*/ 240 w 62" name="T8"/>
                  <a:gd fmla="*/ 29 h 15" name="T9"/>
                  <a:gd fmla="*/ 160 w 62" name="T10"/>
                  <a:gd fmla="*/ 29 h 15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62" name="T18"/>
                  <a:gd fmla="*/ 0 h 15" name="T19"/>
                  <a:gd fmla="*/ 62 w 62" name="T20"/>
                  <a:gd fmla="*/ 15 h 15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15" w="62">
                    <a:moveTo>
                      <a:pt x="62" y="7"/>
                    </a:moveTo>
                    <a:cubicBezTo>
                      <a:pt x="56" y="15"/>
                      <a:pt x="26" y="11"/>
                      <a:pt x="17" y="9"/>
                    </a:cubicBezTo>
                    <a:cubicBezTo>
                      <a:pt x="23" y="0"/>
                      <a:pt x="53" y="4"/>
                      <a:pt x="62" y="7"/>
                    </a:cubicBezTo>
                    <a:close/>
                    <a:moveTo>
                      <a:pt x="40" y="7"/>
                    </a:moveTo>
                    <a:cubicBezTo>
                      <a:pt x="0" y="7"/>
                      <a:pt x="40" y="12"/>
                      <a:pt x="60" y="7"/>
                    </a:cubicBezTo>
                    <a:cubicBezTo>
                      <a:pt x="53" y="7"/>
                      <a:pt x="47" y="6"/>
                      <a:pt x="4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70" name="Freeform 15"/>
              <p:cNvSpPr>
                <a:spLocks noEditPoints="1"/>
              </p:cNvSpPr>
              <p:nvPr/>
            </p:nvSpPr>
            <p:spPr bwMode="auto">
              <a:xfrm>
                <a:off x="2721" y="582"/>
                <a:ext cx="66" cy="31"/>
              </a:xfrm>
              <a:custGeom>
                <a:gdLst>
                  <a:gd fmla="*/ 132 w 33" name="T0"/>
                  <a:gd fmla="*/ 29 h 15" name="T1"/>
                  <a:gd fmla="*/ 0 w 33" name="T2"/>
                  <a:gd fmla="*/ 39 h 15" name="T3"/>
                  <a:gd fmla="*/ 132 w 33" name="T4"/>
                  <a:gd fmla="*/ 29 h 15" name="T5"/>
                  <a:gd fmla="*/ 124 w 33" name="T6"/>
                  <a:gd fmla="*/ 29 h 15" name="T7"/>
                  <a:gd fmla="*/ 8 w 33" name="T8"/>
                  <a:gd fmla="*/ 39 h 15" name="T9"/>
                  <a:gd fmla="*/ 124 w 33" name="T10"/>
                  <a:gd fmla="*/ 29 h 15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33" name="T18"/>
                  <a:gd fmla="*/ 0 h 15" name="T19"/>
                  <a:gd fmla="*/ 33 w 33" name="T20"/>
                  <a:gd fmla="*/ 15 h 15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15" w="33">
                    <a:moveTo>
                      <a:pt x="33" y="7"/>
                    </a:moveTo>
                    <a:cubicBezTo>
                      <a:pt x="31" y="15"/>
                      <a:pt x="5" y="11"/>
                      <a:pt x="0" y="9"/>
                    </a:cubicBezTo>
                    <a:cubicBezTo>
                      <a:pt x="2" y="0"/>
                      <a:pt x="28" y="4"/>
                      <a:pt x="33" y="7"/>
                    </a:cubicBezTo>
                    <a:close/>
                    <a:moveTo>
                      <a:pt x="31" y="7"/>
                    </a:moveTo>
                    <a:cubicBezTo>
                      <a:pt x="22" y="8"/>
                      <a:pt x="7" y="4"/>
                      <a:pt x="2" y="9"/>
                    </a:cubicBezTo>
                    <a:cubicBezTo>
                      <a:pt x="11" y="7"/>
                      <a:pt x="26" y="12"/>
                      <a:pt x="31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71" name="Freeform 16"/>
              <p:cNvSpPr/>
              <p:nvPr/>
            </p:nvSpPr>
            <p:spPr bwMode="auto">
              <a:xfrm>
                <a:off x="2579" y="594"/>
                <a:ext cx="120" cy="13"/>
              </a:xfrm>
              <a:custGeom>
                <a:gdLst>
                  <a:gd fmla="*/ 240 w 60" name="T0"/>
                  <a:gd fmla="*/ 4 h 6" name="T1"/>
                  <a:gd fmla="*/ 160 w 60" name="T2"/>
                  <a:gd fmla="*/ 4 h 6" name="T3"/>
                  <a:gd fmla="*/ 240 w 60" name="T4"/>
                  <a:gd fmla="*/ 4 h 6" name="T5"/>
                  <a:gd fmla="*/ 0 60000 65536" name="T6"/>
                  <a:gd fmla="*/ 0 60000 65536" name="T7"/>
                  <a:gd fmla="*/ 0 60000 65536" name="T8"/>
                  <a:gd fmla="*/ 0 w 60" name="T9"/>
                  <a:gd fmla="*/ 0 h 6" name="T10"/>
                  <a:gd fmla="*/ 60 w 60" name="T11"/>
                  <a:gd fmla="*/ 6 h 6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6" w="60">
                    <a:moveTo>
                      <a:pt x="60" y="1"/>
                    </a:moveTo>
                    <a:cubicBezTo>
                      <a:pt x="40" y="6"/>
                      <a:pt x="0" y="1"/>
                      <a:pt x="40" y="1"/>
                    </a:cubicBezTo>
                    <a:cubicBezTo>
                      <a:pt x="47" y="0"/>
                      <a:pt x="53" y="1"/>
                      <a:pt x="6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72" name="Freeform 17"/>
              <p:cNvSpPr/>
              <p:nvPr/>
            </p:nvSpPr>
            <p:spPr bwMode="auto">
              <a:xfrm>
                <a:off x="2725" y="590"/>
                <a:ext cx="58" cy="17"/>
              </a:xfrm>
              <a:custGeom>
                <a:gdLst>
                  <a:gd fmla="*/ 0 w 29" name="T0"/>
                  <a:gd fmla="*/ 23 h 8" name="T1"/>
                  <a:gd fmla="*/ 116 w 29" name="T2"/>
                  <a:gd fmla="*/ 13 h 8" name="T3"/>
                  <a:gd fmla="*/ 0 w 29" name="T4"/>
                  <a:gd fmla="*/ 23 h 8" name="T5"/>
                  <a:gd fmla="*/ 0 60000 65536" name="T6"/>
                  <a:gd fmla="*/ 0 60000 65536" name="T7"/>
                  <a:gd fmla="*/ 0 60000 65536" name="T8"/>
                  <a:gd fmla="*/ 0 w 29" name="T9"/>
                  <a:gd fmla="*/ 0 h 8" name="T10"/>
                  <a:gd fmla="*/ 29 w 29" name="T11"/>
                  <a:gd fmla="*/ 8 h 8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8" w="28">
                    <a:moveTo>
                      <a:pt x="0" y="5"/>
                    </a:moveTo>
                    <a:cubicBezTo>
                      <a:pt x="5" y="0"/>
                      <a:pt x="20" y="4"/>
                      <a:pt x="29" y="3"/>
                    </a:cubicBezTo>
                    <a:cubicBezTo>
                      <a:pt x="24" y="8"/>
                      <a:pt x="9" y="3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73" name="Freeform 18"/>
              <p:cNvSpPr/>
              <p:nvPr/>
            </p:nvSpPr>
            <p:spPr bwMode="auto">
              <a:xfrm>
                <a:off x="6642" y="609"/>
                <a:ext cx="62" cy="40"/>
              </a:xfrm>
              <a:custGeom>
                <a:gdLst>
                  <a:gd fmla="*/ 124 w 31" name="T0"/>
                  <a:gd fmla="*/ 8 h 20" name="T1"/>
                  <a:gd fmla="*/ 124 w 31" name="T2"/>
                  <a:gd fmla="*/ 80 h 20" name="T3"/>
                  <a:gd fmla="*/ 0 w 31" name="T4"/>
                  <a:gd fmla="*/ 80 h 20" name="T5"/>
                  <a:gd fmla="*/ 124 w 31" name="T6"/>
                  <a:gd fmla="*/ 8 h 20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31" name="T12"/>
                  <a:gd fmla="*/ 0 h 20" name="T13"/>
                  <a:gd fmla="*/ 31 w 31" name="T14"/>
                  <a:gd fmla="*/ 20 h 20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0" w="31">
                    <a:moveTo>
                      <a:pt x="31" y="2"/>
                    </a:moveTo>
                    <a:cubicBezTo>
                      <a:pt x="31" y="8"/>
                      <a:pt x="31" y="14"/>
                      <a:pt x="31" y="20"/>
                    </a:cubicBezTo>
                    <a:cubicBezTo>
                      <a:pt x="21" y="20"/>
                      <a:pt x="11" y="20"/>
                      <a:pt x="0" y="20"/>
                    </a:cubicBezTo>
                    <a:cubicBezTo>
                      <a:pt x="5" y="9"/>
                      <a:pt x="12" y="0"/>
                      <a:pt x="3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74" name="Freeform 19"/>
              <p:cNvSpPr/>
              <p:nvPr/>
            </p:nvSpPr>
            <p:spPr bwMode="auto">
              <a:xfrm>
                <a:off x="6740" y="623"/>
                <a:ext cx="32" cy="30"/>
              </a:xfrm>
              <a:custGeom>
                <a:gdLst>
                  <a:gd fmla="*/ 0 w 16" name="T0"/>
                  <a:gd fmla="*/ 0 h 15" name="T1"/>
                  <a:gd fmla="*/ 56 w 16" name="T2"/>
                  <a:gd fmla="*/ 0 h 15" name="T3"/>
                  <a:gd fmla="*/ 0 w 16" name="T4"/>
                  <a:gd fmla="*/ 52 h 15" name="T5"/>
                  <a:gd fmla="*/ 0 w 16" name="T6"/>
                  <a:gd fmla="*/ 0 h 15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6" name="T12"/>
                  <a:gd fmla="*/ 0 h 15" name="T13"/>
                  <a:gd fmla="*/ 16 w 16" name="T14"/>
                  <a:gd fmla="*/ 15 h 15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5" w="16">
                    <a:moveTo>
                      <a:pt x="0" y="0"/>
                    </a:moveTo>
                    <a:cubicBezTo>
                      <a:pt x="5" y="0"/>
                      <a:pt x="9" y="0"/>
                      <a:pt x="14" y="0"/>
                    </a:cubicBezTo>
                    <a:cubicBezTo>
                      <a:pt x="16" y="11"/>
                      <a:pt x="11" y="15"/>
                      <a:pt x="0" y="13"/>
                    </a:cubicBezTo>
                    <a:cubicBezTo>
                      <a:pt x="0" y="9"/>
                      <a:pt x="0" y="4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75" name="Freeform 20"/>
              <p:cNvSpPr/>
              <p:nvPr/>
            </p:nvSpPr>
            <p:spPr bwMode="auto">
              <a:xfrm>
                <a:off x="1826" y="635"/>
                <a:ext cx="2692" cy="1058"/>
              </a:xfrm>
              <a:custGeom>
                <a:gdLst>
                  <a:gd fmla="*/ 2228 w 1345" name="T0"/>
                  <a:gd fmla="*/ 252 h 528" name="T1"/>
                  <a:gd fmla="*/ 2440 w 1345" name="T2"/>
                  <a:gd fmla="*/ 152 h 528" name="T3"/>
                  <a:gd fmla="*/ 2824 w 1345" name="T4"/>
                  <a:gd fmla="*/ 136 h 528" name="T5"/>
                  <a:gd fmla="*/ 3192 w 1345" name="T6"/>
                  <a:gd fmla="*/ 172 h 528" name="T7"/>
                  <a:gd fmla="*/ 3369 w 1345" name="T8"/>
                  <a:gd fmla="*/ 92 h 528" name="T9"/>
                  <a:gd fmla="*/ 4175 w 1345" name="T10"/>
                  <a:gd fmla="*/ 164 h 528" name="T11"/>
                  <a:gd fmla="*/ 4531 w 1345" name="T12"/>
                  <a:gd fmla="*/ 64 h 528" name="T13"/>
                  <a:gd fmla="*/ 5236 w 1345" name="T14"/>
                  <a:gd fmla="*/ 144 h 528" name="T15"/>
                  <a:gd fmla="*/ 5388 w 1345" name="T16"/>
                  <a:gd fmla="*/ 180 h 528" name="T17"/>
                  <a:gd fmla="*/ 5112 w 1345" name="T18"/>
                  <a:gd fmla="*/ 216 h 528" name="T19"/>
                  <a:gd fmla="*/ 5032 w 1345" name="T20"/>
                  <a:gd fmla="*/ 297 h 528" name="T21"/>
                  <a:gd fmla="*/ 4932 w 1345" name="T22"/>
                  <a:gd fmla="*/ 551 h 528" name="T23"/>
                  <a:gd fmla="*/ 5060 w 1345" name="T24"/>
                  <a:gd fmla="*/ 1120 h 528" name="T25"/>
                  <a:gd fmla="*/ 4828 w 1345" name="T26"/>
                  <a:gd fmla="*/ 908 h 528" name="T27"/>
                  <a:gd fmla="*/ 4736 w 1345" name="T28"/>
                  <a:gd fmla="*/ 457 h 528" name="T29"/>
                  <a:gd fmla="*/ 4699 w 1345" name="T30"/>
                  <a:gd fmla="*/ 521 h 528" name="T31"/>
                  <a:gd fmla="*/ 4567 w 1345" name="T32"/>
                  <a:gd fmla="*/ 755 h 528" name="T33"/>
                  <a:gd fmla="*/ 4103 w 1345" name="T34"/>
                  <a:gd fmla="*/ 880 h 528" name="T35"/>
                  <a:gd fmla="*/ 4451 w 1345" name="T36"/>
                  <a:gd fmla="*/ 1280 h 528" name="T37"/>
                  <a:gd fmla="*/ 4327 w 1345" name="T38"/>
                  <a:gd fmla="*/ 1775 h 528" name="T39"/>
                  <a:gd fmla="*/ 3781 w 1345" name="T40"/>
                  <a:gd fmla="*/ 1212 h 528" name="T41"/>
                  <a:gd fmla="*/ 3601 w 1345" name="T42"/>
                  <a:gd fmla="*/ 1425 h 528" name="T43"/>
                  <a:gd fmla="*/ 3148 w 1345" name="T44"/>
                  <a:gd fmla="*/ 1425 h 528" name="T45"/>
                  <a:gd fmla="*/ 2780 w 1345" name="T46"/>
                  <a:gd fmla="*/ 1397 h 528" name="T47"/>
                  <a:gd fmla="*/ 2568 w 1345" name="T48"/>
                  <a:gd fmla="*/ 1425 h 528" name="T49"/>
                  <a:gd fmla="*/ 2256 w 1345" name="T50"/>
                  <a:gd fmla="*/ 1505 h 528" name="T51"/>
                  <a:gd fmla="*/ 1895 w 1345" name="T52"/>
                  <a:gd fmla="*/ 1337 h 528" name="T53"/>
                  <a:gd fmla="*/ 1551 w 1345" name="T54"/>
                  <a:gd fmla="*/ 1316 h 528" name="T55"/>
                  <a:gd fmla="*/ 1261 w 1345" name="T56"/>
                  <a:gd fmla="*/ 1469 h 528" name="T57"/>
                  <a:gd fmla="*/ 1093 w 1345" name="T58"/>
                  <a:gd fmla="*/ 1595 h 528" name="T59"/>
                  <a:gd fmla="*/ 745 w 1345" name="T60"/>
                  <a:gd fmla="*/ 1731 h 528" name="T61"/>
                  <a:gd fmla="*/ 913 w 1345" name="T62"/>
                  <a:gd fmla="*/ 2104 h 528" name="T63"/>
                  <a:gd fmla="*/ 476 w 1345" name="T64"/>
                  <a:gd fmla="*/ 1956 h 528" name="T65"/>
                  <a:gd fmla="*/ 528 w 1345" name="T66"/>
                  <a:gd fmla="*/ 1819 h 528" name="T67"/>
                  <a:gd fmla="*/ 412 w 1345" name="T68"/>
                  <a:gd fmla="*/ 1643 h 528" name="T69"/>
                  <a:gd fmla="*/ 68 w 1345" name="T70"/>
                  <a:gd fmla="*/ 1308 h 528" name="T71"/>
                  <a:gd fmla="*/ 120 w 1345" name="T72"/>
                  <a:gd fmla="*/ 1176 h 528" name="T73"/>
                  <a:gd fmla="*/ 56 w 1345" name="T74"/>
                  <a:gd fmla="*/ 1112 h 528" name="T75"/>
                  <a:gd fmla="*/ 12 w 1345" name="T76"/>
                  <a:gd fmla="*/ 719 h 528" name="T77"/>
                  <a:gd fmla="*/ 156 w 1345" name="T78"/>
                  <a:gd fmla="*/ 675 h 528" name="T79"/>
                  <a:gd fmla="*/ 136 w 1345" name="T80"/>
                  <a:gd fmla="*/ 783 h 528" name="T81"/>
                  <a:gd fmla="*/ 520 w 1345" name="T82"/>
                  <a:gd fmla="*/ 655 h 528" name="T83"/>
                  <a:gd fmla="*/ 709 w 1345" name="T84"/>
                  <a:gd fmla="*/ 655 h 528" name="T85"/>
                  <a:gd fmla="*/ 1029 w 1345" name="T86"/>
                  <a:gd fmla="*/ 595 h 528" name="T87"/>
                  <a:gd fmla="*/ 1181 w 1345" name="T88"/>
                  <a:gd fmla="*/ 477 h 528" name="T89"/>
                  <a:gd fmla="*/ 1289 w 1345" name="T90"/>
                  <a:gd fmla="*/ 377 h 528" name="T91"/>
                  <a:gd fmla="*/ 1333 w 1345" name="T92"/>
                  <a:gd fmla="*/ 675 h 528" name="T93"/>
                  <a:gd fmla="*/ 1487 w 1345" name="T94"/>
                  <a:gd fmla="*/ 755 h 528" name="T95"/>
                  <a:gd fmla="*/ 1575 w 1345" name="T96"/>
                  <a:gd fmla="*/ 655 h 528" name="T97"/>
                  <a:gd fmla="*/ 1423 w 1345" name="T98"/>
                  <a:gd fmla="*/ 485 h 528" name="T99"/>
                  <a:gd fmla="*/ 1539 w 1345" name="T100"/>
                  <a:gd fmla="*/ 405 h 528" name="T101"/>
                  <a:gd fmla="*/ 1655 w 1345" name="T102"/>
                  <a:gd fmla="*/ 457 h 528" name="T103"/>
                  <a:gd fmla="*/ 1567 w 1345" name="T104"/>
                  <a:gd fmla="*/ 305 h 528" name="T105"/>
                  <a:gd fmla="*/ 1639 w 1345" name="T106"/>
                  <a:gd fmla="*/ 164 h 528" name="T107"/>
                  <a:gd fmla="*/ 1967 w 1345" name="T108"/>
                  <a:gd fmla="*/ 4 h 528" name="T109"/>
                  <a:gd fmla="*/ 2324 w 1345" name="T110"/>
                  <a:gd fmla="*/ 40 h 528" name="T111"/>
                  <a:gd fmla="*/ 0 60000 65536" name="T112"/>
                  <a:gd fmla="*/ 0 60000 65536" name="T113"/>
                  <a:gd fmla="*/ 0 60000 65536" name="T114"/>
                  <a:gd fmla="*/ 0 60000 65536" name="T115"/>
                  <a:gd fmla="*/ 0 60000 65536" name="T116"/>
                  <a:gd fmla="*/ 0 60000 65536" name="T117"/>
                  <a:gd fmla="*/ 0 60000 65536" name="T118"/>
                  <a:gd fmla="*/ 0 60000 65536" name="T119"/>
                  <a:gd fmla="*/ 0 60000 65536" name="T120"/>
                  <a:gd fmla="*/ 0 60000 65536" name="T121"/>
                  <a:gd fmla="*/ 0 60000 65536" name="T122"/>
                  <a:gd fmla="*/ 0 60000 65536" name="T123"/>
                  <a:gd fmla="*/ 0 60000 65536" name="T124"/>
                  <a:gd fmla="*/ 0 60000 65536" name="T125"/>
                  <a:gd fmla="*/ 0 60000 65536" name="T126"/>
                  <a:gd fmla="*/ 0 60000 65536" name="T127"/>
                  <a:gd fmla="*/ 0 60000 65536" name="T128"/>
                  <a:gd fmla="*/ 0 60000 65536" name="T129"/>
                  <a:gd fmla="*/ 0 60000 65536" name="T130"/>
                  <a:gd fmla="*/ 0 60000 65536" name="T131"/>
                  <a:gd fmla="*/ 0 60000 65536" name="T132"/>
                  <a:gd fmla="*/ 0 60000 65536" name="T133"/>
                  <a:gd fmla="*/ 0 60000 65536" name="T134"/>
                  <a:gd fmla="*/ 0 60000 65536" name="T135"/>
                  <a:gd fmla="*/ 0 60000 65536" name="T136"/>
                  <a:gd fmla="*/ 0 60000 65536" name="T137"/>
                  <a:gd fmla="*/ 0 60000 65536" name="T138"/>
                  <a:gd fmla="*/ 0 60000 65536" name="T139"/>
                  <a:gd fmla="*/ 0 60000 65536" name="T140"/>
                  <a:gd fmla="*/ 0 60000 65536" name="T141"/>
                  <a:gd fmla="*/ 0 60000 65536" name="T142"/>
                  <a:gd fmla="*/ 0 60000 65536" name="T143"/>
                  <a:gd fmla="*/ 0 60000 65536" name="T144"/>
                  <a:gd fmla="*/ 0 60000 65536" name="T145"/>
                  <a:gd fmla="*/ 0 60000 65536" name="T146"/>
                  <a:gd fmla="*/ 0 60000 65536" name="T147"/>
                  <a:gd fmla="*/ 0 60000 65536" name="T148"/>
                  <a:gd fmla="*/ 0 60000 65536" name="T149"/>
                  <a:gd fmla="*/ 0 60000 65536" name="T150"/>
                  <a:gd fmla="*/ 0 60000 65536" name="T151"/>
                  <a:gd fmla="*/ 0 60000 65536" name="T152"/>
                  <a:gd fmla="*/ 0 60000 65536" name="T153"/>
                  <a:gd fmla="*/ 0 60000 65536" name="T154"/>
                  <a:gd fmla="*/ 0 60000 65536" name="T155"/>
                  <a:gd fmla="*/ 0 60000 65536" name="T156"/>
                  <a:gd fmla="*/ 0 60000 65536" name="T157"/>
                  <a:gd fmla="*/ 0 60000 65536" name="T158"/>
                  <a:gd fmla="*/ 0 60000 65536" name="T159"/>
                  <a:gd fmla="*/ 0 60000 65536" name="T160"/>
                  <a:gd fmla="*/ 0 60000 65536" name="T161"/>
                  <a:gd fmla="*/ 0 60000 65536" name="T162"/>
                  <a:gd fmla="*/ 0 60000 65536" name="T163"/>
                  <a:gd fmla="*/ 0 60000 65536" name="T164"/>
                  <a:gd fmla="*/ 0 60000 65536" name="T165"/>
                  <a:gd fmla="*/ 0 60000 65536" name="T166"/>
                  <a:gd fmla="*/ 0 60000 65536" name="T167"/>
                  <a:gd fmla="*/ 0 w 1345" name="T168"/>
                  <a:gd fmla="*/ 0 h 528" name="T169"/>
                  <a:gd fmla="*/ 1345 w 1345" name="T170"/>
                  <a:gd fmla="*/ 528 h 528" name="T171"/>
                </a:gdLst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b="T171" l="T168" r="T170" t="T169"/>
                <a:pathLst>
                  <a:path h="528" w="1345">
                    <a:moveTo>
                      <a:pt x="592" y="23"/>
                    </a:moveTo>
                    <a:cubicBezTo>
                      <a:pt x="583" y="40"/>
                      <a:pt x="566" y="48"/>
                      <a:pt x="556" y="63"/>
                    </a:cubicBezTo>
                    <a:cubicBezTo>
                      <a:pt x="560" y="67"/>
                      <a:pt x="562" y="73"/>
                      <a:pt x="567" y="76"/>
                    </a:cubicBezTo>
                    <a:cubicBezTo>
                      <a:pt x="584" y="66"/>
                      <a:pt x="591" y="47"/>
                      <a:pt x="609" y="38"/>
                    </a:cubicBezTo>
                    <a:cubicBezTo>
                      <a:pt x="621" y="61"/>
                      <a:pt x="672" y="45"/>
                      <a:pt x="701" y="50"/>
                    </a:cubicBezTo>
                    <a:cubicBezTo>
                      <a:pt x="707" y="49"/>
                      <a:pt x="705" y="40"/>
                      <a:pt x="705" y="34"/>
                    </a:cubicBezTo>
                    <a:cubicBezTo>
                      <a:pt x="757" y="24"/>
                      <a:pt x="770" y="52"/>
                      <a:pt x="792" y="72"/>
                    </a:cubicBezTo>
                    <a:cubicBezTo>
                      <a:pt x="801" y="69"/>
                      <a:pt x="795" y="52"/>
                      <a:pt x="797" y="43"/>
                    </a:cubicBezTo>
                    <a:cubicBezTo>
                      <a:pt x="811" y="43"/>
                      <a:pt x="825" y="43"/>
                      <a:pt x="839" y="43"/>
                    </a:cubicBezTo>
                    <a:cubicBezTo>
                      <a:pt x="843" y="39"/>
                      <a:pt x="841" y="30"/>
                      <a:pt x="841" y="23"/>
                    </a:cubicBezTo>
                    <a:cubicBezTo>
                      <a:pt x="893" y="33"/>
                      <a:pt x="975" y="9"/>
                      <a:pt x="1022" y="23"/>
                    </a:cubicBezTo>
                    <a:cubicBezTo>
                      <a:pt x="1032" y="26"/>
                      <a:pt x="1035" y="35"/>
                      <a:pt x="1042" y="41"/>
                    </a:cubicBezTo>
                    <a:cubicBezTo>
                      <a:pt x="1077" y="39"/>
                      <a:pt x="1118" y="44"/>
                      <a:pt x="1149" y="38"/>
                    </a:cubicBezTo>
                    <a:cubicBezTo>
                      <a:pt x="1147" y="29"/>
                      <a:pt x="1128" y="24"/>
                      <a:pt x="1131" y="16"/>
                    </a:cubicBezTo>
                    <a:cubicBezTo>
                      <a:pt x="1175" y="24"/>
                      <a:pt x="1246" y="5"/>
                      <a:pt x="1285" y="16"/>
                    </a:cubicBezTo>
                    <a:cubicBezTo>
                      <a:pt x="1296" y="19"/>
                      <a:pt x="1300" y="31"/>
                      <a:pt x="1307" y="36"/>
                    </a:cubicBezTo>
                    <a:cubicBezTo>
                      <a:pt x="1316" y="37"/>
                      <a:pt x="1308" y="21"/>
                      <a:pt x="1314" y="18"/>
                    </a:cubicBezTo>
                    <a:cubicBezTo>
                      <a:pt x="1330" y="21"/>
                      <a:pt x="1343" y="28"/>
                      <a:pt x="1345" y="45"/>
                    </a:cubicBezTo>
                    <a:cubicBezTo>
                      <a:pt x="1313" y="49"/>
                      <a:pt x="1293" y="41"/>
                      <a:pt x="1269" y="36"/>
                    </a:cubicBezTo>
                    <a:cubicBezTo>
                      <a:pt x="1261" y="44"/>
                      <a:pt x="1282" y="50"/>
                      <a:pt x="1276" y="54"/>
                    </a:cubicBezTo>
                    <a:cubicBezTo>
                      <a:pt x="1269" y="55"/>
                      <a:pt x="1260" y="53"/>
                      <a:pt x="1256" y="56"/>
                    </a:cubicBezTo>
                    <a:cubicBezTo>
                      <a:pt x="1256" y="62"/>
                      <a:pt x="1256" y="68"/>
                      <a:pt x="1256" y="74"/>
                    </a:cubicBezTo>
                    <a:cubicBezTo>
                      <a:pt x="1280" y="75"/>
                      <a:pt x="1296" y="83"/>
                      <a:pt x="1303" y="101"/>
                    </a:cubicBezTo>
                    <a:cubicBezTo>
                      <a:pt x="1282" y="116"/>
                      <a:pt x="1275" y="145"/>
                      <a:pt x="1231" y="137"/>
                    </a:cubicBezTo>
                    <a:cubicBezTo>
                      <a:pt x="1227" y="147"/>
                      <a:pt x="1230" y="167"/>
                      <a:pt x="1229" y="181"/>
                    </a:cubicBezTo>
                    <a:cubicBezTo>
                      <a:pt x="1255" y="199"/>
                      <a:pt x="1270" y="228"/>
                      <a:pt x="1263" y="279"/>
                    </a:cubicBezTo>
                    <a:cubicBezTo>
                      <a:pt x="1255" y="281"/>
                      <a:pt x="1243" y="266"/>
                      <a:pt x="1234" y="257"/>
                    </a:cubicBezTo>
                    <a:cubicBezTo>
                      <a:pt x="1223" y="246"/>
                      <a:pt x="1213" y="234"/>
                      <a:pt x="1205" y="226"/>
                    </a:cubicBezTo>
                    <a:cubicBezTo>
                      <a:pt x="1205" y="189"/>
                      <a:pt x="1205" y="153"/>
                      <a:pt x="1205" y="117"/>
                    </a:cubicBezTo>
                    <a:cubicBezTo>
                      <a:pt x="1200" y="113"/>
                      <a:pt x="1190" y="115"/>
                      <a:pt x="1182" y="114"/>
                    </a:cubicBezTo>
                    <a:cubicBezTo>
                      <a:pt x="1178" y="121"/>
                      <a:pt x="1181" y="135"/>
                      <a:pt x="1180" y="145"/>
                    </a:cubicBezTo>
                    <a:cubicBezTo>
                      <a:pt x="1171" y="147"/>
                      <a:pt x="1179" y="132"/>
                      <a:pt x="1173" y="130"/>
                    </a:cubicBezTo>
                    <a:cubicBezTo>
                      <a:pt x="1163" y="130"/>
                      <a:pt x="1153" y="130"/>
                      <a:pt x="1142" y="130"/>
                    </a:cubicBezTo>
                    <a:cubicBezTo>
                      <a:pt x="1137" y="145"/>
                      <a:pt x="1141" y="169"/>
                      <a:pt x="1140" y="188"/>
                    </a:cubicBezTo>
                    <a:cubicBezTo>
                      <a:pt x="1113" y="188"/>
                      <a:pt x="1085" y="188"/>
                      <a:pt x="1058" y="188"/>
                    </a:cubicBezTo>
                    <a:cubicBezTo>
                      <a:pt x="1045" y="196"/>
                      <a:pt x="1037" y="210"/>
                      <a:pt x="1024" y="219"/>
                    </a:cubicBezTo>
                    <a:cubicBezTo>
                      <a:pt x="1024" y="238"/>
                      <a:pt x="1024" y="258"/>
                      <a:pt x="1024" y="277"/>
                    </a:cubicBezTo>
                    <a:cubicBezTo>
                      <a:pt x="1073" y="272"/>
                      <a:pt x="1091" y="295"/>
                      <a:pt x="1111" y="319"/>
                    </a:cubicBezTo>
                    <a:cubicBezTo>
                      <a:pt x="1111" y="360"/>
                      <a:pt x="1111" y="401"/>
                      <a:pt x="1111" y="442"/>
                    </a:cubicBezTo>
                    <a:cubicBezTo>
                      <a:pt x="1101" y="442"/>
                      <a:pt x="1090" y="442"/>
                      <a:pt x="1080" y="442"/>
                    </a:cubicBezTo>
                    <a:cubicBezTo>
                      <a:pt x="1076" y="412"/>
                      <a:pt x="1090" y="365"/>
                      <a:pt x="1066" y="355"/>
                    </a:cubicBezTo>
                    <a:cubicBezTo>
                      <a:pt x="1010" y="397"/>
                      <a:pt x="974" y="323"/>
                      <a:pt x="944" y="302"/>
                    </a:cubicBezTo>
                    <a:cubicBezTo>
                      <a:pt x="930" y="302"/>
                      <a:pt x="916" y="302"/>
                      <a:pt x="901" y="302"/>
                    </a:cubicBezTo>
                    <a:cubicBezTo>
                      <a:pt x="897" y="315"/>
                      <a:pt x="901" y="338"/>
                      <a:pt x="899" y="355"/>
                    </a:cubicBezTo>
                    <a:cubicBezTo>
                      <a:pt x="854" y="338"/>
                      <a:pt x="845" y="385"/>
                      <a:pt x="815" y="380"/>
                    </a:cubicBezTo>
                    <a:cubicBezTo>
                      <a:pt x="800" y="377"/>
                      <a:pt x="801" y="364"/>
                      <a:pt x="786" y="355"/>
                    </a:cubicBezTo>
                    <a:cubicBezTo>
                      <a:pt x="769" y="379"/>
                      <a:pt x="738" y="369"/>
                      <a:pt x="725" y="348"/>
                    </a:cubicBezTo>
                    <a:cubicBezTo>
                      <a:pt x="715" y="348"/>
                      <a:pt x="705" y="348"/>
                      <a:pt x="694" y="348"/>
                    </a:cubicBezTo>
                    <a:cubicBezTo>
                      <a:pt x="690" y="356"/>
                      <a:pt x="693" y="371"/>
                      <a:pt x="692" y="382"/>
                    </a:cubicBezTo>
                    <a:cubicBezTo>
                      <a:pt x="660" y="388"/>
                      <a:pt x="657" y="365"/>
                      <a:pt x="641" y="355"/>
                    </a:cubicBezTo>
                    <a:cubicBezTo>
                      <a:pt x="617" y="358"/>
                      <a:pt x="616" y="397"/>
                      <a:pt x="592" y="397"/>
                    </a:cubicBezTo>
                    <a:cubicBezTo>
                      <a:pt x="580" y="398"/>
                      <a:pt x="576" y="379"/>
                      <a:pt x="563" y="375"/>
                    </a:cubicBezTo>
                    <a:cubicBezTo>
                      <a:pt x="548" y="371"/>
                      <a:pt x="532" y="378"/>
                      <a:pt x="520" y="375"/>
                    </a:cubicBezTo>
                    <a:cubicBezTo>
                      <a:pt x="497" y="369"/>
                      <a:pt x="488" y="336"/>
                      <a:pt x="473" y="333"/>
                    </a:cubicBezTo>
                    <a:cubicBezTo>
                      <a:pt x="455" y="346"/>
                      <a:pt x="449" y="354"/>
                      <a:pt x="427" y="348"/>
                    </a:cubicBezTo>
                    <a:cubicBezTo>
                      <a:pt x="407" y="343"/>
                      <a:pt x="407" y="325"/>
                      <a:pt x="387" y="328"/>
                    </a:cubicBezTo>
                    <a:cubicBezTo>
                      <a:pt x="375" y="330"/>
                      <a:pt x="374" y="342"/>
                      <a:pt x="362" y="348"/>
                    </a:cubicBezTo>
                    <a:cubicBezTo>
                      <a:pt x="339" y="346"/>
                      <a:pt x="319" y="348"/>
                      <a:pt x="315" y="366"/>
                    </a:cubicBezTo>
                    <a:cubicBezTo>
                      <a:pt x="328" y="367"/>
                      <a:pt x="327" y="394"/>
                      <a:pt x="331" y="397"/>
                    </a:cubicBezTo>
                    <a:cubicBezTo>
                      <a:pt x="310" y="395"/>
                      <a:pt x="292" y="401"/>
                      <a:pt x="273" y="397"/>
                    </a:cubicBezTo>
                    <a:cubicBezTo>
                      <a:pt x="263" y="396"/>
                      <a:pt x="252" y="383"/>
                      <a:pt x="231" y="388"/>
                    </a:cubicBezTo>
                    <a:cubicBezTo>
                      <a:pt x="209" y="394"/>
                      <a:pt x="204" y="419"/>
                      <a:pt x="186" y="431"/>
                    </a:cubicBezTo>
                    <a:cubicBezTo>
                      <a:pt x="198" y="445"/>
                      <a:pt x="212" y="459"/>
                      <a:pt x="226" y="471"/>
                    </a:cubicBezTo>
                    <a:cubicBezTo>
                      <a:pt x="216" y="490"/>
                      <a:pt x="233" y="518"/>
                      <a:pt x="228" y="524"/>
                    </a:cubicBezTo>
                    <a:cubicBezTo>
                      <a:pt x="213" y="528"/>
                      <a:pt x="212" y="503"/>
                      <a:pt x="195" y="498"/>
                    </a:cubicBezTo>
                    <a:cubicBezTo>
                      <a:pt x="169" y="490"/>
                      <a:pt x="133" y="510"/>
                      <a:pt x="119" y="487"/>
                    </a:cubicBezTo>
                    <a:cubicBezTo>
                      <a:pt x="123" y="474"/>
                      <a:pt x="136" y="470"/>
                      <a:pt x="141" y="460"/>
                    </a:cubicBezTo>
                    <a:cubicBezTo>
                      <a:pt x="142" y="454"/>
                      <a:pt x="138" y="452"/>
                      <a:pt x="132" y="453"/>
                    </a:cubicBezTo>
                    <a:cubicBezTo>
                      <a:pt x="142" y="444"/>
                      <a:pt x="152" y="434"/>
                      <a:pt x="148" y="411"/>
                    </a:cubicBezTo>
                    <a:cubicBezTo>
                      <a:pt x="132" y="404"/>
                      <a:pt x="115" y="412"/>
                      <a:pt x="103" y="409"/>
                    </a:cubicBezTo>
                    <a:cubicBezTo>
                      <a:pt x="84" y="403"/>
                      <a:pt x="80" y="373"/>
                      <a:pt x="52" y="380"/>
                    </a:cubicBezTo>
                    <a:cubicBezTo>
                      <a:pt x="57" y="345"/>
                      <a:pt x="34" y="339"/>
                      <a:pt x="17" y="326"/>
                    </a:cubicBezTo>
                    <a:cubicBezTo>
                      <a:pt x="17" y="316"/>
                      <a:pt x="17" y="307"/>
                      <a:pt x="17" y="297"/>
                    </a:cubicBezTo>
                    <a:cubicBezTo>
                      <a:pt x="22" y="297"/>
                      <a:pt x="30" y="298"/>
                      <a:pt x="30" y="293"/>
                    </a:cubicBezTo>
                    <a:cubicBezTo>
                      <a:pt x="30" y="290"/>
                      <a:pt x="30" y="287"/>
                      <a:pt x="30" y="284"/>
                    </a:cubicBezTo>
                    <a:cubicBezTo>
                      <a:pt x="31" y="275"/>
                      <a:pt x="21" y="277"/>
                      <a:pt x="14" y="277"/>
                    </a:cubicBezTo>
                    <a:cubicBezTo>
                      <a:pt x="29" y="260"/>
                      <a:pt x="36" y="236"/>
                      <a:pt x="28" y="208"/>
                    </a:cubicBezTo>
                    <a:cubicBezTo>
                      <a:pt x="24" y="194"/>
                      <a:pt x="5" y="189"/>
                      <a:pt x="3" y="179"/>
                    </a:cubicBezTo>
                    <a:cubicBezTo>
                      <a:pt x="0" y="161"/>
                      <a:pt x="12" y="159"/>
                      <a:pt x="19" y="148"/>
                    </a:cubicBezTo>
                    <a:cubicBezTo>
                      <a:pt x="27" y="153"/>
                      <a:pt x="32" y="162"/>
                      <a:pt x="39" y="168"/>
                    </a:cubicBezTo>
                    <a:cubicBezTo>
                      <a:pt x="69" y="165"/>
                      <a:pt x="93" y="169"/>
                      <a:pt x="99" y="190"/>
                    </a:cubicBezTo>
                    <a:cubicBezTo>
                      <a:pt x="82" y="196"/>
                      <a:pt x="51" y="188"/>
                      <a:pt x="34" y="195"/>
                    </a:cubicBezTo>
                    <a:cubicBezTo>
                      <a:pt x="48" y="210"/>
                      <a:pt x="54" y="233"/>
                      <a:pt x="88" y="228"/>
                    </a:cubicBezTo>
                    <a:cubicBezTo>
                      <a:pt x="100" y="204"/>
                      <a:pt x="134" y="203"/>
                      <a:pt x="130" y="163"/>
                    </a:cubicBezTo>
                    <a:cubicBezTo>
                      <a:pt x="140" y="162"/>
                      <a:pt x="131" y="181"/>
                      <a:pt x="137" y="183"/>
                    </a:cubicBezTo>
                    <a:cubicBezTo>
                      <a:pt x="163" y="189"/>
                      <a:pt x="164" y="171"/>
                      <a:pt x="177" y="163"/>
                    </a:cubicBezTo>
                    <a:cubicBezTo>
                      <a:pt x="202" y="163"/>
                      <a:pt x="228" y="163"/>
                      <a:pt x="253" y="163"/>
                    </a:cubicBezTo>
                    <a:cubicBezTo>
                      <a:pt x="259" y="163"/>
                      <a:pt x="257" y="154"/>
                      <a:pt x="257" y="148"/>
                    </a:cubicBezTo>
                    <a:cubicBezTo>
                      <a:pt x="286" y="146"/>
                      <a:pt x="315" y="145"/>
                      <a:pt x="322" y="166"/>
                    </a:cubicBezTo>
                    <a:cubicBezTo>
                      <a:pt x="335" y="145"/>
                      <a:pt x="318" y="118"/>
                      <a:pt x="295" y="119"/>
                    </a:cubicBezTo>
                    <a:cubicBezTo>
                      <a:pt x="295" y="111"/>
                      <a:pt x="295" y="102"/>
                      <a:pt x="295" y="94"/>
                    </a:cubicBezTo>
                    <a:cubicBezTo>
                      <a:pt x="304" y="94"/>
                      <a:pt x="313" y="94"/>
                      <a:pt x="322" y="94"/>
                    </a:cubicBezTo>
                    <a:cubicBezTo>
                      <a:pt x="316" y="133"/>
                      <a:pt x="359" y="123"/>
                      <a:pt x="349" y="166"/>
                    </a:cubicBezTo>
                    <a:cubicBezTo>
                      <a:pt x="343" y="166"/>
                      <a:pt x="336" y="165"/>
                      <a:pt x="333" y="168"/>
                    </a:cubicBezTo>
                    <a:cubicBezTo>
                      <a:pt x="333" y="174"/>
                      <a:pt x="333" y="180"/>
                      <a:pt x="333" y="186"/>
                    </a:cubicBezTo>
                    <a:cubicBezTo>
                      <a:pt x="342" y="190"/>
                      <a:pt x="359" y="187"/>
                      <a:pt x="371" y="188"/>
                    </a:cubicBezTo>
                    <a:cubicBezTo>
                      <a:pt x="377" y="179"/>
                      <a:pt x="369" y="156"/>
                      <a:pt x="375" y="148"/>
                    </a:cubicBezTo>
                    <a:cubicBezTo>
                      <a:pt x="394" y="141"/>
                      <a:pt x="380" y="165"/>
                      <a:pt x="393" y="163"/>
                    </a:cubicBezTo>
                    <a:cubicBezTo>
                      <a:pt x="409" y="166"/>
                      <a:pt x="400" y="143"/>
                      <a:pt x="402" y="132"/>
                    </a:cubicBezTo>
                    <a:cubicBezTo>
                      <a:pt x="388" y="127"/>
                      <a:pt x="361" y="135"/>
                      <a:pt x="355" y="121"/>
                    </a:cubicBezTo>
                    <a:cubicBezTo>
                      <a:pt x="360" y="116"/>
                      <a:pt x="374" y="120"/>
                      <a:pt x="382" y="119"/>
                    </a:cubicBezTo>
                    <a:cubicBezTo>
                      <a:pt x="388" y="115"/>
                      <a:pt x="381" y="101"/>
                      <a:pt x="384" y="101"/>
                    </a:cubicBezTo>
                    <a:cubicBezTo>
                      <a:pt x="388" y="101"/>
                      <a:pt x="392" y="101"/>
                      <a:pt x="395" y="101"/>
                    </a:cubicBezTo>
                    <a:cubicBezTo>
                      <a:pt x="404" y="103"/>
                      <a:pt x="397" y="120"/>
                      <a:pt x="413" y="114"/>
                    </a:cubicBezTo>
                    <a:cubicBezTo>
                      <a:pt x="422" y="111"/>
                      <a:pt x="416" y="92"/>
                      <a:pt x="418" y="81"/>
                    </a:cubicBezTo>
                    <a:cubicBezTo>
                      <a:pt x="413" y="75"/>
                      <a:pt x="395" y="82"/>
                      <a:pt x="391" y="76"/>
                    </a:cubicBezTo>
                    <a:cubicBezTo>
                      <a:pt x="392" y="66"/>
                      <a:pt x="415" y="77"/>
                      <a:pt x="420" y="70"/>
                    </a:cubicBezTo>
                    <a:cubicBezTo>
                      <a:pt x="416" y="60"/>
                      <a:pt x="404" y="58"/>
                      <a:pt x="409" y="41"/>
                    </a:cubicBezTo>
                    <a:cubicBezTo>
                      <a:pt x="435" y="41"/>
                      <a:pt x="461" y="41"/>
                      <a:pt x="487" y="41"/>
                    </a:cubicBezTo>
                    <a:cubicBezTo>
                      <a:pt x="493" y="32"/>
                      <a:pt x="485" y="9"/>
                      <a:pt x="491" y="1"/>
                    </a:cubicBezTo>
                    <a:cubicBezTo>
                      <a:pt x="495" y="1"/>
                      <a:pt x="500" y="0"/>
                      <a:pt x="500" y="3"/>
                    </a:cubicBezTo>
                    <a:cubicBezTo>
                      <a:pt x="514" y="18"/>
                      <a:pt x="555" y="6"/>
                      <a:pt x="580" y="10"/>
                    </a:cubicBezTo>
                    <a:cubicBezTo>
                      <a:pt x="583" y="15"/>
                      <a:pt x="589" y="17"/>
                      <a:pt x="592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76" name="Freeform 21"/>
              <p:cNvSpPr/>
              <p:nvPr/>
            </p:nvSpPr>
            <p:spPr bwMode="auto">
              <a:xfrm>
                <a:off x="5215" y="641"/>
                <a:ext cx="799" cy="473"/>
              </a:xfrm>
              <a:custGeom>
                <a:gdLst>
                  <a:gd fmla="*/ 749 w 399" name="T0"/>
                  <a:gd fmla="*/ 0 h 236" name="T1"/>
                  <a:gd fmla="*/ 1360 w 399" name="T2"/>
                  <a:gd fmla="*/ 0 h 236" name="T3"/>
                  <a:gd fmla="*/ 1360 w 399" name="T4"/>
                  <a:gd fmla="*/ 72 h 236" name="T5"/>
                  <a:gd fmla="*/ 1600 w 399" name="T6"/>
                  <a:gd fmla="*/ 80 h 236" name="T7"/>
                  <a:gd fmla="*/ 1127 w 399" name="T8"/>
                  <a:gd fmla="*/ 571 h 236" name="T9"/>
                  <a:gd fmla="*/ 1127 w 399" name="T10"/>
                  <a:gd fmla="*/ 687 h 236" name="T11"/>
                  <a:gd fmla="*/ 1224 w 399" name="T12"/>
                  <a:gd fmla="*/ 699 h 236" name="T13"/>
                  <a:gd fmla="*/ 1216 w 399" name="T14"/>
                  <a:gd fmla="*/ 948 h 236" name="T15"/>
                  <a:gd fmla="*/ 1208 w 399" name="T16"/>
                  <a:gd fmla="*/ 772 h 236" name="T17"/>
                  <a:gd fmla="*/ 1083 w 399" name="T18"/>
                  <a:gd fmla="*/ 760 h 236" name="T19"/>
                  <a:gd fmla="*/ 1083 w 399" name="T20"/>
                  <a:gd fmla="*/ 627 h 236" name="T21"/>
                  <a:gd fmla="*/ 939 w 399" name="T22"/>
                  <a:gd fmla="*/ 619 h 236" name="T23"/>
                  <a:gd fmla="*/ 939 w 399" name="T24"/>
                  <a:gd fmla="*/ 527 h 236" name="T25"/>
                  <a:gd fmla="*/ 713 w 399" name="T26"/>
                  <a:gd fmla="*/ 655 h 236" name="T27"/>
                  <a:gd fmla="*/ 823 w 399" name="T28"/>
                  <a:gd fmla="*/ 519 h 236" name="T29"/>
                  <a:gd fmla="*/ 803 w 399" name="T30"/>
                  <a:gd fmla="*/ 483 h 236" name="T31"/>
                  <a:gd fmla="*/ 677 w 399" name="T32"/>
                  <a:gd fmla="*/ 591 h 236" name="T33"/>
                  <a:gd fmla="*/ 481 w 399" name="T34"/>
                  <a:gd fmla="*/ 591 h 236" name="T35"/>
                  <a:gd fmla="*/ 328 w 399" name="T36"/>
                  <a:gd fmla="*/ 736 h 236" name="T37"/>
                  <a:gd fmla="*/ 0 w 399" name="T38"/>
                  <a:gd fmla="*/ 724 h 236" name="T39"/>
                  <a:gd fmla="*/ 240 w 399" name="T40"/>
                  <a:gd fmla="*/ 707 h 236" name="T41"/>
                  <a:gd fmla="*/ 384 w 399" name="T42"/>
                  <a:gd fmla="*/ 563 h 236" name="T43"/>
                  <a:gd fmla="*/ 268 w 399" name="T44"/>
                  <a:gd fmla="*/ 555 h 236" name="T45"/>
                  <a:gd fmla="*/ 340 w 399" name="T46"/>
                  <a:gd fmla="*/ 465 h 236" name="T47"/>
                  <a:gd fmla="*/ 256 w 399" name="T48"/>
                  <a:gd fmla="*/ 457 h 236" name="T49"/>
                  <a:gd fmla="*/ 392 w 399" name="T50"/>
                  <a:gd fmla="*/ 313 h 236" name="T51"/>
                  <a:gd fmla="*/ 605 w 399" name="T52"/>
                  <a:gd fmla="*/ 313 h 236" name="T53"/>
                  <a:gd fmla="*/ 685 w 399" name="T54"/>
                  <a:gd fmla="*/ 241 h 236" name="T55"/>
                  <a:gd fmla="*/ 481 w 399" name="T56"/>
                  <a:gd fmla="*/ 232 h 236" name="T57"/>
                  <a:gd fmla="*/ 741 w 399" name="T58"/>
                  <a:gd fmla="*/ 124 h 236" name="T59"/>
                  <a:gd fmla="*/ 749 w 399" name="T60"/>
                  <a:gd fmla="*/ 0 h 236" name="T61"/>
                  <a:gd fmla="*/ 0 60000 65536" name="T62"/>
                  <a:gd fmla="*/ 0 60000 65536" name="T63"/>
                  <a:gd fmla="*/ 0 60000 65536" name="T64"/>
                  <a:gd fmla="*/ 0 60000 65536" name="T65"/>
                  <a:gd fmla="*/ 0 60000 65536" name="T66"/>
                  <a:gd fmla="*/ 0 60000 65536" name="T67"/>
                  <a:gd fmla="*/ 0 60000 65536" name="T68"/>
                  <a:gd fmla="*/ 0 60000 65536" name="T69"/>
                  <a:gd fmla="*/ 0 60000 65536" name="T70"/>
                  <a:gd fmla="*/ 0 60000 65536" name="T71"/>
                  <a:gd fmla="*/ 0 60000 65536" name="T72"/>
                  <a:gd fmla="*/ 0 60000 65536" name="T73"/>
                  <a:gd fmla="*/ 0 60000 65536" name="T74"/>
                  <a:gd fmla="*/ 0 60000 65536" name="T75"/>
                  <a:gd fmla="*/ 0 60000 65536" name="T76"/>
                  <a:gd fmla="*/ 0 60000 65536" name="T77"/>
                  <a:gd fmla="*/ 0 60000 65536" name="T78"/>
                  <a:gd fmla="*/ 0 60000 65536" name="T79"/>
                  <a:gd fmla="*/ 0 60000 65536" name="T80"/>
                  <a:gd fmla="*/ 0 60000 65536" name="T81"/>
                  <a:gd fmla="*/ 0 60000 65536" name="T82"/>
                  <a:gd fmla="*/ 0 60000 65536" name="T83"/>
                  <a:gd fmla="*/ 0 60000 65536" name="T84"/>
                  <a:gd fmla="*/ 0 60000 65536" name="T85"/>
                  <a:gd fmla="*/ 0 60000 65536" name="T86"/>
                  <a:gd fmla="*/ 0 60000 65536" name="T87"/>
                  <a:gd fmla="*/ 0 60000 65536" name="T88"/>
                  <a:gd fmla="*/ 0 60000 65536" name="T89"/>
                  <a:gd fmla="*/ 0 60000 65536" name="T90"/>
                  <a:gd fmla="*/ 0 60000 65536" name="T91"/>
                  <a:gd fmla="*/ 0 60000 65536" name="T92"/>
                  <a:gd fmla="*/ 0 w 399" name="T93"/>
                  <a:gd fmla="*/ 0 h 236" name="T94"/>
                  <a:gd fmla="*/ 399 w 399" name="T95"/>
                  <a:gd fmla="*/ 236 h 236" name="T96"/>
                </a:gdLst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b="T96" l="T93" r="T95" t="T94"/>
                <a:pathLst>
                  <a:path h="236" w="399">
                    <a:moveTo>
                      <a:pt x="187" y="0"/>
                    </a:moveTo>
                    <a:cubicBezTo>
                      <a:pt x="238" y="0"/>
                      <a:pt x="288" y="0"/>
                      <a:pt x="339" y="0"/>
                    </a:cubicBezTo>
                    <a:cubicBezTo>
                      <a:pt x="339" y="6"/>
                      <a:pt x="339" y="12"/>
                      <a:pt x="339" y="18"/>
                    </a:cubicBezTo>
                    <a:cubicBezTo>
                      <a:pt x="358" y="19"/>
                      <a:pt x="383" y="15"/>
                      <a:pt x="399" y="20"/>
                    </a:cubicBezTo>
                    <a:cubicBezTo>
                      <a:pt x="363" y="64"/>
                      <a:pt x="318" y="100"/>
                      <a:pt x="281" y="142"/>
                    </a:cubicBezTo>
                    <a:cubicBezTo>
                      <a:pt x="281" y="152"/>
                      <a:pt x="281" y="162"/>
                      <a:pt x="281" y="171"/>
                    </a:cubicBezTo>
                    <a:cubicBezTo>
                      <a:pt x="285" y="177"/>
                      <a:pt x="298" y="172"/>
                      <a:pt x="305" y="174"/>
                    </a:cubicBezTo>
                    <a:cubicBezTo>
                      <a:pt x="304" y="194"/>
                      <a:pt x="308" y="220"/>
                      <a:pt x="303" y="236"/>
                    </a:cubicBezTo>
                    <a:cubicBezTo>
                      <a:pt x="298" y="226"/>
                      <a:pt x="302" y="206"/>
                      <a:pt x="301" y="192"/>
                    </a:cubicBezTo>
                    <a:cubicBezTo>
                      <a:pt x="295" y="186"/>
                      <a:pt x="279" y="191"/>
                      <a:pt x="270" y="189"/>
                    </a:cubicBezTo>
                    <a:cubicBezTo>
                      <a:pt x="270" y="178"/>
                      <a:pt x="270" y="167"/>
                      <a:pt x="270" y="156"/>
                    </a:cubicBezTo>
                    <a:cubicBezTo>
                      <a:pt x="262" y="151"/>
                      <a:pt x="245" y="155"/>
                      <a:pt x="234" y="154"/>
                    </a:cubicBezTo>
                    <a:cubicBezTo>
                      <a:pt x="234" y="146"/>
                      <a:pt x="234" y="139"/>
                      <a:pt x="234" y="131"/>
                    </a:cubicBezTo>
                    <a:cubicBezTo>
                      <a:pt x="199" y="126"/>
                      <a:pt x="203" y="158"/>
                      <a:pt x="178" y="163"/>
                    </a:cubicBezTo>
                    <a:cubicBezTo>
                      <a:pt x="176" y="148"/>
                      <a:pt x="197" y="140"/>
                      <a:pt x="205" y="129"/>
                    </a:cubicBezTo>
                    <a:cubicBezTo>
                      <a:pt x="205" y="125"/>
                      <a:pt x="199" y="126"/>
                      <a:pt x="200" y="120"/>
                    </a:cubicBezTo>
                    <a:cubicBezTo>
                      <a:pt x="186" y="125"/>
                      <a:pt x="182" y="140"/>
                      <a:pt x="169" y="147"/>
                    </a:cubicBezTo>
                    <a:cubicBezTo>
                      <a:pt x="153" y="147"/>
                      <a:pt x="137" y="147"/>
                      <a:pt x="120" y="147"/>
                    </a:cubicBezTo>
                    <a:cubicBezTo>
                      <a:pt x="106" y="157"/>
                      <a:pt x="96" y="172"/>
                      <a:pt x="82" y="183"/>
                    </a:cubicBezTo>
                    <a:cubicBezTo>
                      <a:pt x="56" y="181"/>
                      <a:pt x="23" y="186"/>
                      <a:pt x="0" y="180"/>
                    </a:cubicBezTo>
                    <a:cubicBezTo>
                      <a:pt x="11" y="170"/>
                      <a:pt x="41" y="179"/>
                      <a:pt x="60" y="176"/>
                    </a:cubicBezTo>
                    <a:cubicBezTo>
                      <a:pt x="73" y="165"/>
                      <a:pt x="85" y="153"/>
                      <a:pt x="96" y="140"/>
                    </a:cubicBezTo>
                    <a:cubicBezTo>
                      <a:pt x="90" y="135"/>
                      <a:pt x="76" y="139"/>
                      <a:pt x="67" y="138"/>
                    </a:cubicBezTo>
                    <a:cubicBezTo>
                      <a:pt x="69" y="127"/>
                      <a:pt x="80" y="125"/>
                      <a:pt x="85" y="116"/>
                    </a:cubicBezTo>
                    <a:cubicBezTo>
                      <a:pt x="82" y="111"/>
                      <a:pt x="71" y="115"/>
                      <a:pt x="64" y="114"/>
                    </a:cubicBezTo>
                    <a:cubicBezTo>
                      <a:pt x="73" y="98"/>
                      <a:pt x="86" y="89"/>
                      <a:pt x="98" y="78"/>
                    </a:cubicBezTo>
                    <a:cubicBezTo>
                      <a:pt x="116" y="78"/>
                      <a:pt x="134" y="78"/>
                      <a:pt x="151" y="78"/>
                    </a:cubicBezTo>
                    <a:cubicBezTo>
                      <a:pt x="160" y="74"/>
                      <a:pt x="163" y="65"/>
                      <a:pt x="171" y="60"/>
                    </a:cubicBezTo>
                    <a:cubicBezTo>
                      <a:pt x="159" y="55"/>
                      <a:pt x="137" y="59"/>
                      <a:pt x="120" y="58"/>
                    </a:cubicBezTo>
                    <a:cubicBezTo>
                      <a:pt x="129" y="36"/>
                      <a:pt x="150" y="26"/>
                      <a:pt x="185" y="31"/>
                    </a:cubicBezTo>
                    <a:cubicBezTo>
                      <a:pt x="190" y="25"/>
                      <a:pt x="186" y="10"/>
                      <a:pt x="18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77" name="Freeform 22"/>
              <p:cNvSpPr/>
              <p:nvPr/>
            </p:nvSpPr>
            <p:spPr bwMode="auto">
              <a:xfrm>
                <a:off x="6360" y="613"/>
                <a:ext cx="194" cy="122"/>
              </a:xfrm>
              <a:custGeom>
                <a:gdLst>
                  <a:gd fmla="*/ 388 w 97" name="T0"/>
                  <a:gd fmla="*/ 116 h 61" name="T1"/>
                  <a:gd fmla="*/ 48 w 97" name="T2"/>
                  <a:gd fmla="*/ 216 h 61" name="T3"/>
                  <a:gd fmla="*/ 388 w 97" name="T4"/>
                  <a:gd fmla="*/ 116 h 61" name="T5"/>
                  <a:gd fmla="*/ 0 60000 65536" name="T6"/>
                  <a:gd fmla="*/ 0 60000 65536" name="T7"/>
                  <a:gd fmla="*/ 0 60000 65536" name="T8"/>
                  <a:gd fmla="*/ 0 w 97" name="T9"/>
                  <a:gd fmla="*/ 0 h 61" name="T10"/>
                  <a:gd fmla="*/ 97 w 97" name="T11"/>
                  <a:gd fmla="*/ 61 h 61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61" w="97">
                    <a:moveTo>
                      <a:pt x="97" y="29"/>
                    </a:moveTo>
                    <a:cubicBezTo>
                      <a:pt x="48" y="17"/>
                      <a:pt x="56" y="61"/>
                      <a:pt x="12" y="54"/>
                    </a:cubicBezTo>
                    <a:cubicBezTo>
                      <a:pt x="0" y="8"/>
                      <a:pt x="82" y="0"/>
                      <a:pt x="97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78" name="Freeform 23"/>
              <p:cNvSpPr/>
              <p:nvPr/>
            </p:nvSpPr>
            <p:spPr bwMode="auto">
              <a:xfrm>
                <a:off x="3469" y="635"/>
                <a:ext cx="42" cy="20"/>
              </a:xfrm>
              <a:custGeom>
                <a:gdLst>
                  <a:gd fmla="*/ 0 w 21" name="T0"/>
                  <a:gd fmla="*/ 20 h 10" name="T1"/>
                  <a:gd fmla="*/ 80 w 21" name="T2"/>
                  <a:gd fmla="*/ 40 h 10" name="T3"/>
                  <a:gd fmla="*/ 0 w 21" name="T4"/>
                  <a:gd fmla="*/ 40 h 10" name="T5"/>
                  <a:gd fmla="*/ 0 w 21" name="T6"/>
                  <a:gd fmla="*/ 20 h 10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21" name="T12"/>
                  <a:gd fmla="*/ 0 h 10" name="T13"/>
                  <a:gd fmla="*/ 21 w 21" name="T14"/>
                  <a:gd fmla="*/ 10 h 10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0" w="21">
                    <a:moveTo>
                      <a:pt x="0" y="5"/>
                    </a:moveTo>
                    <a:cubicBezTo>
                      <a:pt x="6" y="7"/>
                      <a:pt x="21" y="0"/>
                      <a:pt x="20" y="10"/>
                    </a:cubicBezTo>
                    <a:cubicBezTo>
                      <a:pt x="14" y="10"/>
                      <a:pt x="7" y="10"/>
                      <a:pt x="0" y="10"/>
                    </a:cubicBezTo>
                    <a:cubicBezTo>
                      <a:pt x="0" y="8"/>
                      <a:pt x="0" y="7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79" name="Freeform 24"/>
              <p:cNvSpPr/>
              <p:nvPr/>
            </p:nvSpPr>
            <p:spPr bwMode="auto">
              <a:xfrm>
                <a:off x="6842" y="641"/>
                <a:ext cx="64" cy="40"/>
              </a:xfrm>
              <a:custGeom>
                <a:gdLst>
                  <a:gd fmla="*/ 128 w 32" name="T0"/>
                  <a:gd fmla="*/ 8 h 20" name="T1"/>
                  <a:gd fmla="*/ 0 w 32" name="T2"/>
                  <a:gd fmla="*/ 72 h 20" name="T3"/>
                  <a:gd fmla="*/ 128 w 32" name="T4"/>
                  <a:gd fmla="*/ 8 h 20" name="T5"/>
                  <a:gd fmla="*/ 0 60000 65536" name="T6"/>
                  <a:gd fmla="*/ 0 60000 65536" name="T7"/>
                  <a:gd fmla="*/ 0 60000 65536" name="T8"/>
                  <a:gd fmla="*/ 0 w 32" name="T9"/>
                  <a:gd fmla="*/ 0 h 20" name="T10"/>
                  <a:gd fmla="*/ 32 w 32" name="T11"/>
                  <a:gd fmla="*/ 20 h 20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20" w="32">
                    <a:moveTo>
                      <a:pt x="32" y="2"/>
                    </a:moveTo>
                    <a:cubicBezTo>
                      <a:pt x="28" y="14"/>
                      <a:pt x="18" y="20"/>
                      <a:pt x="0" y="18"/>
                    </a:cubicBezTo>
                    <a:cubicBezTo>
                      <a:pt x="4" y="5"/>
                      <a:pt x="14" y="0"/>
                      <a:pt x="32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80" name="Freeform 25"/>
              <p:cNvSpPr/>
              <p:nvPr/>
            </p:nvSpPr>
            <p:spPr bwMode="auto">
              <a:xfrm>
                <a:off x="6952" y="635"/>
                <a:ext cx="181" cy="88"/>
              </a:xfrm>
              <a:custGeom>
                <a:gdLst>
                  <a:gd fmla="*/ 4 w 90" name="T0"/>
                  <a:gd fmla="*/ 20 h 44" name="T1"/>
                  <a:gd fmla="*/ 157 w 90" name="T2"/>
                  <a:gd fmla="*/ 40 h 44" name="T3"/>
                  <a:gd fmla="*/ 97 w 90" name="T4"/>
                  <a:gd fmla="*/ 64 h 44" name="T5"/>
                  <a:gd fmla="*/ 97 w 90" name="T6"/>
                  <a:gd fmla="*/ 108 h 44" name="T7"/>
                  <a:gd fmla="*/ 364 w 90" name="T8"/>
                  <a:gd fmla="*/ 144 h 44" name="T9"/>
                  <a:gd fmla="*/ 24 w 90" name="T10"/>
                  <a:gd fmla="*/ 128 h 44" name="T11"/>
                  <a:gd fmla="*/ 97 w 90" name="T12"/>
                  <a:gd fmla="*/ 48 h 44" name="T13"/>
                  <a:gd fmla="*/ 4 w 90" name="T14"/>
                  <a:gd fmla="*/ 20 h 44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90" name="T24"/>
                  <a:gd fmla="*/ 0 h 44" name="T25"/>
                  <a:gd fmla="*/ 90 w 90" name="T26"/>
                  <a:gd fmla="*/ 44 h 44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44" w="90">
                    <a:moveTo>
                      <a:pt x="1" y="5"/>
                    </a:moveTo>
                    <a:cubicBezTo>
                      <a:pt x="13" y="7"/>
                      <a:pt x="34" y="0"/>
                      <a:pt x="39" y="10"/>
                    </a:cubicBezTo>
                    <a:cubicBezTo>
                      <a:pt x="41" y="18"/>
                      <a:pt x="31" y="16"/>
                      <a:pt x="24" y="16"/>
                    </a:cubicBezTo>
                    <a:cubicBezTo>
                      <a:pt x="24" y="20"/>
                      <a:pt x="24" y="24"/>
                      <a:pt x="24" y="27"/>
                    </a:cubicBezTo>
                    <a:cubicBezTo>
                      <a:pt x="40" y="36"/>
                      <a:pt x="81" y="20"/>
                      <a:pt x="90" y="36"/>
                    </a:cubicBezTo>
                    <a:cubicBezTo>
                      <a:pt x="67" y="38"/>
                      <a:pt x="22" y="44"/>
                      <a:pt x="6" y="32"/>
                    </a:cubicBezTo>
                    <a:cubicBezTo>
                      <a:pt x="8" y="22"/>
                      <a:pt x="17" y="18"/>
                      <a:pt x="24" y="12"/>
                    </a:cubicBezTo>
                    <a:cubicBezTo>
                      <a:pt x="21" y="4"/>
                      <a:pt x="0" y="16"/>
                      <a:pt x="1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81" name="Freeform 26"/>
              <p:cNvSpPr/>
              <p:nvPr/>
            </p:nvSpPr>
            <p:spPr bwMode="auto">
              <a:xfrm>
                <a:off x="6910" y="675"/>
                <a:ext cx="32" cy="20"/>
              </a:xfrm>
              <a:custGeom>
                <a:gdLst>
                  <a:gd fmla="*/ 64 w 16" name="T0"/>
                  <a:gd fmla="*/ 4 h 10" name="T1"/>
                  <a:gd fmla="*/ 0 w 16" name="T2"/>
                  <a:gd fmla="*/ 40 h 10" name="T3"/>
                  <a:gd fmla="*/ 64 w 16" name="T4"/>
                  <a:gd fmla="*/ 4 h 10" name="T5"/>
                  <a:gd fmla="*/ 0 60000 65536" name="T6"/>
                  <a:gd fmla="*/ 0 60000 65536" name="T7"/>
                  <a:gd fmla="*/ 0 60000 65536" name="T8"/>
                  <a:gd fmla="*/ 0 w 16" name="T9"/>
                  <a:gd fmla="*/ 0 h 10" name="T10"/>
                  <a:gd fmla="*/ 16 w 16" name="T11"/>
                  <a:gd fmla="*/ 10 h 10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0" w="16">
                    <a:moveTo>
                      <a:pt x="16" y="1"/>
                    </a:moveTo>
                    <a:cubicBezTo>
                      <a:pt x="15" y="9"/>
                      <a:pt x="9" y="10"/>
                      <a:pt x="0" y="10"/>
                    </a:cubicBezTo>
                    <a:cubicBezTo>
                      <a:pt x="0" y="1"/>
                      <a:pt x="6" y="0"/>
                      <a:pt x="16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82" name="Freeform 27"/>
              <p:cNvSpPr/>
              <p:nvPr/>
            </p:nvSpPr>
            <p:spPr bwMode="auto">
              <a:xfrm>
                <a:off x="5777" y="695"/>
                <a:ext cx="1400" cy="950"/>
              </a:xfrm>
              <a:custGeom>
                <a:gdLst>
                  <a:gd fmla="*/ 605 w 699" name="T0"/>
                  <a:gd fmla="*/ 116 h 474" name="T1"/>
                  <a:gd fmla="*/ 1064 w 699" name="T2"/>
                  <a:gd fmla="*/ 116 h 474" name="T3"/>
                  <a:gd fmla="*/ 1276 w 699" name="T4"/>
                  <a:gd fmla="*/ 321 h 474" name="T5"/>
                  <a:gd fmla="*/ 1672 w 699" name="T6"/>
                  <a:gd fmla="*/ 393 h 474" name="T7"/>
                  <a:gd fmla="*/ 1893 w 699" name="T8"/>
                  <a:gd fmla="*/ 393 h 474" name="T9"/>
                  <a:gd fmla="*/ 2119 w 699" name="T10"/>
                  <a:gd fmla="*/ 212 h 474" name="T11"/>
                  <a:gd fmla="*/ 2127 w 699" name="T12"/>
                  <a:gd fmla="*/ 453 h 474" name="T13"/>
                  <a:gd fmla="*/ 2299 w 699" name="T14"/>
                  <a:gd fmla="*/ 357 h 474" name="T15"/>
                  <a:gd fmla="*/ 2183 w 699" name="T16"/>
                  <a:gd fmla="*/ 519 h 474" name="T17"/>
                  <a:gd fmla="*/ 1993 w 699" name="T18"/>
                  <a:gd fmla="*/ 519 h 474" name="T19"/>
                  <a:gd fmla="*/ 1740 w 699" name="T20"/>
                  <a:gd fmla="*/ 663 h 474" name="T21"/>
                  <a:gd fmla="*/ 1564 w 699" name="T22"/>
                  <a:gd fmla="*/ 832 h 474" name="T23"/>
                  <a:gd fmla="*/ 1857 w 699" name="T24"/>
                  <a:gd fmla="*/ 1144 h 474" name="T25"/>
                  <a:gd fmla="*/ 1857 w 699" name="T26"/>
                  <a:gd fmla="*/ 1349 h 474" name="T27"/>
                  <a:gd fmla="*/ 1949 w 699" name="T28"/>
                  <a:gd fmla="*/ 1357 h 474" name="T29"/>
                  <a:gd fmla="*/ 1949 w 699" name="T30"/>
                  <a:gd fmla="*/ 1172 h 474" name="T31"/>
                  <a:gd fmla="*/ 2147 w 699" name="T32"/>
                  <a:gd fmla="*/ 1072 h 474" name="T33"/>
                  <a:gd fmla="*/ 2219 w 699" name="T34"/>
                  <a:gd fmla="*/ 876 h 474" name="T35"/>
                  <a:gd fmla="*/ 2251 w 699" name="T36"/>
                  <a:gd fmla="*/ 744 h 474" name="T37"/>
                  <a:gd fmla="*/ 2520 w 699" name="T38"/>
                  <a:gd fmla="*/ 876 h 474" name="T39"/>
                  <a:gd fmla="*/ 2403 w 699" name="T40"/>
                  <a:gd fmla="*/ 976 h 474" name="T41"/>
                  <a:gd fmla="*/ 2496 w 699" name="T42"/>
                  <a:gd fmla="*/ 1080 h 474" name="T43"/>
                  <a:gd fmla="*/ 2664 w 699" name="T44"/>
                  <a:gd fmla="*/ 928 h 474" name="T45"/>
                  <a:gd fmla="*/ 2692 w 699" name="T46"/>
                  <a:gd fmla="*/ 1217 h 474" name="T47"/>
                  <a:gd fmla="*/ 2788 w 699" name="T48"/>
                  <a:gd fmla="*/ 1225 h 474" name="T49"/>
                  <a:gd fmla="*/ 2648 w 699" name="T50"/>
                  <a:gd fmla="*/ 1451 h 474" name="T51"/>
                  <a:gd fmla="*/ 2279 w 699" name="T52"/>
                  <a:gd fmla="*/ 1451 h 474" name="T53"/>
                  <a:gd fmla="*/ 2171 w 699" name="T54"/>
                  <a:gd fmla="*/ 1611 h 474" name="T55"/>
                  <a:gd fmla="*/ 2403 w 699" name="T56"/>
                  <a:gd fmla="*/ 1547 h 474" name="T57"/>
                  <a:gd fmla="*/ 2367 w 699" name="T58"/>
                  <a:gd fmla="*/ 1611 h 474" name="T59"/>
                  <a:gd fmla="*/ 2452 w 699" name="T60"/>
                  <a:gd fmla="*/ 1752 h 474" name="T61"/>
                  <a:gd fmla="*/ 2287 w 699" name="T62"/>
                  <a:gd fmla="*/ 1836 h 474" name="T63"/>
                  <a:gd fmla="*/ 2367 w 699" name="T64"/>
                  <a:gd fmla="*/ 1720 h 474" name="T65"/>
                  <a:gd fmla="*/ 2343 w 699" name="T66"/>
                  <a:gd fmla="*/ 1672 h 474" name="T67"/>
                  <a:gd fmla="*/ 2243 w 699" name="T68"/>
                  <a:gd fmla="*/ 1744 h 474" name="T69"/>
                  <a:gd fmla="*/ 2243 w 699" name="T70"/>
                  <a:gd fmla="*/ 1639 h 474" name="T71"/>
                  <a:gd fmla="*/ 2081 w 699" name="T72"/>
                  <a:gd fmla="*/ 1692 h 474" name="T73"/>
                  <a:gd fmla="*/ 1869 w 699" name="T74"/>
                  <a:gd fmla="*/ 1692 h 474" name="T75"/>
                  <a:gd fmla="*/ 1704 w 699" name="T76"/>
                  <a:gd fmla="*/ 1744 h 474" name="T77"/>
                  <a:gd fmla="*/ 1600 w 699" name="T78"/>
                  <a:gd fmla="*/ 1836 h 474" name="T79"/>
                  <a:gd fmla="*/ 1412 w 699" name="T80"/>
                  <a:gd fmla="*/ 1503 h 474" name="T81"/>
                  <a:gd fmla="*/ 1152 w 699" name="T82"/>
                  <a:gd fmla="*/ 1261 h 474" name="T83"/>
                  <a:gd fmla="*/ 152 w 699" name="T84"/>
                  <a:gd fmla="*/ 1261 h 474" name="T85"/>
                  <a:gd fmla="*/ 80 w 699" name="T86"/>
                  <a:gd fmla="*/ 1124 h 474" name="T87"/>
                  <a:gd fmla="*/ 116 w 699" name="T88"/>
                  <a:gd fmla="*/ 579 h 474" name="T89"/>
                  <a:gd fmla="*/ 16 w 699" name="T90"/>
                  <a:gd fmla="*/ 571 h 474" name="T91"/>
                  <a:gd fmla="*/ 240 w 699" name="T92"/>
                  <a:gd fmla="*/ 249 h 474" name="T93"/>
                  <a:gd fmla="*/ 481 w 699" name="T94"/>
                  <a:gd fmla="*/ 0 h 474" name="T95"/>
                  <a:gd fmla="*/ 605 w 699" name="T96"/>
                  <a:gd fmla="*/ 116 h 474" name="T97"/>
                  <a:gd fmla="*/ 0 60000 65536" name="T98"/>
                  <a:gd fmla="*/ 0 60000 65536" name="T99"/>
                  <a:gd fmla="*/ 0 60000 65536" name="T100"/>
                  <a:gd fmla="*/ 0 60000 65536" name="T101"/>
                  <a:gd fmla="*/ 0 60000 65536" name="T102"/>
                  <a:gd fmla="*/ 0 60000 65536" name="T103"/>
                  <a:gd fmla="*/ 0 60000 65536" name="T104"/>
                  <a:gd fmla="*/ 0 60000 65536" name="T105"/>
                  <a:gd fmla="*/ 0 60000 65536" name="T106"/>
                  <a:gd fmla="*/ 0 60000 65536" name="T107"/>
                  <a:gd fmla="*/ 0 60000 65536" name="T108"/>
                  <a:gd fmla="*/ 0 60000 65536" name="T109"/>
                  <a:gd fmla="*/ 0 60000 65536" name="T110"/>
                  <a:gd fmla="*/ 0 60000 65536" name="T111"/>
                  <a:gd fmla="*/ 0 60000 65536" name="T112"/>
                  <a:gd fmla="*/ 0 60000 65536" name="T113"/>
                  <a:gd fmla="*/ 0 60000 65536" name="T114"/>
                  <a:gd fmla="*/ 0 60000 65536" name="T115"/>
                  <a:gd fmla="*/ 0 60000 65536" name="T116"/>
                  <a:gd fmla="*/ 0 60000 65536" name="T117"/>
                  <a:gd fmla="*/ 0 60000 65536" name="T118"/>
                  <a:gd fmla="*/ 0 60000 65536" name="T119"/>
                  <a:gd fmla="*/ 0 60000 65536" name="T120"/>
                  <a:gd fmla="*/ 0 60000 65536" name="T121"/>
                  <a:gd fmla="*/ 0 60000 65536" name="T122"/>
                  <a:gd fmla="*/ 0 60000 65536" name="T123"/>
                  <a:gd fmla="*/ 0 60000 65536" name="T124"/>
                  <a:gd fmla="*/ 0 60000 65536" name="T125"/>
                  <a:gd fmla="*/ 0 60000 65536" name="T126"/>
                  <a:gd fmla="*/ 0 60000 65536" name="T127"/>
                  <a:gd fmla="*/ 0 60000 65536" name="T128"/>
                  <a:gd fmla="*/ 0 60000 65536" name="T129"/>
                  <a:gd fmla="*/ 0 60000 65536" name="T130"/>
                  <a:gd fmla="*/ 0 60000 65536" name="T131"/>
                  <a:gd fmla="*/ 0 60000 65536" name="T132"/>
                  <a:gd fmla="*/ 0 60000 65536" name="T133"/>
                  <a:gd fmla="*/ 0 60000 65536" name="T134"/>
                  <a:gd fmla="*/ 0 60000 65536" name="T135"/>
                  <a:gd fmla="*/ 0 60000 65536" name="T136"/>
                  <a:gd fmla="*/ 0 60000 65536" name="T137"/>
                  <a:gd fmla="*/ 0 60000 65536" name="T138"/>
                  <a:gd fmla="*/ 0 60000 65536" name="T139"/>
                  <a:gd fmla="*/ 0 60000 65536" name="T140"/>
                  <a:gd fmla="*/ 0 60000 65536" name="T141"/>
                  <a:gd fmla="*/ 0 60000 65536" name="T142"/>
                  <a:gd fmla="*/ 0 60000 65536" name="T143"/>
                  <a:gd fmla="*/ 0 60000 65536" name="T144"/>
                  <a:gd fmla="*/ 0 60000 65536" name="T145"/>
                  <a:gd fmla="*/ 0 60000 65536" name="T146"/>
                  <a:gd fmla="*/ 0 w 699" name="T147"/>
                  <a:gd fmla="*/ 0 h 474" name="T148"/>
                  <a:gd fmla="*/ 699 w 699" name="T149"/>
                  <a:gd fmla="*/ 474 h 474" name="T150"/>
                </a:gdLst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b="T150" l="T147" r="T149" t="T148"/>
                <a:pathLst>
                  <a:path h="472" w="699">
                    <a:moveTo>
                      <a:pt x="151" y="29"/>
                    </a:moveTo>
                    <a:cubicBezTo>
                      <a:pt x="194" y="35"/>
                      <a:pt x="231" y="19"/>
                      <a:pt x="265" y="29"/>
                    </a:cubicBezTo>
                    <a:cubicBezTo>
                      <a:pt x="290" y="35"/>
                      <a:pt x="299" y="69"/>
                      <a:pt x="318" y="80"/>
                    </a:cubicBezTo>
                    <a:cubicBezTo>
                      <a:pt x="354" y="83"/>
                      <a:pt x="406" y="69"/>
                      <a:pt x="417" y="98"/>
                    </a:cubicBezTo>
                    <a:cubicBezTo>
                      <a:pt x="435" y="98"/>
                      <a:pt x="454" y="98"/>
                      <a:pt x="472" y="98"/>
                    </a:cubicBezTo>
                    <a:cubicBezTo>
                      <a:pt x="493" y="85"/>
                      <a:pt x="500" y="58"/>
                      <a:pt x="528" y="53"/>
                    </a:cubicBezTo>
                    <a:cubicBezTo>
                      <a:pt x="533" y="69"/>
                      <a:pt x="529" y="94"/>
                      <a:pt x="530" y="113"/>
                    </a:cubicBezTo>
                    <a:cubicBezTo>
                      <a:pt x="554" y="116"/>
                      <a:pt x="554" y="84"/>
                      <a:pt x="573" y="89"/>
                    </a:cubicBezTo>
                    <a:cubicBezTo>
                      <a:pt x="581" y="105"/>
                      <a:pt x="553" y="117"/>
                      <a:pt x="544" y="129"/>
                    </a:cubicBezTo>
                    <a:cubicBezTo>
                      <a:pt x="528" y="129"/>
                      <a:pt x="512" y="129"/>
                      <a:pt x="497" y="129"/>
                    </a:cubicBezTo>
                    <a:cubicBezTo>
                      <a:pt x="476" y="141"/>
                      <a:pt x="473" y="171"/>
                      <a:pt x="434" y="165"/>
                    </a:cubicBezTo>
                    <a:cubicBezTo>
                      <a:pt x="418" y="177"/>
                      <a:pt x="406" y="194"/>
                      <a:pt x="390" y="207"/>
                    </a:cubicBezTo>
                    <a:cubicBezTo>
                      <a:pt x="411" y="236"/>
                      <a:pt x="441" y="257"/>
                      <a:pt x="463" y="285"/>
                    </a:cubicBezTo>
                    <a:cubicBezTo>
                      <a:pt x="463" y="302"/>
                      <a:pt x="463" y="319"/>
                      <a:pt x="463" y="336"/>
                    </a:cubicBezTo>
                    <a:cubicBezTo>
                      <a:pt x="466" y="341"/>
                      <a:pt x="479" y="337"/>
                      <a:pt x="486" y="338"/>
                    </a:cubicBezTo>
                    <a:cubicBezTo>
                      <a:pt x="486" y="323"/>
                      <a:pt x="486" y="307"/>
                      <a:pt x="486" y="292"/>
                    </a:cubicBezTo>
                    <a:cubicBezTo>
                      <a:pt x="516" y="298"/>
                      <a:pt x="520" y="277"/>
                      <a:pt x="535" y="267"/>
                    </a:cubicBezTo>
                    <a:cubicBezTo>
                      <a:pt x="525" y="239"/>
                      <a:pt x="547" y="233"/>
                      <a:pt x="553" y="218"/>
                    </a:cubicBezTo>
                    <a:cubicBezTo>
                      <a:pt x="558" y="205"/>
                      <a:pt x="548" y="192"/>
                      <a:pt x="561" y="185"/>
                    </a:cubicBezTo>
                    <a:cubicBezTo>
                      <a:pt x="601" y="178"/>
                      <a:pt x="615" y="198"/>
                      <a:pt x="628" y="218"/>
                    </a:cubicBezTo>
                    <a:cubicBezTo>
                      <a:pt x="617" y="225"/>
                      <a:pt x="613" y="238"/>
                      <a:pt x="599" y="243"/>
                    </a:cubicBezTo>
                    <a:cubicBezTo>
                      <a:pt x="604" y="255"/>
                      <a:pt x="616" y="259"/>
                      <a:pt x="622" y="269"/>
                    </a:cubicBezTo>
                    <a:cubicBezTo>
                      <a:pt x="636" y="257"/>
                      <a:pt x="645" y="239"/>
                      <a:pt x="664" y="231"/>
                    </a:cubicBezTo>
                    <a:cubicBezTo>
                      <a:pt x="677" y="244"/>
                      <a:pt x="668" y="279"/>
                      <a:pt x="671" y="303"/>
                    </a:cubicBezTo>
                    <a:cubicBezTo>
                      <a:pt x="675" y="308"/>
                      <a:pt x="688" y="304"/>
                      <a:pt x="695" y="305"/>
                    </a:cubicBezTo>
                    <a:cubicBezTo>
                      <a:pt x="699" y="339"/>
                      <a:pt x="673" y="344"/>
                      <a:pt x="660" y="361"/>
                    </a:cubicBezTo>
                    <a:cubicBezTo>
                      <a:pt x="629" y="361"/>
                      <a:pt x="599" y="361"/>
                      <a:pt x="568" y="361"/>
                    </a:cubicBezTo>
                    <a:cubicBezTo>
                      <a:pt x="559" y="373"/>
                      <a:pt x="532" y="383"/>
                      <a:pt x="541" y="401"/>
                    </a:cubicBezTo>
                    <a:cubicBezTo>
                      <a:pt x="553" y="390"/>
                      <a:pt x="574" y="375"/>
                      <a:pt x="599" y="385"/>
                    </a:cubicBezTo>
                    <a:cubicBezTo>
                      <a:pt x="604" y="398"/>
                      <a:pt x="591" y="393"/>
                      <a:pt x="590" y="401"/>
                    </a:cubicBezTo>
                    <a:cubicBezTo>
                      <a:pt x="587" y="423"/>
                      <a:pt x="607" y="421"/>
                      <a:pt x="611" y="436"/>
                    </a:cubicBezTo>
                    <a:cubicBezTo>
                      <a:pt x="597" y="442"/>
                      <a:pt x="587" y="474"/>
                      <a:pt x="570" y="457"/>
                    </a:cubicBezTo>
                    <a:cubicBezTo>
                      <a:pt x="566" y="444"/>
                      <a:pt x="586" y="439"/>
                      <a:pt x="590" y="428"/>
                    </a:cubicBezTo>
                    <a:cubicBezTo>
                      <a:pt x="590" y="422"/>
                      <a:pt x="583" y="423"/>
                      <a:pt x="584" y="416"/>
                    </a:cubicBezTo>
                    <a:cubicBezTo>
                      <a:pt x="571" y="418"/>
                      <a:pt x="572" y="433"/>
                      <a:pt x="559" y="434"/>
                    </a:cubicBezTo>
                    <a:cubicBezTo>
                      <a:pt x="559" y="425"/>
                      <a:pt x="559" y="416"/>
                      <a:pt x="559" y="408"/>
                    </a:cubicBezTo>
                    <a:cubicBezTo>
                      <a:pt x="538" y="404"/>
                      <a:pt x="527" y="411"/>
                      <a:pt x="519" y="421"/>
                    </a:cubicBezTo>
                    <a:cubicBezTo>
                      <a:pt x="501" y="421"/>
                      <a:pt x="483" y="421"/>
                      <a:pt x="466" y="421"/>
                    </a:cubicBezTo>
                    <a:cubicBezTo>
                      <a:pt x="457" y="430"/>
                      <a:pt x="447" y="438"/>
                      <a:pt x="425" y="434"/>
                    </a:cubicBezTo>
                    <a:cubicBezTo>
                      <a:pt x="414" y="439"/>
                      <a:pt x="412" y="453"/>
                      <a:pt x="399" y="457"/>
                    </a:cubicBezTo>
                    <a:cubicBezTo>
                      <a:pt x="401" y="411"/>
                      <a:pt x="401" y="368"/>
                      <a:pt x="352" y="374"/>
                    </a:cubicBezTo>
                    <a:cubicBezTo>
                      <a:pt x="327" y="358"/>
                      <a:pt x="310" y="332"/>
                      <a:pt x="287" y="314"/>
                    </a:cubicBezTo>
                    <a:cubicBezTo>
                      <a:pt x="204" y="314"/>
                      <a:pt x="121" y="314"/>
                      <a:pt x="38" y="314"/>
                    </a:cubicBezTo>
                    <a:cubicBezTo>
                      <a:pt x="42" y="292"/>
                      <a:pt x="25" y="292"/>
                      <a:pt x="20" y="280"/>
                    </a:cubicBezTo>
                    <a:cubicBezTo>
                      <a:pt x="14" y="227"/>
                      <a:pt x="35" y="199"/>
                      <a:pt x="29" y="144"/>
                    </a:cubicBezTo>
                    <a:cubicBezTo>
                      <a:pt x="25" y="139"/>
                      <a:pt x="12" y="144"/>
                      <a:pt x="4" y="142"/>
                    </a:cubicBezTo>
                    <a:cubicBezTo>
                      <a:pt x="0" y="104"/>
                      <a:pt x="37" y="85"/>
                      <a:pt x="60" y="62"/>
                    </a:cubicBezTo>
                    <a:cubicBezTo>
                      <a:pt x="85" y="37"/>
                      <a:pt x="102" y="18"/>
                      <a:pt x="120" y="0"/>
                    </a:cubicBezTo>
                    <a:cubicBezTo>
                      <a:pt x="134" y="6"/>
                      <a:pt x="141" y="19"/>
                      <a:pt x="151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83" name="Freeform 28"/>
              <p:cNvSpPr/>
              <p:nvPr/>
            </p:nvSpPr>
            <p:spPr bwMode="auto">
              <a:xfrm>
                <a:off x="2194" y="693"/>
                <a:ext cx="146" cy="120"/>
              </a:xfrm>
              <a:custGeom>
                <a:gdLst>
                  <a:gd fmla="*/ 292 w 73" name="T0"/>
                  <a:gd fmla="*/ 20 h 60" name="T1"/>
                  <a:gd fmla="*/ 292 w 73" name="T2"/>
                  <a:gd fmla="*/ 84 h 60" name="T3"/>
                  <a:gd fmla="*/ 0 w 73" name="T4"/>
                  <a:gd fmla="*/ 236 h 60" name="T5"/>
                  <a:gd fmla="*/ 116 w 73" name="T6"/>
                  <a:gd fmla="*/ 120 h 60" name="T7"/>
                  <a:gd fmla="*/ 292 w 73" name="T8"/>
                  <a:gd fmla="*/ 20 h 6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73" name="T15"/>
                  <a:gd fmla="*/ 0 h 60" name="T16"/>
                  <a:gd fmla="*/ 73 w 73" name="T17"/>
                  <a:gd fmla="*/ 60 h 6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0" w="73">
                    <a:moveTo>
                      <a:pt x="73" y="5"/>
                    </a:moveTo>
                    <a:cubicBezTo>
                      <a:pt x="73" y="10"/>
                      <a:pt x="73" y="15"/>
                      <a:pt x="73" y="21"/>
                    </a:cubicBezTo>
                    <a:cubicBezTo>
                      <a:pt x="29" y="14"/>
                      <a:pt x="39" y="60"/>
                      <a:pt x="0" y="59"/>
                    </a:cubicBezTo>
                    <a:cubicBezTo>
                      <a:pt x="1" y="40"/>
                      <a:pt x="9" y="29"/>
                      <a:pt x="29" y="30"/>
                    </a:cubicBezTo>
                    <a:cubicBezTo>
                      <a:pt x="41" y="19"/>
                      <a:pt x="45" y="0"/>
                      <a:pt x="73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84" name="Freeform 29"/>
              <p:cNvSpPr/>
              <p:nvPr/>
            </p:nvSpPr>
            <p:spPr bwMode="auto">
              <a:xfrm>
                <a:off x="6746" y="695"/>
                <a:ext cx="92" cy="84"/>
              </a:xfrm>
              <a:custGeom>
                <a:gdLst>
                  <a:gd fmla="*/ 184 w 46" name="T0"/>
                  <a:gd fmla="*/ 16 h 42" name="T1"/>
                  <a:gd fmla="*/ 16 w 46" name="T2"/>
                  <a:gd fmla="*/ 168 h 42" name="T3"/>
                  <a:gd fmla="*/ 8 w 46" name="T4"/>
                  <a:gd fmla="*/ 88 h 42" name="T5"/>
                  <a:gd fmla="*/ 184 w 46" name="T6"/>
                  <a:gd fmla="*/ 16 h 42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46" name="T12"/>
                  <a:gd fmla="*/ 0 h 42" name="T13"/>
                  <a:gd fmla="*/ 46 w 46" name="T14"/>
                  <a:gd fmla="*/ 42 h 42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42" w="46">
                    <a:moveTo>
                      <a:pt x="46" y="4"/>
                    </a:moveTo>
                    <a:cubicBezTo>
                      <a:pt x="34" y="19"/>
                      <a:pt x="25" y="36"/>
                      <a:pt x="4" y="42"/>
                    </a:cubicBezTo>
                    <a:cubicBezTo>
                      <a:pt x="0" y="38"/>
                      <a:pt x="2" y="29"/>
                      <a:pt x="2" y="22"/>
                    </a:cubicBezTo>
                    <a:cubicBezTo>
                      <a:pt x="24" y="24"/>
                      <a:pt x="22" y="0"/>
                      <a:pt x="4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85" name="Freeform 30"/>
              <p:cNvSpPr/>
              <p:nvPr/>
            </p:nvSpPr>
            <p:spPr bwMode="auto">
              <a:xfrm>
                <a:off x="6432" y="703"/>
                <a:ext cx="266" cy="148"/>
              </a:xfrm>
              <a:custGeom>
                <a:gdLst>
                  <a:gd fmla="*/ 384 w 133" name="T0"/>
                  <a:gd fmla="*/ 72 h 74" name="T1"/>
                  <a:gd fmla="*/ 484 w 133" name="T2"/>
                  <a:gd fmla="*/ 16 h 74" name="T3"/>
                  <a:gd fmla="*/ 376 w 133" name="T4"/>
                  <a:gd fmla="*/ 296 h 74" name="T5"/>
                  <a:gd fmla="*/ 296 w 133" name="T6"/>
                  <a:gd fmla="*/ 224 h 74" name="T7"/>
                  <a:gd fmla="*/ 0 w 133" name="T8"/>
                  <a:gd fmla="*/ 216 h 74" name="T9"/>
                  <a:gd fmla="*/ 324 w 133" name="T10"/>
                  <a:gd fmla="*/ 16 h 74" name="T11"/>
                  <a:gd fmla="*/ 384 w 133" name="T12"/>
                  <a:gd fmla="*/ 72 h 74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133" name="T21"/>
                  <a:gd fmla="*/ 0 h 74" name="T22"/>
                  <a:gd fmla="*/ 133 w 133" name="T23"/>
                  <a:gd fmla="*/ 74 h 74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74" w="133">
                    <a:moveTo>
                      <a:pt x="96" y="18"/>
                    </a:moveTo>
                    <a:cubicBezTo>
                      <a:pt x="106" y="15"/>
                      <a:pt x="105" y="1"/>
                      <a:pt x="121" y="4"/>
                    </a:cubicBezTo>
                    <a:cubicBezTo>
                      <a:pt x="133" y="40"/>
                      <a:pt x="109" y="58"/>
                      <a:pt x="94" y="74"/>
                    </a:cubicBezTo>
                    <a:cubicBezTo>
                      <a:pt x="84" y="71"/>
                      <a:pt x="81" y="62"/>
                      <a:pt x="74" y="56"/>
                    </a:cubicBezTo>
                    <a:cubicBezTo>
                      <a:pt x="50" y="54"/>
                      <a:pt x="21" y="59"/>
                      <a:pt x="0" y="54"/>
                    </a:cubicBezTo>
                    <a:cubicBezTo>
                      <a:pt x="2" y="12"/>
                      <a:pt x="33" y="0"/>
                      <a:pt x="81" y="4"/>
                    </a:cubicBezTo>
                    <a:cubicBezTo>
                      <a:pt x="89" y="5"/>
                      <a:pt x="91" y="14"/>
                      <a:pt x="96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86" name="Freeform 31"/>
              <p:cNvSpPr/>
              <p:nvPr/>
            </p:nvSpPr>
            <p:spPr bwMode="auto">
              <a:xfrm>
                <a:off x="6694" y="709"/>
                <a:ext cx="20" cy="20"/>
              </a:xfrm>
              <a:custGeom>
                <a:gdLst>
                  <a:gd fmla="*/ 40 w 10" name="T0"/>
                  <a:gd fmla="*/ 4 h 10" name="T1"/>
                  <a:gd fmla="*/ 4 w 10" name="T2"/>
                  <a:gd fmla="*/ 40 h 10" name="T3"/>
                  <a:gd fmla="*/ 40 w 10" name="T4"/>
                  <a:gd fmla="*/ 4 h 10" name="T5"/>
                  <a:gd fmla="*/ 0 60000 65536" name="T6"/>
                  <a:gd fmla="*/ 0 60000 65536" name="T7"/>
                  <a:gd fmla="*/ 0 60000 65536" name="T8"/>
                  <a:gd fmla="*/ 0 w 10" name="T9"/>
                  <a:gd fmla="*/ 0 h 10" name="T10"/>
                  <a:gd fmla="*/ 10 w 10" name="T11"/>
                  <a:gd fmla="*/ 10 h 10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0" w="10">
                    <a:moveTo>
                      <a:pt x="10" y="1"/>
                    </a:moveTo>
                    <a:cubicBezTo>
                      <a:pt x="10" y="7"/>
                      <a:pt x="7" y="10"/>
                      <a:pt x="1" y="10"/>
                    </a:cubicBezTo>
                    <a:cubicBezTo>
                      <a:pt x="0" y="3"/>
                      <a:pt x="3" y="0"/>
                      <a:pt x="1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87" name="Freeform 32"/>
              <p:cNvSpPr/>
              <p:nvPr/>
            </p:nvSpPr>
            <p:spPr bwMode="auto">
              <a:xfrm>
                <a:off x="6834" y="715"/>
                <a:ext cx="104" cy="52"/>
              </a:xfrm>
              <a:custGeom>
                <a:gdLst>
                  <a:gd fmla="*/ 204 w 52" name="T0"/>
                  <a:gd fmla="*/ 12 h 26" name="T1"/>
                  <a:gd fmla="*/ 124 w 52" name="T2"/>
                  <a:gd fmla="*/ 28 h 26" name="T3"/>
                  <a:gd fmla="*/ 0 w 52" name="T4"/>
                  <a:gd fmla="*/ 92 h 26" name="T5"/>
                  <a:gd fmla="*/ 204 w 52" name="T6"/>
                  <a:gd fmla="*/ 12 h 26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52" name="T12"/>
                  <a:gd fmla="*/ 0 h 26" name="T13"/>
                  <a:gd fmla="*/ 52 w 52" name="T14"/>
                  <a:gd fmla="*/ 26 h 26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6" w="52">
                    <a:moveTo>
                      <a:pt x="51" y="3"/>
                    </a:moveTo>
                    <a:cubicBezTo>
                      <a:pt x="52" y="12"/>
                      <a:pt x="37" y="5"/>
                      <a:pt x="31" y="7"/>
                    </a:cubicBezTo>
                    <a:cubicBezTo>
                      <a:pt x="24" y="16"/>
                      <a:pt x="19" y="26"/>
                      <a:pt x="0" y="23"/>
                    </a:cubicBezTo>
                    <a:cubicBezTo>
                      <a:pt x="5" y="4"/>
                      <a:pt x="25" y="0"/>
                      <a:pt x="5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88" name="Freeform 33"/>
              <p:cNvSpPr/>
              <p:nvPr/>
            </p:nvSpPr>
            <p:spPr bwMode="auto">
              <a:xfrm>
                <a:off x="6896" y="731"/>
                <a:ext cx="353" cy="379"/>
              </a:xfrm>
              <a:custGeom>
                <a:gdLst>
                  <a:gd fmla="*/ 172 w 176" name="T0"/>
                  <a:gd fmla="*/ 8 h 189" name="T1"/>
                  <a:gd fmla="*/ 72 w 176" name="T2"/>
                  <a:gd fmla="*/ 124 h 189" name="T3"/>
                  <a:gd fmla="*/ 124 w 176" name="T4"/>
                  <a:gd fmla="*/ 176 h 189" name="T5"/>
                  <a:gd fmla="*/ 349 w 176" name="T6"/>
                  <a:gd fmla="*/ 24 h 189" name="T7"/>
                  <a:gd fmla="*/ 277 w 176" name="T8"/>
                  <a:gd fmla="*/ 104 h 189" name="T9"/>
                  <a:gd fmla="*/ 503 w 176" name="T10"/>
                  <a:gd fmla="*/ 112 h 189" name="T11"/>
                  <a:gd fmla="*/ 451 w 176" name="T12"/>
                  <a:gd fmla="*/ 176 h 189" name="T13"/>
                  <a:gd fmla="*/ 548 w 176" name="T14"/>
                  <a:gd fmla="*/ 184 h 189" name="T15"/>
                  <a:gd fmla="*/ 556 w 176" name="T16"/>
                  <a:gd fmla="*/ 257 h 189" name="T17"/>
                  <a:gd fmla="*/ 648 w 176" name="T18"/>
                  <a:gd fmla="*/ 257 h 189" name="T19"/>
                  <a:gd fmla="*/ 576 w 176" name="T20"/>
                  <a:gd fmla="*/ 337 h 189" name="T21"/>
                  <a:gd fmla="*/ 628 w 176" name="T22"/>
                  <a:gd fmla="*/ 455 h 189" name="T23"/>
                  <a:gd fmla="*/ 708 w 176" name="T24"/>
                  <a:gd fmla="*/ 463 h 189" name="T25"/>
                  <a:gd fmla="*/ 612 w 176" name="T26"/>
                  <a:gd fmla="*/ 563 h 189" name="T27"/>
                  <a:gd fmla="*/ 612 w 176" name="T28"/>
                  <a:gd fmla="*/ 483 h 189" name="T29"/>
                  <a:gd fmla="*/ 459 w 176" name="T30"/>
                  <a:gd fmla="*/ 483 h 189" name="T31"/>
                  <a:gd fmla="*/ 495 w 176" name="T32"/>
                  <a:gd fmla="*/ 696 h 189" name="T33"/>
                  <a:gd fmla="*/ 415 w 176" name="T34"/>
                  <a:gd fmla="*/ 624 h 189" name="T35"/>
                  <a:gd fmla="*/ 371 w 176" name="T36"/>
                  <a:gd fmla="*/ 660 h 189" name="T37"/>
                  <a:gd fmla="*/ 439 w 176" name="T38"/>
                  <a:gd fmla="*/ 760 h 189" name="T39"/>
                  <a:gd fmla="*/ 233 w 176" name="T40"/>
                  <a:gd fmla="*/ 580 h 189" name="T41"/>
                  <a:gd fmla="*/ 116 w 176" name="T42"/>
                  <a:gd fmla="*/ 580 h 189" name="T43"/>
                  <a:gd fmla="*/ 116 w 176" name="T44"/>
                  <a:gd fmla="*/ 527 h 189" name="T45"/>
                  <a:gd fmla="*/ 269 w 176" name="T46"/>
                  <a:gd fmla="*/ 527 h 189" name="T47"/>
                  <a:gd fmla="*/ 407 w 176" name="T48"/>
                  <a:gd fmla="*/ 391 h 189" name="T49"/>
                  <a:gd fmla="*/ 241 w 176" name="T50"/>
                  <a:gd fmla="*/ 205 h 189" name="T51"/>
                  <a:gd fmla="*/ 0 w 176" name="T52"/>
                  <a:gd fmla="*/ 193 h 189" name="T53"/>
                  <a:gd fmla="*/ 172 w 176" name="T54"/>
                  <a:gd fmla="*/ 8 h 189" name="T55"/>
                  <a:gd fmla="*/ 0 60000 65536" name="T56"/>
                  <a:gd fmla="*/ 0 60000 65536" name="T57"/>
                  <a:gd fmla="*/ 0 60000 65536" name="T58"/>
                  <a:gd fmla="*/ 0 60000 65536" name="T59"/>
                  <a:gd fmla="*/ 0 60000 65536" name="T60"/>
                  <a:gd fmla="*/ 0 60000 65536" name="T61"/>
                  <a:gd fmla="*/ 0 60000 65536" name="T62"/>
                  <a:gd fmla="*/ 0 60000 65536" name="T63"/>
                  <a:gd fmla="*/ 0 60000 65536" name="T64"/>
                  <a:gd fmla="*/ 0 60000 65536" name="T65"/>
                  <a:gd fmla="*/ 0 60000 65536" name="T66"/>
                  <a:gd fmla="*/ 0 60000 65536" name="T67"/>
                  <a:gd fmla="*/ 0 60000 65536" name="T68"/>
                  <a:gd fmla="*/ 0 60000 65536" name="T69"/>
                  <a:gd fmla="*/ 0 60000 65536" name="T70"/>
                  <a:gd fmla="*/ 0 60000 65536" name="T71"/>
                  <a:gd fmla="*/ 0 60000 65536" name="T72"/>
                  <a:gd fmla="*/ 0 60000 65536" name="T73"/>
                  <a:gd fmla="*/ 0 60000 65536" name="T74"/>
                  <a:gd fmla="*/ 0 60000 65536" name="T75"/>
                  <a:gd fmla="*/ 0 60000 65536" name="T76"/>
                  <a:gd fmla="*/ 0 60000 65536" name="T77"/>
                  <a:gd fmla="*/ 0 60000 65536" name="T78"/>
                  <a:gd fmla="*/ 0 60000 65536" name="T79"/>
                  <a:gd fmla="*/ 0 60000 65536" name="T80"/>
                  <a:gd fmla="*/ 0 60000 65536" name="T81"/>
                  <a:gd fmla="*/ 0 60000 65536" name="T82"/>
                  <a:gd fmla="*/ 0 60000 65536" name="T83"/>
                  <a:gd fmla="*/ 0 w 176" name="T84"/>
                  <a:gd fmla="*/ 0 h 189" name="T85"/>
                  <a:gd fmla="*/ 176 w 176" name="T86"/>
                  <a:gd fmla="*/ 189 h 189" name="T87"/>
                </a:gdLst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b="T87" l="T84" r="T86" t="T85"/>
                <a:pathLst>
                  <a:path h="189" w="176">
                    <a:moveTo>
                      <a:pt x="43" y="2"/>
                    </a:moveTo>
                    <a:cubicBezTo>
                      <a:pt x="38" y="15"/>
                      <a:pt x="25" y="19"/>
                      <a:pt x="18" y="31"/>
                    </a:cubicBezTo>
                    <a:cubicBezTo>
                      <a:pt x="23" y="34"/>
                      <a:pt x="28" y="39"/>
                      <a:pt x="31" y="44"/>
                    </a:cubicBezTo>
                    <a:cubicBezTo>
                      <a:pt x="52" y="34"/>
                      <a:pt x="58" y="0"/>
                      <a:pt x="87" y="6"/>
                    </a:cubicBezTo>
                    <a:cubicBezTo>
                      <a:pt x="85" y="16"/>
                      <a:pt x="75" y="20"/>
                      <a:pt x="69" y="26"/>
                    </a:cubicBezTo>
                    <a:cubicBezTo>
                      <a:pt x="83" y="31"/>
                      <a:pt x="107" y="27"/>
                      <a:pt x="125" y="28"/>
                    </a:cubicBezTo>
                    <a:cubicBezTo>
                      <a:pt x="124" y="37"/>
                      <a:pt x="116" y="39"/>
                      <a:pt x="112" y="44"/>
                    </a:cubicBezTo>
                    <a:cubicBezTo>
                      <a:pt x="116" y="49"/>
                      <a:pt x="129" y="45"/>
                      <a:pt x="136" y="46"/>
                    </a:cubicBezTo>
                    <a:cubicBezTo>
                      <a:pt x="140" y="49"/>
                      <a:pt x="138" y="58"/>
                      <a:pt x="138" y="64"/>
                    </a:cubicBezTo>
                    <a:cubicBezTo>
                      <a:pt x="146" y="64"/>
                      <a:pt x="153" y="64"/>
                      <a:pt x="161" y="64"/>
                    </a:cubicBezTo>
                    <a:cubicBezTo>
                      <a:pt x="158" y="74"/>
                      <a:pt x="149" y="78"/>
                      <a:pt x="143" y="84"/>
                    </a:cubicBezTo>
                    <a:cubicBezTo>
                      <a:pt x="145" y="96"/>
                      <a:pt x="160" y="95"/>
                      <a:pt x="156" y="113"/>
                    </a:cubicBezTo>
                    <a:cubicBezTo>
                      <a:pt x="159" y="118"/>
                      <a:pt x="170" y="114"/>
                      <a:pt x="176" y="115"/>
                    </a:cubicBezTo>
                    <a:cubicBezTo>
                      <a:pt x="171" y="126"/>
                      <a:pt x="163" y="134"/>
                      <a:pt x="152" y="140"/>
                    </a:cubicBezTo>
                    <a:cubicBezTo>
                      <a:pt x="152" y="133"/>
                      <a:pt x="152" y="126"/>
                      <a:pt x="152" y="120"/>
                    </a:cubicBezTo>
                    <a:cubicBezTo>
                      <a:pt x="139" y="120"/>
                      <a:pt x="127" y="120"/>
                      <a:pt x="114" y="120"/>
                    </a:cubicBezTo>
                    <a:cubicBezTo>
                      <a:pt x="115" y="139"/>
                      <a:pt x="143" y="153"/>
                      <a:pt x="123" y="173"/>
                    </a:cubicBezTo>
                    <a:cubicBezTo>
                      <a:pt x="113" y="171"/>
                      <a:pt x="109" y="162"/>
                      <a:pt x="103" y="155"/>
                    </a:cubicBezTo>
                    <a:cubicBezTo>
                      <a:pt x="98" y="158"/>
                      <a:pt x="99" y="165"/>
                      <a:pt x="92" y="164"/>
                    </a:cubicBezTo>
                    <a:cubicBezTo>
                      <a:pt x="94" y="176"/>
                      <a:pt x="107" y="177"/>
                      <a:pt x="109" y="189"/>
                    </a:cubicBezTo>
                    <a:cubicBezTo>
                      <a:pt x="83" y="183"/>
                      <a:pt x="73" y="161"/>
                      <a:pt x="58" y="144"/>
                    </a:cubicBezTo>
                    <a:cubicBezTo>
                      <a:pt x="49" y="144"/>
                      <a:pt x="39" y="144"/>
                      <a:pt x="29" y="144"/>
                    </a:cubicBezTo>
                    <a:cubicBezTo>
                      <a:pt x="29" y="140"/>
                      <a:pt x="29" y="135"/>
                      <a:pt x="29" y="131"/>
                    </a:cubicBezTo>
                    <a:cubicBezTo>
                      <a:pt x="42" y="131"/>
                      <a:pt x="54" y="131"/>
                      <a:pt x="67" y="131"/>
                    </a:cubicBezTo>
                    <a:cubicBezTo>
                      <a:pt x="77" y="119"/>
                      <a:pt x="88" y="108"/>
                      <a:pt x="101" y="97"/>
                    </a:cubicBezTo>
                    <a:cubicBezTo>
                      <a:pt x="91" y="78"/>
                      <a:pt x="70" y="70"/>
                      <a:pt x="60" y="51"/>
                    </a:cubicBezTo>
                    <a:cubicBezTo>
                      <a:pt x="41" y="49"/>
                      <a:pt x="16" y="53"/>
                      <a:pt x="0" y="48"/>
                    </a:cubicBezTo>
                    <a:cubicBezTo>
                      <a:pt x="3" y="21"/>
                      <a:pt x="20" y="9"/>
                      <a:pt x="43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89" name="Freeform 34"/>
              <p:cNvSpPr/>
              <p:nvPr/>
            </p:nvSpPr>
            <p:spPr bwMode="auto">
              <a:xfrm>
                <a:off x="7099" y="747"/>
                <a:ext cx="34" cy="24"/>
              </a:xfrm>
              <a:custGeom>
                <a:gdLst>
                  <a:gd fmla="*/ 68 w 17" name="T0"/>
                  <a:gd fmla="*/ 20 h 12" name="T1"/>
                  <a:gd fmla="*/ 0 w 17" name="T2"/>
                  <a:gd fmla="*/ 28 h 12" name="T3"/>
                  <a:gd fmla="*/ 68 w 17" name="T4"/>
                  <a:gd fmla="*/ 20 h 12" name="T5"/>
                  <a:gd fmla="*/ 0 60000 65536" name="T6"/>
                  <a:gd fmla="*/ 0 60000 65536" name="T7"/>
                  <a:gd fmla="*/ 0 60000 65536" name="T8"/>
                  <a:gd fmla="*/ 0 w 17" name="T9"/>
                  <a:gd fmla="*/ 0 h 12" name="T10"/>
                  <a:gd fmla="*/ 17 w 17" name="T11"/>
                  <a:gd fmla="*/ 12 h 12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2" w="17">
                    <a:moveTo>
                      <a:pt x="17" y="5"/>
                    </a:moveTo>
                    <a:cubicBezTo>
                      <a:pt x="17" y="12"/>
                      <a:pt x="3" y="10"/>
                      <a:pt x="0" y="7"/>
                    </a:cubicBezTo>
                    <a:cubicBezTo>
                      <a:pt x="0" y="0"/>
                      <a:pt x="14" y="2"/>
                      <a:pt x="17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90" name="Freeform 35"/>
              <p:cNvSpPr/>
              <p:nvPr/>
            </p:nvSpPr>
            <p:spPr bwMode="auto">
              <a:xfrm>
                <a:off x="2504" y="811"/>
                <a:ext cx="30" cy="48"/>
              </a:xfrm>
              <a:custGeom>
                <a:gdLst>
                  <a:gd fmla="*/ 20 w 15" name="T0"/>
                  <a:gd fmla="*/ 0 h 24" name="T1"/>
                  <a:gd fmla="*/ 40 w 15" name="T2"/>
                  <a:gd fmla="*/ 96 h 24" name="T3"/>
                  <a:gd fmla="*/ 20 w 15" name="T4"/>
                  <a:gd fmla="*/ 0 h 24" name="T5"/>
                  <a:gd fmla="*/ 0 60000 65536" name="T6"/>
                  <a:gd fmla="*/ 0 60000 65536" name="T7"/>
                  <a:gd fmla="*/ 0 60000 65536" name="T8"/>
                  <a:gd fmla="*/ 0 w 15" name="T9"/>
                  <a:gd fmla="*/ 0 h 24" name="T10"/>
                  <a:gd fmla="*/ 15 w 15" name="T11"/>
                  <a:gd fmla="*/ 24 h 24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24" w="15">
                    <a:moveTo>
                      <a:pt x="5" y="0"/>
                    </a:moveTo>
                    <a:cubicBezTo>
                      <a:pt x="15" y="0"/>
                      <a:pt x="7" y="17"/>
                      <a:pt x="10" y="24"/>
                    </a:cubicBezTo>
                    <a:cubicBezTo>
                      <a:pt x="3" y="23"/>
                      <a:pt x="0" y="5"/>
                      <a:pt x="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91" name="Freeform 36"/>
              <p:cNvSpPr/>
              <p:nvPr/>
            </p:nvSpPr>
            <p:spPr bwMode="auto">
              <a:xfrm>
                <a:off x="6674" y="811"/>
                <a:ext cx="58" cy="40"/>
              </a:xfrm>
              <a:custGeom>
                <a:gdLst>
                  <a:gd fmla="*/ 116 w 29" name="T0"/>
                  <a:gd fmla="*/ 24 h 20" name="T1"/>
                  <a:gd fmla="*/ 116 w 29" name="T2"/>
                  <a:gd fmla="*/ 60 h 20" name="T3"/>
                  <a:gd fmla="*/ 0 w 29" name="T4"/>
                  <a:gd fmla="*/ 68 h 20" name="T5"/>
                  <a:gd fmla="*/ 116 w 29" name="T6"/>
                  <a:gd fmla="*/ 24 h 20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29" name="T12"/>
                  <a:gd fmla="*/ 0 h 20" name="T13"/>
                  <a:gd fmla="*/ 29 w 29" name="T14"/>
                  <a:gd fmla="*/ 20 h 20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0" w="28">
                    <a:moveTo>
                      <a:pt x="29" y="6"/>
                    </a:moveTo>
                    <a:cubicBezTo>
                      <a:pt x="29" y="9"/>
                      <a:pt x="29" y="12"/>
                      <a:pt x="29" y="15"/>
                    </a:cubicBezTo>
                    <a:cubicBezTo>
                      <a:pt x="23" y="20"/>
                      <a:pt x="9" y="16"/>
                      <a:pt x="0" y="17"/>
                    </a:cubicBezTo>
                    <a:cubicBezTo>
                      <a:pt x="0" y="6"/>
                      <a:pt x="17" y="0"/>
                      <a:pt x="29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92" name="Freeform 37"/>
              <p:cNvSpPr/>
              <p:nvPr/>
            </p:nvSpPr>
            <p:spPr bwMode="auto">
              <a:xfrm>
                <a:off x="2168" y="833"/>
                <a:ext cx="92" cy="76"/>
              </a:xfrm>
              <a:custGeom>
                <a:gdLst>
                  <a:gd fmla="*/ 184 w 46" name="T0"/>
                  <a:gd fmla="*/ 104 h 38" name="T1"/>
                  <a:gd fmla="*/ 68 w 46" name="T2"/>
                  <a:gd fmla="*/ 8 h 38" name="T3"/>
                  <a:gd fmla="*/ 88 w 46" name="T4"/>
                  <a:gd fmla="*/ 72 h 38" name="T5"/>
                  <a:gd fmla="*/ 184 w 46" name="T6"/>
                  <a:gd fmla="*/ 104 h 38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46" name="T12"/>
                  <a:gd fmla="*/ 0 h 38" name="T13"/>
                  <a:gd fmla="*/ 46 w 46" name="T14"/>
                  <a:gd fmla="*/ 38 h 38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38" w="46">
                    <a:moveTo>
                      <a:pt x="46" y="26"/>
                    </a:moveTo>
                    <a:cubicBezTo>
                      <a:pt x="28" y="38"/>
                      <a:pt x="0" y="18"/>
                      <a:pt x="17" y="2"/>
                    </a:cubicBezTo>
                    <a:cubicBezTo>
                      <a:pt x="26" y="0"/>
                      <a:pt x="20" y="12"/>
                      <a:pt x="22" y="18"/>
                    </a:cubicBezTo>
                    <a:cubicBezTo>
                      <a:pt x="29" y="21"/>
                      <a:pt x="42" y="19"/>
                      <a:pt x="46" y="2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93" name="Freeform 38"/>
              <p:cNvSpPr/>
              <p:nvPr/>
            </p:nvSpPr>
            <p:spPr bwMode="auto">
              <a:xfrm>
                <a:off x="7002" y="903"/>
                <a:ext cx="28" cy="28"/>
              </a:xfrm>
              <a:custGeom>
                <a:gdLst>
                  <a:gd fmla="*/ 12 w 14" name="T0"/>
                  <a:gd fmla="*/ 0 h 14" name="T1"/>
                  <a:gd fmla="*/ 56 w 14" name="T2"/>
                  <a:gd fmla="*/ 12 h 14" name="T3"/>
                  <a:gd fmla="*/ 56 w 14" name="T4"/>
                  <a:gd fmla="*/ 56 h 14" name="T5"/>
                  <a:gd fmla="*/ 4 w 14" name="T6"/>
                  <a:gd fmla="*/ 56 h 14" name="T7"/>
                  <a:gd fmla="*/ 12 w 14" name="T8"/>
                  <a:gd fmla="*/ 0 h 14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4" name="T15"/>
                  <a:gd fmla="*/ 0 h 14" name="T16"/>
                  <a:gd fmla="*/ 14 w 14" name="T17"/>
                  <a:gd fmla="*/ 14 h 14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4" w="14">
                    <a:moveTo>
                      <a:pt x="3" y="0"/>
                    </a:moveTo>
                    <a:cubicBezTo>
                      <a:pt x="8" y="0"/>
                      <a:pt x="12" y="1"/>
                      <a:pt x="14" y="3"/>
                    </a:cubicBezTo>
                    <a:cubicBezTo>
                      <a:pt x="14" y="6"/>
                      <a:pt x="14" y="10"/>
                      <a:pt x="14" y="14"/>
                    </a:cubicBezTo>
                    <a:cubicBezTo>
                      <a:pt x="10" y="14"/>
                      <a:pt x="5" y="14"/>
                      <a:pt x="1" y="14"/>
                    </a:cubicBezTo>
                    <a:cubicBezTo>
                      <a:pt x="0" y="8"/>
                      <a:pt x="0" y="3"/>
                      <a:pt x="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94" name="Freeform 39"/>
              <p:cNvSpPr/>
              <p:nvPr/>
            </p:nvSpPr>
            <p:spPr bwMode="auto">
              <a:xfrm>
                <a:off x="2148" y="925"/>
                <a:ext cx="14" cy="10"/>
              </a:xfrm>
              <a:custGeom>
                <a:gdLst>
                  <a:gd fmla="*/ 28 w 7" name="T0"/>
                  <a:gd fmla="*/ 0 h 5" name="T1"/>
                  <a:gd fmla="*/ 0 w 7" name="T2"/>
                  <a:gd fmla="*/ 20 h 5" name="T3"/>
                  <a:gd fmla="*/ 28 w 7" name="T4"/>
                  <a:gd fmla="*/ 0 h 5" name="T5"/>
                  <a:gd fmla="*/ 0 60000 65536" name="T6"/>
                  <a:gd fmla="*/ 0 60000 65536" name="T7"/>
                  <a:gd fmla="*/ 0 60000 65536" name="T8"/>
                  <a:gd fmla="*/ 0 w 7" name="T9"/>
                  <a:gd fmla="*/ 0 h 5" name="T10"/>
                  <a:gd fmla="*/ 7 w 7" name="T11"/>
                  <a:gd fmla="*/ 5 h 5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5" w="7">
                    <a:moveTo>
                      <a:pt x="7" y="0"/>
                    </a:moveTo>
                    <a:cubicBezTo>
                      <a:pt x="6" y="3"/>
                      <a:pt x="4" y="5"/>
                      <a:pt x="0" y="5"/>
                    </a:cubicBezTo>
                    <a:cubicBezTo>
                      <a:pt x="1" y="2"/>
                      <a:pt x="3" y="0"/>
                      <a:pt x="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95" name="Freeform 40"/>
              <p:cNvSpPr/>
              <p:nvPr/>
            </p:nvSpPr>
            <p:spPr bwMode="auto">
              <a:xfrm>
                <a:off x="1690" y="941"/>
                <a:ext cx="36" cy="8"/>
              </a:xfrm>
              <a:custGeom>
                <a:gdLst>
                  <a:gd fmla="*/ 0 w 18" name="T0"/>
                  <a:gd fmla="*/ 16 h 4" name="T1"/>
                  <a:gd fmla="*/ 72 w 18" name="T2"/>
                  <a:gd fmla="*/ 16 h 4" name="T3"/>
                  <a:gd fmla="*/ 0 w 18" name="T4"/>
                  <a:gd fmla="*/ 16 h 4" name="T5"/>
                  <a:gd fmla="*/ 0 60000 65536" name="T6"/>
                  <a:gd fmla="*/ 0 60000 65536" name="T7"/>
                  <a:gd fmla="*/ 0 60000 65536" name="T8"/>
                  <a:gd fmla="*/ 0 w 18" name="T9"/>
                  <a:gd fmla="*/ 0 h 4" name="T10"/>
                  <a:gd fmla="*/ 18 w 18" name="T11"/>
                  <a:gd fmla="*/ 4 h 4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4" w="18">
                    <a:moveTo>
                      <a:pt x="0" y="4"/>
                    </a:moveTo>
                    <a:cubicBezTo>
                      <a:pt x="1" y="0"/>
                      <a:pt x="17" y="0"/>
                      <a:pt x="18" y="4"/>
                    </a:cubicBezTo>
                    <a:cubicBezTo>
                      <a:pt x="12" y="4"/>
                      <a:pt x="6" y="4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96" name="Freeform 41"/>
              <p:cNvSpPr/>
              <p:nvPr/>
            </p:nvSpPr>
            <p:spPr bwMode="auto">
              <a:xfrm>
                <a:off x="4318" y="959"/>
                <a:ext cx="14" cy="36"/>
              </a:xfrm>
              <a:custGeom>
                <a:gdLst>
                  <a:gd fmla="*/ 0 w 7" name="T0"/>
                  <a:gd fmla="*/ 16 h 18" name="T1"/>
                  <a:gd fmla="*/ 0 w 7" name="T2"/>
                  <a:gd fmla="*/ 60 h 18" name="T3"/>
                  <a:gd fmla="*/ 0 w 7" name="T4"/>
                  <a:gd fmla="*/ 16 h 18" name="T5"/>
                  <a:gd fmla="*/ 0 60000 65536" name="T6"/>
                  <a:gd fmla="*/ 0 60000 65536" name="T7"/>
                  <a:gd fmla="*/ 0 60000 65536" name="T8"/>
                  <a:gd fmla="*/ 0 w 7" name="T9"/>
                  <a:gd fmla="*/ 0 h 18" name="T10"/>
                  <a:gd fmla="*/ 7 w 7" name="T11"/>
                  <a:gd fmla="*/ 18 h 18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8" w="7">
                    <a:moveTo>
                      <a:pt x="0" y="4"/>
                    </a:moveTo>
                    <a:cubicBezTo>
                      <a:pt x="7" y="0"/>
                      <a:pt x="7" y="18"/>
                      <a:pt x="0" y="15"/>
                    </a:cubicBezTo>
                    <a:cubicBezTo>
                      <a:pt x="0" y="11"/>
                      <a:pt x="0" y="7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97" name="Freeform 42"/>
              <p:cNvSpPr/>
              <p:nvPr/>
            </p:nvSpPr>
            <p:spPr bwMode="auto">
              <a:xfrm>
                <a:off x="6790" y="951"/>
                <a:ext cx="94" cy="65"/>
              </a:xfrm>
              <a:custGeom>
                <a:gdLst>
                  <a:gd fmla="*/ 188 w 47" name="T0"/>
                  <a:gd fmla="*/ 132 h 32" name="T1"/>
                  <a:gd fmla="*/ 8 w 47" name="T2"/>
                  <a:gd fmla="*/ 132 h 32" name="T3"/>
                  <a:gd fmla="*/ 188 w 47" name="T4"/>
                  <a:gd fmla="*/ 132 h 32" name="T5"/>
                  <a:gd fmla="*/ 0 60000 65536" name="T6"/>
                  <a:gd fmla="*/ 0 60000 65536" name="T7"/>
                  <a:gd fmla="*/ 0 60000 65536" name="T8"/>
                  <a:gd fmla="*/ 0 w 47" name="T9"/>
                  <a:gd fmla="*/ 0 h 32" name="T10"/>
                  <a:gd fmla="*/ 47 w 47" name="T11"/>
                  <a:gd fmla="*/ 32 h 32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32" w="47">
                    <a:moveTo>
                      <a:pt x="47" y="32"/>
                    </a:moveTo>
                    <a:cubicBezTo>
                      <a:pt x="32" y="32"/>
                      <a:pt x="17" y="32"/>
                      <a:pt x="2" y="32"/>
                    </a:cubicBezTo>
                    <a:cubicBezTo>
                      <a:pt x="0" y="0"/>
                      <a:pt x="45" y="12"/>
                      <a:pt x="47" y="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98" name="Freeform 43"/>
              <p:cNvSpPr/>
              <p:nvPr/>
            </p:nvSpPr>
            <p:spPr bwMode="auto">
              <a:xfrm>
                <a:off x="1618" y="979"/>
                <a:ext cx="18" cy="4"/>
              </a:xfrm>
              <a:custGeom>
                <a:gdLst>
                  <a:gd fmla="*/ 0 w 9" name="T0"/>
                  <a:gd fmla="*/ 8 h 2" name="T1"/>
                  <a:gd fmla="*/ 0 w 9" name="T2"/>
                  <a:gd fmla="*/ 0 h 2" name="T3"/>
                  <a:gd fmla="*/ 36 w 9" name="T4"/>
                  <a:gd fmla="*/ 0 h 2" name="T5"/>
                  <a:gd fmla="*/ 36 w 9" name="T6"/>
                  <a:gd fmla="*/ 8 h 2" name="T7"/>
                  <a:gd fmla="*/ 28 w 9" name="T8"/>
                  <a:gd fmla="*/ 8 h 2" name="T9"/>
                  <a:gd fmla="*/ 0 w 9" name="T10"/>
                  <a:gd fmla="*/ 8 h 2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9" name="T18"/>
                  <a:gd fmla="*/ 0 h 2" name="T19"/>
                  <a:gd fmla="*/ 9 w 9" name="T20"/>
                  <a:gd fmla="*/ 2 h 2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2" w="9">
                    <a:moveTo>
                      <a:pt x="0" y="2"/>
                    </a:moveTo>
                    <a:cubicBezTo>
                      <a:pt x="0" y="2"/>
                      <a:pt x="0" y="1"/>
                      <a:pt x="0" y="0"/>
                    </a:cubicBezTo>
                    <a:cubicBezTo>
                      <a:pt x="3" y="0"/>
                      <a:pt x="6" y="0"/>
                      <a:pt x="9" y="0"/>
                    </a:cubicBezTo>
                    <a:cubicBezTo>
                      <a:pt x="9" y="1"/>
                      <a:pt x="9" y="2"/>
                      <a:pt x="9" y="2"/>
                    </a:cubicBezTo>
                    <a:cubicBezTo>
                      <a:pt x="8" y="2"/>
                      <a:pt x="8" y="2"/>
                      <a:pt x="7" y="2"/>
                    </a:cubicBezTo>
                    <a:cubicBezTo>
                      <a:pt x="5" y="2"/>
                      <a:pt x="2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99" name="Freeform 44"/>
              <p:cNvSpPr/>
              <p:nvPr/>
            </p:nvSpPr>
            <p:spPr bwMode="auto">
              <a:xfrm>
                <a:off x="1636" y="979"/>
                <a:ext cx="18" cy="4"/>
              </a:xfrm>
              <a:custGeom>
                <a:gdLst>
                  <a:gd fmla="*/ 0 w 9" name="T0"/>
                  <a:gd fmla="*/ 8 h 2" name="T1"/>
                  <a:gd fmla="*/ 0 w 9" name="T2"/>
                  <a:gd fmla="*/ 0 h 2" name="T3"/>
                  <a:gd fmla="*/ 36 w 9" name="T4"/>
                  <a:gd fmla="*/ 0 h 2" name="T5"/>
                  <a:gd fmla="*/ 36 w 9" name="T6"/>
                  <a:gd fmla="*/ 8 h 2" name="T7"/>
                  <a:gd fmla="*/ 0 w 9" name="T8"/>
                  <a:gd fmla="*/ 8 h 2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9" name="T15"/>
                  <a:gd fmla="*/ 0 h 2" name="T16"/>
                  <a:gd fmla="*/ 9 w 9" name="T17"/>
                  <a:gd fmla="*/ 2 h 2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" w="9">
                    <a:moveTo>
                      <a:pt x="0" y="2"/>
                    </a:moveTo>
                    <a:cubicBezTo>
                      <a:pt x="0" y="2"/>
                      <a:pt x="0" y="1"/>
                      <a:pt x="0" y="0"/>
                    </a:cubicBezTo>
                    <a:cubicBezTo>
                      <a:pt x="3" y="0"/>
                      <a:pt x="6" y="0"/>
                      <a:pt x="9" y="0"/>
                    </a:cubicBezTo>
                    <a:cubicBezTo>
                      <a:pt x="9" y="1"/>
                      <a:pt x="9" y="2"/>
                      <a:pt x="9" y="2"/>
                    </a:cubicBezTo>
                    <a:cubicBezTo>
                      <a:pt x="6" y="2"/>
                      <a:pt x="3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00" name="Freeform 45"/>
              <p:cNvSpPr/>
              <p:nvPr/>
            </p:nvSpPr>
            <p:spPr bwMode="auto">
              <a:xfrm>
                <a:off x="1458" y="983"/>
                <a:ext cx="174" cy="265"/>
              </a:xfrm>
              <a:custGeom>
                <a:gdLst>
                  <a:gd fmla="*/ 176 w 87" name="T0"/>
                  <a:gd fmla="*/ 145 h 132" name="T1"/>
                  <a:gd fmla="*/ 320 w 87" name="T2"/>
                  <a:gd fmla="*/ 0 h 132" name="T3"/>
                  <a:gd fmla="*/ 348 w 87" name="T4"/>
                  <a:gd fmla="*/ 0 h 132" name="T5"/>
                  <a:gd fmla="*/ 260 w 87" name="T6"/>
                  <a:gd fmla="*/ 100 h 132" name="T7"/>
                  <a:gd fmla="*/ 248 w 87" name="T8"/>
                  <a:gd fmla="*/ 233 h 132" name="T9"/>
                  <a:gd fmla="*/ 188 w 87" name="T10"/>
                  <a:gd fmla="*/ 245 h 132" name="T11"/>
                  <a:gd fmla="*/ 188 w 87" name="T12"/>
                  <a:gd fmla="*/ 488 h 132" name="T13"/>
                  <a:gd fmla="*/ 168 w 87" name="T14"/>
                  <a:gd fmla="*/ 504 h 132" name="T15"/>
                  <a:gd fmla="*/ 124 w 87" name="T16"/>
                  <a:gd fmla="*/ 504 h 132" name="T17"/>
                  <a:gd fmla="*/ 96 w 87" name="T18"/>
                  <a:gd fmla="*/ 532 h 132" name="T19"/>
                  <a:gd fmla="*/ 0 w 87" name="T20"/>
                  <a:gd fmla="*/ 532 h 132" name="T21"/>
                  <a:gd fmla="*/ 0 w 87" name="T22"/>
                  <a:gd fmla="*/ 371 h 132" name="T23"/>
                  <a:gd fmla="*/ 160 w 87" name="T24"/>
                  <a:gd fmla="*/ 209 h 132" name="T25"/>
                  <a:gd fmla="*/ 176 w 87" name="T26"/>
                  <a:gd fmla="*/ 145 h 132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w 87" name="T42"/>
                  <a:gd fmla="*/ 0 h 132" name="T43"/>
                  <a:gd fmla="*/ 87 w 87" name="T44"/>
                  <a:gd fmla="*/ 132 h 132" name="T45"/>
                </a:gdLst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b="T45" l="T42" r="T44" t="T43"/>
                <a:pathLst>
                  <a:path h="132" w="87">
                    <a:moveTo>
                      <a:pt x="44" y="36"/>
                    </a:moveTo>
                    <a:cubicBezTo>
                      <a:pt x="55" y="23"/>
                      <a:pt x="67" y="11"/>
                      <a:pt x="80" y="0"/>
                    </a:cubicBezTo>
                    <a:cubicBezTo>
                      <a:pt x="82" y="0"/>
                      <a:pt x="85" y="0"/>
                      <a:pt x="87" y="0"/>
                    </a:cubicBezTo>
                    <a:cubicBezTo>
                      <a:pt x="81" y="10"/>
                      <a:pt x="71" y="15"/>
                      <a:pt x="65" y="25"/>
                    </a:cubicBezTo>
                    <a:cubicBezTo>
                      <a:pt x="59" y="32"/>
                      <a:pt x="64" y="48"/>
                      <a:pt x="62" y="58"/>
                    </a:cubicBezTo>
                    <a:cubicBezTo>
                      <a:pt x="56" y="58"/>
                      <a:pt x="50" y="58"/>
                      <a:pt x="47" y="61"/>
                    </a:cubicBezTo>
                    <a:cubicBezTo>
                      <a:pt x="47" y="81"/>
                      <a:pt x="47" y="101"/>
                      <a:pt x="47" y="121"/>
                    </a:cubicBezTo>
                    <a:cubicBezTo>
                      <a:pt x="44" y="121"/>
                      <a:pt x="45" y="125"/>
                      <a:pt x="42" y="125"/>
                    </a:cubicBezTo>
                    <a:cubicBezTo>
                      <a:pt x="42" y="119"/>
                      <a:pt x="31" y="119"/>
                      <a:pt x="31" y="125"/>
                    </a:cubicBezTo>
                    <a:cubicBezTo>
                      <a:pt x="30" y="129"/>
                      <a:pt x="28" y="131"/>
                      <a:pt x="24" y="132"/>
                    </a:cubicBezTo>
                    <a:cubicBezTo>
                      <a:pt x="16" y="132"/>
                      <a:pt x="8" y="132"/>
                      <a:pt x="0" y="132"/>
                    </a:cubicBezTo>
                    <a:cubicBezTo>
                      <a:pt x="0" y="119"/>
                      <a:pt x="0" y="105"/>
                      <a:pt x="0" y="92"/>
                    </a:cubicBezTo>
                    <a:cubicBezTo>
                      <a:pt x="12" y="78"/>
                      <a:pt x="26" y="64"/>
                      <a:pt x="40" y="52"/>
                    </a:cubicBezTo>
                    <a:cubicBezTo>
                      <a:pt x="46" y="51"/>
                      <a:pt x="44" y="42"/>
                      <a:pt x="44" y="3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01" name="Freeform 46"/>
              <p:cNvSpPr/>
              <p:nvPr/>
            </p:nvSpPr>
            <p:spPr bwMode="auto">
              <a:xfrm>
                <a:off x="5419" y="987"/>
                <a:ext cx="42" cy="23"/>
              </a:xfrm>
              <a:custGeom>
                <a:gdLst>
                  <a:gd fmla="*/ 80 w 21" name="T0"/>
                  <a:gd fmla="*/ 4 h 11" name="T1"/>
                  <a:gd fmla="*/ 0 w 21" name="T2"/>
                  <a:gd fmla="*/ 44 h 11" name="T3"/>
                  <a:gd fmla="*/ 80 w 21" name="T4"/>
                  <a:gd fmla="*/ 4 h 11" name="T5"/>
                  <a:gd fmla="*/ 0 60000 65536" name="T6"/>
                  <a:gd fmla="*/ 0 60000 65536" name="T7"/>
                  <a:gd fmla="*/ 0 60000 65536" name="T8"/>
                  <a:gd fmla="*/ 0 w 21" name="T9"/>
                  <a:gd fmla="*/ 0 h 11" name="T10"/>
                  <a:gd fmla="*/ 21 w 21" name="T11"/>
                  <a:gd fmla="*/ 11 h 11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1" w="21">
                    <a:moveTo>
                      <a:pt x="20" y="1"/>
                    </a:moveTo>
                    <a:cubicBezTo>
                      <a:pt x="21" y="11"/>
                      <a:pt x="10" y="10"/>
                      <a:pt x="0" y="10"/>
                    </a:cubicBezTo>
                    <a:cubicBezTo>
                      <a:pt x="0" y="0"/>
                      <a:pt x="10" y="0"/>
                      <a:pt x="2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02" name="Freeform 47"/>
              <p:cNvSpPr/>
              <p:nvPr/>
            </p:nvSpPr>
            <p:spPr bwMode="auto">
              <a:xfrm>
                <a:off x="5183" y="1016"/>
                <a:ext cx="14" cy="18"/>
              </a:xfrm>
              <a:custGeom>
                <a:gdLst>
                  <a:gd fmla="*/ 0 w 7" name="T0"/>
                  <a:gd fmla="*/ 0 h 9" name="T1"/>
                  <a:gd fmla="*/ 28 w 7" name="T2"/>
                  <a:gd fmla="*/ 0 h 9" name="T3"/>
                  <a:gd fmla="*/ 28 w 7" name="T4"/>
                  <a:gd fmla="*/ 36 h 9" name="T5"/>
                  <a:gd fmla="*/ 0 w 7" name="T6"/>
                  <a:gd fmla="*/ 0 h 9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7" name="T12"/>
                  <a:gd fmla="*/ 0 h 9" name="T13"/>
                  <a:gd fmla="*/ 7 w 7" name="T14"/>
                  <a:gd fmla="*/ 9 h 9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9" w="7">
                    <a:moveTo>
                      <a:pt x="0" y="0"/>
                    </a:moveTo>
                    <a:cubicBezTo>
                      <a:pt x="2" y="0"/>
                      <a:pt x="5" y="0"/>
                      <a:pt x="7" y="0"/>
                    </a:cubicBezTo>
                    <a:cubicBezTo>
                      <a:pt x="7" y="3"/>
                      <a:pt x="7" y="6"/>
                      <a:pt x="7" y="9"/>
                    </a:cubicBezTo>
                    <a:cubicBezTo>
                      <a:pt x="4" y="7"/>
                      <a:pt x="0" y="6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03" name="Freeform 48"/>
              <p:cNvSpPr/>
              <p:nvPr/>
            </p:nvSpPr>
            <p:spPr bwMode="auto">
              <a:xfrm>
                <a:off x="6798" y="1032"/>
                <a:ext cx="22" cy="20"/>
              </a:xfrm>
              <a:custGeom>
                <a:gdLst>
                  <a:gd fmla="*/ 44 w 11" name="T0"/>
                  <a:gd fmla="*/ 4 h 10" name="T1"/>
                  <a:gd fmla="*/ 0 w 11" name="T2"/>
                  <a:gd fmla="*/ 40 h 10" name="T3"/>
                  <a:gd fmla="*/ 44 w 11" name="T4"/>
                  <a:gd fmla="*/ 4 h 10" name="T5"/>
                  <a:gd fmla="*/ 0 60000 65536" name="T6"/>
                  <a:gd fmla="*/ 0 60000 65536" name="T7"/>
                  <a:gd fmla="*/ 0 60000 65536" name="T8"/>
                  <a:gd fmla="*/ 0 w 11" name="T9"/>
                  <a:gd fmla="*/ 0 h 10" name="T10"/>
                  <a:gd fmla="*/ 11 w 11" name="T11"/>
                  <a:gd fmla="*/ 10 h 10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0" w="11">
                    <a:moveTo>
                      <a:pt x="11" y="1"/>
                    </a:moveTo>
                    <a:cubicBezTo>
                      <a:pt x="11" y="7"/>
                      <a:pt x="7" y="10"/>
                      <a:pt x="0" y="10"/>
                    </a:cubicBezTo>
                    <a:cubicBezTo>
                      <a:pt x="1" y="4"/>
                      <a:pt x="4" y="0"/>
                      <a:pt x="1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04" name="Freeform 49"/>
              <p:cNvSpPr/>
              <p:nvPr/>
            </p:nvSpPr>
            <p:spPr bwMode="auto">
              <a:xfrm>
                <a:off x="5111" y="1038"/>
                <a:ext cx="14" cy="14"/>
              </a:xfrm>
              <a:custGeom>
                <a:gdLst>
                  <a:gd fmla="*/ 12 w 7" name="T0"/>
                  <a:gd fmla="*/ 0 h 7" name="T1"/>
                  <a:gd fmla="*/ 28 w 7" name="T2"/>
                  <a:gd fmla="*/ 0 h 7" name="T3"/>
                  <a:gd fmla="*/ 28 w 7" name="T4"/>
                  <a:gd fmla="*/ 28 h 7" name="T5"/>
                  <a:gd fmla="*/ 4 w 7" name="T6"/>
                  <a:gd fmla="*/ 28 h 7" name="T7"/>
                  <a:gd fmla="*/ 12 w 7" name="T8"/>
                  <a:gd fmla="*/ 0 h 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7" name="T15"/>
                  <a:gd fmla="*/ 0 h 7" name="T16"/>
                  <a:gd fmla="*/ 7 w 7" name="T17"/>
                  <a:gd fmla="*/ 7 h 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7" w="7">
                    <a:moveTo>
                      <a:pt x="3" y="0"/>
                    </a:moveTo>
                    <a:cubicBezTo>
                      <a:pt x="4" y="0"/>
                      <a:pt x="6" y="0"/>
                      <a:pt x="7" y="0"/>
                    </a:cubicBezTo>
                    <a:cubicBezTo>
                      <a:pt x="7" y="2"/>
                      <a:pt x="7" y="5"/>
                      <a:pt x="7" y="7"/>
                    </a:cubicBezTo>
                    <a:cubicBezTo>
                      <a:pt x="5" y="7"/>
                      <a:pt x="3" y="7"/>
                      <a:pt x="1" y="7"/>
                    </a:cubicBezTo>
                    <a:cubicBezTo>
                      <a:pt x="0" y="3"/>
                      <a:pt x="3" y="3"/>
                      <a:pt x="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05" name="Freeform 50"/>
              <p:cNvSpPr/>
              <p:nvPr/>
            </p:nvSpPr>
            <p:spPr bwMode="auto">
              <a:xfrm>
                <a:off x="5783" y="1088"/>
                <a:ext cx="18" cy="40"/>
              </a:xfrm>
              <a:custGeom>
                <a:gdLst>
                  <a:gd fmla="*/ 12 w 9" name="T0"/>
                  <a:gd fmla="*/ 0 h 20" name="T1"/>
                  <a:gd fmla="*/ 4 w 9" name="T2"/>
                  <a:gd fmla="*/ 72 h 20" name="T3"/>
                  <a:gd fmla="*/ 12 w 9" name="T4"/>
                  <a:gd fmla="*/ 0 h 20" name="T5"/>
                  <a:gd fmla="*/ 0 60000 65536" name="T6"/>
                  <a:gd fmla="*/ 0 60000 65536" name="T7"/>
                  <a:gd fmla="*/ 0 60000 65536" name="T8"/>
                  <a:gd fmla="*/ 0 w 9" name="T9"/>
                  <a:gd fmla="*/ 0 h 20" name="T10"/>
                  <a:gd fmla="*/ 9 w 9" name="T11"/>
                  <a:gd fmla="*/ 20 h 20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20" w="9">
                    <a:moveTo>
                      <a:pt x="3" y="0"/>
                    </a:moveTo>
                    <a:cubicBezTo>
                      <a:pt x="6" y="1"/>
                      <a:pt x="9" y="20"/>
                      <a:pt x="1" y="18"/>
                    </a:cubicBezTo>
                    <a:cubicBezTo>
                      <a:pt x="1" y="11"/>
                      <a:pt x="0" y="3"/>
                      <a:pt x="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06" name="Freeform 51"/>
              <p:cNvSpPr/>
              <p:nvPr/>
            </p:nvSpPr>
            <p:spPr bwMode="auto">
              <a:xfrm>
                <a:off x="5743" y="1136"/>
                <a:ext cx="20" cy="22"/>
              </a:xfrm>
              <a:custGeom>
                <a:gdLst>
                  <a:gd fmla="*/ 12 w 10" name="T0"/>
                  <a:gd fmla="*/ 0 h 11" name="T1"/>
                  <a:gd fmla="*/ 40 w 10" name="T2"/>
                  <a:gd fmla="*/ 0 h 11" name="T3"/>
                  <a:gd fmla="*/ 40 w 10" name="T4"/>
                  <a:gd fmla="*/ 44 h 11" name="T5"/>
                  <a:gd fmla="*/ 4 w 10" name="T6"/>
                  <a:gd fmla="*/ 44 h 11" name="T7"/>
                  <a:gd fmla="*/ 12 w 10" name="T8"/>
                  <a:gd fmla="*/ 0 h 11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0" name="T15"/>
                  <a:gd fmla="*/ 0 h 11" name="T16"/>
                  <a:gd fmla="*/ 10 w 10" name="T17"/>
                  <a:gd fmla="*/ 11 h 11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1" w="10">
                    <a:moveTo>
                      <a:pt x="3" y="0"/>
                    </a:moveTo>
                    <a:cubicBezTo>
                      <a:pt x="6" y="0"/>
                      <a:pt x="8" y="0"/>
                      <a:pt x="10" y="0"/>
                    </a:cubicBezTo>
                    <a:cubicBezTo>
                      <a:pt x="10" y="4"/>
                      <a:pt x="10" y="8"/>
                      <a:pt x="10" y="11"/>
                    </a:cubicBezTo>
                    <a:cubicBezTo>
                      <a:pt x="7" y="11"/>
                      <a:pt x="4" y="11"/>
                      <a:pt x="1" y="11"/>
                    </a:cubicBezTo>
                    <a:cubicBezTo>
                      <a:pt x="0" y="6"/>
                      <a:pt x="1" y="3"/>
                      <a:pt x="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07" name="Freeform 52"/>
              <p:cNvSpPr/>
              <p:nvPr/>
            </p:nvSpPr>
            <p:spPr bwMode="auto">
              <a:xfrm>
                <a:off x="5731" y="1180"/>
                <a:ext cx="24" cy="32"/>
              </a:xfrm>
              <a:custGeom>
                <a:gdLst>
                  <a:gd fmla="*/ 48 w 12" name="T0"/>
                  <a:gd fmla="*/ 4 h 16" name="T1"/>
                  <a:gd fmla="*/ 48 w 12" name="T2"/>
                  <a:gd fmla="*/ 64 h 16" name="T3"/>
                  <a:gd fmla="*/ 0 w 12" name="T4"/>
                  <a:gd fmla="*/ 12 h 16" name="T5"/>
                  <a:gd fmla="*/ 48 w 12" name="T6"/>
                  <a:gd fmla="*/ 4 h 16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2" name="T12"/>
                  <a:gd fmla="*/ 0 h 16" name="T13"/>
                  <a:gd fmla="*/ 12 w 12" name="T14"/>
                  <a:gd fmla="*/ 16 h 16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6" w="12">
                    <a:moveTo>
                      <a:pt x="12" y="1"/>
                    </a:moveTo>
                    <a:cubicBezTo>
                      <a:pt x="12" y="6"/>
                      <a:pt x="12" y="11"/>
                      <a:pt x="12" y="16"/>
                    </a:cubicBezTo>
                    <a:cubicBezTo>
                      <a:pt x="4" y="16"/>
                      <a:pt x="2" y="10"/>
                      <a:pt x="0" y="3"/>
                    </a:cubicBezTo>
                    <a:cubicBezTo>
                      <a:pt x="3" y="1"/>
                      <a:pt x="6" y="0"/>
                      <a:pt x="12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08" name="Freeform 53"/>
              <p:cNvSpPr/>
              <p:nvPr/>
            </p:nvSpPr>
            <p:spPr bwMode="auto">
              <a:xfrm>
                <a:off x="4028" y="1194"/>
                <a:ext cx="130" cy="188"/>
              </a:xfrm>
              <a:custGeom>
                <a:gdLst>
                  <a:gd fmla="*/ 196 w 65" name="T0"/>
                  <a:gd fmla="*/ 188 h 94" name="T1"/>
                  <a:gd fmla="*/ 260 w 65" name="T2"/>
                  <a:gd fmla="*/ 376 h 94" name="T3"/>
                  <a:gd fmla="*/ 144 w 65" name="T4"/>
                  <a:gd fmla="*/ 160 h 94" name="T5"/>
                  <a:gd fmla="*/ 0 w 65" name="T6"/>
                  <a:gd fmla="*/ 0 h 94" name="T7"/>
                  <a:gd fmla="*/ 196 w 65" name="T8"/>
                  <a:gd fmla="*/ 188 h 94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65" name="T15"/>
                  <a:gd fmla="*/ 0 h 94" name="T16"/>
                  <a:gd fmla="*/ 65 w 65" name="T17"/>
                  <a:gd fmla="*/ 94 h 94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94" w="65">
                    <a:moveTo>
                      <a:pt x="49" y="47"/>
                    </a:moveTo>
                    <a:cubicBezTo>
                      <a:pt x="33" y="68"/>
                      <a:pt x="58" y="81"/>
                      <a:pt x="65" y="94"/>
                    </a:cubicBezTo>
                    <a:cubicBezTo>
                      <a:pt x="50" y="90"/>
                      <a:pt x="30" y="72"/>
                      <a:pt x="36" y="40"/>
                    </a:cubicBezTo>
                    <a:cubicBezTo>
                      <a:pt x="24" y="27"/>
                      <a:pt x="6" y="19"/>
                      <a:pt x="0" y="0"/>
                    </a:cubicBezTo>
                    <a:cubicBezTo>
                      <a:pt x="18" y="15"/>
                      <a:pt x="31" y="33"/>
                      <a:pt x="49" y="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09" name="Freeform 54"/>
              <p:cNvSpPr/>
              <p:nvPr/>
            </p:nvSpPr>
            <p:spPr bwMode="auto">
              <a:xfrm>
                <a:off x="1778" y="1230"/>
                <a:ext cx="64" cy="44"/>
              </a:xfrm>
              <a:custGeom>
                <a:gdLst>
                  <a:gd fmla="*/ 0 w 32" name="T0"/>
                  <a:gd fmla="*/ 28 h 22" name="T1"/>
                  <a:gd fmla="*/ 28 w 32" name="T2"/>
                  <a:gd fmla="*/ 0 h 22" name="T3"/>
                  <a:gd fmla="*/ 128 w 32" name="T4"/>
                  <a:gd fmla="*/ 0 h 22" name="T5"/>
                  <a:gd fmla="*/ 128 w 32" name="T6"/>
                  <a:gd fmla="*/ 88 h 22" name="T7"/>
                  <a:gd fmla="*/ 36 w 32" name="T8"/>
                  <a:gd fmla="*/ 88 h 22" name="T9"/>
                  <a:gd fmla="*/ 28 w 32" name="T10"/>
                  <a:gd fmla="*/ 28 h 22" name="T11"/>
                  <a:gd fmla="*/ 0 w 32" name="T12"/>
                  <a:gd fmla="*/ 28 h 22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32" name="T21"/>
                  <a:gd fmla="*/ 0 h 22" name="T22"/>
                  <a:gd fmla="*/ 32 w 32" name="T23"/>
                  <a:gd fmla="*/ 22 h 22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22" w="32">
                    <a:moveTo>
                      <a:pt x="0" y="7"/>
                    </a:moveTo>
                    <a:cubicBezTo>
                      <a:pt x="2" y="4"/>
                      <a:pt x="4" y="1"/>
                      <a:pt x="7" y="0"/>
                    </a:cubicBezTo>
                    <a:cubicBezTo>
                      <a:pt x="15" y="0"/>
                      <a:pt x="23" y="0"/>
                      <a:pt x="32" y="0"/>
                    </a:cubicBezTo>
                    <a:cubicBezTo>
                      <a:pt x="32" y="8"/>
                      <a:pt x="32" y="15"/>
                      <a:pt x="32" y="22"/>
                    </a:cubicBezTo>
                    <a:cubicBezTo>
                      <a:pt x="24" y="22"/>
                      <a:pt x="17" y="22"/>
                      <a:pt x="9" y="22"/>
                    </a:cubicBezTo>
                    <a:cubicBezTo>
                      <a:pt x="9" y="16"/>
                      <a:pt x="10" y="10"/>
                      <a:pt x="7" y="7"/>
                    </a:cubicBezTo>
                    <a:cubicBezTo>
                      <a:pt x="5" y="7"/>
                      <a:pt x="3" y="7"/>
                      <a:pt x="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10" name="Freeform 55"/>
              <p:cNvSpPr/>
              <p:nvPr/>
            </p:nvSpPr>
            <p:spPr bwMode="auto">
              <a:xfrm>
                <a:off x="1245" y="1244"/>
                <a:ext cx="110" cy="215"/>
              </a:xfrm>
              <a:custGeom>
                <a:gdLst>
                  <a:gd fmla="*/ 164 w 55" name="T0"/>
                  <a:gd fmla="*/ 432 h 107" name="T1"/>
                  <a:gd fmla="*/ 68 w 55" name="T2"/>
                  <a:gd fmla="*/ 432 h 107" name="T3"/>
                  <a:gd fmla="*/ 24 w 55" name="T4"/>
                  <a:gd fmla="*/ 360 h 107" name="T5"/>
                  <a:gd fmla="*/ 24 w 55" name="T6"/>
                  <a:gd fmla="*/ 307 h 107" name="T7"/>
                  <a:gd fmla="*/ 84 w 55" name="T8"/>
                  <a:gd fmla="*/ 295 h 107" name="T9"/>
                  <a:gd fmla="*/ 84 w 55" name="T10"/>
                  <a:gd fmla="*/ 189 h 107" name="T11"/>
                  <a:gd fmla="*/ 12 w 55" name="T12"/>
                  <a:gd fmla="*/ 177 h 107" name="T13"/>
                  <a:gd fmla="*/ 24 w 55" name="T14"/>
                  <a:gd fmla="*/ 8 h 107" name="T15"/>
                  <a:gd fmla="*/ 92 w 55" name="T16"/>
                  <a:gd fmla="*/ 72 h 107" name="T17"/>
                  <a:gd fmla="*/ 112 w 55" name="T18"/>
                  <a:gd fmla="*/ 169 h 107" name="T19"/>
                  <a:gd fmla="*/ 164 w 55" name="T20"/>
                  <a:gd fmla="*/ 223 h 107" name="T21"/>
                  <a:gd fmla="*/ 164 w 55" name="T22"/>
                  <a:gd fmla="*/ 307 h 107" name="T23"/>
                  <a:gd fmla="*/ 220 w 55" name="T24"/>
                  <a:gd fmla="*/ 324 h 107" name="T25"/>
                  <a:gd fmla="*/ 220 w 55" name="T26"/>
                  <a:gd fmla="*/ 376 h 107" name="T27"/>
                  <a:gd fmla="*/ 164 w 55" name="T28"/>
                  <a:gd fmla="*/ 432 h 107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w 55" name="T45"/>
                  <a:gd fmla="*/ 0 h 107" name="T46"/>
                  <a:gd fmla="*/ 55 w 55" name="T47"/>
                  <a:gd fmla="*/ 107 h 107" name="T48"/>
                </a:gdLst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b="T48" l="T45" r="T47" t="T46"/>
                <a:pathLst>
                  <a:path h="107" w="55">
                    <a:moveTo>
                      <a:pt x="41" y="107"/>
                    </a:moveTo>
                    <a:cubicBezTo>
                      <a:pt x="33" y="107"/>
                      <a:pt x="25" y="107"/>
                      <a:pt x="17" y="107"/>
                    </a:cubicBezTo>
                    <a:cubicBezTo>
                      <a:pt x="22" y="99"/>
                      <a:pt x="20" y="84"/>
                      <a:pt x="6" y="89"/>
                    </a:cubicBezTo>
                    <a:cubicBezTo>
                      <a:pt x="6" y="84"/>
                      <a:pt x="6" y="80"/>
                      <a:pt x="6" y="76"/>
                    </a:cubicBezTo>
                    <a:cubicBezTo>
                      <a:pt x="11" y="76"/>
                      <a:pt x="18" y="76"/>
                      <a:pt x="21" y="73"/>
                    </a:cubicBezTo>
                    <a:cubicBezTo>
                      <a:pt x="21" y="64"/>
                      <a:pt x="21" y="55"/>
                      <a:pt x="21" y="47"/>
                    </a:cubicBezTo>
                    <a:cubicBezTo>
                      <a:pt x="18" y="43"/>
                      <a:pt x="10" y="45"/>
                      <a:pt x="3" y="44"/>
                    </a:cubicBezTo>
                    <a:cubicBezTo>
                      <a:pt x="5" y="31"/>
                      <a:pt x="0" y="12"/>
                      <a:pt x="6" y="2"/>
                    </a:cubicBezTo>
                    <a:cubicBezTo>
                      <a:pt x="19" y="0"/>
                      <a:pt x="6" y="24"/>
                      <a:pt x="23" y="18"/>
                    </a:cubicBezTo>
                    <a:cubicBezTo>
                      <a:pt x="25" y="26"/>
                      <a:pt x="20" y="41"/>
                      <a:pt x="28" y="42"/>
                    </a:cubicBezTo>
                    <a:cubicBezTo>
                      <a:pt x="33" y="46"/>
                      <a:pt x="38" y="50"/>
                      <a:pt x="41" y="55"/>
                    </a:cubicBezTo>
                    <a:cubicBezTo>
                      <a:pt x="41" y="62"/>
                      <a:pt x="41" y="69"/>
                      <a:pt x="41" y="76"/>
                    </a:cubicBezTo>
                    <a:cubicBezTo>
                      <a:pt x="41" y="81"/>
                      <a:pt x="49" y="80"/>
                      <a:pt x="55" y="80"/>
                    </a:cubicBezTo>
                    <a:cubicBezTo>
                      <a:pt x="55" y="84"/>
                      <a:pt x="55" y="89"/>
                      <a:pt x="55" y="93"/>
                    </a:cubicBezTo>
                    <a:cubicBezTo>
                      <a:pt x="51" y="99"/>
                      <a:pt x="47" y="103"/>
                      <a:pt x="41" y="10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11" name="Freeform 56"/>
              <p:cNvSpPr/>
              <p:nvPr/>
            </p:nvSpPr>
            <p:spPr bwMode="auto">
              <a:xfrm>
                <a:off x="5767" y="1262"/>
                <a:ext cx="48" cy="62"/>
              </a:xfrm>
              <a:custGeom>
                <a:gdLst>
                  <a:gd fmla="*/ 0 w 24" name="T0"/>
                  <a:gd fmla="*/ 0 h 31" name="T1"/>
                  <a:gd fmla="*/ 92 w 24" name="T2"/>
                  <a:gd fmla="*/ 124 h 31" name="T3"/>
                  <a:gd fmla="*/ 0 w 24" name="T4"/>
                  <a:gd fmla="*/ 0 h 31" name="T5"/>
                  <a:gd fmla="*/ 0 60000 65536" name="T6"/>
                  <a:gd fmla="*/ 0 60000 65536" name="T7"/>
                  <a:gd fmla="*/ 0 60000 65536" name="T8"/>
                  <a:gd fmla="*/ 0 w 24" name="T9"/>
                  <a:gd fmla="*/ 0 h 31" name="T10"/>
                  <a:gd fmla="*/ 24 w 24" name="T11"/>
                  <a:gd fmla="*/ 31 h 31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31" w="24">
                    <a:moveTo>
                      <a:pt x="0" y="0"/>
                    </a:moveTo>
                    <a:cubicBezTo>
                      <a:pt x="11" y="7"/>
                      <a:pt x="24" y="12"/>
                      <a:pt x="23" y="31"/>
                    </a:cubicBezTo>
                    <a:cubicBezTo>
                      <a:pt x="11" y="24"/>
                      <a:pt x="0" y="18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12" name="Freeform 57"/>
              <p:cNvSpPr/>
              <p:nvPr/>
            </p:nvSpPr>
            <p:spPr bwMode="auto">
              <a:xfrm>
                <a:off x="2220" y="1298"/>
                <a:ext cx="781" cy="375"/>
              </a:xfrm>
              <a:custGeom>
                <a:gdLst>
                  <a:gd fmla="*/ 895 w 390" name="T0"/>
                  <a:gd fmla="*/ 104 h 187" name="T1"/>
                  <a:gd fmla="*/ 1099 w 390" name="T2"/>
                  <a:gd fmla="*/ 44 h 187" name="T3"/>
                  <a:gd fmla="*/ 1260 w 390" name="T4"/>
                  <a:gd fmla="*/ 213 h 187" name="T5"/>
                  <a:gd fmla="*/ 1564 w 390" name="T6"/>
                  <a:gd fmla="*/ 313 h 187" name="T7"/>
                  <a:gd fmla="*/ 1424 w 390" name="T8"/>
                  <a:gd fmla="*/ 616 h 187" name="T9"/>
                  <a:gd fmla="*/ 1192 w 390" name="T10"/>
                  <a:gd fmla="*/ 616 h 187" name="T11"/>
                  <a:gd fmla="*/ 1135 w 390" name="T12"/>
                  <a:gd fmla="*/ 652 h 187" name="T13"/>
                  <a:gd fmla="*/ 1075 w 390" name="T14"/>
                  <a:gd fmla="*/ 652 h 187" name="T15"/>
                  <a:gd fmla="*/ 967 w 390" name="T16"/>
                  <a:gd fmla="*/ 752 h 187" name="T17"/>
                  <a:gd fmla="*/ 807 w 390" name="T18"/>
                  <a:gd fmla="*/ 600 h 187" name="T19"/>
                  <a:gd fmla="*/ 645 w 390" name="T20"/>
                  <a:gd fmla="*/ 600 h 187" name="T21"/>
                  <a:gd fmla="*/ 413 w 390" name="T22"/>
                  <a:gd fmla="*/ 527 h 187" name="T23"/>
                  <a:gd fmla="*/ 401 w 390" name="T24"/>
                  <a:gd fmla="*/ 660 h 187" name="T25"/>
                  <a:gd fmla="*/ 376 w 390" name="T26"/>
                  <a:gd fmla="*/ 660 h 187" name="T27"/>
                  <a:gd fmla="*/ 268 w 390" name="T28"/>
                  <a:gd fmla="*/ 680 h 187" name="T29"/>
                  <a:gd fmla="*/ 356 w 390" name="T30"/>
                  <a:gd fmla="*/ 483 h 187" name="T31"/>
                  <a:gd fmla="*/ 136 w 390" name="T32"/>
                  <a:gd fmla="*/ 543 h 187" name="T33"/>
                  <a:gd fmla="*/ 0 w 390" name="T34"/>
                  <a:gd fmla="*/ 411 h 187" name="T35"/>
                  <a:gd fmla="*/ 136 w 390" name="T36"/>
                  <a:gd fmla="*/ 265 h 187" name="T37"/>
                  <a:gd fmla="*/ 609 w 390" name="T38"/>
                  <a:gd fmla="*/ 293 h 187" name="T39"/>
                  <a:gd fmla="*/ 529 w 390" name="T40"/>
                  <a:gd fmla="*/ 124 h 187" name="T41"/>
                  <a:gd fmla="*/ 669 w 390" name="T42"/>
                  <a:gd fmla="*/ 104 h 187" name="T43"/>
                  <a:gd fmla="*/ 895 w 390" name="T44"/>
                  <a:gd fmla="*/ 104 h 187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  <a:gd fmla="*/ 0 60000 65536" name="T57"/>
                  <a:gd fmla="*/ 0 60000 65536" name="T58"/>
                  <a:gd fmla="*/ 0 60000 65536" name="T59"/>
                  <a:gd fmla="*/ 0 60000 65536" name="T60"/>
                  <a:gd fmla="*/ 0 60000 65536" name="T61"/>
                  <a:gd fmla="*/ 0 60000 65536" name="T62"/>
                  <a:gd fmla="*/ 0 60000 65536" name="T63"/>
                  <a:gd fmla="*/ 0 60000 65536" name="T64"/>
                  <a:gd fmla="*/ 0 60000 65536" name="T65"/>
                  <a:gd fmla="*/ 0 60000 65536" name="T66"/>
                  <a:gd fmla="*/ 0 60000 65536" name="T67"/>
                  <a:gd fmla="*/ 0 60000 65536" name="T68"/>
                  <a:gd fmla="*/ 0 w 390" name="T69"/>
                  <a:gd fmla="*/ 0 h 187" name="T70"/>
                  <a:gd fmla="*/ 390 w 390" name="T71"/>
                  <a:gd fmla="*/ 187 h 187" name="T72"/>
                </a:gdLst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b="T72" l="T69" r="T71" t="T70"/>
                <a:pathLst>
                  <a:path h="187" w="390">
                    <a:moveTo>
                      <a:pt x="223" y="26"/>
                    </a:moveTo>
                    <a:cubicBezTo>
                      <a:pt x="247" y="27"/>
                      <a:pt x="270" y="28"/>
                      <a:pt x="274" y="11"/>
                    </a:cubicBezTo>
                    <a:cubicBezTo>
                      <a:pt x="288" y="24"/>
                      <a:pt x="304" y="36"/>
                      <a:pt x="314" y="53"/>
                    </a:cubicBezTo>
                    <a:cubicBezTo>
                      <a:pt x="353" y="48"/>
                      <a:pt x="376" y="58"/>
                      <a:pt x="390" y="78"/>
                    </a:cubicBezTo>
                    <a:cubicBezTo>
                      <a:pt x="389" y="113"/>
                      <a:pt x="345" y="107"/>
                      <a:pt x="355" y="153"/>
                    </a:cubicBezTo>
                    <a:cubicBezTo>
                      <a:pt x="332" y="155"/>
                      <a:pt x="313" y="150"/>
                      <a:pt x="297" y="153"/>
                    </a:cubicBezTo>
                    <a:cubicBezTo>
                      <a:pt x="292" y="154"/>
                      <a:pt x="290" y="161"/>
                      <a:pt x="283" y="162"/>
                    </a:cubicBezTo>
                    <a:cubicBezTo>
                      <a:pt x="278" y="164"/>
                      <a:pt x="270" y="161"/>
                      <a:pt x="268" y="162"/>
                    </a:cubicBezTo>
                    <a:cubicBezTo>
                      <a:pt x="261" y="165"/>
                      <a:pt x="245" y="187"/>
                      <a:pt x="241" y="187"/>
                    </a:cubicBezTo>
                    <a:cubicBezTo>
                      <a:pt x="229" y="187"/>
                      <a:pt x="215" y="153"/>
                      <a:pt x="201" y="149"/>
                    </a:cubicBezTo>
                    <a:cubicBezTo>
                      <a:pt x="187" y="145"/>
                      <a:pt x="173" y="152"/>
                      <a:pt x="161" y="149"/>
                    </a:cubicBezTo>
                    <a:cubicBezTo>
                      <a:pt x="145" y="145"/>
                      <a:pt x="136" y="120"/>
                      <a:pt x="103" y="131"/>
                    </a:cubicBezTo>
                    <a:cubicBezTo>
                      <a:pt x="98" y="138"/>
                      <a:pt x="101" y="154"/>
                      <a:pt x="100" y="164"/>
                    </a:cubicBezTo>
                    <a:cubicBezTo>
                      <a:pt x="99" y="175"/>
                      <a:pt x="98" y="164"/>
                      <a:pt x="94" y="164"/>
                    </a:cubicBezTo>
                    <a:cubicBezTo>
                      <a:pt x="83" y="167"/>
                      <a:pt x="78" y="186"/>
                      <a:pt x="67" y="169"/>
                    </a:cubicBezTo>
                    <a:cubicBezTo>
                      <a:pt x="74" y="152"/>
                      <a:pt x="96" y="150"/>
                      <a:pt x="89" y="120"/>
                    </a:cubicBezTo>
                    <a:cubicBezTo>
                      <a:pt x="64" y="110"/>
                      <a:pt x="45" y="125"/>
                      <a:pt x="34" y="135"/>
                    </a:cubicBezTo>
                    <a:cubicBezTo>
                      <a:pt x="23" y="123"/>
                      <a:pt x="12" y="112"/>
                      <a:pt x="0" y="102"/>
                    </a:cubicBezTo>
                    <a:cubicBezTo>
                      <a:pt x="8" y="87"/>
                      <a:pt x="22" y="78"/>
                      <a:pt x="34" y="66"/>
                    </a:cubicBezTo>
                    <a:cubicBezTo>
                      <a:pt x="70" y="71"/>
                      <a:pt x="110" y="82"/>
                      <a:pt x="152" y="73"/>
                    </a:cubicBezTo>
                    <a:cubicBezTo>
                      <a:pt x="139" y="65"/>
                      <a:pt x="142" y="41"/>
                      <a:pt x="132" y="31"/>
                    </a:cubicBezTo>
                    <a:cubicBezTo>
                      <a:pt x="136" y="22"/>
                      <a:pt x="156" y="28"/>
                      <a:pt x="167" y="26"/>
                    </a:cubicBezTo>
                    <a:cubicBezTo>
                      <a:pt x="180" y="5"/>
                      <a:pt x="212" y="0"/>
                      <a:pt x="223" y="2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13" name="Freeform 58"/>
              <p:cNvSpPr/>
              <p:nvPr/>
            </p:nvSpPr>
            <p:spPr bwMode="auto">
              <a:xfrm>
                <a:off x="1792" y="1320"/>
                <a:ext cx="120" cy="99"/>
              </a:xfrm>
              <a:custGeom>
                <a:gdLst>
                  <a:gd fmla="*/ 240 w 60" name="T0"/>
                  <a:gd fmla="*/ 69 h 49" name="T1"/>
                  <a:gd fmla="*/ 240 w 60" name="T2"/>
                  <a:gd fmla="*/ 200 h 49" name="T3"/>
                  <a:gd fmla="*/ 0 w 60" name="T4"/>
                  <a:gd fmla="*/ 200 h 49" name="T5"/>
                  <a:gd fmla="*/ 0 w 60" name="T6"/>
                  <a:gd fmla="*/ 89 h 49" name="T7"/>
                  <a:gd fmla="*/ 88 w 60" name="T8"/>
                  <a:gd fmla="*/ 89 h 49" name="T9"/>
                  <a:gd fmla="*/ 100 w 60" name="T10"/>
                  <a:gd fmla="*/ 0 h 49" name="T11"/>
                  <a:gd fmla="*/ 168 w 60" name="T12"/>
                  <a:gd fmla="*/ 0 h 49" name="T13"/>
                  <a:gd fmla="*/ 240 w 60" name="T14"/>
                  <a:gd fmla="*/ 69 h 49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60" name="T24"/>
                  <a:gd fmla="*/ 0 h 49" name="T25"/>
                  <a:gd fmla="*/ 60 w 60" name="T26"/>
                  <a:gd fmla="*/ 49 h 49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49" w="60">
                    <a:moveTo>
                      <a:pt x="60" y="17"/>
                    </a:moveTo>
                    <a:cubicBezTo>
                      <a:pt x="60" y="28"/>
                      <a:pt x="60" y="38"/>
                      <a:pt x="60" y="49"/>
                    </a:cubicBezTo>
                    <a:cubicBezTo>
                      <a:pt x="40" y="49"/>
                      <a:pt x="20" y="49"/>
                      <a:pt x="0" y="49"/>
                    </a:cubicBezTo>
                    <a:cubicBezTo>
                      <a:pt x="0" y="40"/>
                      <a:pt x="0" y="31"/>
                      <a:pt x="0" y="22"/>
                    </a:cubicBezTo>
                    <a:cubicBezTo>
                      <a:pt x="8" y="22"/>
                      <a:pt x="15" y="22"/>
                      <a:pt x="22" y="22"/>
                    </a:cubicBezTo>
                    <a:cubicBezTo>
                      <a:pt x="26" y="18"/>
                      <a:pt x="24" y="7"/>
                      <a:pt x="25" y="0"/>
                    </a:cubicBezTo>
                    <a:cubicBezTo>
                      <a:pt x="31" y="0"/>
                      <a:pt x="36" y="0"/>
                      <a:pt x="42" y="0"/>
                    </a:cubicBezTo>
                    <a:cubicBezTo>
                      <a:pt x="49" y="5"/>
                      <a:pt x="55" y="11"/>
                      <a:pt x="60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14" name="Freeform 59"/>
              <p:cNvSpPr/>
              <p:nvPr/>
            </p:nvSpPr>
            <p:spPr bwMode="auto">
              <a:xfrm>
                <a:off x="1730" y="1326"/>
                <a:ext cx="30" cy="10"/>
              </a:xfrm>
              <a:custGeom>
                <a:gdLst>
                  <a:gd fmla="*/ 60 w 15" name="T0"/>
                  <a:gd fmla="*/ 4 h 5" name="T1"/>
                  <a:gd fmla="*/ 60 w 15" name="T2"/>
                  <a:gd fmla="*/ 12 h 5" name="T3"/>
                  <a:gd fmla="*/ 60 w 15" name="T4"/>
                  <a:gd fmla="*/ 4 h 5" name="T5"/>
                  <a:gd fmla="*/ 0 60000 65536" name="T6"/>
                  <a:gd fmla="*/ 0 60000 65536" name="T7"/>
                  <a:gd fmla="*/ 0 60000 65536" name="T8"/>
                  <a:gd fmla="*/ 0 w 15" name="T9"/>
                  <a:gd fmla="*/ 0 h 5" name="T10"/>
                  <a:gd fmla="*/ 15 w 15" name="T11"/>
                  <a:gd fmla="*/ 5 h 5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5" w="15">
                    <a:moveTo>
                      <a:pt x="15" y="1"/>
                    </a:moveTo>
                    <a:cubicBezTo>
                      <a:pt x="15" y="2"/>
                      <a:pt x="15" y="3"/>
                      <a:pt x="15" y="3"/>
                    </a:cubicBezTo>
                    <a:cubicBezTo>
                      <a:pt x="0" y="5"/>
                      <a:pt x="0" y="0"/>
                      <a:pt x="15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15" name="Freeform 60"/>
              <p:cNvSpPr/>
              <p:nvPr/>
            </p:nvSpPr>
            <p:spPr bwMode="auto">
              <a:xfrm>
                <a:off x="1766" y="1322"/>
                <a:ext cx="58" cy="30"/>
              </a:xfrm>
              <a:custGeom>
                <a:gdLst>
                  <a:gd fmla="*/ 116 w 29" name="T0"/>
                  <a:gd fmla="*/ 20 h 15" name="T1"/>
                  <a:gd fmla="*/ 116 w 29" name="T2"/>
                  <a:gd fmla="*/ 48 h 15" name="T3"/>
                  <a:gd fmla="*/ 0 w 29" name="T4"/>
                  <a:gd fmla="*/ 40 h 15" name="T5"/>
                  <a:gd fmla="*/ 116 w 29" name="T6"/>
                  <a:gd fmla="*/ 20 h 15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29" name="T12"/>
                  <a:gd fmla="*/ 0 h 15" name="T13"/>
                  <a:gd fmla="*/ 29 w 29" name="T14"/>
                  <a:gd fmla="*/ 15 h 15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5" w="28">
                    <a:moveTo>
                      <a:pt x="29" y="5"/>
                    </a:moveTo>
                    <a:cubicBezTo>
                      <a:pt x="29" y="8"/>
                      <a:pt x="29" y="10"/>
                      <a:pt x="29" y="12"/>
                    </a:cubicBezTo>
                    <a:cubicBezTo>
                      <a:pt x="20" y="11"/>
                      <a:pt x="5" y="15"/>
                      <a:pt x="0" y="10"/>
                    </a:cubicBezTo>
                    <a:cubicBezTo>
                      <a:pt x="1" y="0"/>
                      <a:pt x="20" y="8"/>
                      <a:pt x="29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16" name="Freeform 61"/>
              <p:cNvSpPr/>
              <p:nvPr/>
            </p:nvSpPr>
            <p:spPr bwMode="auto">
              <a:xfrm>
                <a:off x="5687" y="1318"/>
                <a:ext cx="1201" cy="784"/>
              </a:xfrm>
              <a:custGeom>
                <a:gdLst>
                  <a:gd fmla="*/ 332 w 600" name="T0"/>
                  <a:gd fmla="*/ 28 h 391" name="T1"/>
                  <a:gd fmla="*/ 829 w 600" name="T2"/>
                  <a:gd fmla="*/ 28 h 391" name="T3"/>
                  <a:gd fmla="*/ 1315 w 600" name="T4"/>
                  <a:gd fmla="*/ 28 h 391" name="T5"/>
                  <a:gd fmla="*/ 1563 w 600" name="T6"/>
                  <a:gd fmla="*/ 273 h 391" name="T7"/>
                  <a:gd fmla="*/ 1759 w 600" name="T8"/>
                  <a:gd fmla="*/ 620 h 391" name="T9"/>
                  <a:gd fmla="*/ 1896 w 600" name="T10"/>
                  <a:gd fmla="*/ 515 h 391" name="T11"/>
                  <a:gd fmla="*/ 2056 w 600" name="T12"/>
                  <a:gd fmla="*/ 459 h 391" name="T13"/>
                  <a:gd fmla="*/ 2268 w 600" name="T14"/>
                  <a:gd fmla="*/ 459 h 391" name="T15"/>
                  <a:gd fmla="*/ 2404 w 600" name="T16"/>
                  <a:gd fmla="*/ 407 h 391" name="T17"/>
                  <a:gd fmla="*/ 2404 w 600" name="T18"/>
                  <a:gd fmla="*/ 515 h 391" name="T19"/>
                  <a:gd fmla="*/ 2244 w 600" name="T20"/>
                  <a:gd fmla="*/ 656 h 391" name="T21"/>
                  <a:gd fmla="*/ 1940 w 600" name="T22"/>
                  <a:gd fmla="*/ 844 h 391" name="T23"/>
                  <a:gd fmla="*/ 1940 w 600" name="T24"/>
                  <a:gd fmla="*/ 748 h 391" name="T25"/>
                  <a:gd fmla="*/ 1860 w 600" name="T26"/>
                  <a:gd fmla="*/ 820 h 391" name="T27"/>
                  <a:gd fmla="*/ 1571 w 600" name="T28"/>
                  <a:gd fmla="*/ 1275 h 391" name="T29"/>
                  <a:gd fmla="*/ 1511 w 600" name="T30"/>
                  <a:gd fmla="*/ 1572 h 391" name="T31"/>
                  <a:gd fmla="*/ 1511 w 600" name="T32"/>
                  <a:gd fmla="*/ 1319 h 391" name="T33"/>
                  <a:gd fmla="*/ 1271 w 600" name="T34"/>
                  <a:gd fmla="*/ 1231 h 391" name="T35"/>
                  <a:gd fmla="*/ 1287 w 600" name="T36"/>
                  <a:gd fmla="*/ 1283 h 391" name="T37"/>
                  <a:gd fmla="*/ 1017 w 600" name="T38"/>
                  <a:gd fmla="*/ 1283 h 391" name="T39"/>
                  <a:gd fmla="*/ 849 w 600" name="T40"/>
                  <a:gd fmla="*/ 1456 h 391" name="T41"/>
                  <a:gd fmla="*/ 761 w 600" name="T42"/>
                  <a:gd fmla="*/ 1231 h 391" name="T43"/>
                  <a:gd fmla="*/ 625 w 600" name="T44"/>
                  <a:gd fmla="*/ 1267 h 391" name="T45"/>
                  <a:gd fmla="*/ 588 w 600" name="T46"/>
                  <a:gd fmla="*/ 1149 h 391" name="T47"/>
                  <a:gd fmla="*/ 368 w 600" name="T48"/>
                  <a:gd fmla="*/ 1113 h 391" name="T49"/>
                  <a:gd fmla="*/ 240 w 600" name="T50"/>
                  <a:gd fmla="*/ 1005 h 391" name="T51"/>
                  <a:gd fmla="*/ 20 w 600" name="T52"/>
                  <a:gd fmla="*/ 872 h 391" name="T53"/>
                  <a:gd fmla="*/ 20 w 600" name="T54"/>
                  <a:gd fmla="*/ 471 h 391" name="T55"/>
                  <a:gd fmla="*/ 116 w 600" name="T56"/>
                  <a:gd fmla="*/ 361 h 391" name="T57"/>
                  <a:gd fmla="*/ 116 w 600" name="T58"/>
                  <a:gd fmla="*/ 261 h 391" name="T59"/>
                  <a:gd fmla="*/ 224 w 600" name="T60"/>
                  <a:gd fmla="*/ 84 h 391" name="T61"/>
                  <a:gd fmla="*/ 252 w 600" name="T62"/>
                  <a:gd fmla="*/ 164 h 391" name="T63"/>
                  <a:gd fmla="*/ 332 w 600" name="T64"/>
                  <a:gd fmla="*/ 28 h 391" name="T65"/>
                  <a:gd fmla="*/ 0 60000 65536" name="T66"/>
                  <a:gd fmla="*/ 0 60000 65536" name="T67"/>
                  <a:gd fmla="*/ 0 60000 65536" name="T68"/>
                  <a:gd fmla="*/ 0 60000 65536" name="T69"/>
                  <a:gd fmla="*/ 0 60000 65536" name="T70"/>
                  <a:gd fmla="*/ 0 60000 65536" name="T71"/>
                  <a:gd fmla="*/ 0 60000 65536" name="T72"/>
                  <a:gd fmla="*/ 0 60000 65536" name="T73"/>
                  <a:gd fmla="*/ 0 60000 65536" name="T74"/>
                  <a:gd fmla="*/ 0 60000 65536" name="T75"/>
                  <a:gd fmla="*/ 0 60000 65536" name="T76"/>
                  <a:gd fmla="*/ 0 60000 65536" name="T77"/>
                  <a:gd fmla="*/ 0 60000 65536" name="T78"/>
                  <a:gd fmla="*/ 0 60000 65536" name="T79"/>
                  <a:gd fmla="*/ 0 60000 65536" name="T80"/>
                  <a:gd fmla="*/ 0 60000 65536" name="T81"/>
                  <a:gd fmla="*/ 0 60000 65536" name="T82"/>
                  <a:gd fmla="*/ 0 60000 65536" name="T83"/>
                  <a:gd fmla="*/ 0 60000 65536" name="T84"/>
                  <a:gd fmla="*/ 0 60000 65536" name="T85"/>
                  <a:gd fmla="*/ 0 60000 65536" name="T86"/>
                  <a:gd fmla="*/ 0 60000 65536" name="T87"/>
                  <a:gd fmla="*/ 0 60000 65536" name="T88"/>
                  <a:gd fmla="*/ 0 60000 65536" name="T89"/>
                  <a:gd fmla="*/ 0 60000 65536" name="T90"/>
                  <a:gd fmla="*/ 0 60000 65536" name="T91"/>
                  <a:gd fmla="*/ 0 60000 65536" name="T92"/>
                  <a:gd fmla="*/ 0 60000 65536" name="T93"/>
                  <a:gd fmla="*/ 0 60000 65536" name="T94"/>
                  <a:gd fmla="*/ 0 60000 65536" name="T95"/>
                  <a:gd fmla="*/ 0 60000 65536" name="T96"/>
                  <a:gd fmla="*/ 0 60000 65536" name="T97"/>
                  <a:gd fmla="*/ 0 60000 65536" name="T98"/>
                  <a:gd fmla="*/ 0 w 600" name="T99"/>
                  <a:gd fmla="*/ 0 h 391" name="T100"/>
                  <a:gd fmla="*/ 600 w 600" name="T101"/>
                  <a:gd fmla="*/ 391 h 391" name="T102"/>
                </a:gdLst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b="T102" l="T99" r="T101" t="T100"/>
                <a:pathLst>
                  <a:path h="391" w="600">
                    <a:moveTo>
                      <a:pt x="83" y="7"/>
                    </a:moveTo>
                    <a:cubicBezTo>
                      <a:pt x="113" y="7"/>
                      <a:pt x="163" y="7"/>
                      <a:pt x="207" y="7"/>
                    </a:cubicBezTo>
                    <a:cubicBezTo>
                      <a:pt x="251" y="7"/>
                      <a:pt x="299" y="0"/>
                      <a:pt x="328" y="7"/>
                    </a:cubicBezTo>
                    <a:cubicBezTo>
                      <a:pt x="357" y="15"/>
                      <a:pt x="367" y="55"/>
                      <a:pt x="390" y="68"/>
                    </a:cubicBezTo>
                    <a:cubicBezTo>
                      <a:pt x="445" y="58"/>
                      <a:pt x="441" y="107"/>
                      <a:pt x="439" y="154"/>
                    </a:cubicBezTo>
                    <a:cubicBezTo>
                      <a:pt x="456" y="151"/>
                      <a:pt x="460" y="135"/>
                      <a:pt x="473" y="128"/>
                    </a:cubicBezTo>
                    <a:cubicBezTo>
                      <a:pt x="494" y="131"/>
                      <a:pt x="505" y="124"/>
                      <a:pt x="513" y="114"/>
                    </a:cubicBezTo>
                    <a:cubicBezTo>
                      <a:pt x="531" y="114"/>
                      <a:pt x="549" y="114"/>
                      <a:pt x="566" y="114"/>
                    </a:cubicBezTo>
                    <a:cubicBezTo>
                      <a:pt x="576" y="108"/>
                      <a:pt x="580" y="97"/>
                      <a:pt x="600" y="101"/>
                    </a:cubicBezTo>
                    <a:cubicBezTo>
                      <a:pt x="600" y="110"/>
                      <a:pt x="600" y="119"/>
                      <a:pt x="600" y="128"/>
                    </a:cubicBezTo>
                    <a:cubicBezTo>
                      <a:pt x="571" y="124"/>
                      <a:pt x="555" y="134"/>
                      <a:pt x="560" y="163"/>
                    </a:cubicBezTo>
                    <a:cubicBezTo>
                      <a:pt x="513" y="158"/>
                      <a:pt x="513" y="199"/>
                      <a:pt x="484" y="210"/>
                    </a:cubicBezTo>
                    <a:cubicBezTo>
                      <a:pt x="484" y="202"/>
                      <a:pt x="484" y="194"/>
                      <a:pt x="484" y="186"/>
                    </a:cubicBezTo>
                    <a:cubicBezTo>
                      <a:pt x="475" y="190"/>
                      <a:pt x="472" y="199"/>
                      <a:pt x="464" y="204"/>
                    </a:cubicBezTo>
                    <a:cubicBezTo>
                      <a:pt x="475" y="270"/>
                      <a:pt x="416" y="282"/>
                      <a:pt x="392" y="317"/>
                    </a:cubicBezTo>
                    <a:cubicBezTo>
                      <a:pt x="387" y="342"/>
                      <a:pt x="405" y="389"/>
                      <a:pt x="377" y="391"/>
                    </a:cubicBezTo>
                    <a:cubicBezTo>
                      <a:pt x="377" y="370"/>
                      <a:pt x="377" y="349"/>
                      <a:pt x="377" y="328"/>
                    </a:cubicBezTo>
                    <a:cubicBezTo>
                      <a:pt x="368" y="310"/>
                      <a:pt x="348" y="302"/>
                      <a:pt x="317" y="306"/>
                    </a:cubicBezTo>
                    <a:cubicBezTo>
                      <a:pt x="309" y="311"/>
                      <a:pt x="323" y="313"/>
                      <a:pt x="321" y="319"/>
                    </a:cubicBezTo>
                    <a:cubicBezTo>
                      <a:pt x="299" y="319"/>
                      <a:pt x="277" y="319"/>
                      <a:pt x="254" y="319"/>
                    </a:cubicBezTo>
                    <a:cubicBezTo>
                      <a:pt x="239" y="332"/>
                      <a:pt x="225" y="347"/>
                      <a:pt x="212" y="362"/>
                    </a:cubicBezTo>
                    <a:cubicBezTo>
                      <a:pt x="192" y="356"/>
                      <a:pt x="186" y="335"/>
                      <a:pt x="190" y="306"/>
                    </a:cubicBezTo>
                    <a:cubicBezTo>
                      <a:pt x="172" y="303"/>
                      <a:pt x="165" y="310"/>
                      <a:pt x="156" y="315"/>
                    </a:cubicBezTo>
                    <a:cubicBezTo>
                      <a:pt x="149" y="309"/>
                      <a:pt x="145" y="301"/>
                      <a:pt x="147" y="286"/>
                    </a:cubicBezTo>
                    <a:cubicBezTo>
                      <a:pt x="138" y="258"/>
                      <a:pt x="112" y="281"/>
                      <a:pt x="92" y="277"/>
                    </a:cubicBezTo>
                    <a:cubicBezTo>
                      <a:pt x="75" y="274"/>
                      <a:pt x="75" y="257"/>
                      <a:pt x="60" y="250"/>
                    </a:cubicBezTo>
                    <a:cubicBezTo>
                      <a:pt x="42" y="253"/>
                      <a:pt x="12" y="240"/>
                      <a:pt x="5" y="217"/>
                    </a:cubicBezTo>
                    <a:cubicBezTo>
                      <a:pt x="0" y="204"/>
                      <a:pt x="0" y="132"/>
                      <a:pt x="5" y="117"/>
                    </a:cubicBezTo>
                    <a:cubicBezTo>
                      <a:pt x="8" y="103"/>
                      <a:pt x="25" y="96"/>
                      <a:pt x="29" y="90"/>
                    </a:cubicBezTo>
                    <a:cubicBezTo>
                      <a:pt x="29" y="82"/>
                      <a:pt x="29" y="73"/>
                      <a:pt x="29" y="65"/>
                    </a:cubicBezTo>
                    <a:cubicBezTo>
                      <a:pt x="38" y="51"/>
                      <a:pt x="52" y="43"/>
                      <a:pt x="56" y="21"/>
                    </a:cubicBezTo>
                    <a:cubicBezTo>
                      <a:pt x="68" y="18"/>
                      <a:pt x="61" y="34"/>
                      <a:pt x="63" y="41"/>
                    </a:cubicBezTo>
                    <a:cubicBezTo>
                      <a:pt x="75" y="35"/>
                      <a:pt x="86" y="28"/>
                      <a:pt x="83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17" name="Freeform 62"/>
              <p:cNvSpPr/>
              <p:nvPr/>
            </p:nvSpPr>
            <p:spPr bwMode="auto">
              <a:xfrm>
                <a:off x="1185" y="1344"/>
                <a:ext cx="42" cy="24"/>
              </a:xfrm>
              <a:custGeom>
                <a:gdLst>
                  <a:gd fmla="*/ 0 w 21" name="T0"/>
                  <a:gd fmla="*/ 12 h 12" name="T1"/>
                  <a:gd fmla="*/ 72 w 21" name="T2"/>
                  <a:gd fmla="*/ 12 h 12" name="T3"/>
                  <a:gd fmla="*/ 28 w 21" name="T4"/>
                  <a:gd fmla="*/ 40 h 12" name="T5"/>
                  <a:gd fmla="*/ 0 w 21" name="T6"/>
                  <a:gd fmla="*/ 12 h 12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21" name="T12"/>
                  <a:gd fmla="*/ 0 h 12" name="T13"/>
                  <a:gd fmla="*/ 21 w 21" name="T14"/>
                  <a:gd fmla="*/ 12 h 12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2" w="21">
                    <a:moveTo>
                      <a:pt x="0" y="3"/>
                    </a:moveTo>
                    <a:cubicBezTo>
                      <a:pt x="1" y="0"/>
                      <a:pt x="17" y="0"/>
                      <a:pt x="18" y="3"/>
                    </a:cubicBezTo>
                    <a:cubicBezTo>
                      <a:pt x="21" y="12"/>
                      <a:pt x="12" y="10"/>
                      <a:pt x="7" y="10"/>
                    </a:cubicBezTo>
                    <a:cubicBezTo>
                      <a:pt x="3" y="9"/>
                      <a:pt x="1" y="6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18" name="Freeform 63"/>
              <p:cNvSpPr/>
              <p:nvPr/>
            </p:nvSpPr>
            <p:spPr bwMode="auto">
              <a:xfrm>
                <a:off x="1494" y="1346"/>
                <a:ext cx="26" cy="18"/>
              </a:xfrm>
              <a:custGeom>
                <a:gdLst>
                  <a:gd fmla="*/ 52 w 13" name="T0"/>
                  <a:gd fmla="*/ 16 h 9" name="T1"/>
                  <a:gd fmla="*/ 16 w 13" name="T2"/>
                  <a:gd fmla="*/ 0 h 9" name="T3"/>
                  <a:gd fmla="*/ 52 w 13" name="T4"/>
                  <a:gd fmla="*/ 16 h 9" name="T5"/>
                  <a:gd fmla="*/ 0 60000 65536" name="T6"/>
                  <a:gd fmla="*/ 0 60000 65536" name="T7"/>
                  <a:gd fmla="*/ 0 60000 65536" name="T8"/>
                  <a:gd fmla="*/ 0 w 13" name="T9"/>
                  <a:gd fmla="*/ 0 h 9" name="T10"/>
                  <a:gd fmla="*/ 13 w 13" name="T11"/>
                  <a:gd fmla="*/ 9 h 9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9" w="13">
                    <a:moveTo>
                      <a:pt x="13" y="4"/>
                    </a:moveTo>
                    <a:cubicBezTo>
                      <a:pt x="12" y="9"/>
                      <a:pt x="0" y="7"/>
                      <a:pt x="4" y="0"/>
                    </a:cubicBezTo>
                    <a:cubicBezTo>
                      <a:pt x="7" y="1"/>
                      <a:pt x="10" y="3"/>
                      <a:pt x="13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19" name="Freeform 64"/>
              <p:cNvSpPr/>
              <p:nvPr/>
            </p:nvSpPr>
            <p:spPr bwMode="auto">
              <a:xfrm>
                <a:off x="1163" y="1362"/>
                <a:ext cx="58" cy="51"/>
              </a:xfrm>
              <a:custGeom>
                <a:gdLst>
                  <a:gd fmla="*/ 52 w 29" name="T0"/>
                  <a:gd fmla="*/ 33 h 25" name="T1"/>
                  <a:gd fmla="*/ 116 w 29" name="T2"/>
                  <a:gd fmla="*/ 41 h 25" name="T3"/>
                  <a:gd fmla="*/ 116 w 29" name="T4"/>
                  <a:gd fmla="*/ 104 h 25" name="T5"/>
                  <a:gd fmla="*/ 0 w 29" name="T6"/>
                  <a:gd fmla="*/ 104 h 25" name="T7"/>
                  <a:gd fmla="*/ 8 w 29" name="T8"/>
                  <a:gd fmla="*/ 4 h 25" name="T9"/>
                  <a:gd fmla="*/ 52 w 29" name="T10"/>
                  <a:gd fmla="*/ 33 h 25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29" name="T18"/>
                  <a:gd fmla="*/ 0 h 25" name="T19"/>
                  <a:gd fmla="*/ 29 w 29" name="T20"/>
                  <a:gd fmla="*/ 25 h 25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25" w="28">
                    <a:moveTo>
                      <a:pt x="13" y="8"/>
                    </a:moveTo>
                    <a:cubicBezTo>
                      <a:pt x="14" y="13"/>
                      <a:pt x="24" y="9"/>
                      <a:pt x="29" y="10"/>
                    </a:cubicBezTo>
                    <a:cubicBezTo>
                      <a:pt x="29" y="15"/>
                      <a:pt x="29" y="20"/>
                      <a:pt x="29" y="25"/>
                    </a:cubicBezTo>
                    <a:cubicBezTo>
                      <a:pt x="19" y="25"/>
                      <a:pt x="9" y="25"/>
                      <a:pt x="0" y="25"/>
                    </a:cubicBezTo>
                    <a:cubicBezTo>
                      <a:pt x="4" y="21"/>
                      <a:pt x="1" y="9"/>
                      <a:pt x="2" y="1"/>
                    </a:cubicBezTo>
                    <a:cubicBezTo>
                      <a:pt x="9" y="0"/>
                      <a:pt x="8" y="7"/>
                      <a:pt x="13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20" name="Freeform 65"/>
              <p:cNvSpPr/>
              <p:nvPr/>
            </p:nvSpPr>
            <p:spPr bwMode="auto">
              <a:xfrm>
                <a:off x="1614" y="1358"/>
                <a:ext cx="160" cy="149"/>
              </a:xfrm>
              <a:custGeom>
                <a:gdLst>
                  <a:gd fmla="*/ 232 w 80" name="T0"/>
                  <a:gd fmla="*/ 256 h 74" name="T1"/>
                  <a:gd fmla="*/ 0 w 80" name="T2"/>
                  <a:gd fmla="*/ 203 h 74" name="T3"/>
                  <a:gd fmla="*/ 0 w 80" name="T4"/>
                  <a:gd fmla="*/ 40 h 74" name="T5"/>
                  <a:gd fmla="*/ 320 w 80" name="T6"/>
                  <a:gd fmla="*/ 12 h 74" name="T7"/>
                  <a:gd fmla="*/ 320 w 80" name="T8"/>
                  <a:gd fmla="*/ 203 h 74" name="T9"/>
                  <a:gd fmla="*/ 232 w 80" name="T10"/>
                  <a:gd fmla="*/ 256 h 74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80" name="T18"/>
                  <a:gd fmla="*/ 0 h 74" name="T19"/>
                  <a:gd fmla="*/ 80 w 80" name="T20"/>
                  <a:gd fmla="*/ 74 h 74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74" w="80">
                    <a:moveTo>
                      <a:pt x="58" y="63"/>
                    </a:moveTo>
                    <a:cubicBezTo>
                      <a:pt x="38" y="59"/>
                      <a:pt x="26" y="48"/>
                      <a:pt x="0" y="50"/>
                    </a:cubicBezTo>
                    <a:cubicBezTo>
                      <a:pt x="0" y="36"/>
                      <a:pt x="0" y="23"/>
                      <a:pt x="0" y="10"/>
                    </a:cubicBezTo>
                    <a:cubicBezTo>
                      <a:pt x="34" y="15"/>
                      <a:pt x="48" y="0"/>
                      <a:pt x="80" y="3"/>
                    </a:cubicBezTo>
                    <a:cubicBezTo>
                      <a:pt x="80" y="19"/>
                      <a:pt x="80" y="34"/>
                      <a:pt x="80" y="50"/>
                    </a:cubicBezTo>
                    <a:cubicBezTo>
                      <a:pt x="74" y="54"/>
                      <a:pt x="65" y="74"/>
                      <a:pt x="58" y="6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21" name="Freeform 66"/>
              <p:cNvSpPr/>
              <p:nvPr/>
            </p:nvSpPr>
            <p:spPr bwMode="auto">
              <a:xfrm>
                <a:off x="1458" y="1378"/>
                <a:ext cx="138" cy="157"/>
              </a:xfrm>
              <a:custGeom>
                <a:gdLst>
                  <a:gd fmla="*/ 28 w 69" name="T0"/>
                  <a:gd fmla="*/ 117 h 78" name="T1"/>
                  <a:gd fmla="*/ 36 w 69" name="T2"/>
                  <a:gd fmla="*/ 44 h 78" name="T3"/>
                  <a:gd fmla="*/ 88 w 69" name="T4"/>
                  <a:gd fmla="*/ 0 h 78" name="T5"/>
                  <a:gd fmla="*/ 276 w 69" name="T6"/>
                  <a:gd fmla="*/ 0 h 78" name="T7"/>
                  <a:gd fmla="*/ 276 w 69" name="T8"/>
                  <a:gd fmla="*/ 163 h 78" name="T9"/>
                  <a:gd fmla="*/ 196 w 69" name="T10"/>
                  <a:gd fmla="*/ 171 h 78" name="T11"/>
                  <a:gd fmla="*/ 212 w 69" name="T12"/>
                  <a:gd fmla="*/ 199 h 78" name="T13"/>
                  <a:gd fmla="*/ 276 w 69" name="T14"/>
                  <a:gd fmla="*/ 260 h 78" name="T15"/>
                  <a:gd fmla="*/ 232 w 69" name="T16"/>
                  <a:gd fmla="*/ 316 h 78" name="T17"/>
                  <a:gd fmla="*/ 72 w 69" name="T18"/>
                  <a:gd fmla="*/ 316 h 78" name="T19"/>
                  <a:gd fmla="*/ 36 w 69" name="T20"/>
                  <a:gd fmla="*/ 235 h 78" name="T21"/>
                  <a:gd fmla="*/ 0 w 69" name="T22"/>
                  <a:gd fmla="*/ 207 h 78" name="T23"/>
                  <a:gd fmla="*/ 0 w 69" name="T24"/>
                  <a:gd fmla="*/ 199 h 78" name="T25"/>
                  <a:gd fmla="*/ 0 w 69" name="T26"/>
                  <a:gd fmla="*/ 153 h 78" name="T27"/>
                  <a:gd fmla="*/ 28 w 69" name="T28"/>
                  <a:gd fmla="*/ 117 h 78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w 69" name="T45"/>
                  <a:gd fmla="*/ 0 h 78" name="T46"/>
                  <a:gd fmla="*/ 69 w 69" name="T47"/>
                  <a:gd fmla="*/ 78 h 78" name="T48"/>
                </a:gdLst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b="T48" l="T45" r="T47" t="T46"/>
                <a:pathLst>
                  <a:path h="78" w="69">
                    <a:moveTo>
                      <a:pt x="7" y="29"/>
                    </a:moveTo>
                    <a:cubicBezTo>
                      <a:pt x="12" y="27"/>
                      <a:pt x="7" y="16"/>
                      <a:pt x="9" y="11"/>
                    </a:cubicBezTo>
                    <a:cubicBezTo>
                      <a:pt x="18" y="12"/>
                      <a:pt x="24" y="10"/>
                      <a:pt x="22" y="0"/>
                    </a:cubicBezTo>
                    <a:cubicBezTo>
                      <a:pt x="38" y="0"/>
                      <a:pt x="53" y="0"/>
                      <a:pt x="69" y="0"/>
                    </a:cubicBezTo>
                    <a:cubicBezTo>
                      <a:pt x="69" y="13"/>
                      <a:pt x="69" y="26"/>
                      <a:pt x="69" y="40"/>
                    </a:cubicBezTo>
                    <a:cubicBezTo>
                      <a:pt x="62" y="40"/>
                      <a:pt x="53" y="38"/>
                      <a:pt x="49" y="42"/>
                    </a:cubicBezTo>
                    <a:cubicBezTo>
                      <a:pt x="49" y="46"/>
                      <a:pt x="51" y="48"/>
                      <a:pt x="53" y="49"/>
                    </a:cubicBezTo>
                    <a:cubicBezTo>
                      <a:pt x="60" y="53"/>
                      <a:pt x="65" y="58"/>
                      <a:pt x="69" y="64"/>
                    </a:cubicBezTo>
                    <a:cubicBezTo>
                      <a:pt x="68" y="72"/>
                      <a:pt x="62" y="74"/>
                      <a:pt x="58" y="78"/>
                    </a:cubicBezTo>
                    <a:cubicBezTo>
                      <a:pt x="44" y="78"/>
                      <a:pt x="31" y="78"/>
                      <a:pt x="18" y="78"/>
                    </a:cubicBezTo>
                    <a:cubicBezTo>
                      <a:pt x="17" y="69"/>
                      <a:pt x="21" y="55"/>
                      <a:pt x="9" y="58"/>
                    </a:cubicBezTo>
                    <a:cubicBezTo>
                      <a:pt x="4" y="57"/>
                      <a:pt x="4" y="52"/>
                      <a:pt x="0" y="51"/>
                    </a:cubicBezTo>
                    <a:cubicBezTo>
                      <a:pt x="0" y="50"/>
                      <a:pt x="0" y="49"/>
                      <a:pt x="0" y="49"/>
                    </a:cubicBezTo>
                    <a:cubicBezTo>
                      <a:pt x="0" y="45"/>
                      <a:pt x="0" y="41"/>
                      <a:pt x="0" y="38"/>
                    </a:cubicBezTo>
                    <a:cubicBezTo>
                      <a:pt x="1" y="33"/>
                      <a:pt x="6" y="33"/>
                      <a:pt x="7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22" name="Freeform 67"/>
              <p:cNvSpPr/>
              <p:nvPr/>
            </p:nvSpPr>
            <p:spPr bwMode="auto">
              <a:xfrm>
                <a:off x="7089" y="1404"/>
                <a:ext cx="116" cy="143"/>
              </a:xfrm>
              <a:custGeom>
                <a:gdLst>
                  <a:gd fmla="*/ 144 w 58" name="T0"/>
                  <a:gd fmla="*/ 0 h 71" name="T1"/>
                  <a:gd fmla="*/ 232 w 58" name="T2"/>
                  <a:gd fmla="*/ 171 h 71" name="T3"/>
                  <a:gd fmla="*/ 232 w 58" name="T4"/>
                  <a:gd fmla="*/ 288 h 71" name="T5"/>
                  <a:gd fmla="*/ 116 w 58" name="T6"/>
                  <a:gd fmla="*/ 183 h 71" name="T7"/>
                  <a:gd fmla="*/ 0 w 58" name="T8"/>
                  <a:gd fmla="*/ 183 h 71" name="T9"/>
                  <a:gd fmla="*/ 144 w 58" name="T10"/>
                  <a:gd fmla="*/ 0 h 71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58" name="T18"/>
                  <a:gd fmla="*/ 0 h 71" name="T19"/>
                  <a:gd fmla="*/ 58 w 58" name="T20"/>
                  <a:gd fmla="*/ 71 h 71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71" w="57">
                    <a:moveTo>
                      <a:pt x="36" y="0"/>
                    </a:moveTo>
                    <a:cubicBezTo>
                      <a:pt x="41" y="16"/>
                      <a:pt x="44" y="35"/>
                      <a:pt x="58" y="42"/>
                    </a:cubicBezTo>
                    <a:cubicBezTo>
                      <a:pt x="58" y="52"/>
                      <a:pt x="58" y="62"/>
                      <a:pt x="58" y="71"/>
                    </a:cubicBezTo>
                    <a:cubicBezTo>
                      <a:pt x="45" y="66"/>
                      <a:pt x="38" y="54"/>
                      <a:pt x="29" y="45"/>
                    </a:cubicBezTo>
                    <a:cubicBezTo>
                      <a:pt x="19" y="45"/>
                      <a:pt x="10" y="45"/>
                      <a:pt x="0" y="45"/>
                    </a:cubicBezTo>
                    <a:cubicBezTo>
                      <a:pt x="4" y="22"/>
                      <a:pt x="26" y="17"/>
                      <a:pt x="3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23" name="Freeform 68"/>
              <p:cNvSpPr/>
              <p:nvPr/>
            </p:nvSpPr>
            <p:spPr bwMode="auto">
              <a:xfrm>
                <a:off x="6990" y="1431"/>
                <a:ext cx="50" cy="34"/>
              </a:xfrm>
              <a:custGeom>
                <a:gdLst>
                  <a:gd fmla="*/ 88 w 25" name="T0"/>
                  <a:gd fmla="*/ 20 h 17" name="T1"/>
                  <a:gd fmla="*/ 0 w 25" name="T2"/>
                  <a:gd fmla="*/ 48 h 17" name="T3"/>
                  <a:gd fmla="*/ 0 w 25" name="T4"/>
                  <a:gd fmla="*/ 20 h 17" name="T5"/>
                  <a:gd fmla="*/ 88 w 25" name="T6"/>
                  <a:gd fmla="*/ 20 h 17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25" name="T12"/>
                  <a:gd fmla="*/ 0 h 17" name="T13"/>
                  <a:gd fmla="*/ 25 w 25" name="T14"/>
                  <a:gd fmla="*/ 17 h 17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7" w="25">
                    <a:moveTo>
                      <a:pt x="22" y="5"/>
                    </a:moveTo>
                    <a:cubicBezTo>
                      <a:pt x="25" y="17"/>
                      <a:pt x="8" y="9"/>
                      <a:pt x="0" y="12"/>
                    </a:cubicBezTo>
                    <a:cubicBezTo>
                      <a:pt x="0" y="9"/>
                      <a:pt x="0" y="7"/>
                      <a:pt x="0" y="5"/>
                    </a:cubicBezTo>
                    <a:cubicBezTo>
                      <a:pt x="3" y="2"/>
                      <a:pt x="19" y="0"/>
                      <a:pt x="22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24" name="Freeform 69"/>
              <p:cNvSpPr/>
              <p:nvPr/>
            </p:nvSpPr>
            <p:spPr bwMode="auto">
              <a:xfrm>
                <a:off x="1454" y="1455"/>
                <a:ext cx="4" cy="22"/>
              </a:xfrm>
              <a:custGeom>
                <a:gdLst>
                  <a:gd fmla="*/ 0 w 2" name="T0"/>
                  <a:gd fmla="*/ 0 h 11" name="T1"/>
                  <a:gd fmla="*/ 8 w 2" name="T2"/>
                  <a:gd fmla="*/ 0 h 11" name="T3"/>
                  <a:gd fmla="*/ 8 w 2" name="T4"/>
                  <a:gd fmla="*/ 44 h 11" name="T5"/>
                  <a:gd fmla="*/ 0 w 2" name="T6"/>
                  <a:gd fmla="*/ 44 h 11" name="T7"/>
                  <a:gd fmla="*/ 0 w 2" name="T8"/>
                  <a:gd fmla="*/ 0 h 11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" name="T15"/>
                  <a:gd fmla="*/ 0 h 11" name="T16"/>
                  <a:gd fmla="*/ 2 w 2" name="T17"/>
                  <a:gd fmla="*/ 11 h 11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1" w="2">
                    <a:moveTo>
                      <a:pt x="0" y="0"/>
                    </a:moveTo>
                    <a:cubicBezTo>
                      <a:pt x="0" y="0"/>
                      <a:pt x="1" y="0"/>
                      <a:pt x="2" y="0"/>
                    </a:cubicBezTo>
                    <a:cubicBezTo>
                      <a:pt x="2" y="3"/>
                      <a:pt x="2" y="7"/>
                      <a:pt x="2" y="11"/>
                    </a:cubicBezTo>
                    <a:cubicBezTo>
                      <a:pt x="1" y="11"/>
                      <a:pt x="0" y="11"/>
                      <a:pt x="0" y="11"/>
                    </a:cubicBezTo>
                    <a:cubicBezTo>
                      <a:pt x="0" y="7"/>
                      <a:pt x="0" y="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25" name="Freeform 70"/>
              <p:cNvSpPr/>
              <p:nvPr/>
            </p:nvSpPr>
            <p:spPr bwMode="auto">
              <a:xfrm>
                <a:off x="1686" y="1489"/>
                <a:ext cx="26" cy="6"/>
              </a:xfrm>
              <a:custGeom>
                <a:gdLst>
                  <a:gd fmla="*/ 0 w 13" name="T0"/>
                  <a:gd fmla="*/ 12 h 3" name="T1"/>
                  <a:gd fmla="*/ 0 w 13" name="T2"/>
                  <a:gd fmla="*/ 0 h 3" name="T3"/>
                  <a:gd fmla="*/ 52 w 13" name="T4"/>
                  <a:gd fmla="*/ 0 h 3" name="T5"/>
                  <a:gd fmla="*/ 52 w 13" name="T6"/>
                  <a:gd fmla="*/ 12 h 3" name="T7"/>
                  <a:gd fmla="*/ 0 w 13" name="T8"/>
                  <a:gd fmla="*/ 12 h 3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3" name="T15"/>
                  <a:gd fmla="*/ 0 h 3" name="T16"/>
                  <a:gd fmla="*/ 13 w 13" name="T17"/>
                  <a:gd fmla="*/ 3 h 3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3" w="13">
                    <a:moveTo>
                      <a:pt x="0" y="3"/>
                    </a:moveTo>
                    <a:cubicBezTo>
                      <a:pt x="0" y="2"/>
                      <a:pt x="0" y="1"/>
                      <a:pt x="0" y="0"/>
                    </a:cubicBezTo>
                    <a:cubicBezTo>
                      <a:pt x="4" y="0"/>
                      <a:pt x="8" y="0"/>
                      <a:pt x="13" y="0"/>
                    </a:cubicBezTo>
                    <a:cubicBezTo>
                      <a:pt x="13" y="1"/>
                      <a:pt x="13" y="2"/>
                      <a:pt x="13" y="3"/>
                    </a:cubicBezTo>
                    <a:cubicBezTo>
                      <a:pt x="8" y="3"/>
                      <a:pt x="4" y="3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26" name="Freeform 71"/>
              <p:cNvSpPr/>
              <p:nvPr/>
            </p:nvSpPr>
            <p:spPr bwMode="auto">
              <a:xfrm>
                <a:off x="1618" y="1503"/>
                <a:ext cx="32" cy="4"/>
              </a:xfrm>
              <a:custGeom>
                <a:gdLst>
                  <a:gd fmla="*/ 0 w 16" name="T0"/>
                  <a:gd fmla="*/ 8 h 2" name="T1"/>
                  <a:gd fmla="*/ 0 w 16" name="T2"/>
                  <a:gd fmla="*/ 0 h 2" name="T3"/>
                  <a:gd fmla="*/ 64 w 16" name="T4"/>
                  <a:gd fmla="*/ 0 h 2" name="T5"/>
                  <a:gd fmla="*/ 64 w 16" name="T6"/>
                  <a:gd fmla="*/ 8 h 2" name="T7"/>
                  <a:gd fmla="*/ 0 w 16" name="T8"/>
                  <a:gd fmla="*/ 8 h 2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6" name="T15"/>
                  <a:gd fmla="*/ 0 h 2" name="T16"/>
                  <a:gd fmla="*/ 16 w 16" name="T17"/>
                  <a:gd fmla="*/ 2 h 2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" w="16">
                    <a:moveTo>
                      <a:pt x="0" y="2"/>
                    </a:moveTo>
                    <a:cubicBezTo>
                      <a:pt x="0" y="2"/>
                      <a:pt x="0" y="1"/>
                      <a:pt x="0" y="0"/>
                    </a:cubicBezTo>
                    <a:cubicBezTo>
                      <a:pt x="5" y="0"/>
                      <a:pt x="11" y="0"/>
                      <a:pt x="16" y="0"/>
                    </a:cubicBezTo>
                    <a:cubicBezTo>
                      <a:pt x="16" y="1"/>
                      <a:pt x="16" y="2"/>
                      <a:pt x="16" y="2"/>
                    </a:cubicBezTo>
                    <a:cubicBezTo>
                      <a:pt x="11" y="2"/>
                      <a:pt x="5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27" name="Freeform 72"/>
              <p:cNvSpPr/>
              <p:nvPr/>
            </p:nvSpPr>
            <p:spPr bwMode="auto">
              <a:xfrm>
                <a:off x="1614" y="1517"/>
                <a:ext cx="40" cy="4"/>
              </a:xfrm>
              <a:custGeom>
                <a:gdLst>
                  <a:gd fmla="*/ 0 w 20" name="T0"/>
                  <a:gd fmla="*/ 8 h 2" name="T1"/>
                  <a:gd fmla="*/ 0 w 20" name="T2"/>
                  <a:gd fmla="*/ 0 h 2" name="T3"/>
                  <a:gd fmla="*/ 80 w 20" name="T4"/>
                  <a:gd fmla="*/ 0 h 2" name="T5"/>
                  <a:gd fmla="*/ 80 w 20" name="T6"/>
                  <a:gd fmla="*/ 8 h 2" name="T7"/>
                  <a:gd fmla="*/ 0 w 20" name="T8"/>
                  <a:gd fmla="*/ 8 h 2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0" name="T15"/>
                  <a:gd fmla="*/ 0 h 2" name="T16"/>
                  <a:gd fmla="*/ 20 w 20" name="T17"/>
                  <a:gd fmla="*/ 2 h 2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" w="20">
                    <a:moveTo>
                      <a:pt x="0" y="2"/>
                    </a:moveTo>
                    <a:cubicBezTo>
                      <a:pt x="0" y="1"/>
                      <a:pt x="0" y="0"/>
                      <a:pt x="0" y="0"/>
                    </a:cubicBezTo>
                    <a:cubicBezTo>
                      <a:pt x="7" y="0"/>
                      <a:pt x="13" y="0"/>
                      <a:pt x="20" y="0"/>
                    </a:cubicBezTo>
                    <a:cubicBezTo>
                      <a:pt x="20" y="0"/>
                      <a:pt x="20" y="1"/>
                      <a:pt x="20" y="2"/>
                    </a:cubicBezTo>
                    <a:cubicBezTo>
                      <a:pt x="13" y="2"/>
                      <a:pt x="7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28" name="Freeform 73"/>
              <p:cNvSpPr/>
              <p:nvPr/>
            </p:nvSpPr>
            <p:spPr bwMode="auto">
              <a:xfrm>
                <a:off x="1546" y="1521"/>
                <a:ext cx="116" cy="46"/>
              </a:xfrm>
              <a:custGeom>
                <a:gdLst>
                  <a:gd fmla="*/ 72 w 58" name="T0"/>
                  <a:gd fmla="*/ 52 h 23" name="T1"/>
                  <a:gd fmla="*/ 136 w 58" name="T2"/>
                  <a:gd fmla="*/ 0 h 23" name="T3"/>
                  <a:gd fmla="*/ 216 w 58" name="T4"/>
                  <a:gd fmla="*/ 0 h 23" name="T5"/>
                  <a:gd fmla="*/ 232 w 58" name="T6"/>
                  <a:gd fmla="*/ 8 h 23" name="T7"/>
                  <a:gd fmla="*/ 172 w 58" name="T8"/>
                  <a:gd fmla="*/ 80 h 23" name="T9"/>
                  <a:gd fmla="*/ 0 w 58" name="T10"/>
                  <a:gd fmla="*/ 72 h 23" name="T11"/>
                  <a:gd fmla="*/ 72 w 58" name="T12"/>
                  <a:gd fmla="*/ 52 h 23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58" name="T21"/>
                  <a:gd fmla="*/ 0 h 23" name="T22"/>
                  <a:gd fmla="*/ 58 w 58" name="T23"/>
                  <a:gd fmla="*/ 23 h 23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23" w="57">
                    <a:moveTo>
                      <a:pt x="18" y="13"/>
                    </a:moveTo>
                    <a:cubicBezTo>
                      <a:pt x="25" y="10"/>
                      <a:pt x="27" y="3"/>
                      <a:pt x="34" y="0"/>
                    </a:cubicBezTo>
                    <a:cubicBezTo>
                      <a:pt x="41" y="0"/>
                      <a:pt x="47" y="0"/>
                      <a:pt x="54" y="0"/>
                    </a:cubicBezTo>
                    <a:cubicBezTo>
                      <a:pt x="56" y="0"/>
                      <a:pt x="57" y="2"/>
                      <a:pt x="58" y="2"/>
                    </a:cubicBezTo>
                    <a:cubicBezTo>
                      <a:pt x="56" y="11"/>
                      <a:pt x="49" y="15"/>
                      <a:pt x="43" y="20"/>
                    </a:cubicBezTo>
                    <a:cubicBezTo>
                      <a:pt x="29" y="19"/>
                      <a:pt x="11" y="23"/>
                      <a:pt x="0" y="18"/>
                    </a:cubicBezTo>
                    <a:cubicBezTo>
                      <a:pt x="1" y="11"/>
                      <a:pt x="17" y="20"/>
                      <a:pt x="18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29" name="Freeform 74"/>
              <p:cNvSpPr/>
              <p:nvPr/>
            </p:nvSpPr>
            <p:spPr bwMode="auto">
              <a:xfrm>
                <a:off x="7002" y="1529"/>
                <a:ext cx="38" cy="38"/>
              </a:xfrm>
              <a:custGeom>
                <a:gdLst>
                  <a:gd fmla="*/ 28 w 19" name="T0"/>
                  <a:gd fmla="*/ 0 h 19" name="T1"/>
                  <a:gd fmla="*/ 76 w 19" name="T2"/>
                  <a:gd fmla="*/ 48 h 19" name="T3"/>
                  <a:gd fmla="*/ 28 w 19" name="T4"/>
                  <a:gd fmla="*/ 0 h 19" name="T5"/>
                  <a:gd fmla="*/ 0 60000 65536" name="T6"/>
                  <a:gd fmla="*/ 0 60000 65536" name="T7"/>
                  <a:gd fmla="*/ 0 60000 65536" name="T8"/>
                  <a:gd fmla="*/ 0 w 19" name="T9"/>
                  <a:gd fmla="*/ 0 h 19" name="T10"/>
                  <a:gd fmla="*/ 19 w 19" name="T11"/>
                  <a:gd fmla="*/ 19 h 19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9" w="19">
                    <a:moveTo>
                      <a:pt x="7" y="0"/>
                    </a:moveTo>
                    <a:cubicBezTo>
                      <a:pt x="14" y="1"/>
                      <a:pt x="18" y="5"/>
                      <a:pt x="19" y="12"/>
                    </a:cubicBezTo>
                    <a:cubicBezTo>
                      <a:pt x="12" y="19"/>
                      <a:pt x="0" y="7"/>
                      <a:pt x="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30" name="Freeform 75"/>
              <p:cNvSpPr/>
              <p:nvPr/>
            </p:nvSpPr>
            <p:spPr bwMode="auto">
              <a:xfrm>
                <a:off x="1788" y="1539"/>
                <a:ext cx="54" cy="4"/>
              </a:xfrm>
              <a:custGeom>
                <a:gdLst>
                  <a:gd fmla="*/ 0 w 27" name="T0"/>
                  <a:gd fmla="*/ 8 h 2" name="T1"/>
                  <a:gd fmla="*/ 0 w 27" name="T2"/>
                  <a:gd fmla="*/ 0 h 2" name="T3"/>
                  <a:gd fmla="*/ 108 w 27" name="T4"/>
                  <a:gd fmla="*/ 0 h 2" name="T5"/>
                  <a:gd fmla="*/ 108 w 27" name="T6"/>
                  <a:gd fmla="*/ 8 h 2" name="T7"/>
                  <a:gd fmla="*/ 0 w 27" name="T8"/>
                  <a:gd fmla="*/ 8 h 2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7" name="T15"/>
                  <a:gd fmla="*/ 0 h 2" name="T16"/>
                  <a:gd fmla="*/ 27 w 27" name="T17"/>
                  <a:gd fmla="*/ 2 h 2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" w="27">
                    <a:moveTo>
                      <a:pt x="0" y="2"/>
                    </a:moveTo>
                    <a:cubicBezTo>
                      <a:pt x="0" y="1"/>
                      <a:pt x="0" y="1"/>
                      <a:pt x="0" y="0"/>
                    </a:cubicBezTo>
                    <a:cubicBezTo>
                      <a:pt x="9" y="0"/>
                      <a:pt x="18" y="0"/>
                      <a:pt x="27" y="0"/>
                    </a:cubicBezTo>
                    <a:cubicBezTo>
                      <a:pt x="27" y="1"/>
                      <a:pt x="27" y="1"/>
                      <a:pt x="27" y="2"/>
                    </a:cubicBezTo>
                    <a:cubicBezTo>
                      <a:pt x="18" y="2"/>
                      <a:pt x="9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31" name="Freeform 76"/>
              <p:cNvSpPr/>
              <p:nvPr/>
            </p:nvSpPr>
            <p:spPr bwMode="auto">
              <a:xfrm>
                <a:off x="1904" y="1547"/>
                <a:ext cx="4" cy="32"/>
              </a:xfrm>
              <a:custGeom>
                <a:gdLst>
                  <a:gd fmla="*/ 0 w 2" name="T0"/>
                  <a:gd fmla="*/ 0 h 16" name="T1"/>
                  <a:gd fmla="*/ 8 w 2" name="T2"/>
                  <a:gd fmla="*/ 0 h 16" name="T3"/>
                  <a:gd fmla="*/ 8 w 2" name="T4"/>
                  <a:gd fmla="*/ 64 h 16" name="T5"/>
                  <a:gd fmla="*/ 0 w 2" name="T6"/>
                  <a:gd fmla="*/ 64 h 16" name="T7"/>
                  <a:gd fmla="*/ 0 w 2" name="T8"/>
                  <a:gd fmla="*/ 0 h 16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" name="T15"/>
                  <a:gd fmla="*/ 0 h 16" name="T16"/>
                  <a:gd fmla="*/ 2 w 2" name="T17"/>
                  <a:gd fmla="*/ 16 h 16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6" w="2">
                    <a:moveTo>
                      <a:pt x="0" y="0"/>
                    </a:moveTo>
                    <a:cubicBezTo>
                      <a:pt x="1" y="0"/>
                      <a:pt x="1" y="0"/>
                      <a:pt x="2" y="0"/>
                    </a:cubicBezTo>
                    <a:cubicBezTo>
                      <a:pt x="2" y="6"/>
                      <a:pt x="2" y="11"/>
                      <a:pt x="2" y="16"/>
                    </a:cubicBezTo>
                    <a:cubicBezTo>
                      <a:pt x="1" y="16"/>
                      <a:pt x="1" y="16"/>
                      <a:pt x="0" y="16"/>
                    </a:cubicBezTo>
                    <a:cubicBezTo>
                      <a:pt x="0" y="11"/>
                      <a:pt x="0" y="6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32" name="Freeform 77"/>
              <p:cNvSpPr/>
              <p:nvPr/>
            </p:nvSpPr>
            <p:spPr bwMode="auto">
              <a:xfrm>
                <a:off x="1450" y="1553"/>
                <a:ext cx="80" cy="36"/>
              </a:xfrm>
              <a:custGeom>
                <a:gdLst>
                  <a:gd fmla="*/ 44 w 40" name="T0"/>
                  <a:gd fmla="*/ 52 h 18" name="T1"/>
                  <a:gd fmla="*/ 68 w 40" name="T2"/>
                  <a:gd fmla="*/ 0 h 18" name="T3"/>
                  <a:gd fmla="*/ 160 w 40" name="T4"/>
                  <a:gd fmla="*/ 0 h 18" name="T5"/>
                  <a:gd fmla="*/ 160 w 40" name="T6"/>
                  <a:gd fmla="*/ 24 h 18" name="T7"/>
                  <a:gd fmla="*/ 104 w 40" name="T8"/>
                  <a:gd fmla="*/ 68 h 18" name="T9"/>
                  <a:gd fmla="*/ 96 w 40" name="T10"/>
                  <a:gd fmla="*/ 52 h 18" name="T11"/>
                  <a:gd fmla="*/ 44 w 40" name="T12"/>
                  <a:gd fmla="*/ 52 h 18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40" name="T21"/>
                  <a:gd fmla="*/ 0 h 18" name="T22"/>
                  <a:gd fmla="*/ 40 w 40" name="T23"/>
                  <a:gd fmla="*/ 18 h 18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18" w="40">
                    <a:moveTo>
                      <a:pt x="11" y="13"/>
                    </a:moveTo>
                    <a:cubicBezTo>
                      <a:pt x="0" y="18"/>
                      <a:pt x="12" y="0"/>
                      <a:pt x="17" y="0"/>
                    </a:cubicBezTo>
                    <a:cubicBezTo>
                      <a:pt x="25" y="0"/>
                      <a:pt x="32" y="0"/>
                      <a:pt x="40" y="0"/>
                    </a:cubicBezTo>
                    <a:cubicBezTo>
                      <a:pt x="40" y="2"/>
                      <a:pt x="40" y="4"/>
                      <a:pt x="40" y="6"/>
                    </a:cubicBezTo>
                    <a:cubicBezTo>
                      <a:pt x="35" y="10"/>
                      <a:pt x="34" y="17"/>
                      <a:pt x="26" y="17"/>
                    </a:cubicBezTo>
                    <a:cubicBezTo>
                      <a:pt x="26" y="15"/>
                      <a:pt x="24" y="15"/>
                      <a:pt x="24" y="13"/>
                    </a:cubicBezTo>
                    <a:cubicBezTo>
                      <a:pt x="24" y="7"/>
                      <a:pt x="10" y="7"/>
                      <a:pt x="11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33" name="Freeform 78"/>
              <p:cNvSpPr/>
              <p:nvPr/>
            </p:nvSpPr>
            <p:spPr bwMode="auto">
              <a:xfrm>
                <a:off x="1596" y="1571"/>
                <a:ext cx="32" cy="20"/>
              </a:xfrm>
              <a:custGeom>
                <a:gdLst>
                  <a:gd fmla="*/ 64 w 16" name="T0"/>
                  <a:gd fmla="*/ 16 h 10" name="T1"/>
                  <a:gd fmla="*/ 8 w 16" name="T2"/>
                  <a:gd fmla="*/ 32 h 10" name="T3"/>
                  <a:gd fmla="*/ 64 w 16" name="T4"/>
                  <a:gd fmla="*/ 16 h 10" name="T5"/>
                  <a:gd fmla="*/ 0 60000 65536" name="T6"/>
                  <a:gd fmla="*/ 0 60000 65536" name="T7"/>
                  <a:gd fmla="*/ 0 60000 65536" name="T8"/>
                  <a:gd fmla="*/ 0 w 16" name="T9"/>
                  <a:gd fmla="*/ 0 h 10" name="T10"/>
                  <a:gd fmla="*/ 16 w 16" name="T11"/>
                  <a:gd fmla="*/ 10 h 10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0" w="16">
                    <a:moveTo>
                      <a:pt x="16" y="4"/>
                    </a:moveTo>
                    <a:cubicBezTo>
                      <a:pt x="15" y="10"/>
                      <a:pt x="8" y="8"/>
                      <a:pt x="2" y="8"/>
                    </a:cubicBezTo>
                    <a:cubicBezTo>
                      <a:pt x="0" y="0"/>
                      <a:pt x="11" y="5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34" name="Freeform 79"/>
              <p:cNvSpPr/>
              <p:nvPr/>
            </p:nvSpPr>
            <p:spPr bwMode="auto">
              <a:xfrm>
                <a:off x="2422" y="1573"/>
                <a:ext cx="317" cy="194"/>
              </a:xfrm>
              <a:custGeom>
                <a:gdLst>
                  <a:gd fmla="*/ 205 w 158" name="T0"/>
                  <a:gd fmla="*/ 84 h 97" name="T1"/>
                  <a:gd fmla="*/ 556 w 158" name="T2"/>
                  <a:gd fmla="*/ 244 h 97" name="T3"/>
                  <a:gd fmla="*/ 636 w 158" name="T4"/>
                  <a:gd fmla="*/ 180 h 97" name="T5"/>
                  <a:gd fmla="*/ 528 w 158" name="T6"/>
                  <a:gd fmla="*/ 316 h 97" name="T7"/>
                  <a:gd fmla="*/ 556 w 158" name="T8"/>
                  <a:gd fmla="*/ 388 h 97" name="T9"/>
                  <a:gd fmla="*/ 492 w 158" name="T10"/>
                  <a:gd fmla="*/ 324 h 97" name="T11"/>
                  <a:gd fmla="*/ 112 w 158" name="T12"/>
                  <a:gd fmla="*/ 136 h 97" name="T13"/>
                  <a:gd fmla="*/ 96 w 158" name="T14"/>
                  <a:gd fmla="*/ 208 h 97" name="T15"/>
                  <a:gd fmla="*/ 32 w 158" name="T16"/>
                  <a:gd fmla="*/ 12 h 97" name="T17"/>
                  <a:gd fmla="*/ 205 w 158" name="T18"/>
                  <a:gd fmla="*/ 84 h 97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w 158" name="T30"/>
                  <a:gd fmla="*/ 0 h 97" name="T31"/>
                  <a:gd fmla="*/ 158 w 158" name="T32"/>
                  <a:gd fmla="*/ 97 h 97" name="T33"/>
                </a:gdLst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b="T33" l="T30" r="T32" t="T31"/>
                <a:pathLst>
                  <a:path h="97" w="158">
                    <a:moveTo>
                      <a:pt x="51" y="21"/>
                    </a:moveTo>
                    <a:cubicBezTo>
                      <a:pt x="102" y="12"/>
                      <a:pt x="118" y="39"/>
                      <a:pt x="138" y="61"/>
                    </a:cubicBezTo>
                    <a:cubicBezTo>
                      <a:pt x="147" y="60"/>
                      <a:pt x="151" y="41"/>
                      <a:pt x="158" y="45"/>
                    </a:cubicBezTo>
                    <a:cubicBezTo>
                      <a:pt x="154" y="62"/>
                      <a:pt x="141" y="69"/>
                      <a:pt x="131" y="79"/>
                    </a:cubicBezTo>
                    <a:cubicBezTo>
                      <a:pt x="131" y="87"/>
                      <a:pt x="141" y="85"/>
                      <a:pt x="138" y="97"/>
                    </a:cubicBezTo>
                    <a:cubicBezTo>
                      <a:pt x="130" y="94"/>
                      <a:pt x="128" y="85"/>
                      <a:pt x="122" y="81"/>
                    </a:cubicBezTo>
                    <a:cubicBezTo>
                      <a:pt x="67" y="89"/>
                      <a:pt x="80" y="29"/>
                      <a:pt x="28" y="34"/>
                    </a:cubicBezTo>
                    <a:cubicBezTo>
                      <a:pt x="21" y="35"/>
                      <a:pt x="25" y="45"/>
                      <a:pt x="24" y="52"/>
                    </a:cubicBezTo>
                    <a:cubicBezTo>
                      <a:pt x="0" y="55"/>
                      <a:pt x="11" y="22"/>
                      <a:pt x="8" y="3"/>
                    </a:cubicBezTo>
                    <a:cubicBezTo>
                      <a:pt x="31" y="0"/>
                      <a:pt x="46" y="5"/>
                      <a:pt x="51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35" name="Freeform 80"/>
              <p:cNvSpPr/>
              <p:nvPr/>
            </p:nvSpPr>
            <p:spPr bwMode="auto">
              <a:xfrm>
                <a:off x="1614" y="1591"/>
                <a:ext cx="40" cy="46"/>
              </a:xfrm>
              <a:custGeom>
                <a:gdLst>
                  <a:gd fmla="*/ 28 w 20" name="T0"/>
                  <a:gd fmla="*/ 20 h 23" name="T1"/>
                  <a:gd fmla="*/ 80 w 20" name="T2"/>
                  <a:gd fmla="*/ 28 h 23" name="T3"/>
                  <a:gd fmla="*/ 72 w 20" name="T4"/>
                  <a:gd fmla="*/ 72 h 23" name="T5"/>
                  <a:gd fmla="*/ 28 w 20" name="T6"/>
                  <a:gd fmla="*/ 84 h 23" name="T7"/>
                  <a:gd fmla="*/ 0 w 20" name="T8"/>
                  <a:gd fmla="*/ 56 h 23" name="T9"/>
                  <a:gd fmla="*/ 0 w 20" name="T10"/>
                  <a:gd fmla="*/ 28 h 23" name="T11"/>
                  <a:gd fmla="*/ 28 w 20" name="T12"/>
                  <a:gd fmla="*/ 20 h 23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20" name="T21"/>
                  <a:gd fmla="*/ 0 h 23" name="T22"/>
                  <a:gd fmla="*/ 20 w 20" name="T23"/>
                  <a:gd fmla="*/ 23 h 23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23" w="20">
                    <a:moveTo>
                      <a:pt x="7" y="5"/>
                    </a:moveTo>
                    <a:cubicBezTo>
                      <a:pt x="11" y="0"/>
                      <a:pt x="18" y="0"/>
                      <a:pt x="20" y="7"/>
                    </a:cubicBezTo>
                    <a:cubicBezTo>
                      <a:pt x="12" y="5"/>
                      <a:pt x="11" y="18"/>
                      <a:pt x="18" y="18"/>
                    </a:cubicBezTo>
                    <a:cubicBezTo>
                      <a:pt x="18" y="23"/>
                      <a:pt x="10" y="19"/>
                      <a:pt x="7" y="21"/>
                    </a:cubicBezTo>
                    <a:cubicBezTo>
                      <a:pt x="3" y="19"/>
                      <a:pt x="1" y="17"/>
                      <a:pt x="0" y="14"/>
                    </a:cubicBezTo>
                    <a:cubicBezTo>
                      <a:pt x="0" y="12"/>
                      <a:pt x="0" y="10"/>
                      <a:pt x="0" y="7"/>
                    </a:cubicBezTo>
                    <a:cubicBezTo>
                      <a:pt x="3" y="7"/>
                      <a:pt x="6" y="8"/>
                      <a:pt x="7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36" name="Freeform 81"/>
              <p:cNvSpPr/>
              <p:nvPr/>
            </p:nvSpPr>
            <p:spPr bwMode="auto">
              <a:xfrm>
                <a:off x="1658" y="1603"/>
                <a:ext cx="40" cy="10"/>
              </a:xfrm>
              <a:custGeom>
                <a:gdLst>
                  <a:gd fmla="*/ 0 w 20" name="T0"/>
                  <a:gd fmla="*/ 16 h 5" name="T1"/>
                  <a:gd fmla="*/ 0 w 20" name="T2"/>
                  <a:gd fmla="*/ 4 h 5" name="T3"/>
                  <a:gd fmla="*/ 0 w 20" name="T4"/>
                  <a:gd fmla="*/ 16 h 5" name="T5"/>
                  <a:gd fmla="*/ 0 60000 65536" name="T6"/>
                  <a:gd fmla="*/ 0 60000 65536" name="T7"/>
                  <a:gd fmla="*/ 0 60000 65536" name="T8"/>
                  <a:gd fmla="*/ 0 w 20" name="T9"/>
                  <a:gd fmla="*/ 0 h 5" name="T10"/>
                  <a:gd fmla="*/ 20 w 20" name="T11"/>
                  <a:gd fmla="*/ 5 h 5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5" w="20">
                    <a:moveTo>
                      <a:pt x="0" y="4"/>
                    </a:moveTo>
                    <a:cubicBezTo>
                      <a:pt x="0" y="3"/>
                      <a:pt x="0" y="2"/>
                      <a:pt x="0" y="1"/>
                    </a:cubicBezTo>
                    <a:cubicBezTo>
                      <a:pt x="20" y="0"/>
                      <a:pt x="20" y="5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37" name="Freeform 82"/>
              <p:cNvSpPr/>
              <p:nvPr/>
            </p:nvSpPr>
            <p:spPr bwMode="auto">
              <a:xfrm>
                <a:off x="1706" y="1611"/>
                <a:ext cx="72" cy="74"/>
              </a:xfrm>
              <a:custGeom>
                <a:gdLst>
                  <a:gd fmla="*/ 28 w 36" name="T0"/>
                  <a:gd fmla="*/ 0 h 37" name="T1"/>
                  <a:gd fmla="*/ 92 w 36" name="T2"/>
                  <a:gd fmla="*/ 52 h 37" name="T3"/>
                  <a:gd fmla="*/ 144 w 36" name="T4"/>
                  <a:gd fmla="*/ 60 h 37" name="T5"/>
                  <a:gd fmla="*/ 120 w 36" name="T6"/>
                  <a:gd fmla="*/ 148 h 37" name="T7"/>
                  <a:gd fmla="*/ 76 w 36" name="T8"/>
                  <a:gd fmla="*/ 148 h 37" name="T9"/>
                  <a:gd fmla="*/ 12 w 36" name="T10"/>
                  <a:gd fmla="*/ 96 h 37" name="T11"/>
                  <a:gd fmla="*/ 20 w 36" name="T12"/>
                  <a:gd fmla="*/ 0 h 37" name="T13"/>
                  <a:gd fmla="*/ 28 w 36" name="T14"/>
                  <a:gd fmla="*/ 0 h 37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36" name="T24"/>
                  <a:gd fmla="*/ 0 h 37" name="T25"/>
                  <a:gd fmla="*/ 36 w 36" name="T26"/>
                  <a:gd fmla="*/ 37 h 37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37" w="36">
                    <a:moveTo>
                      <a:pt x="7" y="0"/>
                    </a:moveTo>
                    <a:cubicBezTo>
                      <a:pt x="14" y="3"/>
                      <a:pt x="16" y="10"/>
                      <a:pt x="23" y="13"/>
                    </a:cubicBezTo>
                    <a:cubicBezTo>
                      <a:pt x="23" y="18"/>
                      <a:pt x="32" y="14"/>
                      <a:pt x="36" y="15"/>
                    </a:cubicBezTo>
                    <a:cubicBezTo>
                      <a:pt x="29" y="17"/>
                      <a:pt x="29" y="27"/>
                      <a:pt x="30" y="37"/>
                    </a:cubicBezTo>
                    <a:cubicBezTo>
                      <a:pt x="26" y="37"/>
                      <a:pt x="22" y="37"/>
                      <a:pt x="19" y="37"/>
                    </a:cubicBezTo>
                    <a:cubicBezTo>
                      <a:pt x="21" y="25"/>
                      <a:pt x="14" y="22"/>
                      <a:pt x="3" y="24"/>
                    </a:cubicBezTo>
                    <a:cubicBezTo>
                      <a:pt x="4" y="17"/>
                      <a:pt x="0" y="3"/>
                      <a:pt x="5" y="0"/>
                    </a:cubicBezTo>
                    <a:cubicBezTo>
                      <a:pt x="6" y="0"/>
                      <a:pt x="7" y="0"/>
                      <a:pt x="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38" name="Freeform 83"/>
              <p:cNvSpPr/>
              <p:nvPr/>
            </p:nvSpPr>
            <p:spPr bwMode="auto">
              <a:xfrm>
                <a:off x="1668" y="1623"/>
                <a:ext cx="26" cy="28"/>
              </a:xfrm>
              <a:custGeom>
                <a:gdLst>
                  <a:gd fmla="*/ 44 w 13" name="T0"/>
                  <a:gd fmla="*/ 56 h 14" name="T1"/>
                  <a:gd fmla="*/ 0 w 13" name="T2"/>
                  <a:gd fmla="*/ 0 h 14" name="T3"/>
                  <a:gd fmla="*/ 52 w 13" name="T4"/>
                  <a:gd fmla="*/ 0 h 14" name="T5"/>
                  <a:gd fmla="*/ 52 w 13" name="T6"/>
                  <a:gd fmla="*/ 56 h 14" name="T7"/>
                  <a:gd fmla="*/ 44 w 13" name="T8"/>
                  <a:gd fmla="*/ 56 h 14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3" name="T15"/>
                  <a:gd fmla="*/ 0 h 14" name="T16"/>
                  <a:gd fmla="*/ 13 w 13" name="T17"/>
                  <a:gd fmla="*/ 14 h 14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4" w="13">
                    <a:moveTo>
                      <a:pt x="11" y="14"/>
                    </a:moveTo>
                    <a:cubicBezTo>
                      <a:pt x="8" y="8"/>
                      <a:pt x="2" y="6"/>
                      <a:pt x="0" y="0"/>
                    </a:cubicBezTo>
                    <a:cubicBezTo>
                      <a:pt x="4" y="0"/>
                      <a:pt x="9" y="0"/>
                      <a:pt x="13" y="0"/>
                    </a:cubicBezTo>
                    <a:cubicBezTo>
                      <a:pt x="13" y="5"/>
                      <a:pt x="13" y="9"/>
                      <a:pt x="13" y="14"/>
                    </a:cubicBezTo>
                    <a:cubicBezTo>
                      <a:pt x="12" y="14"/>
                      <a:pt x="12" y="14"/>
                      <a:pt x="11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39" name="Freeform 84"/>
              <p:cNvSpPr/>
              <p:nvPr/>
            </p:nvSpPr>
            <p:spPr bwMode="auto">
              <a:xfrm>
                <a:off x="2757" y="1619"/>
                <a:ext cx="174" cy="98"/>
              </a:xfrm>
              <a:custGeom>
                <a:gdLst>
                  <a:gd fmla="*/ 348 w 87" name="T0"/>
                  <a:gd fmla="*/ 8 h 49" name="T1"/>
                  <a:gd fmla="*/ 160 w 87" name="T2"/>
                  <a:gd fmla="*/ 132 h 49" name="T3"/>
                  <a:gd fmla="*/ 140 w 87" name="T4"/>
                  <a:gd fmla="*/ 196 h 49" name="T5"/>
                  <a:gd fmla="*/ 32 w 87" name="T6"/>
                  <a:gd fmla="*/ 196 h 49" name="T7"/>
                  <a:gd fmla="*/ 96 w 87" name="T8"/>
                  <a:gd fmla="*/ 124 h 49" name="T9"/>
                  <a:gd fmla="*/ 0 w 87" name="T10"/>
                  <a:gd fmla="*/ 64 h 49" name="T11"/>
                  <a:gd fmla="*/ 348 w 87" name="T12"/>
                  <a:gd fmla="*/ 8 h 49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87" name="T21"/>
                  <a:gd fmla="*/ 0 h 49" name="T22"/>
                  <a:gd fmla="*/ 87 w 87" name="T23"/>
                  <a:gd fmla="*/ 49 h 49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49" w="87">
                    <a:moveTo>
                      <a:pt x="87" y="2"/>
                    </a:moveTo>
                    <a:cubicBezTo>
                      <a:pt x="83" y="25"/>
                      <a:pt x="69" y="37"/>
                      <a:pt x="40" y="33"/>
                    </a:cubicBezTo>
                    <a:cubicBezTo>
                      <a:pt x="33" y="34"/>
                      <a:pt x="36" y="43"/>
                      <a:pt x="35" y="49"/>
                    </a:cubicBezTo>
                    <a:cubicBezTo>
                      <a:pt x="26" y="49"/>
                      <a:pt x="17" y="49"/>
                      <a:pt x="8" y="49"/>
                    </a:cubicBezTo>
                    <a:cubicBezTo>
                      <a:pt x="12" y="42"/>
                      <a:pt x="20" y="39"/>
                      <a:pt x="24" y="31"/>
                    </a:cubicBezTo>
                    <a:cubicBezTo>
                      <a:pt x="21" y="19"/>
                      <a:pt x="6" y="11"/>
                      <a:pt x="0" y="16"/>
                    </a:cubicBezTo>
                    <a:cubicBezTo>
                      <a:pt x="21" y="4"/>
                      <a:pt x="51" y="0"/>
                      <a:pt x="87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40" name="Freeform 85"/>
              <p:cNvSpPr/>
              <p:nvPr/>
            </p:nvSpPr>
            <p:spPr bwMode="auto">
              <a:xfrm>
                <a:off x="2386" y="1645"/>
                <a:ext cx="40" cy="32"/>
              </a:xfrm>
              <a:custGeom>
                <a:gdLst>
                  <a:gd fmla="*/ 32 w 20" name="T0"/>
                  <a:gd fmla="*/ 0 h 16" name="T1"/>
                  <a:gd fmla="*/ 80 w 20" name="T2"/>
                  <a:gd fmla="*/ 48 h 16" name="T3"/>
                  <a:gd fmla="*/ 0 w 20" name="T4"/>
                  <a:gd fmla="*/ 48 h 16" name="T5"/>
                  <a:gd fmla="*/ 32 w 20" name="T6"/>
                  <a:gd fmla="*/ 0 h 16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20" name="T12"/>
                  <a:gd fmla="*/ 0 h 16" name="T13"/>
                  <a:gd fmla="*/ 20 w 20" name="T14"/>
                  <a:gd fmla="*/ 16 h 16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6" w="20">
                    <a:moveTo>
                      <a:pt x="8" y="0"/>
                    </a:moveTo>
                    <a:cubicBezTo>
                      <a:pt x="15" y="1"/>
                      <a:pt x="14" y="10"/>
                      <a:pt x="20" y="12"/>
                    </a:cubicBezTo>
                    <a:cubicBezTo>
                      <a:pt x="17" y="16"/>
                      <a:pt x="2" y="14"/>
                      <a:pt x="0" y="12"/>
                    </a:cubicBezTo>
                    <a:cubicBezTo>
                      <a:pt x="1" y="6"/>
                      <a:pt x="7" y="6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41" name="Freeform 86"/>
              <p:cNvSpPr/>
              <p:nvPr/>
            </p:nvSpPr>
            <p:spPr bwMode="auto">
              <a:xfrm>
                <a:off x="2162" y="1641"/>
                <a:ext cx="80" cy="44"/>
              </a:xfrm>
              <a:custGeom>
                <a:gdLst>
                  <a:gd fmla="*/ 160 w 40" name="T0"/>
                  <a:gd fmla="*/ 88 h 22" name="T1"/>
                  <a:gd fmla="*/ 0 w 40" name="T2"/>
                  <a:gd fmla="*/ 88 h 22" name="T3"/>
                  <a:gd fmla="*/ 0 w 40" name="T4"/>
                  <a:gd fmla="*/ 20 h 22" name="T5"/>
                  <a:gd fmla="*/ 160 w 40" name="T6"/>
                  <a:gd fmla="*/ 88 h 22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40" name="T12"/>
                  <a:gd fmla="*/ 0 h 22" name="T13"/>
                  <a:gd fmla="*/ 40 w 40" name="T14"/>
                  <a:gd fmla="*/ 22 h 22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2" w="40">
                    <a:moveTo>
                      <a:pt x="40" y="22"/>
                    </a:moveTo>
                    <a:cubicBezTo>
                      <a:pt x="27" y="22"/>
                      <a:pt x="13" y="22"/>
                      <a:pt x="0" y="22"/>
                    </a:cubicBezTo>
                    <a:cubicBezTo>
                      <a:pt x="0" y="17"/>
                      <a:pt x="0" y="11"/>
                      <a:pt x="0" y="5"/>
                    </a:cubicBezTo>
                    <a:cubicBezTo>
                      <a:pt x="23" y="0"/>
                      <a:pt x="40" y="13"/>
                      <a:pt x="40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42" name="Freeform 87"/>
              <p:cNvSpPr/>
              <p:nvPr/>
            </p:nvSpPr>
            <p:spPr bwMode="auto">
              <a:xfrm>
                <a:off x="2414" y="1659"/>
                <a:ext cx="309" cy="205"/>
              </a:xfrm>
              <a:custGeom>
                <a:gdLst>
                  <a:gd fmla="*/ 165 w 154" name="T0"/>
                  <a:gd fmla="*/ 181 h 102" name="T1"/>
                  <a:gd fmla="*/ 24 w 154" name="T2"/>
                  <a:gd fmla="*/ 299 h 102" name="T3"/>
                  <a:gd fmla="*/ 60 w 154" name="T4"/>
                  <a:gd fmla="*/ 64 h 102" name="T5"/>
                  <a:gd fmla="*/ 128 w 154" name="T6"/>
                  <a:gd fmla="*/ 72 h 102" name="T7"/>
                  <a:gd fmla="*/ 148 w 154" name="T8"/>
                  <a:gd fmla="*/ 0 h 102" name="T9"/>
                  <a:gd fmla="*/ 399 w 154" name="T10"/>
                  <a:gd fmla="*/ 189 h 102" name="T11"/>
                  <a:gd fmla="*/ 391 w 154" name="T12"/>
                  <a:gd fmla="*/ 388 h 102" name="T13"/>
                  <a:gd fmla="*/ 165 w 154" name="T14"/>
                  <a:gd fmla="*/ 181 h 102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154" name="T24"/>
                  <a:gd fmla="*/ 0 h 102" name="T25"/>
                  <a:gd fmla="*/ 154 w 154" name="T26"/>
                  <a:gd fmla="*/ 102 h 102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102" w="154">
                    <a:moveTo>
                      <a:pt x="41" y="45"/>
                    </a:moveTo>
                    <a:cubicBezTo>
                      <a:pt x="26" y="50"/>
                      <a:pt x="17" y="72"/>
                      <a:pt x="6" y="74"/>
                    </a:cubicBezTo>
                    <a:cubicBezTo>
                      <a:pt x="0" y="45"/>
                      <a:pt x="14" y="38"/>
                      <a:pt x="15" y="16"/>
                    </a:cubicBezTo>
                    <a:cubicBezTo>
                      <a:pt x="18" y="19"/>
                      <a:pt x="26" y="18"/>
                      <a:pt x="32" y="18"/>
                    </a:cubicBezTo>
                    <a:cubicBezTo>
                      <a:pt x="39" y="17"/>
                      <a:pt x="36" y="7"/>
                      <a:pt x="37" y="0"/>
                    </a:cubicBezTo>
                    <a:cubicBezTo>
                      <a:pt x="71" y="2"/>
                      <a:pt x="76" y="34"/>
                      <a:pt x="99" y="47"/>
                    </a:cubicBezTo>
                    <a:cubicBezTo>
                      <a:pt x="154" y="34"/>
                      <a:pt x="135" y="102"/>
                      <a:pt x="97" y="96"/>
                    </a:cubicBezTo>
                    <a:cubicBezTo>
                      <a:pt x="74" y="92"/>
                      <a:pt x="60" y="50"/>
                      <a:pt x="41" y="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43" name="Freeform 88"/>
              <p:cNvSpPr/>
              <p:nvPr/>
            </p:nvSpPr>
            <p:spPr bwMode="auto">
              <a:xfrm>
                <a:off x="1135" y="1653"/>
                <a:ext cx="238" cy="185"/>
              </a:xfrm>
              <a:custGeom>
                <a:gdLst>
                  <a:gd fmla="*/ 172 w 119" name="T0"/>
                  <a:gd fmla="*/ 372 h 92" name="T1"/>
                  <a:gd fmla="*/ 128 w 119" name="T2"/>
                  <a:gd fmla="*/ 372 h 92" name="T3"/>
                  <a:gd fmla="*/ 100 w 119" name="T4"/>
                  <a:gd fmla="*/ 56 h 92" name="T5"/>
                  <a:gd fmla="*/ 0 w 119" name="T6"/>
                  <a:gd fmla="*/ 40 h 92" name="T7"/>
                  <a:gd fmla="*/ 304 w 119" name="T8"/>
                  <a:gd fmla="*/ 20 h 92" name="T9"/>
                  <a:gd fmla="*/ 348 w 119" name="T10"/>
                  <a:gd fmla="*/ 56 h 92" name="T11"/>
                  <a:gd fmla="*/ 476 w 119" name="T12"/>
                  <a:gd fmla="*/ 84 h 92" name="T13"/>
                  <a:gd fmla="*/ 360 w 119" name="T14"/>
                  <a:gd fmla="*/ 203 h 92" name="T15"/>
                  <a:gd fmla="*/ 340 w 119" name="T16"/>
                  <a:gd fmla="*/ 255 h 92" name="T17"/>
                  <a:gd fmla="*/ 288 w 119" name="T18"/>
                  <a:gd fmla="*/ 312 h 92" name="T19"/>
                  <a:gd fmla="*/ 216 w 119" name="T20"/>
                  <a:gd fmla="*/ 328 h 92" name="T21"/>
                  <a:gd fmla="*/ 172 w 119" name="T22"/>
                  <a:gd fmla="*/ 372 h 92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w 119" name="T36"/>
                  <a:gd fmla="*/ 0 h 92" name="T37"/>
                  <a:gd fmla="*/ 119 w 119" name="T38"/>
                  <a:gd fmla="*/ 92 h 92" name="T39"/>
                </a:gdLst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b="T39" l="T36" r="T38" t="T37"/>
                <a:pathLst>
                  <a:path h="92" w="119">
                    <a:moveTo>
                      <a:pt x="43" y="92"/>
                    </a:moveTo>
                    <a:cubicBezTo>
                      <a:pt x="39" y="92"/>
                      <a:pt x="35" y="92"/>
                      <a:pt x="32" y="92"/>
                    </a:cubicBezTo>
                    <a:cubicBezTo>
                      <a:pt x="19" y="77"/>
                      <a:pt x="27" y="40"/>
                      <a:pt x="25" y="14"/>
                    </a:cubicBezTo>
                    <a:cubicBezTo>
                      <a:pt x="21" y="9"/>
                      <a:pt x="4" y="16"/>
                      <a:pt x="0" y="10"/>
                    </a:cubicBezTo>
                    <a:cubicBezTo>
                      <a:pt x="17" y="0"/>
                      <a:pt x="52" y="8"/>
                      <a:pt x="76" y="5"/>
                    </a:cubicBezTo>
                    <a:cubicBezTo>
                      <a:pt x="81" y="7"/>
                      <a:pt x="82" y="13"/>
                      <a:pt x="87" y="14"/>
                    </a:cubicBezTo>
                    <a:cubicBezTo>
                      <a:pt x="96" y="18"/>
                      <a:pt x="111" y="16"/>
                      <a:pt x="119" y="21"/>
                    </a:cubicBezTo>
                    <a:cubicBezTo>
                      <a:pt x="110" y="31"/>
                      <a:pt x="100" y="41"/>
                      <a:pt x="90" y="50"/>
                    </a:cubicBezTo>
                    <a:cubicBezTo>
                      <a:pt x="84" y="50"/>
                      <a:pt x="85" y="57"/>
                      <a:pt x="85" y="63"/>
                    </a:cubicBezTo>
                    <a:cubicBezTo>
                      <a:pt x="82" y="69"/>
                      <a:pt x="77" y="73"/>
                      <a:pt x="72" y="77"/>
                    </a:cubicBezTo>
                    <a:cubicBezTo>
                      <a:pt x="65" y="77"/>
                      <a:pt x="54" y="74"/>
                      <a:pt x="54" y="81"/>
                    </a:cubicBezTo>
                    <a:cubicBezTo>
                      <a:pt x="51" y="86"/>
                      <a:pt x="47" y="89"/>
                      <a:pt x="43" y="9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44" name="Freeform 89"/>
              <p:cNvSpPr/>
              <p:nvPr/>
            </p:nvSpPr>
            <p:spPr bwMode="auto">
              <a:xfrm>
                <a:off x="2747" y="1663"/>
                <a:ext cx="36" cy="40"/>
              </a:xfrm>
              <a:custGeom>
                <a:gdLst>
                  <a:gd fmla="*/ 44 w 18" name="T0"/>
                  <a:gd fmla="*/ 0 h 20" name="T1"/>
                  <a:gd fmla="*/ 72 w 18" name="T2"/>
                  <a:gd fmla="*/ 28 h 20" name="T3"/>
                  <a:gd fmla="*/ 20 w 18" name="T4"/>
                  <a:gd fmla="*/ 80 h 20" name="T5"/>
                  <a:gd fmla="*/ 0 w 18" name="T6"/>
                  <a:gd fmla="*/ 64 h 20" name="T7"/>
                  <a:gd fmla="*/ 44 w 18" name="T8"/>
                  <a:gd fmla="*/ 0 h 2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8" name="T15"/>
                  <a:gd fmla="*/ 0 h 20" name="T16"/>
                  <a:gd fmla="*/ 18 w 18" name="T17"/>
                  <a:gd fmla="*/ 20 h 2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" w="18">
                    <a:moveTo>
                      <a:pt x="11" y="0"/>
                    </a:moveTo>
                    <a:cubicBezTo>
                      <a:pt x="14" y="2"/>
                      <a:pt x="17" y="4"/>
                      <a:pt x="18" y="7"/>
                    </a:cubicBezTo>
                    <a:cubicBezTo>
                      <a:pt x="16" y="14"/>
                      <a:pt x="12" y="19"/>
                      <a:pt x="5" y="20"/>
                    </a:cubicBezTo>
                    <a:cubicBezTo>
                      <a:pt x="4" y="18"/>
                      <a:pt x="3" y="16"/>
                      <a:pt x="0" y="16"/>
                    </a:cubicBezTo>
                    <a:cubicBezTo>
                      <a:pt x="2" y="9"/>
                      <a:pt x="9" y="7"/>
                      <a:pt x="1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45" name="Freeform 90"/>
              <p:cNvSpPr/>
              <p:nvPr/>
            </p:nvSpPr>
            <p:spPr bwMode="auto">
              <a:xfrm>
                <a:off x="2264" y="1685"/>
                <a:ext cx="66" cy="82"/>
              </a:xfrm>
              <a:custGeom>
                <a:gdLst>
                  <a:gd fmla="*/ 72 w 33" name="T0"/>
                  <a:gd fmla="*/ 0 h 41" name="T1"/>
                  <a:gd fmla="*/ 128 w 33" name="T2"/>
                  <a:gd fmla="*/ 164 h 41" name="T3"/>
                  <a:gd fmla="*/ 0 w 33" name="T4"/>
                  <a:gd fmla="*/ 64 h 41" name="T5"/>
                  <a:gd fmla="*/ 72 w 33" name="T6"/>
                  <a:gd fmla="*/ 0 h 41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33" name="T12"/>
                  <a:gd fmla="*/ 0 h 41" name="T13"/>
                  <a:gd fmla="*/ 33 w 33" name="T14"/>
                  <a:gd fmla="*/ 41 h 41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41" w="33">
                    <a:moveTo>
                      <a:pt x="18" y="0"/>
                    </a:moveTo>
                    <a:cubicBezTo>
                      <a:pt x="31" y="5"/>
                      <a:pt x="33" y="21"/>
                      <a:pt x="32" y="41"/>
                    </a:cubicBezTo>
                    <a:cubicBezTo>
                      <a:pt x="23" y="31"/>
                      <a:pt x="0" y="35"/>
                      <a:pt x="0" y="16"/>
                    </a:cubicBezTo>
                    <a:cubicBezTo>
                      <a:pt x="3" y="11"/>
                      <a:pt x="15" y="10"/>
                      <a:pt x="1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46" name="Freeform 91"/>
              <p:cNvSpPr/>
              <p:nvPr/>
            </p:nvSpPr>
            <p:spPr bwMode="auto">
              <a:xfrm>
                <a:off x="1135" y="1695"/>
                <a:ext cx="32" cy="125"/>
              </a:xfrm>
              <a:custGeom>
                <a:gdLst>
                  <a:gd fmla="*/ 0 w 16" name="T0"/>
                  <a:gd fmla="*/ 0 h 62" name="T1"/>
                  <a:gd fmla="*/ 64 w 16" name="T2"/>
                  <a:gd fmla="*/ 0 h 62" name="T3"/>
                  <a:gd fmla="*/ 64 w 16" name="T4"/>
                  <a:gd fmla="*/ 252 h 62" name="T5"/>
                  <a:gd fmla="*/ 0 w 16" name="T6"/>
                  <a:gd fmla="*/ 252 h 62" name="T7"/>
                  <a:gd fmla="*/ 0 w 16" name="T8"/>
                  <a:gd fmla="*/ 0 h 62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6" name="T15"/>
                  <a:gd fmla="*/ 0 h 62" name="T16"/>
                  <a:gd fmla="*/ 16 w 16" name="T17"/>
                  <a:gd fmla="*/ 62 h 62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2" w="16">
                    <a:moveTo>
                      <a:pt x="0" y="0"/>
                    </a:moveTo>
                    <a:cubicBezTo>
                      <a:pt x="6" y="0"/>
                      <a:pt x="11" y="0"/>
                      <a:pt x="16" y="0"/>
                    </a:cubicBezTo>
                    <a:cubicBezTo>
                      <a:pt x="16" y="21"/>
                      <a:pt x="16" y="42"/>
                      <a:pt x="16" y="62"/>
                    </a:cubicBezTo>
                    <a:cubicBezTo>
                      <a:pt x="11" y="62"/>
                      <a:pt x="6" y="62"/>
                      <a:pt x="0" y="62"/>
                    </a:cubicBezTo>
                    <a:cubicBezTo>
                      <a:pt x="0" y="42"/>
                      <a:pt x="0" y="2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47" name="Freeform 92"/>
              <p:cNvSpPr/>
              <p:nvPr/>
            </p:nvSpPr>
            <p:spPr bwMode="auto">
              <a:xfrm>
                <a:off x="1864" y="1699"/>
                <a:ext cx="18" cy="18"/>
              </a:xfrm>
              <a:custGeom>
                <a:gdLst>
                  <a:gd fmla="*/ 0 w 9" name="T0"/>
                  <a:gd fmla="*/ 36 h 9" name="T1"/>
                  <a:gd fmla="*/ 0 w 9" name="T2"/>
                  <a:gd fmla="*/ 0 h 9" name="T3"/>
                  <a:gd fmla="*/ 36 w 9" name="T4"/>
                  <a:gd fmla="*/ 0 h 9" name="T5"/>
                  <a:gd fmla="*/ 8 w 9" name="T6"/>
                  <a:gd fmla="*/ 36 h 9" name="T7"/>
                  <a:gd fmla="*/ 0 w 9" name="T8"/>
                  <a:gd fmla="*/ 36 h 9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9" name="T15"/>
                  <a:gd fmla="*/ 0 h 9" name="T16"/>
                  <a:gd fmla="*/ 9 w 9" name="T17"/>
                  <a:gd fmla="*/ 9 h 9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9" w="9">
                    <a:moveTo>
                      <a:pt x="0" y="9"/>
                    </a:moveTo>
                    <a:cubicBezTo>
                      <a:pt x="0" y="6"/>
                      <a:pt x="0" y="3"/>
                      <a:pt x="0" y="0"/>
                    </a:cubicBezTo>
                    <a:cubicBezTo>
                      <a:pt x="3" y="0"/>
                      <a:pt x="6" y="0"/>
                      <a:pt x="9" y="0"/>
                    </a:cubicBezTo>
                    <a:cubicBezTo>
                      <a:pt x="8" y="5"/>
                      <a:pt x="3" y="5"/>
                      <a:pt x="2" y="9"/>
                    </a:cubicBezTo>
                    <a:cubicBezTo>
                      <a:pt x="1" y="9"/>
                      <a:pt x="0" y="9"/>
                      <a:pt x="0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48" name="Freeform 93"/>
              <p:cNvSpPr/>
              <p:nvPr/>
            </p:nvSpPr>
            <p:spPr bwMode="auto">
              <a:xfrm>
                <a:off x="1748" y="1703"/>
                <a:ext cx="18" cy="18"/>
              </a:xfrm>
              <a:custGeom>
                <a:gdLst>
                  <a:gd fmla="*/ 36 w 9" name="T0"/>
                  <a:gd fmla="*/ 36 h 9" name="T1"/>
                  <a:gd fmla="*/ 0 w 9" name="T2"/>
                  <a:gd fmla="*/ 0 h 9" name="T3"/>
                  <a:gd fmla="*/ 36 w 9" name="T4"/>
                  <a:gd fmla="*/ 0 h 9" name="T5"/>
                  <a:gd fmla="*/ 36 w 9" name="T6"/>
                  <a:gd fmla="*/ 36 h 9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9" name="T12"/>
                  <a:gd fmla="*/ 0 h 9" name="T13"/>
                  <a:gd fmla="*/ 9 w 9" name="T14"/>
                  <a:gd fmla="*/ 9 h 9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9" w="9">
                    <a:moveTo>
                      <a:pt x="9" y="9"/>
                    </a:moveTo>
                    <a:cubicBezTo>
                      <a:pt x="5" y="7"/>
                      <a:pt x="2" y="4"/>
                      <a:pt x="0" y="0"/>
                    </a:cubicBezTo>
                    <a:cubicBezTo>
                      <a:pt x="3" y="0"/>
                      <a:pt x="6" y="0"/>
                      <a:pt x="9" y="0"/>
                    </a:cubicBezTo>
                    <a:cubicBezTo>
                      <a:pt x="9" y="3"/>
                      <a:pt x="9" y="6"/>
                      <a:pt x="9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49" name="Freeform 94"/>
              <p:cNvSpPr/>
              <p:nvPr/>
            </p:nvSpPr>
            <p:spPr bwMode="auto">
              <a:xfrm>
                <a:off x="1868" y="1695"/>
                <a:ext cx="352" cy="139"/>
              </a:xfrm>
              <a:custGeom>
                <a:gdLst>
                  <a:gd fmla="*/ 96 w 176" name="T0"/>
                  <a:gd fmla="*/ 44 h 69" name="T1"/>
                  <a:gd fmla="*/ 560 w 176" name="T2"/>
                  <a:gd fmla="*/ 44 h 69" name="T3"/>
                  <a:gd fmla="*/ 676 w 176" name="T4"/>
                  <a:gd fmla="*/ 16 h 69" name="T5"/>
                  <a:gd fmla="*/ 696 w 176" name="T6"/>
                  <a:gd fmla="*/ 244 h 69" name="T7"/>
                  <a:gd fmla="*/ 384 w 176" name="T8"/>
                  <a:gd fmla="*/ 252 h 69" name="T9"/>
                  <a:gd fmla="*/ 348 w 176" name="T10"/>
                  <a:gd fmla="*/ 280 h 69" name="T11"/>
                  <a:gd fmla="*/ 88 w 176" name="T12"/>
                  <a:gd fmla="*/ 280 h 69" name="T13"/>
                  <a:gd fmla="*/ 0 w 176" name="T14"/>
                  <a:gd fmla="*/ 191 h 69" name="T15"/>
                  <a:gd fmla="*/ 0 w 176" name="T16"/>
                  <a:gd fmla="*/ 147 h 69" name="T17"/>
                  <a:gd fmla="*/ 96 w 176" name="T18"/>
                  <a:gd fmla="*/ 44 h 69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w 176" name="T30"/>
                  <a:gd fmla="*/ 0 h 69" name="T31"/>
                  <a:gd fmla="*/ 176 w 176" name="T32"/>
                  <a:gd fmla="*/ 69 h 69" name="T33"/>
                </a:gdLst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b="T33" l="T30" r="T32" t="T31"/>
                <a:pathLst>
                  <a:path h="69" w="176">
                    <a:moveTo>
                      <a:pt x="24" y="11"/>
                    </a:moveTo>
                    <a:cubicBezTo>
                      <a:pt x="67" y="0"/>
                      <a:pt x="93" y="12"/>
                      <a:pt x="140" y="11"/>
                    </a:cubicBezTo>
                    <a:cubicBezTo>
                      <a:pt x="147" y="6"/>
                      <a:pt x="155" y="2"/>
                      <a:pt x="169" y="4"/>
                    </a:cubicBezTo>
                    <a:cubicBezTo>
                      <a:pt x="171" y="23"/>
                      <a:pt x="176" y="38"/>
                      <a:pt x="174" y="60"/>
                    </a:cubicBezTo>
                    <a:cubicBezTo>
                      <a:pt x="149" y="62"/>
                      <a:pt x="117" y="57"/>
                      <a:pt x="96" y="62"/>
                    </a:cubicBezTo>
                    <a:cubicBezTo>
                      <a:pt x="91" y="63"/>
                      <a:pt x="91" y="68"/>
                      <a:pt x="87" y="69"/>
                    </a:cubicBezTo>
                    <a:cubicBezTo>
                      <a:pt x="65" y="69"/>
                      <a:pt x="44" y="69"/>
                      <a:pt x="22" y="69"/>
                    </a:cubicBezTo>
                    <a:cubicBezTo>
                      <a:pt x="14" y="63"/>
                      <a:pt x="7" y="55"/>
                      <a:pt x="0" y="47"/>
                    </a:cubicBezTo>
                    <a:cubicBezTo>
                      <a:pt x="0" y="43"/>
                      <a:pt x="0" y="39"/>
                      <a:pt x="0" y="36"/>
                    </a:cubicBezTo>
                    <a:cubicBezTo>
                      <a:pt x="8" y="27"/>
                      <a:pt x="15" y="18"/>
                      <a:pt x="24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50" name="Freeform 95"/>
              <p:cNvSpPr/>
              <p:nvPr/>
            </p:nvSpPr>
            <p:spPr bwMode="auto">
              <a:xfrm>
                <a:off x="2220" y="1703"/>
                <a:ext cx="40" cy="52"/>
              </a:xfrm>
              <a:custGeom>
                <a:gdLst>
                  <a:gd fmla="*/ 80 w 20" name="T0"/>
                  <a:gd fmla="*/ 80 h 26" name="T1"/>
                  <a:gd fmla="*/ 8 w 20" name="T2"/>
                  <a:gd fmla="*/ 0 h 26" name="T3"/>
                  <a:gd fmla="*/ 52 w 20" name="T4"/>
                  <a:gd fmla="*/ 0 h 26" name="T5"/>
                  <a:gd fmla="*/ 80 w 20" name="T6"/>
                  <a:gd fmla="*/ 80 h 26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20" name="T12"/>
                  <a:gd fmla="*/ 0 h 26" name="T13"/>
                  <a:gd fmla="*/ 20 w 20" name="T14"/>
                  <a:gd fmla="*/ 26 h 26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6" w="20">
                    <a:moveTo>
                      <a:pt x="20" y="20"/>
                    </a:moveTo>
                    <a:cubicBezTo>
                      <a:pt x="11" y="26"/>
                      <a:pt x="0" y="14"/>
                      <a:pt x="2" y="0"/>
                    </a:cubicBezTo>
                    <a:cubicBezTo>
                      <a:pt x="6" y="0"/>
                      <a:pt x="10" y="0"/>
                      <a:pt x="13" y="0"/>
                    </a:cubicBezTo>
                    <a:cubicBezTo>
                      <a:pt x="14" y="8"/>
                      <a:pt x="10" y="22"/>
                      <a:pt x="20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51" name="Freeform 96"/>
              <p:cNvSpPr/>
              <p:nvPr/>
            </p:nvSpPr>
            <p:spPr bwMode="auto">
              <a:xfrm>
                <a:off x="2707" y="1703"/>
                <a:ext cx="90" cy="94"/>
              </a:xfrm>
              <a:custGeom>
                <a:gdLst>
                  <a:gd fmla="*/ 52 w 45" name="T0"/>
                  <a:gd fmla="*/ 0 h 47" name="T1"/>
                  <a:gd fmla="*/ 64 w 45" name="T2"/>
                  <a:gd fmla="*/ 48 h 47" name="T3"/>
                  <a:gd fmla="*/ 180 w 45" name="T4"/>
                  <a:gd fmla="*/ 64 h 47" name="T5"/>
                  <a:gd fmla="*/ 20 w 45" name="T6"/>
                  <a:gd fmla="*/ 188 h 47" name="T7"/>
                  <a:gd fmla="*/ 0 w 45" name="T8"/>
                  <a:gd fmla="*/ 64 h 47" name="T9"/>
                  <a:gd fmla="*/ 52 w 45" name="T10"/>
                  <a:gd fmla="*/ 0 h 47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45" name="T18"/>
                  <a:gd fmla="*/ 0 h 47" name="T19"/>
                  <a:gd fmla="*/ 45 w 45" name="T20"/>
                  <a:gd fmla="*/ 47 h 47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47" w="45">
                    <a:moveTo>
                      <a:pt x="13" y="0"/>
                    </a:moveTo>
                    <a:cubicBezTo>
                      <a:pt x="20" y="3"/>
                      <a:pt x="21" y="7"/>
                      <a:pt x="16" y="12"/>
                    </a:cubicBezTo>
                    <a:cubicBezTo>
                      <a:pt x="18" y="20"/>
                      <a:pt x="35" y="14"/>
                      <a:pt x="45" y="16"/>
                    </a:cubicBezTo>
                    <a:cubicBezTo>
                      <a:pt x="31" y="27"/>
                      <a:pt x="27" y="46"/>
                      <a:pt x="5" y="47"/>
                    </a:cubicBezTo>
                    <a:cubicBezTo>
                      <a:pt x="3" y="37"/>
                      <a:pt x="9" y="19"/>
                      <a:pt x="0" y="16"/>
                    </a:cubicBezTo>
                    <a:cubicBezTo>
                      <a:pt x="3" y="9"/>
                      <a:pt x="10" y="7"/>
                      <a:pt x="1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52" name="Freeform 97"/>
              <p:cNvSpPr/>
              <p:nvPr/>
            </p:nvSpPr>
            <p:spPr bwMode="auto">
              <a:xfrm>
                <a:off x="2805" y="1735"/>
                <a:ext cx="50" cy="44"/>
              </a:xfrm>
              <a:custGeom>
                <a:gdLst>
                  <a:gd fmla="*/ 8 w 25" name="T0"/>
                  <a:gd fmla="*/ 0 h 22" name="T1"/>
                  <a:gd fmla="*/ 100 w 25" name="T2"/>
                  <a:gd fmla="*/ 88 h 22" name="T3"/>
                  <a:gd fmla="*/ 8 w 25" name="T4"/>
                  <a:gd fmla="*/ 88 h 22" name="T5"/>
                  <a:gd fmla="*/ 8 w 25" name="T6"/>
                  <a:gd fmla="*/ 0 h 22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25" name="T12"/>
                  <a:gd fmla="*/ 0 h 22" name="T13"/>
                  <a:gd fmla="*/ 25 w 25" name="T14"/>
                  <a:gd fmla="*/ 22 h 22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2" w="25">
                    <a:moveTo>
                      <a:pt x="2" y="0"/>
                    </a:moveTo>
                    <a:cubicBezTo>
                      <a:pt x="15" y="2"/>
                      <a:pt x="22" y="10"/>
                      <a:pt x="25" y="22"/>
                    </a:cubicBezTo>
                    <a:cubicBezTo>
                      <a:pt x="17" y="22"/>
                      <a:pt x="10" y="22"/>
                      <a:pt x="2" y="22"/>
                    </a:cubicBezTo>
                    <a:cubicBezTo>
                      <a:pt x="4" y="15"/>
                      <a:pt x="0" y="1"/>
                      <a:pt x="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53" name="Freeform 98"/>
              <p:cNvSpPr>
                <a:spLocks noEditPoints="1"/>
              </p:cNvSpPr>
              <p:nvPr/>
            </p:nvSpPr>
            <p:spPr bwMode="auto">
              <a:xfrm>
                <a:off x="2218" y="1737"/>
                <a:ext cx="441" cy="391"/>
              </a:xfrm>
              <a:custGeom>
                <a:gdLst>
                  <a:gd fmla="*/ 24 w 220" name="T0"/>
                  <a:gd fmla="*/ 40 h 195" name="T1"/>
                  <a:gd fmla="*/ 164 w 220" name="T2"/>
                  <a:gd fmla="*/ 60 h 195" name="T3"/>
                  <a:gd fmla="*/ 389 w 220" name="T4"/>
                  <a:gd fmla="*/ 209 h 195" name="T5"/>
                  <a:gd fmla="*/ 551 w 220" name="T6"/>
                  <a:gd fmla="*/ 48 h 195" name="T7"/>
                  <a:gd fmla="*/ 756 w 220" name="T8"/>
                  <a:gd fmla="*/ 257 h 195" name="T9"/>
                  <a:gd fmla="*/ 756 w 220" name="T10"/>
                  <a:gd fmla="*/ 515 h 195" name="T11"/>
                  <a:gd fmla="*/ 836 w 220" name="T12"/>
                  <a:gd fmla="*/ 776 h 195" name="T13"/>
                  <a:gd fmla="*/ 639 w 220" name="T14"/>
                  <a:gd fmla="*/ 712 h 195" name="T15"/>
                  <a:gd fmla="*/ 325 w 220" name="T16"/>
                  <a:gd fmla="*/ 535 h 195" name="T17"/>
                  <a:gd fmla="*/ 112 w 220" name="T18"/>
                  <a:gd fmla="*/ 411 h 195" name="T19"/>
                  <a:gd fmla="*/ 112 w 220" name="T20"/>
                  <a:gd fmla="*/ 265 h 195" name="T21"/>
                  <a:gd fmla="*/ 24 w 220" name="T22"/>
                  <a:gd fmla="*/ 40 h 195" name="T23"/>
                  <a:gd fmla="*/ 120 w 220" name="T24"/>
                  <a:gd fmla="*/ 257 h 195" name="T25"/>
                  <a:gd fmla="*/ 120 w 220" name="T26"/>
                  <a:gd fmla="*/ 399 h 195" name="T27"/>
                  <a:gd fmla="*/ 337 w 220" name="T28"/>
                  <a:gd fmla="*/ 523 h 195" name="T29"/>
                  <a:gd fmla="*/ 651 w 220" name="T30"/>
                  <a:gd fmla="*/ 704 h 195" name="T31"/>
                  <a:gd fmla="*/ 828 w 220" name="T32"/>
                  <a:gd fmla="*/ 768 h 195" name="T33"/>
                  <a:gd fmla="*/ 748 w 220" name="T34"/>
                  <a:gd fmla="*/ 523 h 195" name="T35"/>
                  <a:gd fmla="*/ 748 w 220" name="T36"/>
                  <a:gd fmla="*/ 265 h 195" name="T37"/>
                  <a:gd fmla="*/ 551 w 220" name="T38"/>
                  <a:gd fmla="*/ 68 h 195" name="T39"/>
                  <a:gd fmla="*/ 397 w 220" name="T40"/>
                  <a:gd fmla="*/ 221 h 195" name="T41"/>
                  <a:gd fmla="*/ 32 w 220" name="T42"/>
                  <a:gd fmla="*/ 60 h 195" name="T43"/>
                  <a:gd fmla="*/ 120 w 220" name="T44"/>
                  <a:gd fmla="*/ 257 h 195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  <a:gd fmla="*/ 0 60000 65536" name="T57"/>
                  <a:gd fmla="*/ 0 60000 65536" name="T58"/>
                  <a:gd fmla="*/ 0 60000 65536" name="T59"/>
                  <a:gd fmla="*/ 0 60000 65536" name="T60"/>
                  <a:gd fmla="*/ 0 60000 65536" name="T61"/>
                  <a:gd fmla="*/ 0 60000 65536" name="T62"/>
                  <a:gd fmla="*/ 0 60000 65536" name="T63"/>
                  <a:gd fmla="*/ 0 60000 65536" name="T64"/>
                  <a:gd fmla="*/ 0 60000 65536" name="T65"/>
                  <a:gd fmla="*/ 0 60000 65536" name="T66"/>
                  <a:gd fmla="*/ 0 60000 65536" name="T67"/>
                  <a:gd fmla="*/ 0 60000 65536" name="T68"/>
                  <a:gd fmla="*/ 0 w 220" name="T69"/>
                  <a:gd fmla="*/ 0 h 195" name="T70"/>
                  <a:gd fmla="*/ 220 w 220" name="T71"/>
                  <a:gd fmla="*/ 195 h 195" name="T72"/>
                </a:gdLst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b="T72" l="T69" r="T71" t="T70"/>
                <a:pathLst>
                  <a:path h="195" w="220">
                    <a:moveTo>
                      <a:pt x="6" y="10"/>
                    </a:moveTo>
                    <a:cubicBezTo>
                      <a:pt x="15" y="19"/>
                      <a:pt x="29" y="11"/>
                      <a:pt x="41" y="15"/>
                    </a:cubicBezTo>
                    <a:cubicBezTo>
                      <a:pt x="65" y="22"/>
                      <a:pt x="67" y="59"/>
                      <a:pt x="97" y="52"/>
                    </a:cubicBezTo>
                    <a:cubicBezTo>
                      <a:pt x="114" y="49"/>
                      <a:pt x="119" y="24"/>
                      <a:pt x="137" y="12"/>
                    </a:cubicBezTo>
                    <a:cubicBezTo>
                      <a:pt x="155" y="28"/>
                      <a:pt x="172" y="46"/>
                      <a:pt x="188" y="64"/>
                    </a:cubicBezTo>
                    <a:cubicBezTo>
                      <a:pt x="192" y="91"/>
                      <a:pt x="183" y="109"/>
                      <a:pt x="188" y="128"/>
                    </a:cubicBezTo>
                    <a:cubicBezTo>
                      <a:pt x="193" y="146"/>
                      <a:pt x="220" y="154"/>
                      <a:pt x="208" y="193"/>
                    </a:cubicBezTo>
                    <a:cubicBezTo>
                      <a:pt x="185" y="195"/>
                      <a:pt x="165" y="193"/>
                      <a:pt x="159" y="177"/>
                    </a:cubicBezTo>
                    <a:cubicBezTo>
                      <a:pt x="111" y="185"/>
                      <a:pt x="101" y="154"/>
                      <a:pt x="81" y="133"/>
                    </a:cubicBezTo>
                    <a:cubicBezTo>
                      <a:pt x="50" y="136"/>
                      <a:pt x="54" y="103"/>
                      <a:pt x="28" y="102"/>
                    </a:cubicBezTo>
                    <a:cubicBezTo>
                      <a:pt x="28" y="90"/>
                      <a:pt x="28" y="78"/>
                      <a:pt x="28" y="66"/>
                    </a:cubicBezTo>
                    <a:cubicBezTo>
                      <a:pt x="15" y="52"/>
                      <a:pt x="0" y="42"/>
                      <a:pt x="6" y="10"/>
                    </a:cubicBezTo>
                    <a:close/>
                    <a:moveTo>
                      <a:pt x="30" y="64"/>
                    </a:moveTo>
                    <a:cubicBezTo>
                      <a:pt x="30" y="76"/>
                      <a:pt x="30" y="87"/>
                      <a:pt x="30" y="99"/>
                    </a:cubicBezTo>
                    <a:cubicBezTo>
                      <a:pt x="56" y="101"/>
                      <a:pt x="52" y="133"/>
                      <a:pt x="84" y="130"/>
                    </a:cubicBezTo>
                    <a:cubicBezTo>
                      <a:pt x="103" y="152"/>
                      <a:pt x="113" y="182"/>
                      <a:pt x="162" y="175"/>
                    </a:cubicBezTo>
                    <a:cubicBezTo>
                      <a:pt x="168" y="189"/>
                      <a:pt x="183" y="193"/>
                      <a:pt x="206" y="191"/>
                    </a:cubicBezTo>
                    <a:cubicBezTo>
                      <a:pt x="219" y="160"/>
                      <a:pt x="191" y="148"/>
                      <a:pt x="186" y="130"/>
                    </a:cubicBezTo>
                    <a:cubicBezTo>
                      <a:pt x="181" y="111"/>
                      <a:pt x="190" y="93"/>
                      <a:pt x="186" y="66"/>
                    </a:cubicBezTo>
                    <a:cubicBezTo>
                      <a:pt x="171" y="49"/>
                      <a:pt x="154" y="32"/>
                      <a:pt x="137" y="17"/>
                    </a:cubicBezTo>
                    <a:cubicBezTo>
                      <a:pt x="120" y="29"/>
                      <a:pt x="116" y="50"/>
                      <a:pt x="99" y="55"/>
                    </a:cubicBezTo>
                    <a:cubicBezTo>
                      <a:pt x="58" y="65"/>
                      <a:pt x="55" y="0"/>
                      <a:pt x="8" y="15"/>
                    </a:cubicBezTo>
                    <a:cubicBezTo>
                      <a:pt x="2" y="44"/>
                      <a:pt x="20" y="50"/>
                      <a:pt x="30" y="6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54" name="Freeform 99"/>
              <p:cNvSpPr/>
              <p:nvPr/>
            </p:nvSpPr>
            <p:spPr bwMode="auto">
              <a:xfrm>
                <a:off x="1470" y="1761"/>
                <a:ext cx="30" cy="42"/>
              </a:xfrm>
              <a:custGeom>
                <a:gdLst>
                  <a:gd fmla="*/ 20 w 15" name="T0"/>
                  <a:gd fmla="*/ 0 h 21" name="T1"/>
                  <a:gd fmla="*/ 48 w 15" name="T2"/>
                  <a:gd fmla="*/ 0 h 21" name="T3"/>
                  <a:gd fmla="*/ 36 w 15" name="T4"/>
                  <a:gd fmla="*/ 80 h 21" name="T5"/>
                  <a:gd fmla="*/ 20 w 15" name="T6"/>
                  <a:gd fmla="*/ 0 h 21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5" name="T12"/>
                  <a:gd fmla="*/ 0 h 21" name="T13"/>
                  <a:gd fmla="*/ 15 w 15" name="T14"/>
                  <a:gd fmla="*/ 21 h 21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1" w="15">
                    <a:moveTo>
                      <a:pt x="5" y="0"/>
                    </a:moveTo>
                    <a:cubicBezTo>
                      <a:pt x="7" y="0"/>
                      <a:pt x="9" y="0"/>
                      <a:pt x="12" y="0"/>
                    </a:cubicBezTo>
                    <a:cubicBezTo>
                      <a:pt x="10" y="6"/>
                      <a:pt x="15" y="18"/>
                      <a:pt x="9" y="20"/>
                    </a:cubicBezTo>
                    <a:cubicBezTo>
                      <a:pt x="0" y="21"/>
                      <a:pt x="7" y="7"/>
                      <a:pt x="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55" name="Freeform 100"/>
              <p:cNvSpPr>
                <a:spLocks noEditPoints="1"/>
              </p:cNvSpPr>
              <p:nvPr/>
            </p:nvSpPr>
            <p:spPr bwMode="auto">
              <a:xfrm>
                <a:off x="2599" y="1759"/>
                <a:ext cx="260" cy="277"/>
              </a:xfrm>
              <a:custGeom>
                <a:gdLst>
                  <a:gd fmla="*/ 376 w 130" name="T0"/>
                  <a:gd fmla="*/ 4 h 138" name="T1"/>
                  <a:gd fmla="*/ 396 w 130" name="T2"/>
                  <a:gd fmla="*/ 68 h 138" name="T3"/>
                  <a:gd fmla="*/ 520 w 130" name="T4"/>
                  <a:gd fmla="*/ 76 h 138" name="T5"/>
                  <a:gd fmla="*/ 396 w 130" name="T6"/>
                  <a:gd fmla="*/ 165 h 138" name="T7"/>
                  <a:gd fmla="*/ 288 w 130" name="T8"/>
                  <a:gd fmla="*/ 399 h 138" name="T9"/>
                  <a:gd fmla="*/ 20 w 130" name="T10"/>
                  <a:gd fmla="*/ 492 h 138" name="T11"/>
                  <a:gd fmla="*/ 12 w 130" name="T12"/>
                  <a:gd fmla="*/ 213 h 138" name="T13"/>
                  <a:gd fmla="*/ 280 w 130" name="T14"/>
                  <a:gd fmla="*/ 104 h 138" name="T15"/>
                  <a:gd fmla="*/ 376 w 130" name="T16"/>
                  <a:gd fmla="*/ 4 h 138" name="T17"/>
                  <a:gd fmla="*/ 288 w 130" name="T18"/>
                  <a:gd fmla="*/ 112 h 138" name="T19"/>
                  <a:gd fmla="*/ 20 w 130" name="T20"/>
                  <a:gd fmla="*/ 221 h 138" name="T21"/>
                  <a:gd fmla="*/ 28 w 130" name="T22"/>
                  <a:gd fmla="*/ 480 h 138" name="T23"/>
                  <a:gd fmla="*/ 280 w 130" name="T24"/>
                  <a:gd fmla="*/ 391 h 138" name="T25"/>
                  <a:gd fmla="*/ 384 w 130" name="T26"/>
                  <a:gd fmla="*/ 157 h 138" name="T27"/>
                  <a:gd fmla="*/ 500 w 130" name="T28"/>
                  <a:gd fmla="*/ 76 h 138" name="T29"/>
                  <a:gd fmla="*/ 384 w 130" name="T30"/>
                  <a:gd fmla="*/ 76 h 138" name="T31"/>
                  <a:gd fmla="*/ 376 w 130" name="T32"/>
                  <a:gd fmla="*/ 24 h 138" name="T33"/>
                  <a:gd fmla="*/ 288 w 130" name="T34"/>
                  <a:gd fmla="*/ 112 h 138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w 130" name="T54"/>
                  <a:gd fmla="*/ 0 h 138" name="T55"/>
                  <a:gd fmla="*/ 130 w 130" name="T56"/>
                  <a:gd fmla="*/ 138 h 138" name="T57"/>
                </a:gdLst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b="T57" l="T54" r="T56" t="T55"/>
                <a:pathLst>
                  <a:path h="138" w="130">
                    <a:moveTo>
                      <a:pt x="94" y="1"/>
                    </a:moveTo>
                    <a:cubicBezTo>
                      <a:pt x="103" y="0"/>
                      <a:pt x="97" y="12"/>
                      <a:pt x="99" y="17"/>
                    </a:cubicBezTo>
                    <a:cubicBezTo>
                      <a:pt x="108" y="18"/>
                      <a:pt x="124" y="14"/>
                      <a:pt x="130" y="19"/>
                    </a:cubicBezTo>
                    <a:cubicBezTo>
                      <a:pt x="117" y="25"/>
                      <a:pt x="107" y="32"/>
                      <a:pt x="99" y="41"/>
                    </a:cubicBezTo>
                    <a:cubicBezTo>
                      <a:pt x="104" y="72"/>
                      <a:pt x="91" y="81"/>
                      <a:pt x="72" y="99"/>
                    </a:cubicBezTo>
                    <a:cubicBezTo>
                      <a:pt x="55" y="116"/>
                      <a:pt x="38" y="138"/>
                      <a:pt x="5" y="122"/>
                    </a:cubicBezTo>
                    <a:cubicBezTo>
                      <a:pt x="0" y="103"/>
                      <a:pt x="4" y="75"/>
                      <a:pt x="3" y="53"/>
                    </a:cubicBezTo>
                    <a:cubicBezTo>
                      <a:pt x="40" y="59"/>
                      <a:pt x="31" y="18"/>
                      <a:pt x="70" y="26"/>
                    </a:cubicBezTo>
                    <a:cubicBezTo>
                      <a:pt x="79" y="19"/>
                      <a:pt x="87" y="10"/>
                      <a:pt x="94" y="1"/>
                    </a:cubicBezTo>
                    <a:close/>
                    <a:moveTo>
                      <a:pt x="72" y="28"/>
                    </a:moveTo>
                    <a:cubicBezTo>
                      <a:pt x="33" y="20"/>
                      <a:pt x="42" y="61"/>
                      <a:pt x="5" y="55"/>
                    </a:cubicBezTo>
                    <a:cubicBezTo>
                      <a:pt x="6" y="76"/>
                      <a:pt x="2" y="102"/>
                      <a:pt x="7" y="119"/>
                    </a:cubicBezTo>
                    <a:cubicBezTo>
                      <a:pt x="37" y="135"/>
                      <a:pt x="54" y="113"/>
                      <a:pt x="70" y="97"/>
                    </a:cubicBezTo>
                    <a:cubicBezTo>
                      <a:pt x="89" y="78"/>
                      <a:pt x="102" y="70"/>
                      <a:pt x="96" y="39"/>
                    </a:cubicBezTo>
                    <a:cubicBezTo>
                      <a:pt x="103" y="31"/>
                      <a:pt x="118" y="19"/>
                      <a:pt x="125" y="19"/>
                    </a:cubicBezTo>
                    <a:cubicBezTo>
                      <a:pt x="116" y="19"/>
                      <a:pt x="106" y="19"/>
                      <a:pt x="96" y="19"/>
                    </a:cubicBezTo>
                    <a:cubicBezTo>
                      <a:pt x="95" y="15"/>
                      <a:pt x="99" y="6"/>
                      <a:pt x="94" y="6"/>
                    </a:cubicBezTo>
                    <a:cubicBezTo>
                      <a:pt x="87" y="14"/>
                      <a:pt x="81" y="22"/>
                      <a:pt x="72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56" name="Freeform 101"/>
              <p:cNvSpPr/>
              <p:nvPr/>
            </p:nvSpPr>
            <p:spPr bwMode="auto">
              <a:xfrm>
                <a:off x="2222" y="1737"/>
                <a:ext cx="435" cy="387"/>
              </a:xfrm>
              <a:custGeom>
                <a:gdLst>
                  <a:gd fmla="*/ 24 w 217" name="T0"/>
                  <a:gd fmla="*/ 60 h 193" name="T1"/>
                  <a:gd fmla="*/ 389 w 217" name="T2"/>
                  <a:gd fmla="*/ 221 h 193" name="T3"/>
                  <a:gd fmla="*/ 543 w 217" name="T4"/>
                  <a:gd fmla="*/ 68 h 193" name="T5"/>
                  <a:gd fmla="*/ 740 w 217" name="T6"/>
                  <a:gd fmla="*/ 265 h 193" name="T7"/>
                  <a:gd fmla="*/ 740 w 217" name="T8"/>
                  <a:gd fmla="*/ 523 h 193" name="T9"/>
                  <a:gd fmla="*/ 820 w 217" name="T10"/>
                  <a:gd fmla="*/ 768 h 193" name="T11"/>
                  <a:gd fmla="*/ 643 w 217" name="T12"/>
                  <a:gd fmla="*/ 704 h 193" name="T13"/>
                  <a:gd fmla="*/ 329 w 217" name="T14"/>
                  <a:gd fmla="*/ 523 h 193" name="T15"/>
                  <a:gd fmla="*/ 112 w 217" name="T16"/>
                  <a:gd fmla="*/ 399 h 193" name="T17"/>
                  <a:gd fmla="*/ 112 w 217" name="T18"/>
                  <a:gd fmla="*/ 257 h 193" name="T19"/>
                  <a:gd fmla="*/ 24 w 217" name="T20"/>
                  <a:gd fmla="*/ 60 h 193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w 217" name="T33"/>
                  <a:gd fmla="*/ 0 h 193" name="T34"/>
                  <a:gd fmla="*/ 217 w 217" name="T35"/>
                  <a:gd fmla="*/ 193 h 193" name="T36"/>
                </a:gdLst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b="T36" l="T33" r="T35" t="T34"/>
                <a:pathLst>
                  <a:path h="193" w="216">
                    <a:moveTo>
                      <a:pt x="6" y="15"/>
                    </a:moveTo>
                    <a:cubicBezTo>
                      <a:pt x="53" y="0"/>
                      <a:pt x="56" y="65"/>
                      <a:pt x="97" y="55"/>
                    </a:cubicBezTo>
                    <a:cubicBezTo>
                      <a:pt x="114" y="50"/>
                      <a:pt x="118" y="29"/>
                      <a:pt x="135" y="17"/>
                    </a:cubicBezTo>
                    <a:cubicBezTo>
                      <a:pt x="152" y="32"/>
                      <a:pt x="169" y="49"/>
                      <a:pt x="184" y="66"/>
                    </a:cubicBezTo>
                    <a:cubicBezTo>
                      <a:pt x="188" y="93"/>
                      <a:pt x="179" y="111"/>
                      <a:pt x="184" y="130"/>
                    </a:cubicBezTo>
                    <a:cubicBezTo>
                      <a:pt x="189" y="148"/>
                      <a:pt x="217" y="160"/>
                      <a:pt x="204" y="191"/>
                    </a:cubicBezTo>
                    <a:cubicBezTo>
                      <a:pt x="181" y="193"/>
                      <a:pt x="166" y="189"/>
                      <a:pt x="160" y="175"/>
                    </a:cubicBezTo>
                    <a:cubicBezTo>
                      <a:pt x="111" y="182"/>
                      <a:pt x="101" y="152"/>
                      <a:pt x="82" y="130"/>
                    </a:cubicBezTo>
                    <a:cubicBezTo>
                      <a:pt x="50" y="133"/>
                      <a:pt x="54" y="101"/>
                      <a:pt x="28" y="99"/>
                    </a:cubicBezTo>
                    <a:cubicBezTo>
                      <a:pt x="28" y="87"/>
                      <a:pt x="28" y="76"/>
                      <a:pt x="28" y="64"/>
                    </a:cubicBezTo>
                    <a:cubicBezTo>
                      <a:pt x="18" y="50"/>
                      <a:pt x="0" y="44"/>
                      <a:pt x="6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57" name="Freeform 102"/>
              <p:cNvSpPr/>
              <p:nvPr/>
            </p:nvSpPr>
            <p:spPr bwMode="auto">
              <a:xfrm>
                <a:off x="2603" y="1771"/>
                <a:ext cx="246" cy="259"/>
              </a:xfrm>
              <a:custGeom>
                <a:gdLst>
                  <a:gd fmla="*/ 368 w 123" name="T0"/>
                  <a:gd fmla="*/ 0 h 129" name="T1"/>
                  <a:gd fmla="*/ 376 w 123" name="T2"/>
                  <a:gd fmla="*/ 52 h 129" name="T3"/>
                  <a:gd fmla="*/ 492 w 123" name="T4"/>
                  <a:gd fmla="*/ 52 h 129" name="T5"/>
                  <a:gd fmla="*/ 376 w 123" name="T6"/>
                  <a:gd fmla="*/ 133 h 129" name="T7"/>
                  <a:gd fmla="*/ 272 w 123" name="T8"/>
                  <a:gd fmla="*/ 367 h 129" name="T9"/>
                  <a:gd fmla="*/ 20 w 123" name="T10"/>
                  <a:gd fmla="*/ 456 h 129" name="T11"/>
                  <a:gd fmla="*/ 12 w 123" name="T12"/>
                  <a:gd fmla="*/ 197 h 129" name="T13"/>
                  <a:gd fmla="*/ 280 w 123" name="T14"/>
                  <a:gd fmla="*/ 88 h 129" name="T15"/>
                  <a:gd fmla="*/ 368 w 123" name="T16"/>
                  <a:gd fmla="*/ 0 h 129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123" name="T27"/>
                  <a:gd fmla="*/ 0 h 129" name="T28"/>
                  <a:gd fmla="*/ 123 w 123" name="T29"/>
                  <a:gd fmla="*/ 129 h 129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129" w="123">
                    <a:moveTo>
                      <a:pt x="92" y="0"/>
                    </a:moveTo>
                    <a:cubicBezTo>
                      <a:pt x="97" y="0"/>
                      <a:pt x="93" y="9"/>
                      <a:pt x="94" y="13"/>
                    </a:cubicBezTo>
                    <a:cubicBezTo>
                      <a:pt x="104" y="13"/>
                      <a:pt x="114" y="13"/>
                      <a:pt x="123" y="13"/>
                    </a:cubicBezTo>
                    <a:cubicBezTo>
                      <a:pt x="116" y="13"/>
                      <a:pt x="101" y="25"/>
                      <a:pt x="94" y="33"/>
                    </a:cubicBezTo>
                    <a:cubicBezTo>
                      <a:pt x="100" y="64"/>
                      <a:pt x="87" y="72"/>
                      <a:pt x="68" y="91"/>
                    </a:cubicBezTo>
                    <a:cubicBezTo>
                      <a:pt x="52" y="107"/>
                      <a:pt x="35" y="129"/>
                      <a:pt x="5" y="113"/>
                    </a:cubicBezTo>
                    <a:cubicBezTo>
                      <a:pt x="0" y="96"/>
                      <a:pt x="4" y="70"/>
                      <a:pt x="3" y="49"/>
                    </a:cubicBezTo>
                    <a:cubicBezTo>
                      <a:pt x="40" y="55"/>
                      <a:pt x="31" y="14"/>
                      <a:pt x="70" y="22"/>
                    </a:cubicBezTo>
                    <a:cubicBezTo>
                      <a:pt x="79" y="16"/>
                      <a:pt x="85" y="8"/>
                      <a:pt x="9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58" name="Freeform 103"/>
              <p:cNvSpPr/>
              <p:nvPr/>
            </p:nvSpPr>
            <p:spPr bwMode="auto">
              <a:xfrm>
                <a:off x="1600" y="1820"/>
                <a:ext cx="14" cy="14"/>
              </a:xfrm>
              <a:custGeom>
                <a:gdLst>
                  <a:gd fmla="*/ 28 w 7" name="T0"/>
                  <a:gd fmla="*/ 28 h 7" name="T1"/>
                  <a:gd fmla="*/ 0 w 7" name="T2"/>
                  <a:gd fmla="*/ 0 h 7" name="T3"/>
                  <a:gd fmla="*/ 28 w 7" name="T4"/>
                  <a:gd fmla="*/ 0 h 7" name="T5"/>
                  <a:gd fmla="*/ 28 w 7" name="T6"/>
                  <a:gd fmla="*/ 28 h 7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7" name="T12"/>
                  <a:gd fmla="*/ 0 h 7" name="T13"/>
                  <a:gd fmla="*/ 7 w 7" name="T14"/>
                  <a:gd fmla="*/ 7 h 7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7" w="7">
                    <a:moveTo>
                      <a:pt x="7" y="7"/>
                    </a:moveTo>
                    <a:cubicBezTo>
                      <a:pt x="4" y="6"/>
                      <a:pt x="1" y="4"/>
                      <a:pt x="0" y="0"/>
                    </a:cubicBezTo>
                    <a:cubicBezTo>
                      <a:pt x="2" y="0"/>
                      <a:pt x="5" y="0"/>
                      <a:pt x="7" y="0"/>
                    </a:cubicBezTo>
                    <a:cubicBezTo>
                      <a:pt x="7" y="3"/>
                      <a:pt x="7" y="5"/>
                      <a:pt x="7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59" name="Freeform 104"/>
              <p:cNvSpPr>
                <a:spLocks noEditPoints="1"/>
              </p:cNvSpPr>
              <p:nvPr/>
            </p:nvSpPr>
            <p:spPr bwMode="auto">
              <a:xfrm>
                <a:off x="2038" y="1801"/>
                <a:ext cx="146" cy="149"/>
              </a:xfrm>
              <a:custGeom>
                <a:gdLst>
                  <a:gd fmla="*/ 276 w 73" name="T0"/>
                  <a:gd fmla="*/ 56 h 74" name="T1"/>
                  <a:gd fmla="*/ 72 w 73" name="T2"/>
                  <a:gd fmla="*/ 300 h 74" name="T3"/>
                  <a:gd fmla="*/ 104 w 73" name="T4"/>
                  <a:gd fmla="*/ 155 h 74" name="T5"/>
                  <a:gd fmla="*/ 36 w 73" name="T6"/>
                  <a:gd fmla="*/ 145 h 74" name="T7"/>
                  <a:gd fmla="*/ 276 w 73" name="T8"/>
                  <a:gd fmla="*/ 56 h 74" name="T9"/>
                  <a:gd fmla="*/ 44 w 73" name="T10"/>
                  <a:gd fmla="*/ 137 h 74" name="T11"/>
                  <a:gd fmla="*/ 116 w 73" name="T12"/>
                  <a:gd fmla="*/ 145 h 74" name="T13"/>
                  <a:gd fmla="*/ 80 w 73" name="T14"/>
                  <a:gd fmla="*/ 292 h 74" name="T15"/>
                  <a:gd fmla="*/ 268 w 73" name="T16"/>
                  <a:gd fmla="*/ 64 h 74" name="T17"/>
                  <a:gd fmla="*/ 44 w 73" name="T18"/>
                  <a:gd fmla="*/ 137 h 74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w 73" name="T30"/>
                  <a:gd fmla="*/ 0 h 74" name="T31"/>
                  <a:gd fmla="*/ 73 w 73" name="T32"/>
                  <a:gd fmla="*/ 74 h 74" name="T33"/>
                </a:gdLst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b="T33" l="T30" r="T32" t="T31"/>
                <a:pathLst>
                  <a:path h="74" w="73">
                    <a:moveTo>
                      <a:pt x="69" y="14"/>
                    </a:moveTo>
                    <a:cubicBezTo>
                      <a:pt x="73" y="48"/>
                      <a:pt x="45" y="71"/>
                      <a:pt x="18" y="74"/>
                    </a:cubicBezTo>
                    <a:cubicBezTo>
                      <a:pt x="16" y="57"/>
                      <a:pt x="32" y="58"/>
                      <a:pt x="26" y="38"/>
                    </a:cubicBezTo>
                    <a:cubicBezTo>
                      <a:pt x="25" y="33"/>
                      <a:pt x="14" y="37"/>
                      <a:pt x="9" y="36"/>
                    </a:cubicBezTo>
                    <a:cubicBezTo>
                      <a:pt x="0" y="0"/>
                      <a:pt x="46" y="18"/>
                      <a:pt x="69" y="14"/>
                    </a:cubicBezTo>
                    <a:close/>
                    <a:moveTo>
                      <a:pt x="11" y="34"/>
                    </a:moveTo>
                    <a:cubicBezTo>
                      <a:pt x="16" y="35"/>
                      <a:pt x="27" y="31"/>
                      <a:pt x="29" y="36"/>
                    </a:cubicBezTo>
                    <a:cubicBezTo>
                      <a:pt x="33" y="55"/>
                      <a:pt x="23" y="60"/>
                      <a:pt x="20" y="72"/>
                    </a:cubicBezTo>
                    <a:cubicBezTo>
                      <a:pt x="43" y="67"/>
                      <a:pt x="70" y="45"/>
                      <a:pt x="67" y="16"/>
                    </a:cubicBezTo>
                    <a:cubicBezTo>
                      <a:pt x="46" y="20"/>
                      <a:pt x="5" y="4"/>
                      <a:pt x="11" y="3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60" name="Freeform 105"/>
              <p:cNvSpPr>
                <a:spLocks noEditPoints="1"/>
              </p:cNvSpPr>
              <p:nvPr/>
            </p:nvSpPr>
            <p:spPr bwMode="auto">
              <a:xfrm>
                <a:off x="2136" y="1826"/>
                <a:ext cx="194" cy="224"/>
              </a:xfrm>
              <a:custGeom>
                <a:gdLst>
                  <a:gd fmla="*/ 96 w 97" name="T0"/>
                  <a:gd fmla="*/ 8 h 112" name="T1"/>
                  <a:gd fmla="*/ 256 w 97" name="T2"/>
                  <a:gd fmla="*/ 240 h 112" name="T3"/>
                  <a:gd fmla="*/ 384 w 97" name="T4"/>
                  <a:gd fmla="*/ 328 h 112" name="T5"/>
                  <a:gd fmla="*/ 336 w 97" name="T6"/>
                  <a:gd fmla="*/ 428 h 112" name="T7"/>
                  <a:gd fmla="*/ 0 w 97" name="T8"/>
                  <a:gd fmla="*/ 232 h 112" name="T9"/>
                  <a:gd fmla="*/ 96 w 97" name="T10"/>
                  <a:gd fmla="*/ 8 h 112" name="T11"/>
                  <a:gd fmla="*/ 16 w 97" name="T12"/>
                  <a:gd fmla="*/ 232 h 112" name="T13"/>
                  <a:gd fmla="*/ 328 w 97" name="T14"/>
                  <a:gd fmla="*/ 416 h 112" name="T15"/>
                  <a:gd fmla="*/ 248 w 97" name="T16"/>
                  <a:gd fmla="*/ 248 h 112" name="T17"/>
                  <a:gd fmla="*/ 104 w 97" name="T18"/>
                  <a:gd fmla="*/ 16 h 112" name="T19"/>
                  <a:gd fmla="*/ 16 w 97" name="T20"/>
                  <a:gd fmla="*/ 232 h 112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w 97" name="T33"/>
                  <a:gd fmla="*/ 0 h 112" name="T34"/>
                  <a:gd fmla="*/ 97 w 97" name="T35"/>
                  <a:gd fmla="*/ 112 h 112" name="T36"/>
                </a:gdLst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b="T36" l="T33" r="T35" t="T34"/>
                <a:pathLst>
                  <a:path h="112" w="97">
                    <a:moveTo>
                      <a:pt x="24" y="2"/>
                    </a:moveTo>
                    <a:cubicBezTo>
                      <a:pt x="59" y="0"/>
                      <a:pt x="68" y="24"/>
                      <a:pt x="64" y="60"/>
                    </a:cubicBezTo>
                    <a:cubicBezTo>
                      <a:pt x="76" y="65"/>
                      <a:pt x="95" y="73"/>
                      <a:pt x="96" y="82"/>
                    </a:cubicBezTo>
                    <a:cubicBezTo>
                      <a:pt x="97" y="90"/>
                      <a:pt x="76" y="93"/>
                      <a:pt x="84" y="107"/>
                    </a:cubicBezTo>
                    <a:cubicBezTo>
                      <a:pt x="34" y="112"/>
                      <a:pt x="28" y="74"/>
                      <a:pt x="0" y="58"/>
                    </a:cubicBezTo>
                    <a:cubicBezTo>
                      <a:pt x="8" y="39"/>
                      <a:pt x="31" y="36"/>
                      <a:pt x="24" y="2"/>
                    </a:cubicBezTo>
                    <a:close/>
                    <a:moveTo>
                      <a:pt x="4" y="58"/>
                    </a:moveTo>
                    <a:cubicBezTo>
                      <a:pt x="31" y="73"/>
                      <a:pt x="36" y="109"/>
                      <a:pt x="82" y="104"/>
                    </a:cubicBezTo>
                    <a:cubicBezTo>
                      <a:pt x="93" y="80"/>
                      <a:pt x="86" y="71"/>
                      <a:pt x="62" y="62"/>
                    </a:cubicBezTo>
                    <a:cubicBezTo>
                      <a:pt x="65" y="27"/>
                      <a:pt x="58" y="4"/>
                      <a:pt x="26" y="4"/>
                    </a:cubicBezTo>
                    <a:cubicBezTo>
                      <a:pt x="33" y="36"/>
                      <a:pt x="13" y="41"/>
                      <a:pt x="4" y="5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61" name="Freeform 106"/>
              <p:cNvSpPr/>
              <p:nvPr/>
            </p:nvSpPr>
            <p:spPr bwMode="auto">
              <a:xfrm>
                <a:off x="5749" y="1803"/>
                <a:ext cx="581" cy="558"/>
              </a:xfrm>
              <a:custGeom>
                <a:gdLst>
                  <a:gd fmla="*/ 501 w 290" name="T0"/>
                  <a:gd fmla="*/ 311 h 278" name="T1"/>
                  <a:gd fmla="*/ 619 w 290" name="T2"/>
                  <a:gd fmla="*/ 265 h 278" name="T3"/>
                  <a:gd fmla="*/ 707 w 290" name="T4"/>
                  <a:gd fmla="*/ 492 h 278" name="T5"/>
                  <a:gd fmla="*/ 683 w 290" name="T6"/>
                  <a:gd fmla="*/ 859 h 278" name="T7"/>
                  <a:gd fmla="*/ 843 w 290" name="T8"/>
                  <a:gd fmla="*/ 931 h 278" name="T9"/>
                  <a:gd fmla="*/ 1004 w 290" name="T10"/>
                  <a:gd fmla="*/ 789 h 278" name="T11"/>
                  <a:gd fmla="*/ 1164 w 290" name="T12"/>
                  <a:gd fmla="*/ 789 h 278" name="T13"/>
                  <a:gd fmla="*/ 988 w 290" name="T14"/>
                  <a:gd fmla="*/ 931 h 278" name="T15"/>
                  <a:gd fmla="*/ 924 w 290" name="T16"/>
                  <a:gd fmla="*/ 975 h 278" name="T17"/>
                  <a:gd fmla="*/ 924 w 290" name="T18"/>
                  <a:gd fmla="*/ 1084 h 278" name="T19"/>
                  <a:gd fmla="*/ 835 w 290" name="T20"/>
                  <a:gd fmla="*/ 1120 h 278" name="T21"/>
                  <a:gd fmla="*/ 521 w 290" name="T22"/>
                  <a:gd fmla="*/ 1068 h 278" name="T23"/>
                  <a:gd fmla="*/ 268 w 290" name="T24"/>
                  <a:gd fmla="*/ 833 h 278" name="T25"/>
                  <a:gd fmla="*/ 208 w 290" name="T26"/>
                  <a:gd fmla="*/ 608 h 278" name="T27"/>
                  <a:gd fmla="*/ 152 w 290" name="T28"/>
                  <a:gd fmla="*/ 323 h 278" name="T29"/>
                  <a:gd fmla="*/ 100 w 290" name="T30"/>
                  <a:gd fmla="*/ 104 h 278" name="T31"/>
                  <a:gd fmla="*/ 180 w 290" name="T32"/>
                  <a:gd fmla="*/ 608 h 278" name="T33"/>
                  <a:gd fmla="*/ 152 w 290" name="T34"/>
                  <a:gd fmla="*/ 636 h 278" name="T35"/>
                  <a:gd fmla="*/ 0 w 290" name="T36"/>
                  <a:gd fmla="*/ 367 h 278" name="T37"/>
                  <a:gd fmla="*/ 20 w 290" name="T38"/>
                  <a:gd fmla="*/ 60 h 278" name="T39"/>
                  <a:gd fmla="*/ 369 w 290" name="T40"/>
                  <a:gd fmla="*/ 124 h 278" name="T41"/>
                  <a:gd fmla="*/ 501 w 290" name="T42"/>
                  <a:gd fmla="*/ 311 h 278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  <a:gd fmla="*/ 0 60000 65536" name="T57"/>
                  <a:gd fmla="*/ 0 60000 65536" name="T58"/>
                  <a:gd fmla="*/ 0 60000 65536" name="T59"/>
                  <a:gd fmla="*/ 0 60000 65536" name="T60"/>
                  <a:gd fmla="*/ 0 60000 65536" name="T61"/>
                  <a:gd fmla="*/ 0 60000 65536" name="T62"/>
                  <a:gd fmla="*/ 0 60000 65536" name="T63"/>
                  <a:gd fmla="*/ 0 60000 65536" name="T64"/>
                  <a:gd fmla="*/ 0 60000 65536" name="T65"/>
                  <a:gd fmla="*/ 0 w 290" name="T66"/>
                  <a:gd fmla="*/ 0 h 278" name="T67"/>
                  <a:gd fmla="*/ 290 w 290" name="T68"/>
                  <a:gd fmla="*/ 278 h 278" name="T69"/>
                </a:gdLst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b="T69" l="T66" r="T68" t="T67"/>
                <a:pathLst>
                  <a:path h="278" w="290">
                    <a:moveTo>
                      <a:pt x="125" y="77"/>
                    </a:moveTo>
                    <a:cubicBezTo>
                      <a:pt x="136" y="75"/>
                      <a:pt x="137" y="62"/>
                      <a:pt x="154" y="66"/>
                    </a:cubicBezTo>
                    <a:cubicBezTo>
                      <a:pt x="156" y="91"/>
                      <a:pt x="157" y="115"/>
                      <a:pt x="176" y="122"/>
                    </a:cubicBezTo>
                    <a:cubicBezTo>
                      <a:pt x="170" y="143"/>
                      <a:pt x="163" y="190"/>
                      <a:pt x="170" y="213"/>
                    </a:cubicBezTo>
                    <a:cubicBezTo>
                      <a:pt x="174" y="229"/>
                      <a:pt x="191" y="236"/>
                      <a:pt x="210" y="231"/>
                    </a:cubicBezTo>
                    <a:cubicBezTo>
                      <a:pt x="228" y="227"/>
                      <a:pt x="232" y="205"/>
                      <a:pt x="250" y="196"/>
                    </a:cubicBezTo>
                    <a:cubicBezTo>
                      <a:pt x="263" y="196"/>
                      <a:pt x="277" y="196"/>
                      <a:pt x="290" y="196"/>
                    </a:cubicBezTo>
                    <a:cubicBezTo>
                      <a:pt x="280" y="212"/>
                      <a:pt x="272" y="231"/>
                      <a:pt x="246" y="231"/>
                    </a:cubicBezTo>
                    <a:cubicBezTo>
                      <a:pt x="243" y="237"/>
                      <a:pt x="242" y="246"/>
                      <a:pt x="230" y="242"/>
                    </a:cubicBezTo>
                    <a:cubicBezTo>
                      <a:pt x="230" y="251"/>
                      <a:pt x="230" y="260"/>
                      <a:pt x="230" y="269"/>
                    </a:cubicBezTo>
                    <a:cubicBezTo>
                      <a:pt x="224" y="274"/>
                      <a:pt x="208" y="268"/>
                      <a:pt x="208" y="278"/>
                    </a:cubicBezTo>
                    <a:cubicBezTo>
                      <a:pt x="191" y="254"/>
                      <a:pt x="156" y="272"/>
                      <a:pt x="130" y="265"/>
                    </a:cubicBezTo>
                    <a:cubicBezTo>
                      <a:pt x="102" y="257"/>
                      <a:pt x="91" y="217"/>
                      <a:pt x="67" y="207"/>
                    </a:cubicBezTo>
                    <a:cubicBezTo>
                      <a:pt x="97" y="185"/>
                      <a:pt x="72" y="175"/>
                      <a:pt x="52" y="151"/>
                    </a:cubicBezTo>
                    <a:cubicBezTo>
                      <a:pt x="51" y="124"/>
                      <a:pt x="57" y="89"/>
                      <a:pt x="38" y="80"/>
                    </a:cubicBezTo>
                    <a:cubicBezTo>
                      <a:pt x="38" y="58"/>
                      <a:pt x="42" y="31"/>
                      <a:pt x="25" y="26"/>
                    </a:cubicBezTo>
                    <a:cubicBezTo>
                      <a:pt x="23" y="76"/>
                      <a:pt x="24" y="124"/>
                      <a:pt x="45" y="151"/>
                    </a:cubicBezTo>
                    <a:cubicBezTo>
                      <a:pt x="42" y="152"/>
                      <a:pt x="39" y="154"/>
                      <a:pt x="38" y="158"/>
                    </a:cubicBezTo>
                    <a:cubicBezTo>
                      <a:pt x="3" y="158"/>
                      <a:pt x="25" y="101"/>
                      <a:pt x="0" y="91"/>
                    </a:cubicBezTo>
                    <a:cubicBezTo>
                      <a:pt x="9" y="73"/>
                      <a:pt x="3" y="40"/>
                      <a:pt x="5" y="15"/>
                    </a:cubicBezTo>
                    <a:cubicBezTo>
                      <a:pt x="42" y="0"/>
                      <a:pt x="54" y="60"/>
                      <a:pt x="92" y="31"/>
                    </a:cubicBezTo>
                    <a:cubicBezTo>
                      <a:pt x="120" y="29"/>
                      <a:pt x="108" y="68"/>
                      <a:pt x="125" y="7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62" name="Freeform 107"/>
              <p:cNvSpPr/>
              <p:nvPr/>
            </p:nvSpPr>
            <p:spPr bwMode="auto">
              <a:xfrm>
                <a:off x="1912" y="1834"/>
                <a:ext cx="130" cy="4"/>
              </a:xfrm>
              <a:custGeom>
                <a:gdLst>
                  <a:gd fmla="*/ 0 w 65" name="T0"/>
                  <a:gd fmla="*/ 8 h 2" name="T1"/>
                  <a:gd fmla="*/ 0 w 65" name="T2"/>
                  <a:gd fmla="*/ 0 h 2" name="T3"/>
                  <a:gd fmla="*/ 260 w 65" name="T4"/>
                  <a:gd fmla="*/ 0 h 2" name="T5"/>
                  <a:gd fmla="*/ 260 w 65" name="T6"/>
                  <a:gd fmla="*/ 8 h 2" name="T7"/>
                  <a:gd fmla="*/ 0 w 65" name="T8"/>
                  <a:gd fmla="*/ 8 h 2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65" name="T15"/>
                  <a:gd fmla="*/ 0 h 2" name="T16"/>
                  <a:gd fmla="*/ 65 w 65" name="T17"/>
                  <a:gd fmla="*/ 2 h 2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" w="65">
                    <a:moveTo>
                      <a:pt x="0" y="2"/>
                    </a:moveTo>
                    <a:cubicBezTo>
                      <a:pt x="0" y="1"/>
                      <a:pt x="0" y="1"/>
                      <a:pt x="0" y="0"/>
                    </a:cubicBezTo>
                    <a:cubicBezTo>
                      <a:pt x="22" y="0"/>
                      <a:pt x="43" y="0"/>
                      <a:pt x="65" y="0"/>
                    </a:cubicBezTo>
                    <a:cubicBezTo>
                      <a:pt x="65" y="1"/>
                      <a:pt x="65" y="1"/>
                      <a:pt x="65" y="2"/>
                    </a:cubicBezTo>
                    <a:cubicBezTo>
                      <a:pt x="43" y="2"/>
                      <a:pt x="22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63" name="Freeform 108"/>
              <p:cNvSpPr/>
              <p:nvPr/>
            </p:nvSpPr>
            <p:spPr bwMode="auto">
              <a:xfrm>
                <a:off x="2048" y="1810"/>
                <a:ext cx="130" cy="136"/>
              </a:xfrm>
              <a:custGeom>
                <a:gdLst>
                  <a:gd fmla="*/ 248 w 65" name="T0"/>
                  <a:gd fmla="*/ 48 h 68" name="T1"/>
                  <a:gd fmla="*/ 60 w 65" name="T2"/>
                  <a:gd fmla="*/ 272 h 68" name="T3"/>
                  <a:gd fmla="*/ 96 w 65" name="T4"/>
                  <a:gd fmla="*/ 128 h 68" name="T5"/>
                  <a:gd fmla="*/ 24 w 65" name="T6"/>
                  <a:gd fmla="*/ 120 h 68" name="T7"/>
                  <a:gd fmla="*/ 248 w 65" name="T8"/>
                  <a:gd fmla="*/ 48 h 68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65" name="T15"/>
                  <a:gd fmla="*/ 0 h 68" name="T16"/>
                  <a:gd fmla="*/ 65 w 65" name="T17"/>
                  <a:gd fmla="*/ 68 h 68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8" w="65">
                    <a:moveTo>
                      <a:pt x="62" y="12"/>
                    </a:moveTo>
                    <a:cubicBezTo>
                      <a:pt x="65" y="41"/>
                      <a:pt x="38" y="63"/>
                      <a:pt x="15" y="68"/>
                    </a:cubicBezTo>
                    <a:cubicBezTo>
                      <a:pt x="18" y="56"/>
                      <a:pt x="28" y="51"/>
                      <a:pt x="24" y="32"/>
                    </a:cubicBezTo>
                    <a:cubicBezTo>
                      <a:pt x="22" y="27"/>
                      <a:pt x="11" y="31"/>
                      <a:pt x="6" y="30"/>
                    </a:cubicBezTo>
                    <a:cubicBezTo>
                      <a:pt x="0" y="0"/>
                      <a:pt x="41" y="16"/>
                      <a:pt x="62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64" name="Freeform 109"/>
              <p:cNvSpPr/>
              <p:nvPr/>
            </p:nvSpPr>
            <p:spPr bwMode="auto">
              <a:xfrm>
                <a:off x="2144" y="1834"/>
                <a:ext cx="178" cy="210"/>
              </a:xfrm>
              <a:custGeom>
                <a:gdLst>
                  <a:gd fmla="*/ 88 w 89" name="T0"/>
                  <a:gd fmla="*/ 0 h 105" name="T1"/>
                  <a:gd fmla="*/ 232 w 89" name="T2"/>
                  <a:gd fmla="*/ 232 h 105" name="T3"/>
                  <a:gd fmla="*/ 312 w 89" name="T4"/>
                  <a:gd fmla="*/ 400 h 105" name="T5"/>
                  <a:gd fmla="*/ 0 w 89" name="T6"/>
                  <a:gd fmla="*/ 216 h 105" name="T7"/>
                  <a:gd fmla="*/ 88 w 89" name="T8"/>
                  <a:gd fmla="*/ 0 h 105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9" name="T15"/>
                  <a:gd fmla="*/ 0 h 105" name="T16"/>
                  <a:gd fmla="*/ 89 w 89" name="T17"/>
                  <a:gd fmla="*/ 105 h 105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05" w="89">
                    <a:moveTo>
                      <a:pt x="22" y="0"/>
                    </a:moveTo>
                    <a:cubicBezTo>
                      <a:pt x="54" y="0"/>
                      <a:pt x="61" y="23"/>
                      <a:pt x="58" y="58"/>
                    </a:cubicBezTo>
                    <a:cubicBezTo>
                      <a:pt x="82" y="67"/>
                      <a:pt x="89" y="76"/>
                      <a:pt x="78" y="100"/>
                    </a:cubicBezTo>
                    <a:cubicBezTo>
                      <a:pt x="32" y="105"/>
                      <a:pt x="27" y="69"/>
                      <a:pt x="0" y="54"/>
                    </a:cubicBezTo>
                    <a:cubicBezTo>
                      <a:pt x="9" y="37"/>
                      <a:pt x="29" y="32"/>
                      <a:pt x="2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65" name="Freeform 110"/>
              <p:cNvSpPr/>
              <p:nvPr/>
            </p:nvSpPr>
            <p:spPr bwMode="auto">
              <a:xfrm>
                <a:off x="1488" y="1856"/>
                <a:ext cx="6" cy="36"/>
              </a:xfrm>
              <a:custGeom>
                <a:gdLst>
                  <a:gd fmla="*/ 0 w 3" name="T0"/>
                  <a:gd fmla="*/ 0 h 18" name="T1"/>
                  <a:gd fmla="*/ 12 w 3" name="T2"/>
                  <a:gd fmla="*/ 0 h 18" name="T3"/>
                  <a:gd fmla="*/ 12 w 3" name="T4"/>
                  <a:gd fmla="*/ 72 h 18" name="T5"/>
                  <a:gd fmla="*/ 0 w 3" name="T6"/>
                  <a:gd fmla="*/ 72 h 18" name="T7"/>
                  <a:gd fmla="*/ 0 w 3" name="T8"/>
                  <a:gd fmla="*/ 0 h 18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3" name="T15"/>
                  <a:gd fmla="*/ 0 h 18" name="T16"/>
                  <a:gd fmla="*/ 3 w 3" name="T17"/>
                  <a:gd fmla="*/ 18 h 18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8" w="3">
                    <a:moveTo>
                      <a:pt x="0" y="0"/>
                    </a:moveTo>
                    <a:cubicBezTo>
                      <a:pt x="1" y="0"/>
                      <a:pt x="2" y="0"/>
                      <a:pt x="3" y="0"/>
                    </a:cubicBezTo>
                    <a:cubicBezTo>
                      <a:pt x="3" y="6"/>
                      <a:pt x="3" y="12"/>
                      <a:pt x="3" y="18"/>
                    </a:cubicBezTo>
                    <a:cubicBezTo>
                      <a:pt x="2" y="18"/>
                      <a:pt x="1" y="18"/>
                      <a:pt x="0" y="18"/>
                    </a:cubicBezTo>
                    <a:cubicBezTo>
                      <a:pt x="0" y="12"/>
                      <a:pt x="0" y="6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66" name="Freeform 111"/>
              <p:cNvSpPr>
                <a:spLocks noEditPoints="1"/>
              </p:cNvSpPr>
              <p:nvPr/>
            </p:nvSpPr>
            <p:spPr bwMode="auto">
              <a:xfrm>
                <a:off x="1990" y="1874"/>
                <a:ext cx="38" cy="26"/>
              </a:xfrm>
              <a:custGeom>
                <a:gdLst>
                  <a:gd fmla="*/ 4 w 19" name="T0"/>
                  <a:gd fmla="*/ 0 h 13" name="T1"/>
                  <a:gd fmla="*/ 76 w 19" name="T2"/>
                  <a:gd fmla="*/ 0 h 13" name="T3"/>
                  <a:gd fmla="*/ 24 w 19" name="T4"/>
                  <a:gd fmla="*/ 52 h 13" name="T5"/>
                  <a:gd fmla="*/ 4 w 19" name="T6"/>
                  <a:gd fmla="*/ 0 h 13" name="T7"/>
                  <a:gd fmla="*/ 60 w 19" name="T8"/>
                  <a:gd fmla="*/ 8 h 13" name="T9"/>
                  <a:gd fmla="*/ 16 w 19" name="T10"/>
                  <a:gd fmla="*/ 8 h 13" name="T11"/>
                  <a:gd fmla="*/ 60 w 19" name="T12"/>
                  <a:gd fmla="*/ 8 h 13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19" name="T21"/>
                  <a:gd fmla="*/ 0 h 13" name="T22"/>
                  <a:gd fmla="*/ 19 w 19" name="T23"/>
                  <a:gd fmla="*/ 13 h 13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13" w="19">
                    <a:moveTo>
                      <a:pt x="1" y="0"/>
                    </a:moveTo>
                    <a:cubicBezTo>
                      <a:pt x="7" y="0"/>
                      <a:pt x="13" y="0"/>
                      <a:pt x="19" y="0"/>
                    </a:cubicBezTo>
                    <a:cubicBezTo>
                      <a:pt x="18" y="7"/>
                      <a:pt x="13" y="12"/>
                      <a:pt x="6" y="13"/>
                    </a:cubicBezTo>
                    <a:cubicBezTo>
                      <a:pt x="4" y="9"/>
                      <a:pt x="0" y="8"/>
                      <a:pt x="1" y="0"/>
                    </a:cubicBezTo>
                    <a:close/>
                    <a:moveTo>
                      <a:pt x="15" y="2"/>
                    </a:moveTo>
                    <a:cubicBezTo>
                      <a:pt x="11" y="2"/>
                      <a:pt x="7" y="2"/>
                      <a:pt x="4" y="2"/>
                    </a:cubicBezTo>
                    <a:cubicBezTo>
                      <a:pt x="3" y="13"/>
                      <a:pt x="14" y="8"/>
                      <a:pt x="15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67" name="Freeform 112"/>
              <p:cNvSpPr/>
              <p:nvPr/>
            </p:nvSpPr>
            <p:spPr bwMode="auto">
              <a:xfrm>
                <a:off x="1996" y="1878"/>
                <a:ext cx="24" cy="22"/>
              </a:xfrm>
              <a:custGeom>
                <a:gdLst>
                  <a:gd fmla="*/ 4 w 12" name="T0"/>
                  <a:gd fmla="*/ 0 h 11" name="T1"/>
                  <a:gd fmla="*/ 48 w 12" name="T2"/>
                  <a:gd fmla="*/ 0 h 11" name="T3"/>
                  <a:gd fmla="*/ 4 w 12" name="T4"/>
                  <a:gd fmla="*/ 0 h 11" name="T5"/>
                  <a:gd fmla="*/ 0 60000 65536" name="T6"/>
                  <a:gd fmla="*/ 0 60000 65536" name="T7"/>
                  <a:gd fmla="*/ 0 60000 65536" name="T8"/>
                  <a:gd fmla="*/ 0 w 12" name="T9"/>
                  <a:gd fmla="*/ 0 h 11" name="T10"/>
                  <a:gd fmla="*/ 12 w 12" name="T11"/>
                  <a:gd fmla="*/ 11 h 11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1" w="12">
                    <a:moveTo>
                      <a:pt x="1" y="0"/>
                    </a:moveTo>
                    <a:cubicBezTo>
                      <a:pt x="4" y="0"/>
                      <a:pt x="8" y="0"/>
                      <a:pt x="12" y="0"/>
                    </a:cubicBezTo>
                    <a:cubicBezTo>
                      <a:pt x="11" y="6"/>
                      <a:pt x="0" y="11"/>
                      <a:pt x="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68" name="Freeform 113"/>
              <p:cNvSpPr/>
              <p:nvPr/>
            </p:nvSpPr>
            <p:spPr bwMode="auto">
              <a:xfrm>
                <a:off x="4092" y="1874"/>
                <a:ext cx="30" cy="18"/>
              </a:xfrm>
              <a:custGeom>
                <a:gdLst>
                  <a:gd fmla="*/ 60 w 15" name="T0"/>
                  <a:gd fmla="*/ 8 h 9" name="T1"/>
                  <a:gd fmla="*/ 60 w 15" name="T2"/>
                  <a:gd fmla="*/ 8 h 9" name="T3"/>
                  <a:gd fmla="*/ 0 60000 65536" name="T4"/>
                  <a:gd fmla="*/ 0 60000 65536" name="T5"/>
                  <a:gd fmla="*/ 0 w 15" name="T6"/>
                  <a:gd fmla="*/ 0 h 9" name="T7"/>
                  <a:gd fmla="*/ 15 w 15" name="T8"/>
                  <a:gd fmla="*/ 9 h 9" name="T9"/>
                </a:gdLst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b="T9" l="T6" r="T8" t="T7"/>
                <a:pathLst>
                  <a:path h="9" w="15">
                    <a:moveTo>
                      <a:pt x="15" y="2"/>
                    </a:moveTo>
                    <a:cubicBezTo>
                      <a:pt x="10" y="9"/>
                      <a:pt x="0" y="0"/>
                      <a:pt x="15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69" name="Freeform 114"/>
              <p:cNvSpPr>
                <a:spLocks noEditPoints="1"/>
              </p:cNvSpPr>
              <p:nvPr/>
            </p:nvSpPr>
            <p:spPr bwMode="auto">
              <a:xfrm>
                <a:off x="2054" y="1884"/>
                <a:ext cx="30" cy="40"/>
              </a:xfrm>
              <a:custGeom>
                <a:gdLst>
                  <a:gd fmla="*/ 4 w 15" name="T0"/>
                  <a:gd fmla="*/ 0 h 20" name="T1"/>
                  <a:gd fmla="*/ 56 w 15" name="T2"/>
                  <a:gd fmla="*/ 0 h 20" name="T3"/>
                  <a:gd fmla="*/ 4 w 15" name="T4"/>
                  <a:gd fmla="*/ 80 h 20" name="T5"/>
                  <a:gd fmla="*/ 4 w 15" name="T6"/>
                  <a:gd fmla="*/ 0 h 20" name="T7"/>
                  <a:gd fmla="*/ 20 w 15" name="T8"/>
                  <a:gd fmla="*/ 68 h 20" name="T9"/>
                  <a:gd fmla="*/ 48 w 15" name="T10"/>
                  <a:gd fmla="*/ 8 h 20" name="T11"/>
                  <a:gd fmla="*/ 12 w 15" name="T12"/>
                  <a:gd fmla="*/ 8 h 20" name="T13"/>
                  <a:gd fmla="*/ 20 w 15" name="T14"/>
                  <a:gd fmla="*/ 68 h 20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15" name="T24"/>
                  <a:gd fmla="*/ 0 h 20" name="T25"/>
                  <a:gd fmla="*/ 15 w 15" name="T26"/>
                  <a:gd fmla="*/ 20 h 20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20" w="15">
                    <a:moveTo>
                      <a:pt x="1" y="0"/>
                    </a:moveTo>
                    <a:cubicBezTo>
                      <a:pt x="5" y="0"/>
                      <a:pt x="10" y="0"/>
                      <a:pt x="14" y="0"/>
                    </a:cubicBezTo>
                    <a:cubicBezTo>
                      <a:pt x="15" y="12"/>
                      <a:pt x="12" y="20"/>
                      <a:pt x="1" y="20"/>
                    </a:cubicBezTo>
                    <a:cubicBezTo>
                      <a:pt x="1" y="13"/>
                      <a:pt x="1" y="6"/>
                      <a:pt x="1" y="0"/>
                    </a:cubicBezTo>
                    <a:close/>
                    <a:moveTo>
                      <a:pt x="5" y="17"/>
                    </a:moveTo>
                    <a:cubicBezTo>
                      <a:pt x="7" y="12"/>
                      <a:pt x="14" y="11"/>
                      <a:pt x="12" y="2"/>
                    </a:cubicBezTo>
                    <a:cubicBezTo>
                      <a:pt x="9" y="2"/>
                      <a:pt x="6" y="2"/>
                      <a:pt x="3" y="2"/>
                    </a:cubicBezTo>
                    <a:cubicBezTo>
                      <a:pt x="4" y="6"/>
                      <a:pt x="0" y="16"/>
                      <a:pt x="5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70" name="Freeform 115"/>
              <p:cNvSpPr/>
              <p:nvPr/>
            </p:nvSpPr>
            <p:spPr bwMode="auto">
              <a:xfrm>
                <a:off x="1279" y="1888"/>
                <a:ext cx="4" cy="58"/>
              </a:xfrm>
              <a:custGeom>
                <a:gdLst>
                  <a:gd fmla="*/ 0 w 2" name="T0"/>
                  <a:gd fmla="*/ 0 h 29" name="T1"/>
                  <a:gd fmla="*/ 8 w 2" name="T2"/>
                  <a:gd fmla="*/ 0 h 29" name="T3"/>
                  <a:gd fmla="*/ 8 w 2" name="T4"/>
                  <a:gd fmla="*/ 116 h 29" name="T5"/>
                  <a:gd fmla="*/ 0 w 2" name="T6"/>
                  <a:gd fmla="*/ 116 h 29" name="T7"/>
                  <a:gd fmla="*/ 0 w 2" name="T8"/>
                  <a:gd fmla="*/ 108 h 29" name="T9"/>
                  <a:gd fmla="*/ 0 w 2" name="T10"/>
                  <a:gd fmla="*/ 96 h 29" name="T11"/>
                  <a:gd fmla="*/ 0 w 2" name="T12"/>
                  <a:gd fmla="*/ 0 h 29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2" name="T21"/>
                  <a:gd fmla="*/ 0 h 29" name="T22"/>
                  <a:gd fmla="*/ 2 w 2" name="T23"/>
                  <a:gd fmla="*/ 29 h 29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28" w="2">
                    <a:moveTo>
                      <a:pt x="0" y="0"/>
                    </a:moveTo>
                    <a:cubicBezTo>
                      <a:pt x="0" y="0"/>
                      <a:pt x="1" y="0"/>
                      <a:pt x="2" y="0"/>
                    </a:cubicBezTo>
                    <a:cubicBezTo>
                      <a:pt x="2" y="9"/>
                      <a:pt x="2" y="19"/>
                      <a:pt x="2" y="29"/>
                    </a:cubicBezTo>
                    <a:cubicBezTo>
                      <a:pt x="1" y="29"/>
                      <a:pt x="0" y="29"/>
                      <a:pt x="0" y="29"/>
                    </a:cubicBezTo>
                    <a:cubicBezTo>
                      <a:pt x="0" y="28"/>
                      <a:pt x="0" y="27"/>
                      <a:pt x="0" y="27"/>
                    </a:cubicBezTo>
                    <a:cubicBezTo>
                      <a:pt x="0" y="26"/>
                      <a:pt x="0" y="25"/>
                      <a:pt x="0" y="24"/>
                    </a:cubicBezTo>
                    <a:cubicBezTo>
                      <a:pt x="0" y="16"/>
                      <a:pt x="0" y="8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71" name="Freeform 116"/>
              <p:cNvSpPr/>
              <p:nvPr/>
            </p:nvSpPr>
            <p:spPr bwMode="auto">
              <a:xfrm>
                <a:off x="2054" y="1888"/>
                <a:ext cx="28" cy="30"/>
              </a:xfrm>
              <a:custGeom>
                <a:gdLst>
                  <a:gd fmla="*/ 12 w 14" name="T0"/>
                  <a:gd fmla="*/ 0 h 15" name="T1"/>
                  <a:gd fmla="*/ 48 w 14" name="T2"/>
                  <a:gd fmla="*/ 0 h 15" name="T3"/>
                  <a:gd fmla="*/ 20 w 14" name="T4"/>
                  <a:gd fmla="*/ 60 h 15" name="T5"/>
                  <a:gd fmla="*/ 12 w 14" name="T6"/>
                  <a:gd fmla="*/ 0 h 15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4" name="T12"/>
                  <a:gd fmla="*/ 0 h 15" name="T13"/>
                  <a:gd fmla="*/ 14 w 14" name="T14"/>
                  <a:gd fmla="*/ 15 h 15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5" w="14">
                    <a:moveTo>
                      <a:pt x="3" y="0"/>
                    </a:moveTo>
                    <a:cubicBezTo>
                      <a:pt x="6" y="0"/>
                      <a:pt x="9" y="0"/>
                      <a:pt x="12" y="0"/>
                    </a:cubicBezTo>
                    <a:cubicBezTo>
                      <a:pt x="14" y="9"/>
                      <a:pt x="7" y="10"/>
                      <a:pt x="5" y="15"/>
                    </a:cubicBezTo>
                    <a:cubicBezTo>
                      <a:pt x="0" y="14"/>
                      <a:pt x="4" y="4"/>
                      <a:pt x="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72" name="Freeform 117"/>
              <p:cNvSpPr/>
              <p:nvPr/>
            </p:nvSpPr>
            <p:spPr bwMode="auto">
              <a:xfrm>
                <a:off x="1476" y="1892"/>
                <a:ext cx="18" cy="22"/>
              </a:xfrm>
              <a:custGeom>
                <a:gdLst>
                  <a:gd fmla="*/ 0 w 9" name="T0"/>
                  <a:gd fmla="*/ 36 h 11" name="T1"/>
                  <a:gd fmla="*/ 16 w 9" name="T2"/>
                  <a:gd fmla="*/ 0 h 11" name="T3"/>
                  <a:gd fmla="*/ 24 w 9" name="T4"/>
                  <a:gd fmla="*/ 0 h 11" name="T5"/>
                  <a:gd fmla="*/ 36 w 9" name="T6"/>
                  <a:gd fmla="*/ 0 h 11" name="T7"/>
                  <a:gd fmla="*/ 36 w 9" name="T8"/>
                  <a:gd fmla="*/ 16 h 11" name="T9"/>
                  <a:gd fmla="*/ 0 w 9" name="T10"/>
                  <a:gd fmla="*/ 44 h 11" name="T11"/>
                  <a:gd fmla="*/ 0 w 9" name="T12"/>
                  <a:gd fmla="*/ 36 h 11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9" name="T21"/>
                  <a:gd fmla="*/ 0 h 11" name="T22"/>
                  <a:gd fmla="*/ 9 w 9" name="T23"/>
                  <a:gd fmla="*/ 11 h 11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11" w="9">
                    <a:moveTo>
                      <a:pt x="0" y="9"/>
                    </a:moveTo>
                    <a:cubicBezTo>
                      <a:pt x="0" y="4"/>
                      <a:pt x="6" y="6"/>
                      <a:pt x="4" y="0"/>
                    </a:cubicBezTo>
                    <a:cubicBezTo>
                      <a:pt x="5" y="0"/>
                      <a:pt x="6" y="0"/>
                      <a:pt x="6" y="0"/>
                    </a:cubicBezTo>
                    <a:cubicBezTo>
                      <a:pt x="7" y="0"/>
                      <a:pt x="8" y="0"/>
                      <a:pt x="9" y="0"/>
                    </a:cubicBezTo>
                    <a:cubicBezTo>
                      <a:pt x="9" y="1"/>
                      <a:pt x="9" y="3"/>
                      <a:pt x="9" y="4"/>
                    </a:cubicBezTo>
                    <a:cubicBezTo>
                      <a:pt x="4" y="5"/>
                      <a:pt x="4" y="10"/>
                      <a:pt x="0" y="11"/>
                    </a:cubicBezTo>
                    <a:cubicBezTo>
                      <a:pt x="0" y="10"/>
                      <a:pt x="0" y="10"/>
                      <a:pt x="0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73" name="Freeform 118"/>
              <p:cNvSpPr/>
              <p:nvPr/>
            </p:nvSpPr>
            <p:spPr bwMode="auto">
              <a:xfrm>
                <a:off x="1464" y="1910"/>
                <a:ext cx="8" cy="40"/>
              </a:xfrm>
              <a:custGeom>
                <a:gdLst>
                  <a:gd fmla="*/ 16 w 4" name="T0"/>
                  <a:gd fmla="*/ 0 h 20" name="T1"/>
                  <a:gd fmla="*/ 16 w 4" name="T2"/>
                  <a:gd fmla="*/ 80 h 20" name="T3"/>
                  <a:gd fmla="*/ 16 w 4" name="T4"/>
                  <a:gd fmla="*/ 0 h 20" name="T5"/>
                  <a:gd fmla="*/ 0 60000 65536" name="T6"/>
                  <a:gd fmla="*/ 0 60000 65536" name="T7"/>
                  <a:gd fmla="*/ 0 60000 65536" name="T8"/>
                  <a:gd fmla="*/ 0 w 4" name="T9"/>
                  <a:gd fmla="*/ 0 h 20" name="T10"/>
                  <a:gd fmla="*/ 4 w 4" name="T11"/>
                  <a:gd fmla="*/ 20 h 20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20" w="4">
                    <a:moveTo>
                      <a:pt x="4" y="0"/>
                    </a:moveTo>
                    <a:cubicBezTo>
                      <a:pt x="4" y="7"/>
                      <a:pt x="4" y="13"/>
                      <a:pt x="4" y="20"/>
                    </a:cubicBezTo>
                    <a:cubicBezTo>
                      <a:pt x="0" y="18"/>
                      <a:pt x="0" y="2"/>
                      <a:pt x="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74" name="Freeform 119"/>
              <p:cNvSpPr/>
              <p:nvPr/>
            </p:nvSpPr>
            <p:spPr bwMode="auto">
              <a:xfrm>
                <a:off x="1472" y="1910"/>
                <a:ext cx="4" cy="40"/>
              </a:xfrm>
              <a:custGeom>
                <a:gdLst>
                  <a:gd fmla="*/ 0 w 2" name="T0"/>
                  <a:gd fmla="*/ 0 h 20" name="T1"/>
                  <a:gd fmla="*/ 8 w 2" name="T2"/>
                  <a:gd fmla="*/ 0 h 20" name="T3"/>
                  <a:gd fmla="*/ 8 w 2" name="T4"/>
                  <a:gd fmla="*/ 8 h 20" name="T5"/>
                  <a:gd fmla="*/ 8 w 2" name="T6"/>
                  <a:gd fmla="*/ 16 h 20" name="T7"/>
                  <a:gd fmla="*/ 8 w 2" name="T8"/>
                  <a:gd fmla="*/ 64 h 20" name="T9"/>
                  <a:gd fmla="*/ 8 w 2" name="T10"/>
                  <a:gd fmla="*/ 72 h 20" name="T11"/>
                  <a:gd fmla="*/ 8 w 2" name="T12"/>
                  <a:gd fmla="*/ 80 h 20" name="T13"/>
                  <a:gd fmla="*/ 0 w 2" name="T14"/>
                  <a:gd fmla="*/ 80 h 20" name="T15"/>
                  <a:gd fmla="*/ 0 w 2" name="T16"/>
                  <a:gd fmla="*/ 0 h 20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" name="T27"/>
                  <a:gd fmla="*/ 0 h 20" name="T28"/>
                  <a:gd fmla="*/ 2 w 2" name="T29"/>
                  <a:gd fmla="*/ 20 h 20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0" w="2">
                    <a:moveTo>
                      <a:pt x="0" y="0"/>
                    </a:moveTo>
                    <a:cubicBezTo>
                      <a:pt x="0" y="0"/>
                      <a:pt x="1" y="0"/>
                      <a:pt x="2" y="0"/>
                    </a:cubicBezTo>
                    <a:cubicBezTo>
                      <a:pt x="2" y="1"/>
                      <a:pt x="2" y="1"/>
                      <a:pt x="2" y="2"/>
                    </a:cubicBezTo>
                    <a:cubicBezTo>
                      <a:pt x="2" y="3"/>
                      <a:pt x="2" y="4"/>
                      <a:pt x="2" y="4"/>
                    </a:cubicBezTo>
                    <a:cubicBezTo>
                      <a:pt x="2" y="8"/>
                      <a:pt x="2" y="12"/>
                      <a:pt x="2" y="16"/>
                    </a:cubicBezTo>
                    <a:cubicBezTo>
                      <a:pt x="2" y="16"/>
                      <a:pt x="2" y="17"/>
                      <a:pt x="2" y="18"/>
                    </a:cubicBezTo>
                    <a:cubicBezTo>
                      <a:pt x="2" y="18"/>
                      <a:pt x="2" y="19"/>
                      <a:pt x="2" y="20"/>
                    </a:cubicBezTo>
                    <a:cubicBezTo>
                      <a:pt x="1" y="20"/>
                      <a:pt x="0" y="20"/>
                      <a:pt x="0" y="20"/>
                    </a:cubicBezTo>
                    <a:cubicBezTo>
                      <a:pt x="0" y="13"/>
                      <a:pt x="0" y="7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75" name="Freeform 120"/>
              <p:cNvSpPr/>
              <p:nvPr/>
            </p:nvSpPr>
            <p:spPr bwMode="auto">
              <a:xfrm>
                <a:off x="1476" y="1918"/>
                <a:ext cx="4" cy="24"/>
              </a:xfrm>
              <a:custGeom>
                <a:gdLst>
                  <a:gd fmla="*/ 0 w 2" name="T0"/>
                  <a:gd fmla="*/ 0 h 12" name="T1"/>
                  <a:gd fmla="*/ 8 w 2" name="T2"/>
                  <a:gd fmla="*/ 0 h 12" name="T3"/>
                  <a:gd fmla="*/ 8 w 2" name="T4"/>
                  <a:gd fmla="*/ 48 h 12" name="T5"/>
                  <a:gd fmla="*/ 0 w 2" name="T6"/>
                  <a:gd fmla="*/ 48 h 12" name="T7"/>
                  <a:gd fmla="*/ 0 w 2" name="T8"/>
                  <a:gd fmla="*/ 0 h 12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" name="T15"/>
                  <a:gd fmla="*/ 0 h 12" name="T16"/>
                  <a:gd fmla="*/ 2 w 2" name="T17"/>
                  <a:gd fmla="*/ 12 h 12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2" w="2">
                    <a:moveTo>
                      <a:pt x="0" y="0"/>
                    </a:moveTo>
                    <a:cubicBezTo>
                      <a:pt x="1" y="0"/>
                      <a:pt x="1" y="0"/>
                      <a:pt x="2" y="0"/>
                    </a:cubicBezTo>
                    <a:cubicBezTo>
                      <a:pt x="2" y="4"/>
                      <a:pt x="2" y="8"/>
                      <a:pt x="2" y="12"/>
                    </a:cubicBezTo>
                    <a:cubicBezTo>
                      <a:pt x="1" y="12"/>
                      <a:pt x="1" y="12"/>
                      <a:pt x="0" y="12"/>
                    </a:cubicBezTo>
                    <a:cubicBezTo>
                      <a:pt x="0" y="8"/>
                      <a:pt x="0" y="4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76" name="Freeform 121"/>
              <p:cNvSpPr/>
              <p:nvPr/>
            </p:nvSpPr>
            <p:spPr bwMode="auto">
              <a:xfrm>
                <a:off x="2056" y="1932"/>
                <a:ext cx="8" cy="18"/>
              </a:xfrm>
              <a:custGeom>
                <a:gdLst>
                  <a:gd fmla="*/ 0 w 4" name="T0"/>
                  <a:gd fmla="*/ 0 h 9" name="T1"/>
                  <a:gd fmla="*/ 16 w 4" name="T2"/>
                  <a:gd fmla="*/ 0 h 9" name="T3"/>
                  <a:gd fmla="*/ 16 w 4" name="T4"/>
                  <a:gd fmla="*/ 36 h 9" name="T5"/>
                  <a:gd fmla="*/ 0 w 4" name="T6"/>
                  <a:gd fmla="*/ 36 h 9" name="T7"/>
                  <a:gd fmla="*/ 0 w 4" name="T8"/>
                  <a:gd fmla="*/ 0 h 9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" name="T15"/>
                  <a:gd fmla="*/ 0 h 9" name="T16"/>
                  <a:gd fmla="*/ 4 w 4" name="T17"/>
                  <a:gd fmla="*/ 9 h 9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9" w="4">
                    <a:moveTo>
                      <a:pt x="0" y="0"/>
                    </a:moveTo>
                    <a:cubicBezTo>
                      <a:pt x="1" y="0"/>
                      <a:pt x="3" y="0"/>
                      <a:pt x="4" y="0"/>
                    </a:cubicBezTo>
                    <a:cubicBezTo>
                      <a:pt x="4" y="3"/>
                      <a:pt x="4" y="6"/>
                      <a:pt x="4" y="9"/>
                    </a:cubicBezTo>
                    <a:cubicBezTo>
                      <a:pt x="3" y="9"/>
                      <a:pt x="1" y="9"/>
                      <a:pt x="0" y="9"/>
                    </a:cubicBezTo>
                    <a:cubicBezTo>
                      <a:pt x="0" y="6"/>
                      <a:pt x="0" y="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77" name="Freeform 122"/>
              <p:cNvSpPr/>
              <p:nvPr/>
            </p:nvSpPr>
            <p:spPr bwMode="auto">
              <a:xfrm>
                <a:off x="1207" y="1942"/>
                <a:ext cx="72" cy="70"/>
              </a:xfrm>
              <a:custGeom>
                <a:gdLst>
                  <a:gd fmla="*/ 0 w 36" name="T0"/>
                  <a:gd fmla="*/ 140 h 35" name="T1"/>
                  <a:gd fmla="*/ 144 w 36" name="T2"/>
                  <a:gd fmla="*/ 0 h 35" name="T3"/>
                  <a:gd fmla="*/ 144 w 36" name="T4"/>
                  <a:gd fmla="*/ 8 h 35" name="T5"/>
                  <a:gd fmla="*/ 8 w 36" name="T6"/>
                  <a:gd fmla="*/ 140 h 35" name="T7"/>
                  <a:gd fmla="*/ 0 w 36" name="T8"/>
                  <a:gd fmla="*/ 140 h 35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36" name="T15"/>
                  <a:gd fmla="*/ 0 h 35" name="T16"/>
                  <a:gd fmla="*/ 36 w 36" name="T17"/>
                  <a:gd fmla="*/ 35 h 35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35" w="36">
                    <a:moveTo>
                      <a:pt x="0" y="35"/>
                    </a:moveTo>
                    <a:cubicBezTo>
                      <a:pt x="11" y="22"/>
                      <a:pt x="23" y="10"/>
                      <a:pt x="36" y="0"/>
                    </a:cubicBezTo>
                    <a:cubicBezTo>
                      <a:pt x="36" y="0"/>
                      <a:pt x="36" y="1"/>
                      <a:pt x="36" y="2"/>
                    </a:cubicBezTo>
                    <a:cubicBezTo>
                      <a:pt x="26" y="14"/>
                      <a:pt x="14" y="25"/>
                      <a:pt x="2" y="35"/>
                    </a:cubicBezTo>
                    <a:cubicBezTo>
                      <a:pt x="2" y="35"/>
                      <a:pt x="1" y="35"/>
                      <a:pt x="0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78" name="Freeform 123"/>
              <p:cNvSpPr>
                <a:spLocks noEditPoints="1"/>
              </p:cNvSpPr>
              <p:nvPr/>
            </p:nvSpPr>
            <p:spPr bwMode="auto">
              <a:xfrm>
                <a:off x="2074" y="1942"/>
                <a:ext cx="62" cy="110"/>
              </a:xfrm>
              <a:custGeom>
                <a:gdLst>
                  <a:gd fmla="*/ 124 w 31" name="T0"/>
                  <a:gd fmla="*/ 16 h 55" name="T1"/>
                  <a:gd fmla="*/ 32 w 31" name="T2"/>
                  <a:gd fmla="*/ 68 h 55" name="T3"/>
                  <a:gd fmla="*/ 0 w 31" name="T4"/>
                  <a:gd fmla="*/ 212 h 55" name="T5"/>
                  <a:gd fmla="*/ 0 w 31" name="T6"/>
                  <a:gd fmla="*/ 32 h 55" name="T7"/>
                  <a:gd fmla="*/ 124 w 31" name="T8"/>
                  <a:gd fmla="*/ 16 h 55" name="T9"/>
                  <a:gd fmla="*/ 8 w 31" name="T10"/>
                  <a:gd fmla="*/ 44 h 55" name="T11"/>
                  <a:gd fmla="*/ 8 w 31" name="T12"/>
                  <a:gd fmla="*/ 204 h 55" name="T13"/>
                  <a:gd fmla="*/ 60 w 31" name="T14"/>
                  <a:gd fmla="*/ 124 h 55" name="T15"/>
                  <a:gd fmla="*/ 24 w 31" name="T16"/>
                  <a:gd fmla="*/ 60 h 55" name="T17"/>
                  <a:gd fmla="*/ 96 w 31" name="T18"/>
                  <a:gd fmla="*/ 24 h 55" name="T19"/>
                  <a:gd fmla="*/ 8 w 31" name="T20"/>
                  <a:gd fmla="*/ 44 h 55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w 31" name="T33"/>
                  <a:gd fmla="*/ 0 h 55" name="T34"/>
                  <a:gd fmla="*/ 31 w 31" name="T35"/>
                  <a:gd fmla="*/ 55 h 55" name="T36"/>
                </a:gdLst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b="T36" l="T33" r="T35" t="T34"/>
                <a:pathLst>
                  <a:path h="55" w="31">
                    <a:moveTo>
                      <a:pt x="31" y="4"/>
                    </a:moveTo>
                    <a:cubicBezTo>
                      <a:pt x="28" y="13"/>
                      <a:pt x="22" y="19"/>
                      <a:pt x="8" y="17"/>
                    </a:cubicBezTo>
                    <a:cubicBezTo>
                      <a:pt x="21" y="25"/>
                      <a:pt x="22" y="55"/>
                      <a:pt x="0" y="53"/>
                    </a:cubicBezTo>
                    <a:cubicBezTo>
                      <a:pt x="0" y="38"/>
                      <a:pt x="0" y="23"/>
                      <a:pt x="0" y="8"/>
                    </a:cubicBezTo>
                    <a:cubicBezTo>
                      <a:pt x="16" y="13"/>
                      <a:pt x="22" y="0"/>
                      <a:pt x="31" y="4"/>
                    </a:cubicBezTo>
                    <a:close/>
                    <a:moveTo>
                      <a:pt x="2" y="11"/>
                    </a:moveTo>
                    <a:cubicBezTo>
                      <a:pt x="2" y="24"/>
                      <a:pt x="2" y="37"/>
                      <a:pt x="2" y="51"/>
                    </a:cubicBezTo>
                    <a:cubicBezTo>
                      <a:pt x="10" y="48"/>
                      <a:pt x="17" y="43"/>
                      <a:pt x="15" y="31"/>
                    </a:cubicBezTo>
                    <a:cubicBezTo>
                      <a:pt x="13" y="25"/>
                      <a:pt x="3" y="26"/>
                      <a:pt x="6" y="15"/>
                    </a:cubicBezTo>
                    <a:cubicBezTo>
                      <a:pt x="17" y="18"/>
                      <a:pt x="28" y="10"/>
                      <a:pt x="24" y="6"/>
                    </a:cubicBezTo>
                    <a:cubicBezTo>
                      <a:pt x="23" y="14"/>
                      <a:pt x="9" y="9"/>
                      <a:pt x="2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79" name="Freeform 124"/>
              <p:cNvSpPr/>
              <p:nvPr/>
            </p:nvSpPr>
            <p:spPr bwMode="auto">
              <a:xfrm>
                <a:off x="1556" y="1954"/>
                <a:ext cx="66" cy="4"/>
              </a:xfrm>
              <a:custGeom>
                <a:gdLst>
                  <a:gd fmla="*/ 0 w 33" name="T0"/>
                  <a:gd fmla="*/ 8 h 2" name="T1"/>
                  <a:gd fmla="*/ 0 w 33" name="T2"/>
                  <a:gd fmla="*/ 0 h 2" name="T3"/>
                  <a:gd fmla="*/ 132 w 33" name="T4"/>
                  <a:gd fmla="*/ 0 h 2" name="T5"/>
                  <a:gd fmla="*/ 132 w 33" name="T6"/>
                  <a:gd fmla="*/ 8 h 2" name="T7"/>
                  <a:gd fmla="*/ 0 w 33" name="T8"/>
                  <a:gd fmla="*/ 8 h 2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33" name="T15"/>
                  <a:gd fmla="*/ 0 h 2" name="T16"/>
                  <a:gd fmla="*/ 33 w 33" name="T17"/>
                  <a:gd fmla="*/ 2 h 2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" w="33">
                    <a:moveTo>
                      <a:pt x="0" y="2"/>
                    </a:moveTo>
                    <a:cubicBezTo>
                      <a:pt x="0" y="2"/>
                      <a:pt x="0" y="1"/>
                      <a:pt x="0" y="0"/>
                    </a:cubicBezTo>
                    <a:cubicBezTo>
                      <a:pt x="11" y="0"/>
                      <a:pt x="22" y="0"/>
                      <a:pt x="33" y="0"/>
                    </a:cubicBezTo>
                    <a:cubicBezTo>
                      <a:pt x="33" y="1"/>
                      <a:pt x="33" y="2"/>
                      <a:pt x="33" y="2"/>
                    </a:cubicBezTo>
                    <a:cubicBezTo>
                      <a:pt x="22" y="2"/>
                      <a:pt x="11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80" name="Freeform 125"/>
              <p:cNvSpPr>
                <a:spLocks noEditPoints="1"/>
              </p:cNvSpPr>
              <p:nvPr/>
            </p:nvSpPr>
            <p:spPr bwMode="auto">
              <a:xfrm>
                <a:off x="2060" y="1906"/>
                <a:ext cx="468" cy="465"/>
              </a:xfrm>
              <a:custGeom>
                <a:gdLst>
                  <a:gd fmla="*/ 916 w 234" name="T0"/>
                  <a:gd fmla="*/ 599 h 232" name="T1"/>
                  <a:gd fmla="*/ 828 w 234" name="T2"/>
                  <a:gd fmla="*/ 804 h 232" name="T3"/>
                  <a:gd fmla="*/ 516 w 234" name="T4"/>
                  <a:gd fmla="*/ 912 h 232" name="T5"/>
                  <a:gd fmla="*/ 356 w 234" name="T6"/>
                  <a:gd fmla="*/ 932 h 232" name="T7"/>
                  <a:gd fmla="*/ 356 w 234" name="T8"/>
                  <a:gd fmla="*/ 840 h 232" name="T9"/>
                  <a:gd fmla="*/ 116 w 234" name="T10"/>
                  <a:gd fmla="*/ 527 h 232" name="T11"/>
                  <a:gd fmla="*/ 116 w 234" name="T12"/>
                  <a:gd fmla="*/ 453 h 232" name="T13"/>
                  <a:gd fmla="*/ 0 w 234" name="T14"/>
                  <a:gd fmla="*/ 321 h 232" name="T15"/>
                  <a:gd fmla="*/ 116 w 234" name="T16"/>
                  <a:gd fmla="*/ 257 h 232" name="T17"/>
                  <a:gd fmla="*/ 356 w 234" name="T18"/>
                  <a:gd fmla="*/ 285 h 232" name="T19"/>
                  <a:gd fmla="*/ 588 w 234" name="T20"/>
                  <a:gd fmla="*/ 313 h 232" name="T21"/>
                  <a:gd fmla="*/ 660 w 234" name="T22"/>
                  <a:gd fmla="*/ 437 h 232" name="T23"/>
                  <a:gd fmla="*/ 820 w 234" name="T24"/>
                  <a:gd fmla="*/ 599 h 232" name="T25"/>
                  <a:gd fmla="*/ 916 w 234" name="T26"/>
                  <a:gd fmla="*/ 599 h 232" name="T27"/>
                  <a:gd fmla="*/ 16 w 234" name="T28"/>
                  <a:gd fmla="*/ 321 h 232" name="T29"/>
                  <a:gd fmla="*/ 124 w 234" name="T30"/>
                  <a:gd fmla="*/ 445 h 232" name="T31"/>
                  <a:gd fmla="*/ 124 w 234" name="T32"/>
                  <a:gd fmla="*/ 519 h 232" name="T33"/>
                  <a:gd fmla="*/ 364 w 234" name="T34"/>
                  <a:gd fmla="*/ 824 h 232" name="T35"/>
                  <a:gd fmla="*/ 372 w 234" name="T36"/>
                  <a:gd fmla="*/ 912 h 232" name="T37"/>
                  <a:gd fmla="*/ 820 w 234" name="T38"/>
                  <a:gd fmla="*/ 796 h 232" name="T39"/>
                  <a:gd fmla="*/ 908 w 234" name="T40"/>
                  <a:gd fmla="*/ 607 h 232" name="T41"/>
                  <a:gd fmla="*/ 812 w 234" name="T42"/>
                  <a:gd fmla="*/ 607 h 232" name="T43"/>
                  <a:gd fmla="*/ 652 w 234" name="T44"/>
                  <a:gd fmla="*/ 445 h 232" name="T45"/>
                  <a:gd fmla="*/ 580 w 234" name="T46"/>
                  <a:gd fmla="*/ 321 h 232" name="T47"/>
                  <a:gd fmla="*/ 348 w 234" name="T48"/>
                  <a:gd fmla="*/ 293 h 232" name="T49"/>
                  <a:gd fmla="*/ 160 w 234" name="T50"/>
                  <a:gd fmla="*/ 132 h 232" name="T51"/>
                  <a:gd fmla="*/ 16 w 234" name="T52"/>
                  <a:gd fmla="*/ 321 h 232" name="T53"/>
                  <a:gd fmla="*/ 0 60000 65536" name="T54"/>
                  <a:gd fmla="*/ 0 60000 65536" name="T55"/>
                  <a:gd fmla="*/ 0 60000 65536" name="T56"/>
                  <a:gd fmla="*/ 0 60000 65536" name="T57"/>
                  <a:gd fmla="*/ 0 60000 65536" name="T58"/>
                  <a:gd fmla="*/ 0 60000 65536" name="T59"/>
                  <a:gd fmla="*/ 0 60000 65536" name="T60"/>
                  <a:gd fmla="*/ 0 60000 65536" name="T61"/>
                  <a:gd fmla="*/ 0 60000 65536" name="T62"/>
                  <a:gd fmla="*/ 0 60000 65536" name="T63"/>
                  <a:gd fmla="*/ 0 60000 65536" name="T64"/>
                  <a:gd fmla="*/ 0 60000 65536" name="T65"/>
                  <a:gd fmla="*/ 0 60000 65536" name="T66"/>
                  <a:gd fmla="*/ 0 60000 65536" name="T67"/>
                  <a:gd fmla="*/ 0 60000 65536" name="T68"/>
                  <a:gd fmla="*/ 0 60000 65536" name="T69"/>
                  <a:gd fmla="*/ 0 60000 65536" name="T70"/>
                  <a:gd fmla="*/ 0 60000 65536" name="T71"/>
                  <a:gd fmla="*/ 0 60000 65536" name="T72"/>
                  <a:gd fmla="*/ 0 60000 65536" name="T73"/>
                  <a:gd fmla="*/ 0 60000 65536" name="T74"/>
                  <a:gd fmla="*/ 0 60000 65536" name="T75"/>
                  <a:gd fmla="*/ 0 60000 65536" name="T76"/>
                  <a:gd fmla="*/ 0 60000 65536" name="T77"/>
                  <a:gd fmla="*/ 0 60000 65536" name="T78"/>
                  <a:gd fmla="*/ 0 60000 65536" name="T79"/>
                  <a:gd fmla="*/ 0 60000 65536" name="T80"/>
                  <a:gd fmla="*/ 0 w 234" name="T81"/>
                  <a:gd fmla="*/ 0 h 232" name="T82"/>
                  <a:gd fmla="*/ 234 w 234" name="T83"/>
                  <a:gd fmla="*/ 232 h 232" name="T84"/>
                </a:gdLst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b="T84" l="T81" r="T83" t="T82"/>
                <a:pathLst>
                  <a:path h="231" w="234">
                    <a:moveTo>
                      <a:pt x="229" y="149"/>
                    </a:moveTo>
                    <a:cubicBezTo>
                      <a:pt x="234" y="178"/>
                      <a:pt x="222" y="190"/>
                      <a:pt x="207" y="200"/>
                    </a:cubicBezTo>
                    <a:cubicBezTo>
                      <a:pt x="169" y="192"/>
                      <a:pt x="157" y="221"/>
                      <a:pt x="129" y="227"/>
                    </a:cubicBezTo>
                    <a:cubicBezTo>
                      <a:pt x="116" y="230"/>
                      <a:pt x="105" y="222"/>
                      <a:pt x="89" y="232"/>
                    </a:cubicBezTo>
                    <a:cubicBezTo>
                      <a:pt x="89" y="224"/>
                      <a:pt x="89" y="217"/>
                      <a:pt x="89" y="209"/>
                    </a:cubicBezTo>
                    <a:cubicBezTo>
                      <a:pt x="62" y="190"/>
                      <a:pt x="50" y="156"/>
                      <a:pt x="29" y="131"/>
                    </a:cubicBezTo>
                    <a:cubicBezTo>
                      <a:pt x="29" y="125"/>
                      <a:pt x="29" y="119"/>
                      <a:pt x="29" y="113"/>
                    </a:cubicBezTo>
                    <a:cubicBezTo>
                      <a:pt x="21" y="100"/>
                      <a:pt x="6" y="95"/>
                      <a:pt x="0" y="80"/>
                    </a:cubicBezTo>
                    <a:cubicBezTo>
                      <a:pt x="10" y="75"/>
                      <a:pt x="23" y="73"/>
                      <a:pt x="29" y="64"/>
                    </a:cubicBezTo>
                    <a:cubicBezTo>
                      <a:pt x="27" y="0"/>
                      <a:pt x="74" y="57"/>
                      <a:pt x="89" y="71"/>
                    </a:cubicBezTo>
                    <a:cubicBezTo>
                      <a:pt x="115" y="66"/>
                      <a:pt x="124" y="79"/>
                      <a:pt x="147" y="78"/>
                    </a:cubicBezTo>
                    <a:cubicBezTo>
                      <a:pt x="152" y="89"/>
                      <a:pt x="168" y="89"/>
                      <a:pt x="165" y="109"/>
                    </a:cubicBezTo>
                    <a:cubicBezTo>
                      <a:pt x="179" y="121"/>
                      <a:pt x="190" y="137"/>
                      <a:pt x="205" y="149"/>
                    </a:cubicBezTo>
                    <a:cubicBezTo>
                      <a:pt x="213" y="149"/>
                      <a:pt x="221" y="149"/>
                      <a:pt x="229" y="149"/>
                    </a:cubicBezTo>
                    <a:close/>
                    <a:moveTo>
                      <a:pt x="4" y="80"/>
                    </a:moveTo>
                    <a:cubicBezTo>
                      <a:pt x="9" y="94"/>
                      <a:pt x="24" y="99"/>
                      <a:pt x="31" y="111"/>
                    </a:cubicBezTo>
                    <a:cubicBezTo>
                      <a:pt x="31" y="117"/>
                      <a:pt x="31" y="123"/>
                      <a:pt x="31" y="129"/>
                    </a:cubicBezTo>
                    <a:cubicBezTo>
                      <a:pt x="53" y="152"/>
                      <a:pt x="62" y="188"/>
                      <a:pt x="91" y="205"/>
                    </a:cubicBezTo>
                    <a:cubicBezTo>
                      <a:pt x="93" y="212"/>
                      <a:pt x="88" y="224"/>
                      <a:pt x="93" y="227"/>
                    </a:cubicBezTo>
                    <a:cubicBezTo>
                      <a:pt x="145" y="231"/>
                      <a:pt x="154" y="194"/>
                      <a:pt x="205" y="198"/>
                    </a:cubicBezTo>
                    <a:cubicBezTo>
                      <a:pt x="218" y="188"/>
                      <a:pt x="232" y="179"/>
                      <a:pt x="227" y="151"/>
                    </a:cubicBezTo>
                    <a:cubicBezTo>
                      <a:pt x="219" y="151"/>
                      <a:pt x="211" y="151"/>
                      <a:pt x="203" y="151"/>
                    </a:cubicBezTo>
                    <a:cubicBezTo>
                      <a:pt x="188" y="140"/>
                      <a:pt x="177" y="124"/>
                      <a:pt x="163" y="111"/>
                    </a:cubicBezTo>
                    <a:cubicBezTo>
                      <a:pt x="166" y="92"/>
                      <a:pt x="150" y="91"/>
                      <a:pt x="145" y="80"/>
                    </a:cubicBezTo>
                    <a:cubicBezTo>
                      <a:pt x="122" y="81"/>
                      <a:pt x="113" y="68"/>
                      <a:pt x="87" y="73"/>
                    </a:cubicBezTo>
                    <a:cubicBezTo>
                      <a:pt x="71" y="60"/>
                      <a:pt x="58" y="44"/>
                      <a:pt x="40" y="33"/>
                    </a:cubicBezTo>
                    <a:cubicBezTo>
                      <a:pt x="26" y="47"/>
                      <a:pt x="36" y="84"/>
                      <a:pt x="4" y="8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81" name="Freeform 126"/>
              <p:cNvSpPr/>
              <p:nvPr/>
            </p:nvSpPr>
            <p:spPr bwMode="auto">
              <a:xfrm>
                <a:off x="2068" y="1972"/>
                <a:ext cx="456" cy="397"/>
              </a:xfrm>
              <a:custGeom>
                <a:gdLst>
                  <a:gd fmla="*/ 144 w 228" name="T0"/>
                  <a:gd fmla="*/ 0 h 198" name="T1"/>
                  <a:gd fmla="*/ 332 w 228" name="T2"/>
                  <a:gd fmla="*/ 160 h 198" name="T3"/>
                  <a:gd fmla="*/ 564 w 228" name="T4"/>
                  <a:gd fmla="*/ 188 h 198" name="T5"/>
                  <a:gd fmla="*/ 636 w 228" name="T6"/>
                  <a:gd fmla="*/ 313 h 198" name="T7"/>
                  <a:gd fmla="*/ 796 w 228" name="T8"/>
                  <a:gd fmla="*/ 475 h 198" name="T9"/>
                  <a:gd fmla="*/ 892 w 228" name="T10"/>
                  <a:gd fmla="*/ 475 h 198" name="T11"/>
                  <a:gd fmla="*/ 804 w 228" name="T12"/>
                  <a:gd fmla="*/ 664 h 198" name="T13"/>
                  <a:gd fmla="*/ 356 w 228" name="T14"/>
                  <a:gd fmla="*/ 780 h 198" name="T15"/>
                  <a:gd fmla="*/ 348 w 228" name="T16"/>
                  <a:gd fmla="*/ 692 h 198" name="T17"/>
                  <a:gd fmla="*/ 108 w 228" name="T18"/>
                  <a:gd fmla="*/ 385 h 198" name="T19"/>
                  <a:gd fmla="*/ 108 w 228" name="T20"/>
                  <a:gd fmla="*/ 313 h 198" name="T21"/>
                  <a:gd fmla="*/ 0 w 228" name="T22"/>
                  <a:gd fmla="*/ 188 h 198" name="T23"/>
                  <a:gd fmla="*/ 144 w 228" name="T24"/>
                  <a:gd fmla="*/ 0 h 198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w 228" name="T39"/>
                  <a:gd fmla="*/ 0 h 198" name="T40"/>
                  <a:gd fmla="*/ 228 w 228" name="T41"/>
                  <a:gd fmla="*/ 198 h 198" name="T42"/>
                </a:gdLst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b="T42" l="T39" r="T41" t="T40"/>
                <a:pathLst>
                  <a:path h="198" w="228">
                    <a:moveTo>
                      <a:pt x="36" y="0"/>
                    </a:moveTo>
                    <a:cubicBezTo>
                      <a:pt x="54" y="11"/>
                      <a:pt x="67" y="27"/>
                      <a:pt x="83" y="40"/>
                    </a:cubicBezTo>
                    <a:cubicBezTo>
                      <a:pt x="109" y="35"/>
                      <a:pt x="118" y="48"/>
                      <a:pt x="141" y="47"/>
                    </a:cubicBezTo>
                    <a:cubicBezTo>
                      <a:pt x="146" y="58"/>
                      <a:pt x="162" y="59"/>
                      <a:pt x="159" y="78"/>
                    </a:cubicBezTo>
                    <a:cubicBezTo>
                      <a:pt x="173" y="91"/>
                      <a:pt x="184" y="107"/>
                      <a:pt x="199" y="118"/>
                    </a:cubicBezTo>
                    <a:cubicBezTo>
                      <a:pt x="207" y="118"/>
                      <a:pt x="215" y="118"/>
                      <a:pt x="223" y="118"/>
                    </a:cubicBezTo>
                    <a:cubicBezTo>
                      <a:pt x="228" y="146"/>
                      <a:pt x="214" y="155"/>
                      <a:pt x="201" y="165"/>
                    </a:cubicBezTo>
                    <a:cubicBezTo>
                      <a:pt x="150" y="161"/>
                      <a:pt x="141" y="198"/>
                      <a:pt x="89" y="194"/>
                    </a:cubicBezTo>
                    <a:cubicBezTo>
                      <a:pt x="84" y="191"/>
                      <a:pt x="89" y="179"/>
                      <a:pt x="87" y="172"/>
                    </a:cubicBezTo>
                    <a:cubicBezTo>
                      <a:pt x="58" y="155"/>
                      <a:pt x="49" y="119"/>
                      <a:pt x="27" y="96"/>
                    </a:cubicBezTo>
                    <a:cubicBezTo>
                      <a:pt x="27" y="90"/>
                      <a:pt x="27" y="84"/>
                      <a:pt x="27" y="78"/>
                    </a:cubicBezTo>
                    <a:cubicBezTo>
                      <a:pt x="20" y="66"/>
                      <a:pt x="5" y="61"/>
                      <a:pt x="0" y="47"/>
                    </a:cubicBezTo>
                    <a:cubicBezTo>
                      <a:pt x="32" y="51"/>
                      <a:pt x="22" y="14"/>
                      <a:pt x="3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82" name="Freeform 127"/>
              <p:cNvSpPr/>
              <p:nvPr/>
            </p:nvSpPr>
            <p:spPr bwMode="auto">
              <a:xfrm>
                <a:off x="2020" y="1978"/>
                <a:ext cx="46" cy="52"/>
              </a:xfrm>
              <a:custGeom>
                <a:gdLst>
                  <a:gd fmla="*/ 0 w 23" name="T0"/>
                  <a:gd fmla="*/ 24 h 26" name="T1"/>
                  <a:gd fmla="*/ 60 w 23" name="T2"/>
                  <a:gd fmla="*/ 8 h 26" name="T3"/>
                  <a:gd fmla="*/ 80 w 23" name="T4"/>
                  <a:gd fmla="*/ 104 h 26" name="T5"/>
                  <a:gd fmla="*/ 0 w 23" name="T6"/>
                  <a:gd fmla="*/ 32 h 26" name="T7"/>
                  <a:gd fmla="*/ 0 w 23" name="T8"/>
                  <a:gd fmla="*/ 24 h 26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3" name="T15"/>
                  <a:gd fmla="*/ 0 h 26" name="T16"/>
                  <a:gd fmla="*/ 23 w 23" name="T17"/>
                  <a:gd fmla="*/ 26 h 26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6" w="23">
                    <a:moveTo>
                      <a:pt x="0" y="6"/>
                    </a:moveTo>
                    <a:cubicBezTo>
                      <a:pt x="3" y="3"/>
                      <a:pt x="7" y="0"/>
                      <a:pt x="15" y="2"/>
                    </a:cubicBezTo>
                    <a:cubicBezTo>
                      <a:pt x="14" y="13"/>
                      <a:pt x="23" y="13"/>
                      <a:pt x="20" y="26"/>
                    </a:cubicBezTo>
                    <a:cubicBezTo>
                      <a:pt x="12" y="21"/>
                      <a:pt x="8" y="13"/>
                      <a:pt x="0" y="8"/>
                    </a:cubicBezTo>
                    <a:cubicBezTo>
                      <a:pt x="0" y="8"/>
                      <a:pt x="0" y="7"/>
                      <a:pt x="0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83" name="Freeform 128"/>
              <p:cNvSpPr/>
              <p:nvPr/>
            </p:nvSpPr>
            <p:spPr bwMode="auto">
              <a:xfrm>
                <a:off x="1500" y="1990"/>
                <a:ext cx="12" cy="148"/>
              </a:xfrm>
              <a:custGeom>
                <a:gdLst>
                  <a:gd fmla="*/ 12 w 6" name="T0"/>
                  <a:gd fmla="*/ 0 h 74" name="T1"/>
                  <a:gd fmla="*/ 24 w 6" name="T2"/>
                  <a:gd fmla="*/ 0 h 74" name="T3"/>
                  <a:gd fmla="*/ 24 w 6" name="T4"/>
                  <a:gd fmla="*/ 8 h 74" name="T5"/>
                  <a:gd fmla="*/ 24 w 6" name="T6"/>
                  <a:gd fmla="*/ 296 h 74" name="T7"/>
                  <a:gd fmla="*/ 12 w 6" name="T8"/>
                  <a:gd fmla="*/ 0 h 74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6" name="T15"/>
                  <a:gd fmla="*/ 0 h 74" name="T16"/>
                  <a:gd fmla="*/ 6 w 6" name="T17"/>
                  <a:gd fmla="*/ 74 h 74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74" w="6">
                    <a:moveTo>
                      <a:pt x="3" y="0"/>
                    </a:moveTo>
                    <a:cubicBezTo>
                      <a:pt x="4" y="0"/>
                      <a:pt x="5" y="0"/>
                      <a:pt x="6" y="0"/>
                    </a:cubicBezTo>
                    <a:cubicBezTo>
                      <a:pt x="6" y="1"/>
                      <a:pt x="6" y="2"/>
                      <a:pt x="6" y="2"/>
                    </a:cubicBezTo>
                    <a:cubicBezTo>
                      <a:pt x="6" y="26"/>
                      <a:pt x="6" y="50"/>
                      <a:pt x="6" y="74"/>
                    </a:cubicBezTo>
                    <a:cubicBezTo>
                      <a:pt x="0" y="54"/>
                      <a:pt x="5" y="24"/>
                      <a:pt x="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84" name="Freeform 129"/>
              <p:cNvSpPr/>
              <p:nvPr/>
            </p:nvSpPr>
            <p:spPr bwMode="auto">
              <a:xfrm>
                <a:off x="1512" y="1994"/>
                <a:ext cx="4" cy="144"/>
              </a:xfrm>
              <a:custGeom>
                <a:gdLst>
                  <a:gd fmla="*/ 0 w 2" name="T0"/>
                  <a:gd fmla="*/ 0 h 72" name="T1"/>
                  <a:gd fmla="*/ 8 w 2" name="T2"/>
                  <a:gd fmla="*/ 0 h 72" name="T3"/>
                  <a:gd fmla="*/ 8 w 2" name="T4"/>
                  <a:gd fmla="*/ 268 h 72" name="T5"/>
                  <a:gd fmla="*/ 8 w 2" name="T6"/>
                  <a:gd fmla="*/ 276 h 72" name="T7"/>
                  <a:gd fmla="*/ 8 w 2" name="T8"/>
                  <a:gd fmla="*/ 288 h 72" name="T9"/>
                  <a:gd fmla="*/ 0 w 2" name="T10"/>
                  <a:gd fmla="*/ 288 h 72" name="T11"/>
                  <a:gd fmla="*/ 0 w 2" name="T12"/>
                  <a:gd fmla="*/ 0 h 72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2" name="T21"/>
                  <a:gd fmla="*/ 0 h 72" name="T22"/>
                  <a:gd fmla="*/ 2 w 2" name="T23"/>
                  <a:gd fmla="*/ 72 h 72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72" w="2">
                    <a:moveTo>
                      <a:pt x="0" y="0"/>
                    </a:moveTo>
                    <a:cubicBezTo>
                      <a:pt x="0" y="0"/>
                      <a:pt x="1" y="0"/>
                      <a:pt x="2" y="0"/>
                    </a:cubicBezTo>
                    <a:cubicBezTo>
                      <a:pt x="2" y="23"/>
                      <a:pt x="2" y="45"/>
                      <a:pt x="2" y="67"/>
                    </a:cubicBezTo>
                    <a:cubicBezTo>
                      <a:pt x="2" y="68"/>
                      <a:pt x="2" y="69"/>
                      <a:pt x="2" y="69"/>
                    </a:cubicBezTo>
                    <a:cubicBezTo>
                      <a:pt x="2" y="70"/>
                      <a:pt x="2" y="71"/>
                      <a:pt x="2" y="72"/>
                    </a:cubicBezTo>
                    <a:cubicBezTo>
                      <a:pt x="1" y="72"/>
                      <a:pt x="0" y="72"/>
                      <a:pt x="0" y="72"/>
                    </a:cubicBezTo>
                    <a:cubicBezTo>
                      <a:pt x="0" y="48"/>
                      <a:pt x="0" y="24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85" name="Freeform 130"/>
              <p:cNvSpPr>
                <a:spLocks noEditPoints="1"/>
              </p:cNvSpPr>
              <p:nvPr/>
            </p:nvSpPr>
            <p:spPr bwMode="auto">
              <a:xfrm>
                <a:off x="2306" y="2002"/>
                <a:ext cx="42" cy="54"/>
              </a:xfrm>
              <a:custGeom>
                <a:gdLst>
                  <a:gd fmla="*/ 68 w 21" name="T0"/>
                  <a:gd fmla="*/ 4 h 27" name="T1"/>
                  <a:gd fmla="*/ 76 w 21" name="T2"/>
                  <a:gd fmla="*/ 100 h 27" name="T3"/>
                  <a:gd fmla="*/ 16 w 21" name="T4"/>
                  <a:gd fmla="*/ 92 h 27" name="T5"/>
                  <a:gd fmla="*/ 68 w 21" name="T6"/>
                  <a:gd fmla="*/ 4 h 27" name="T7"/>
                  <a:gd fmla="*/ 68 w 21" name="T8"/>
                  <a:gd fmla="*/ 92 h 27" name="T9"/>
                  <a:gd fmla="*/ 52 w 21" name="T10"/>
                  <a:gd fmla="*/ 12 h 27" name="T11"/>
                  <a:gd fmla="*/ 68 w 21" name="T12"/>
                  <a:gd fmla="*/ 92 h 27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21" name="T21"/>
                  <a:gd fmla="*/ 0 h 27" name="T22"/>
                  <a:gd fmla="*/ 21 w 21" name="T23"/>
                  <a:gd fmla="*/ 27 h 27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27" w="21">
                    <a:moveTo>
                      <a:pt x="17" y="1"/>
                    </a:moveTo>
                    <a:cubicBezTo>
                      <a:pt x="21" y="5"/>
                      <a:pt x="19" y="17"/>
                      <a:pt x="19" y="25"/>
                    </a:cubicBezTo>
                    <a:cubicBezTo>
                      <a:pt x="14" y="25"/>
                      <a:pt x="7" y="26"/>
                      <a:pt x="4" y="23"/>
                    </a:cubicBezTo>
                    <a:cubicBezTo>
                      <a:pt x="3" y="10"/>
                      <a:pt x="5" y="0"/>
                      <a:pt x="17" y="1"/>
                    </a:cubicBezTo>
                    <a:close/>
                    <a:moveTo>
                      <a:pt x="17" y="23"/>
                    </a:moveTo>
                    <a:cubicBezTo>
                      <a:pt x="16" y="16"/>
                      <a:pt x="20" y="4"/>
                      <a:pt x="13" y="3"/>
                    </a:cubicBezTo>
                    <a:cubicBezTo>
                      <a:pt x="6" y="6"/>
                      <a:pt x="0" y="27"/>
                      <a:pt x="17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86" name="Freeform 131"/>
              <p:cNvSpPr/>
              <p:nvPr/>
            </p:nvSpPr>
            <p:spPr bwMode="auto">
              <a:xfrm>
                <a:off x="1141" y="2002"/>
                <a:ext cx="62" cy="10"/>
              </a:xfrm>
              <a:custGeom>
                <a:gdLst>
                  <a:gd fmla="*/ 0 w 31" name="T0"/>
                  <a:gd fmla="*/ 20 h 5" name="T1"/>
                  <a:gd fmla="*/ 124 w 31" name="T2"/>
                  <a:gd fmla="*/ 12 h 5" name="T3"/>
                  <a:gd fmla="*/ 124 w 31" name="T4"/>
                  <a:gd fmla="*/ 20 h 5" name="T5"/>
                  <a:gd fmla="*/ 0 w 31" name="T6"/>
                  <a:gd fmla="*/ 20 h 5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31" name="T12"/>
                  <a:gd fmla="*/ 0 h 5" name="T13"/>
                  <a:gd fmla="*/ 31 w 31" name="T14"/>
                  <a:gd fmla="*/ 5 h 5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5" w="31">
                    <a:moveTo>
                      <a:pt x="0" y="5"/>
                    </a:moveTo>
                    <a:cubicBezTo>
                      <a:pt x="6" y="0"/>
                      <a:pt x="21" y="4"/>
                      <a:pt x="31" y="3"/>
                    </a:cubicBezTo>
                    <a:cubicBezTo>
                      <a:pt x="31" y="4"/>
                      <a:pt x="31" y="4"/>
                      <a:pt x="31" y="5"/>
                    </a:cubicBezTo>
                    <a:cubicBezTo>
                      <a:pt x="20" y="5"/>
                      <a:pt x="10" y="5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87" name="Freeform 132"/>
              <p:cNvSpPr/>
              <p:nvPr/>
            </p:nvSpPr>
            <p:spPr bwMode="auto">
              <a:xfrm>
                <a:off x="2306" y="2008"/>
                <a:ext cx="40" cy="48"/>
              </a:xfrm>
              <a:custGeom>
                <a:gdLst>
                  <a:gd fmla="*/ 52 w 20" name="T0"/>
                  <a:gd fmla="*/ 0 h 24" name="T1"/>
                  <a:gd fmla="*/ 68 w 20" name="T2"/>
                  <a:gd fmla="*/ 80 h 24" name="T3"/>
                  <a:gd fmla="*/ 52 w 20" name="T4"/>
                  <a:gd fmla="*/ 0 h 24" name="T5"/>
                  <a:gd fmla="*/ 0 60000 65536" name="T6"/>
                  <a:gd fmla="*/ 0 60000 65536" name="T7"/>
                  <a:gd fmla="*/ 0 60000 65536" name="T8"/>
                  <a:gd fmla="*/ 0 w 20" name="T9"/>
                  <a:gd fmla="*/ 0 h 24" name="T10"/>
                  <a:gd fmla="*/ 20 w 20" name="T11"/>
                  <a:gd fmla="*/ 24 h 24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24" w="20">
                    <a:moveTo>
                      <a:pt x="13" y="0"/>
                    </a:moveTo>
                    <a:cubicBezTo>
                      <a:pt x="20" y="1"/>
                      <a:pt x="16" y="13"/>
                      <a:pt x="17" y="20"/>
                    </a:cubicBezTo>
                    <a:cubicBezTo>
                      <a:pt x="0" y="24"/>
                      <a:pt x="6" y="3"/>
                      <a:pt x="1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88" name="Freeform 133"/>
              <p:cNvSpPr/>
              <p:nvPr/>
            </p:nvSpPr>
            <p:spPr bwMode="auto">
              <a:xfrm>
                <a:off x="1141" y="2012"/>
                <a:ext cx="70" cy="4"/>
              </a:xfrm>
              <a:custGeom>
                <a:gdLst>
                  <a:gd fmla="*/ 0 w 35" name="T0"/>
                  <a:gd fmla="*/ 8 h 2" name="T1"/>
                  <a:gd fmla="*/ 0 w 35" name="T2"/>
                  <a:gd fmla="*/ 0 h 2" name="T3"/>
                  <a:gd fmla="*/ 124 w 35" name="T4"/>
                  <a:gd fmla="*/ 0 h 2" name="T5"/>
                  <a:gd fmla="*/ 132 w 35" name="T6"/>
                  <a:gd fmla="*/ 0 h 2" name="T7"/>
                  <a:gd fmla="*/ 140 w 35" name="T8"/>
                  <a:gd fmla="*/ 0 h 2" name="T9"/>
                  <a:gd fmla="*/ 140 w 35" name="T10"/>
                  <a:gd fmla="*/ 8 h 2" name="T11"/>
                  <a:gd fmla="*/ 16 w 35" name="T12"/>
                  <a:gd fmla="*/ 8 h 2" name="T13"/>
                  <a:gd fmla="*/ 8 w 35" name="T14"/>
                  <a:gd fmla="*/ 8 h 2" name="T15"/>
                  <a:gd fmla="*/ 0 w 35" name="T16"/>
                  <a:gd fmla="*/ 8 h 2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35" name="T27"/>
                  <a:gd fmla="*/ 0 h 2" name="T28"/>
                  <a:gd fmla="*/ 35 w 35" name="T29"/>
                  <a:gd fmla="*/ 2 h 2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" w="35">
                    <a:moveTo>
                      <a:pt x="0" y="2"/>
                    </a:moveTo>
                    <a:cubicBezTo>
                      <a:pt x="0" y="2"/>
                      <a:pt x="0" y="1"/>
                      <a:pt x="0" y="0"/>
                    </a:cubicBezTo>
                    <a:cubicBezTo>
                      <a:pt x="10" y="0"/>
                      <a:pt x="20" y="0"/>
                      <a:pt x="31" y="0"/>
                    </a:cubicBezTo>
                    <a:cubicBezTo>
                      <a:pt x="32" y="0"/>
                      <a:pt x="32" y="0"/>
                      <a:pt x="33" y="0"/>
                    </a:cubicBezTo>
                    <a:cubicBezTo>
                      <a:pt x="34" y="0"/>
                      <a:pt x="35" y="0"/>
                      <a:pt x="35" y="0"/>
                    </a:cubicBezTo>
                    <a:cubicBezTo>
                      <a:pt x="35" y="1"/>
                      <a:pt x="35" y="2"/>
                      <a:pt x="35" y="2"/>
                    </a:cubicBezTo>
                    <a:cubicBezTo>
                      <a:pt x="25" y="2"/>
                      <a:pt x="14" y="2"/>
                      <a:pt x="4" y="2"/>
                    </a:cubicBezTo>
                    <a:cubicBezTo>
                      <a:pt x="3" y="2"/>
                      <a:pt x="3" y="2"/>
                      <a:pt x="2" y="2"/>
                    </a:cubicBezTo>
                    <a:cubicBezTo>
                      <a:pt x="1" y="2"/>
                      <a:pt x="0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89" name="Freeform 134"/>
              <p:cNvSpPr/>
              <p:nvPr/>
            </p:nvSpPr>
            <p:spPr bwMode="auto">
              <a:xfrm>
                <a:off x="1149" y="2016"/>
                <a:ext cx="62" cy="12"/>
              </a:xfrm>
              <a:custGeom>
                <a:gdLst>
                  <a:gd fmla="*/ 0 w 31" name="T0"/>
                  <a:gd fmla="*/ 12 h 6" name="T1"/>
                  <a:gd fmla="*/ 0 w 31" name="T2"/>
                  <a:gd fmla="*/ 0 h 6" name="T3"/>
                  <a:gd fmla="*/ 124 w 31" name="T4"/>
                  <a:gd fmla="*/ 0 h 6" name="T5"/>
                  <a:gd fmla="*/ 0 w 31" name="T6"/>
                  <a:gd fmla="*/ 12 h 6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31" name="T12"/>
                  <a:gd fmla="*/ 0 h 6" name="T13"/>
                  <a:gd fmla="*/ 31 w 31" name="T14"/>
                  <a:gd fmla="*/ 6 h 6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6" w="31">
                    <a:moveTo>
                      <a:pt x="0" y="3"/>
                    </a:moveTo>
                    <a:cubicBezTo>
                      <a:pt x="0" y="2"/>
                      <a:pt x="0" y="1"/>
                      <a:pt x="0" y="0"/>
                    </a:cubicBezTo>
                    <a:cubicBezTo>
                      <a:pt x="10" y="0"/>
                      <a:pt x="21" y="0"/>
                      <a:pt x="31" y="0"/>
                    </a:cubicBezTo>
                    <a:cubicBezTo>
                      <a:pt x="25" y="6"/>
                      <a:pt x="10" y="1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90" name="Freeform 135"/>
              <p:cNvSpPr/>
              <p:nvPr/>
            </p:nvSpPr>
            <p:spPr bwMode="auto">
              <a:xfrm>
                <a:off x="3243" y="2024"/>
                <a:ext cx="52" cy="38"/>
              </a:xfrm>
              <a:custGeom>
                <a:gdLst>
                  <a:gd fmla="*/ 0 w 26" name="T0"/>
                  <a:gd fmla="*/ 12 h 19" name="T1"/>
                  <a:gd fmla="*/ 104 w 26" name="T2"/>
                  <a:gd fmla="*/ 20 h 19" name="T3"/>
                  <a:gd fmla="*/ 104 w 26" name="T4"/>
                  <a:gd fmla="*/ 40 h 19" name="T5"/>
                  <a:gd fmla="*/ 0 w 26" name="T6"/>
                  <a:gd fmla="*/ 56 h 19" name="T7"/>
                  <a:gd fmla="*/ 0 w 26" name="T8"/>
                  <a:gd fmla="*/ 12 h 19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6" name="T15"/>
                  <a:gd fmla="*/ 0 h 19" name="T16"/>
                  <a:gd fmla="*/ 26 w 26" name="T17"/>
                  <a:gd fmla="*/ 19 h 19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9" w="26">
                    <a:moveTo>
                      <a:pt x="0" y="3"/>
                    </a:moveTo>
                    <a:cubicBezTo>
                      <a:pt x="8" y="5"/>
                      <a:pt x="22" y="0"/>
                      <a:pt x="26" y="5"/>
                    </a:cubicBezTo>
                    <a:cubicBezTo>
                      <a:pt x="26" y="7"/>
                      <a:pt x="26" y="8"/>
                      <a:pt x="26" y="10"/>
                    </a:cubicBezTo>
                    <a:cubicBezTo>
                      <a:pt x="25" y="19"/>
                      <a:pt x="8" y="12"/>
                      <a:pt x="0" y="14"/>
                    </a:cubicBezTo>
                    <a:cubicBezTo>
                      <a:pt x="0" y="11"/>
                      <a:pt x="0" y="7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91" name="Freeform 136"/>
              <p:cNvSpPr/>
              <p:nvPr/>
            </p:nvSpPr>
            <p:spPr bwMode="auto">
              <a:xfrm>
                <a:off x="1127" y="2040"/>
                <a:ext cx="4" cy="30"/>
              </a:xfrm>
              <a:custGeom>
                <a:gdLst>
                  <a:gd fmla="*/ 0 w 2" name="T0"/>
                  <a:gd fmla="*/ 0 h 15" name="T1"/>
                  <a:gd fmla="*/ 8 w 2" name="T2"/>
                  <a:gd fmla="*/ 0 h 15" name="T3"/>
                  <a:gd fmla="*/ 8 w 2" name="T4"/>
                  <a:gd fmla="*/ 60 h 15" name="T5"/>
                  <a:gd fmla="*/ 0 w 2" name="T6"/>
                  <a:gd fmla="*/ 60 h 15" name="T7"/>
                  <a:gd fmla="*/ 0 w 2" name="T8"/>
                  <a:gd fmla="*/ 0 h 15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" name="T15"/>
                  <a:gd fmla="*/ 0 h 15" name="T16"/>
                  <a:gd fmla="*/ 2 w 2" name="T17"/>
                  <a:gd fmla="*/ 15 h 15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5" w="2">
                    <a:moveTo>
                      <a:pt x="0" y="0"/>
                    </a:moveTo>
                    <a:cubicBezTo>
                      <a:pt x="1" y="0"/>
                      <a:pt x="1" y="0"/>
                      <a:pt x="2" y="0"/>
                    </a:cubicBezTo>
                    <a:cubicBezTo>
                      <a:pt x="2" y="5"/>
                      <a:pt x="2" y="10"/>
                      <a:pt x="2" y="15"/>
                    </a:cubicBezTo>
                    <a:cubicBezTo>
                      <a:pt x="1" y="15"/>
                      <a:pt x="1" y="15"/>
                      <a:pt x="0" y="15"/>
                    </a:cubicBezTo>
                    <a:cubicBezTo>
                      <a:pt x="0" y="10"/>
                      <a:pt x="0" y="5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92" name="Freeform 137"/>
              <p:cNvSpPr/>
              <p:nvPr/>
            </p:nvSpPr>
            <p:spPr bwMode="auto">
              <a:xfrm>
                <a:off x="957" y="2080"/>
                <a:ext cx="156" cy="157"/>
              </a:xfrm>
              <a:custGeom>
                <a:gdLst>
                  <a:gd fmla="*/ 0 w 78" name="T0"/>
                  <a:gd fmla="*/ 179 h 78" name="T1"/>
                  <a:gd fmla="*/ 180 w 78" name="T2"/>
                  <a:gd fmla="*/ 0 h 78" name="T3"/>
                  <a:gd fmla="*/ 312 w 78" name="T4"/>
                  <a:gd fmla="*/ 0 h 78" name="T5"/>
                  <a:gd fmla="*/ 312 w 78" name="T6"/>
                  <a:gd fmla="*/ 60 h 78" name="T7"/>
                  <a:gd fmla="*/ 180 w 78" name="T8"/>
                  <a:gd fmla="*/ 60 h 78" name="T9"/>
                  <a:gd fmla="*/ 172 w 78" name="T10"/>
                  <a:gd fmla="*/ 187 h 78" name="T11"/>
                  <a:gd fmla="*/ 108 w 78" name="T12"/>
                  <a:gd fmla="*/ 199 h 78" name="T13"/>
                  <a:gd fmla="*/ 108 w 78" name="T14"/>
                  <a:gd fmla="*/ 316 h 78" name="T15"/>
                  <a:gd fmla="*/ 0 w 78" name="T16"/>
                  <a:gd fmla="*/ 316 h 78" name="T17"/>
                  <a:gd fmla="*/ 0 w 78" name="T18"/>
                  <a:gd fmla="*/ 179 h 78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w 78" name="T30"/>
                  <a:gd fmla="*/ 0 h 78" name="T31"/>
                  <a:gd fmla="*/ 78 w 78" name="T32"/>
                  <a:gd fmla="*/ 78 h 78" name="T33"/>
                </a:gdLst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b="T33" l="T30" r="T32" t="T31"/>
                <a:pathLst>
                  <a:path h="78" w="78">
                    <a:moveTo>
                      <a:pt x="0" y="44"/>
                    </a:moveTo>
                    <a:cubicBezTo>
                      <a:pt x="14" y="29"/>
                      <a:pt x="29" y="13"/>
                      <a:pt x="45" y="0"/>
                    </a:cubicBezTo>
                    <a:cubicBezTo>
                      <a:pt x="56" y="0"/>
                      <a:pt x="67" y="0"/>
                      <a:pt x="78" y="0"/>
                    </a:cubicBezTo>
                    <a:cubicBezTo>
                      <a:pt x="78" y="5"/>
                      <a:pt x="78" y="10"/>
                      <a:pt x="78" y="15"/>
                    </a:cubicBezTo>
                    <a:cubicBezTo>
                      <a:pt x="67" y="15"/>
                      <a:pt x="56" y="15"/>
                      <a:pt x="45" y="15"/>
                    </a:cubicBezTo>
                    <a:cubicBezTo>
                      <a:pt x="40" y="22"/>
                      <a:pt x="44" y="36"/>
                      <a:pt x="43" y="46"/>
                    </a:cubicBezTo>
                    <a:cubicBezTo>
                      <a:pt x="37" y="46"/>
                      <a:pt x="30" y="46"/>
                      <a:pt x="27" y="49"/>
                    </a:cubicBezTo>
                    <a:cubicBezTo>
                      <a:pt x="27" y="58"/>
                      <a:pt x="27" y="68"/>
                      <a:pt x="27" y="78"/>
                    </a:cubicBezTo>
                    <a:cubicBezTo>
                      <a:pt x="18" y="78"/>
                      <a:pt x="9" y="78"/>
                      <a:pt x="0" y="78"/>
                    </a:cubicBezTo>
                    <a:cubicBezTo>
                      <a:pt x="0" y="66"/>
                      <a:pt x="0" y="55"/>
                      <a:pt x="0" y="4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93" name="Freeform 138"/>
              <p:cNvSpPr/>
              <p:nvPr/>
            </p:nvSpPr>
            <p:spPr bwMode="auto">
              <a:xfrm>
                <a:off x="957" y="2092"/>
                <a:ext cx="228" cy="305"/>
              </a:xfrm>
              <a:custGeom>
                <a:gdLst>
                  <a:gd fmla="*/ 348 w 114" name="T0"/>
                  <a:gd fmla="*/ 0 h 152" name="T1"/>
                  <a:gd fmla="*/ 456 w 114" name="T2"/>
                  <a:gd fmla="*/ 108 h 152" name="T3"/>
                  <a:gd fmla="*/ 392 w 114" name="T4"/>
                  <a:gd fmla="*/ 116 h 152" name="T5"/>
                  <a:gd fmla="*/ 392 w 114" name="T6"/>
                  <a:gd fmla="*/ 612 h 152" name="T7"/>
                  <a:gd fmla="*/ 144 w 114" name="T8"/>
                  <a:gd fmla="*/ 612 h 152" name="T9"/>
                  <a:gd fmla="*/ 100 w 114" name="T10"/>
                  <a:gd fmla="*/ 576 h 152" name="T11"/>
                  <a:gd fmla="*/ 0 w 114" name="T12"/>
                  <a:gd fmla="*/ 568 h 152" name="T13"/>
                  <a:gd fmla="*/ 0 w 114" name="T14"/>
                  <a:gd fmla="*/ 327 h 152" name="T15"/>
                  <a:gd fmla="*/ 136 w 114" name="T16"/>
                  <a:gd fmla="*/ 327 h 152" name="T17"/>
                  <a:gd fmla="*/ 144 w 114" name="T18"/>
                  <a:gd fmla="*/ 197 h 152" name="T19"/>
                  <a:gd fmla="*/ 204 w 114" name="T20"/>
                  <a:gd fmla="*/ 189 h 152" name="T21"/>
                  <a:gd fmla="*/ 204 w 114" name="T22"/>
                  <a:gd fmla="*/ 72 h 152" name="T23"/>
                  <a:gd fmla="*/ 340 w 114" name="T24"/>
                  <a:gd fmla="*/ 72 h 152" name="T25"/>
                  <a:gd fmla="*/ 348 w 114" name="T26"/>
                  <a:gd fmla="*/ 0 h 152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w 114" name="T42"/>
                  <a:gd fmla="*/ 0 h 152" name="T43"/>
                  <a:gd fmla="*/ 114 w 114" name="T44"/>
                  <a:gd fmla="*/ 152 h 152" name="T45"/>
                </a:gdLst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b="T45" l="T42" r="T44" t="T43"/>
                <a:pathLst>
                  <a:path h="152" w="114">
                    <a:moveTo>
                      <a:pt x="87" y="0"/>
                    </a:moveTo>
                    <a:cubicBezTo>
                      <a:pt x="97" y="8"/>
                      <a:pt x="106" y="17"/>
                      <a:pt x="114" y="27"/>
                    </a:cubicBezTo>
                    <a:cubicBezTo>
                      <a:pt x="108" y="27"/>
                      <a:pt x="101" y="26"/>
                      <a:pt x="98" y="29"/>
                    </a:cubicBezTo>
                    <a:cubicBezTo>
                      <a:pt x="98" y="70"/>
                      <a:pt x="98" y="111"/>
                      <a:pt x="98" y="152"/>
                    </a:cubicBezTo>
                    <a:cubicBezTo>
                      <a:pt x="77" y="152"/>
                      <a:pt x="57" y="152"/>
                      <a:pt x="36" y="152"/>
                    </a:cubicBezTo>
                    <a:cubicBezTo>
                      <a:pt x="31" y="150"/>
                      <a:pt x="30" y="144"/>
                      <a:pt x="25" y="143"/>
                    </a:cubicBezTo>
                    <a:cubicBezTo>
                      <a:pt x="21" y="138"/>
                      <a:pt x="8" y="142"/>
                      <a:pt x="0" y="141"/>
                    </a:cubicBezTo>
                    <a:cubicBezTo>
                      <a:pt x="0" y="121"/>
                      <a:pt x="0" y="101"/>
                      <a:pt x="0" y="81"/>
                    </a:cubicBezTo>
                    <a:cubicBezTo>
                      <a:pt x="11" y="81"/>
                      <a:pt x="23" y="81"/>
                      <a:pt x="34" y="81"/>
                    </a:cubicBezTo>
                    <a:cubicBezTo>
                      <a:pt x="38" y="74"/>
                      <a:pt x="35" y="60"/>
                      <a:pt x="36" y="49"/>
                    </a:cubicBezTo>
                    <a:cubicBezTo>
                      <a:pt x="42" y="49"/>
                      <a:pt x="49" y="50"/>
                      <a:pt x="51" y="47"/>
                    </a:cubicBezTo>
                    <a:cubicBezTo>
                      <a:pt x="51" y="37"/>
                      <a:pt x="51" y="28"/>
                      <a:pt x="51" y="18"/>
                    </a:cubicBezTo>
                    <a:cubicBezTo>
                      <a:pt x="63" y="18"/>
                      <a:pt x="74" y="18"/>
                      <a:pt x="85" y="18"/>
                    </a:cubicBezTo>
                    <a:cubicBezTo>
                      <a:pt x="88" y="15"/>
                      <a:pt x="87" y="7"/>
                      <a:pt x="8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94" name="Freeform 139"/>
              <p:cNvSpPr/>
              <p:nvPr/>
            </p:nvSpPr>
            <p:spPr bwMode="auto">
              <a:xfrm>
                <a:off x="3990" y="2088"/>
                <a:ext cx="28" cy="18"/>
              </a:xfrm>
              <a:custGeom>
                <a:gdLst>
                  <a:gd fmla="*/ 56 w 14" name="T0"/>
                  <a:gd fmla="*/ 8 h 9" name="T1"/>
                  <a:gd fmla="*/ 56 w 14" name="T2"/>
                  <a:gd fmla="*/ 8 h 9" name="T3"/>
                  <a:gd fmla="*/ 0 60000 65536" name="T4"/>
                  <a:gd fmla="*/ 0 60000 65536" name="T5"/>
                  <a:gd fmla="*/ 0 w 14" name="T6"/>
                  <a:gd fmla="*/ 0 h 9" name="T7"/>
                  <a:gd fmla="*/ 14 w 14" name="T8"/>
                  <a:gd fmla="*/ 9 h 9" name="T9"/>
                </a:gdLst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b="T9" l="T6" r="T8" t="T7"/>
                <a:pathLst>
                  <a:path h="9" w="14">
                    <a:moveTo>
                      <a:pt x="14" y="2"/>
                    </a:moveTo>
                    <a:cubicBezTo>
                      <a:pt x="10" y="9"/>
                      <a:pt x="0" y="0"/>
                      <a:pt x="14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95" name="Freeform 140"/>
              <p:cNvSpPr/>
              <p:nvPr/>
            </p:nvSpPr>
            <p:spPr bwMode="auto">
              <a:xfrm>
                <a:off x="2416" y="2112"/>
                <a:ext cx="22" cy="34"/>
              </a:xfrm>
              <a:custGeom>
                <a:gdLst>
                  <a:gd fmla="*/ 8 w 11" name="T0"/>
                  <a:gd fmla="*/ 4 h 17" name="T1"/>
                  <a:gd fmla="*/ 28 w 11" name="T2"/>
                  <a:gd fmla="*/ 68 h 17" name="T3"/>
                  <a:gd fmla="*/ 8 w 11" name="T4"/>
                  <a:gd fmla="*/ 4 h 17" name="T5"/>
                  <a:gd fmla="*/ 0 60000 65536" name="T6"/>
                  <a:gd fmla="*/ 0 60000 65536" name="T7"/>
                  <a:gd fmla="*/ 0 60000 65536" name="T8"/>
                  <a:gd fmla="*/ 0 w 11" name="T9"/>
                  <a:gd fmla="*/ 0 h 17" name="T10"/>
                  <a:gd fmla="*/ 11 w 11" name="T11"/>
                  <a:gd fmla="*/ 17 h 17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7" w="11">
                    <a:moveTo>
                      <a:pt x="2" y="1"/>
                    </a:moveTo>
                    <a:cubicBezTo>
                      <a:pt x="11" y="0"/>
                      <a:pt x="5" y="12"/>
                      <a:pt x="7" y="17"/>
                    </a:cubicBezTo>
                    <a:cubicBezTo>
                      <a:pt x="0" y="17"/>
                      <a:pt x="3" y="8"/>
                      <a:pt x="2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96" name="Freeform 141"/>
              <p:cNvSpPr/>
              <p:nvPr/>
            </p:nvSpPr>
            <p:spPr bwMode="auto">
              <a:xfrm>
                <a:off x="2054" y="2124"/>
                <a:ext cx="10" cy="54"/>
              </a:xfrm>
              <a:custGeom>
                <a:gdLst>
                  <a:gd fmla="*/ 12 w 5" name="T0"/>
                  <a:gd fmla="*/ 0 h 27" name="T1"/>
                  <a:gd fmla="*/ 20 w 5" name="T2"/>
                  <a:gd fmla="*/ 0 h 27" name="T3"/>
                  <a:gd fmla="*/ 20 w 5" name="T4"/>
                  <a:gd fmla="*/ 108 h 27" name="T5"/>
                  <a:gd fmla="*/ 12 w 5" name="T6"/>
                  <a:gd fmla="*/ 0 h 27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5" name="T12"/>
                  <a:gd fmla="*/ 0 h 27" name="T13"/>
                  <a:gd fmla="*/ 5 w 5" name="T14"/>
                  <a:gd fmla="*/ 27 h 27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7" w="5">
                    <a:moveTo>
                      <a:pt x="3" y="0"/>
                    </a:moveTo>
                    <a:cubicBezTo>
                      <a:pt x="4" y="0"/>
                      <a:pt x="4" y="0"/>
                      <a:pt x="5" y="0"/>
                    </a:cubicBezTo>
                    <a:cubicBezTo>
                      <a:pt x="5" y="9"/>
                      <a:pt x="5" y="18"/>
                      <a:pt x="5" y="27"/>
                    </a:cubicBezTo>
                    <a:cubicBezTo>
                      <a:pt x="0" y="22"/>
                      <a:pt x="4" y="8"/>
                      <a:pt x="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97" name="Freeform 142"/>
              <p:cNvSpPr/>
              <p:nvPr/>
            </p:nvSpPr>
            <p:spPr bwMode="auto">
              <a:xfrm>
                <a:off x="6406" y="2106"/>
                <a:ext cx="166" cy="117"/>
              </a:xfrm>
              <a:custGeom>
                <a:gdLst>
                  <a:gd fmla="*/ 332 w 83" name="T0"/>
                  <a:gd fmla="*/ 228 h 58" name="T1"/>
                  <a:gd fmla="*/ 224 w 83" name="T2"/>
                  <a:gd fmla="*/ 216 h 58" name="T3"/>
                  <a:gd fmla="*/ 144 w 83" name="T4"/>
                  <a:gd fmla="*/ 73 h 58" name="T5"/>
                  <a:gd fmla="*/ 0 w 83" name="T6"/>
                  <a:gd fmla="*/ 52 h 58" name="T7"/>
                  <a:gd fmla="*/ 332 w 83" name="T8"/>
                  <a:gd fmla="*/ 228 h 58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3" name="T15"/>
                  <a:gd fmla="*/ 0 h 58" name="T16"/>
                  <a:gd fmla="*/ 83 w 83" name="T17"/>
                  <a:gd fmla="*/ 58 h 58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57" w="83">
                    <a:moveTo>
                      <a:pt x="83" y="56"/>
                    </a:moveTo>
                    <a:cubicBezTo>
                      <a:pt x="74" y="55"/>
                      <a:pt x="61" y="58"/>
                      <a:pt x="56" y="53"/>
                    </a:cubicBezTo>
                    <a:cubicBezTo>
                      <a:pt x="60" y="31"/>
                      <a:pt x="42" y="30"/>
                      <a:pt x="36" y="18"/>
                    </a:cubicBezTo>
                    <a:cubicBezTo>
                      <a:pt x="25" y="15"/>
                      <a:pt x="4" y="23"/>
                      <a:pt x="0" y="13"/>
                    </a:cubicBezTo>
                    <a:cubicBezTo>
                      <a:pt x="46" y="0"/>
                      <a:pt x="65" y="33"/>
                      <a:pt x="83" y="5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98" name="Freeform 143"/>
              <p:cNvSpPr>
                <a:spLocks noEditPoints="1"/>
              </p:cNvSpPr>
              <p:nvPr/>
            </p:nvSpPr>
            <p:spPr bwMode="auto">
              <a:xfrm>
                <a:off x="2452" y="2114"/>
                <a:ext cx="80" cy="84"/>
              </a:xfrm>
              <a:custGeom>
                <a:gdLst>
                  <a:gd fmla="*/ 160 w 40" name="T0"/>
                  <a:gd fmla="*/ 48 h 42" name="T1"/>
                  <a:gd fmla="*/ 116 w 40" name="T2"/>
                  <a:gd fmla="*/ 164 h 42" name="T3"/>
                  <a:gd fmla="*/ 0 w 40" name="T4"/>
                  <a:gd fmla="*/ 108 h 42" name="T5"/>
                  <a:gd fmla="*/ 160 w 40" name="T6"/>
                  <a:gd fmla="*/ 48 h 42" name="T7"/>
                  <a:gd fmla="*/ 16 w 40" name="T8"/>
                  <a:gd fmla="*/ 128 h 42" name="T9"/>
                  <a:gd fmla="*/ 108 w 40" name="T10"/>
                  <a:gd fmla="*/ 152 h 42" name="T11"/>
                  <a:gd fmla="*/ 144 w 40" name="T12"/>
                  <a:gd fmla="*/ 48 h 42" name="T13"/>
                  <a:gd fmla="*/ 16 w 40" name="T14"/>
                  <a:gd fmla="*/ 128 h 42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40" name="T24"/>
                  <a:gd fmla="*/ 0 h 42" name="T25"/>
                  <a:gd fmla="*/ 40 w 40" name="T26"/>
                  <a:gd fmla="*/ 42 h 42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42" w="40">
                    <a:moveTo>
                      <a:pt x="40" y="12"/>
                    </a:moveTo>
                    <a:cubicBezTo>
                      <a:pt x="37" y="22"/>
                      <a:pt x="24" y="22"/>
                      <a:pt x="29" y="41"/>
                    </a:cubicBezTo>
                    <a:cubicBezTo>
                      <a:pt x="13" y="42"/>
                      <a:pt x="2" y="39"/>
                      <a:pt x="0" y="27"/>
                    </a:cubicBezTo>
                    <a:cubicBezTo>
                      <a:pt x="20" y="29"/>
                      <a:pt x="19" y="0"/>
                      <a:pt x="40" y="12"/>
                    </a:cubicBezTo>
                    <a:close/>
                    <a:moveTo>
                      <a:pt x="4" y="32"/>
                    </a:moveTo>
                    <a:cubicBezTo>
                      <a:pt x="9" y="37"/>
                      <a:pt x="15" y="40"/>
                      <a:pt x="27" y="38"/>
                    </a:cubicBezTo>
                    <a:cubicBezTo>
                      <a:pt x="23" y="22"/>
                      <a:pt x="33" y="21"/>
                      <a:pt x="36" y="12"/>
                    </a:cubicBezTo>
                    <a:cubicBezTo>
                      <a:pt x="18" y="11"/>
                      <a:pt x="19" y="29"/>
                      <a:pt x="4" y="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099" name="Freeform 144"/>
              <p:cNvSpPr/>
              <p:nvPr/>
            </p:nvSpPr>
            <p:spPr bwMode="auto">
              <a:xfrm>
                <a:off x="2460" y="2136"/>
                <a:ext cx="64" cy="58"/>
              </a:xfrm>
              <a:custGeom>
                <a:gdLst>
                  <a:gd fmla="*/ 128 w 32" name="T0"/>
                  <a:gd fmla="*/ 4 h 29" name="T1"/>
                  <a:gd fmla="*/ 92 w 32" name="T2"/>
                  <a:gd fmla="*/ 108 h 29" name="T3"/>
                  <a:gd fmla="*/ 0 w 32" name="T4"/>
                  <a:gd fmla="*/ 84 h 29" name="T5"/>
                  <a:gd fmla="*/ 128 w 32" name="T6"/>
                  <a:gd fmla="*/ 4 h 29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32" name="T12"/>
                  <a:gd fmla="*/ 0 h 29" name="T13"/>
                  <a:gd fmla="*/ 32 w 32" name="T14"/>
                  <a:gd fmla="*/ 29 h 29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8" w="32">
                    <a:moveTo>
                      <a:pt x="32" y="1"/>
                    </a:moveTo>
                    <a:cubicBezTo>
                      <a:pt x="29" y="10"/>
                      <a:pt x="19" y="11"/>
                      <a:pt x="23" y="27"/>
                    </a:cubicBezTo>
                    <a:cubicBezTo>
                      <a:pt x="11" y="29"/>
                      <a:pt x="5" y="26"/>
                      <a:pt x="0" y="21"/>
                    </a:cubicBezTo>
                    <a:cubicBezTo>
                      <a:pt x="15" y="18"/>
                      <a:pt x="14" y="0"/>
                      <a:pt x="32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00" name="Freeform 145"/>
              <p:cNvSpPr>
                <a:spLocks noEditPoints="1"/>
              </p:cNvSpPr>
              <p:nvPr/>
            </p:nvSpPr>
            <p:spPr bwMode="auto">
              <a:xfrm>
                <a:off x="2444" y="2120"/>
                <a:ext cx="169" cy="241"/>
              </a:xfrm>
              <a:custGeom>
                <a:gdLst>
                  <a:gd fmla="*/ 0 w 84" name="T0"/>
                  <a:gd fmla="*/ 396 h 120" name="T1"/>
                  <a:gd fmla="*/ 171 w 84" name="T2"/>
                  <a:gd fmla="*/ 295 h 120" name="T3"/>
                  <a:gd fmla="*/ 149 w 84" name="T4"/>
                  <a:gd fmla="*/ 133 h 120" name="T5"/>
                  <a:gd fmla="*/ 316 w 84" name="T6"/>
                  <a:gd fmla="*/ 177 h 120" name="T7"/>
                  <a:gd fmla="*/ 316 w 84" name="T8"/>
                  <a:gd fmla="*/ 279 h 120" name="T9"/>
                  <a:gd fmla="*/ 97 w 84" name="T10"/>
                  <a:gd fmla="*/ 484 h 120" name="T11"/>
                  <a:gd fmla="*/ 0 w 84" name="T12"/>
                  <a:gd fmla="*/ 396 h 120" name="T13"/>
                  <a:gd fmla="*/ 304 w 84" name="T14"/>
                  <a:gd fmla="*/ 185 h 120" name="T15"/>
                  <a:gd fmla="*/ 187 w 84" name="T16"/>
                  <a:gd fmla="*/ 80 h 120" name="T17"/>
                  <a:gd fmla="*/ 161 w 84" name="T18"/>
                  <a:gd fmla="*/ 125 h 120" name="T19"/>
                  <a:gd fmla="*/ 24 w 84" name="T20"/>
                  <a:gd fmla="*/ 404 h 120" name="T21"/>
                  <a:gd fmla="*/ 97 w 84" name="T22"/>
                  <a:gd fmla="*/ 476 h 120" name="T23"/>
                  <a:gd fmla="*/ 304 w 84" name="T24"/>
                  <a:gd fmla="*/ 185 h 120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w 84" name="T39"/>
                  <a:gd fmla="*/ 0 h 120" name="T40"/>
                  <a:gd fmla="*/ 84 w 84" name="T41"/>
                  <a:gd fmla="*/ 120 h 120" name="T42"/>
                </a:gdLst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b="T42" l="T39" r="T41" t="T40"/>
                <a:pathLst>
                  <a:path h="120" w="84">
                    <a:moveTo>
                      <a:pt x="0" y="98"/>
                    </a:moveTo>
                    <a:cubicBezTo>
                      <a:pt x="21" y="98"/>
                      <a:pt x="37" y="90"/>
                      <a:pt x="42" y="73"/>
                    </a:cubicBezTo>
                    <a:cubicBezTo>
                      <a:pt x="46" y="59"/>
                      <a:pt x="36" y="44"/>
                      <a:pt x="37" y="33"/>
                    </a:cubicBezTo>
                    <a:cubicBezTo>
                      <a:pt x="42" y="0"/>
                      <a:pt x="66" y="30"/>
                      <a:pt x="78" y="44"/>
                    </a:cubicBezTo>
                    <a:cubicBezTo>
                      <a:pt x="75" y="49"/>
                      <a:pt x="80" y="60"/>
                      <a:pt x="78" y="69"/>
                    </a:cubicBezTo>
                    <a:cubicBezTo>
                      <a:pt x="73" y="84"/>
                      <a:pt x="28" y="120"/>
                      <a:pt x="24" y="120"/>
                    </a:cubicBezTo>
                    <a:cubicBezTo>
                      <a:pt x="13" y="120"/>
                      <a:pt x="6" y="108"/>
                      <a:pt x="0" y="98"/>
                    </a:cubicBezTo>
                    <a:close/>
                    <a:moveTo>
                      <a:pt x="75" y="46"/>
                    </a:moveTo>
                    <a:cubicBezTo>
                      <a:pt x="72" y="35"/>
                      <a:pt x="56" y="28"/>
                      <a:pt x="46" y="20"/>
                    </a:cubicBezTo>
                    <a:cubicBezTo>
                      <a:pt x="46" y="25"/>
                      <a:pt x="39" y="24"/>
                      <a:pt x="40" y="31"/>
                    </a:cubicBezTo>
                    <a:cubicBezTo>
                      <a:pt x="53" y="61"/>
                      <a:pt x="41" y="103"/>
                      <a:pt x="6" y="100"/>
                    </a:cubicBezTo>
                    <a:cubicBezTo>
                      <a:pt x="5" y="104"/>
                      <a:pt x="16" y="115"/>
                      <a:pt x="24" y="118"/>
                    </a:cubicBezTo>
                    <a:cubicBezTo>
                      <a:pt x="37" y="99"/>
                      <a:pt x="84" y="80"/>
                      <a:pt x="75" y="4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01" name="Freeform 146"/>
              <p:cNvSpPr/>
              <p:nvPr/>
            </p:nvSpPr>
            <p:spPr bwMode="auto">
              <a:xfrm>
                <a:off x="2454" y="2160"/>
                <a:ext cx="159" cy="197"/>
              </a:xfrm>
              <a:custGeom>
                <a:gdLst>
                  <a:gd fmla="*/ 76 w 79" name="T0"/>
                  <a:gd fmla="*/ 396 h 98" name="T1"/>
                  <a:gd fmla="*/ 4 w 79" name="T2"/>
                  <a:gd fmla="*/ 324 h 98" name="T3"/>
                  <a:gd fmla="*/ 141 w 79" name="T4"/>
                  <a:gd fmla="*/ 44 h 98" name="T5"/>
                  <a:gd fmla="*/ 167 w 79" name="T6"/>
                  <a:gd fmla="*/ 0 h 98" name="T7"/>
                  <a:gd fmla="*/ 284 w 79" name="T8"/>
                  <a:gd fmla="*/ 105 h 98" name="T9"/>
                  <a:gd fmla="*/ 76 w 79" name="T10"/>
                  <a:gd fmla="*/ 396 h 98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79" name="T18"/>
                  <a:gd fmla="*/ 0 h 98" name="T19"/>
                  <a:gd fmla="*/ 79 w 79" name="T20"/>
                  <a:gd fmla="*/ 98 h 98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98" w="79">
                    <a:moveTo>
                      <a:pt x="19" y="98"/>
                    </a:moveTo>
                    <a:cubicBezTo>
                      <a:pt x="11" y="95"/>
                      <a:pt x="0" y="84"/>
                      <a:pt x="1" y="80"/>
                    </a:cubicBezTo>
                    <a:cubicBezTo>
                      <a:pt x="36" y="83"/>
                      <a:pt x="48" y="41"/>
                      <a:pt x="35" y="11"/>
                    </a:cubicBezTo>
                    <a:cubicBezTo>
                      <a:pt x="34" y="4"/>
                      <a:pt x="41" y="5"/>
                      <a:pt x="41" y="0"/>
                    </a:cubicBezTo>
                    <a:cubicBezTo>
                      <a:pt x="51" y="8"/>
                      <a:pt x="67" y="15"/>
                      <a:pt x="70" y="26"/>
                    </a:cubicBezTo>
                    <a:cubicBezTo>
                      <a:pt x="79" y="60"/>
                      <a:pt x="32" y="79"/>
                      <a:pt x="19" y="9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02" name="Freeform 147"/>
              <p:cNvSpPr/>
              <p:nvPr/>
            </p:nvSpPr>
            <p:spPr bwMode="auto">
              <a:xfrm>
                <a:off x="1043" y="2164"/>
                <a:ext cx="334" cy="367"/>
              </a:xfrm>
              <a:custGeom>
                <a:gdLst>
                  <a:gd fmla="*/ 88 w 167" name="T0"/>
                  <a:gd fmla="*/ 628 h 183" name="T1"/>
                  <a:gd fmla="*/ 8 w 167" name="T2"/>
                  <a:gd fmla="*/ 612 h 183" name="T3"/>
                  <a:gd fmla="*/ 0 w 167" name="T4"/>
                  <a:gd fmla="*/ 511 h 183" name="T5"/>
                  <a:gd fmla="*/ 248 w 167" name="T6"/>
                  <a:gd fmla="*/ 503 h 183" name="T7"/>
                  <a:gd fmla="*/ 256 w 167" name="T8"/>
                  <a:gd fmla="*/ 0 h 183" name="T9"/>
                  <a:gd fmla="*/ 320 w 167" name="T10"/>
                  <a:gd fmla="*/ 0 h 183" name="T11"/>
                  <a:gd fmla="*/ 668 w 167" name="T12"/>
                  <a:gd fmla="*/ 349 h 183" name="T13"/>
                  <a:gd fmla="*/ 668 w 167" name="T14"/>
                  <a:gd fmla="*/ 459 h 183" name="T15"/>
                  <a:gd fmla="*/ 452 w 167" name="T16"/>
                  <a:gd fmla="*/ 475 h 183" name="T17"/>
                  <a:gd fmla="*/ 204 w 167" name="T18"/>
                  <a:gd fmla="*/ 736 h 183" name="T19"/>
                  <a:gd fmla="*/ 88 w 167" name="T20"/>
                  <a:gd fmla="*/ 628 h 183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w 167" name="T33"/>
                  <a:gd fmla="*/ 0 h 183" name="T34"/>
                  <a:gd fmla="*/ 167 w 167" name="T35"/>
                  <a:gd fmla="*/ 183 h 183" name="T36"/>
                </a:gdLst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b="T36" l="T33" r="T35" t="T34"/>
                <a:pathLst>
                  <a:path h="183" w="167">
                    <a:moveTo>
                      <a:pt x="22" y="156"/>
                    </a:moveTo>
                    <a:cubicBezTo>
                      <a:pt x="21" y="149"/>
                      <a:pt x="9" y="153"/>
                      <a:pt x="2" y="152"/>
                    </a:cubicBezTo>
                    <a:cubicBezTo>
                      <a:pt x="0" y="144"/>
                      <a:pt x="5" y="131"/>
                      <a:pt x="0" y="127"/>
                    </a:cubicBezTo>
                    <a:cubicBezTo>
                      <a:pt x="16" y="122"/>
                      <a:pt x="42" y="126"/>
                      <a:pt x="62" y="125"/>
                    </a:cubicBezTo>
                    <a:cubicBezTo>
                      <a:pt x="67" y="88"/>
                      <a:pt x="63" y="41"/>
                      <a:pt x="64" y="0"/>
                    </a:cubicBezTo>
                    <a:cubicBezTo>
                      <a:pt x="69" y="0"/>
                      <a:pt x="75" y="0"/>
                      <a:pt x="80" y="0"/>
                    </a:cubicBezTo>
                    <a:cubicBezTo>
                      <a:pt x="110" y="28"/>
                      <a:pt x="139" y="57"/>
                      <a:pt x="167" y="87"/>
                    </a:cubicBezTo>
                    <a:cubicBezTo>
                      <a:pt x="167" y="96"/>
                      <a:pt x="167" y="105"/>
                      <a:pt x="167" y="114"/>
                    </a:cubicBezTo>
                    <a:cubicBezTo>
                      <a:pt x="150" y="116"/>
                      <a:pt x="123" y="108"/>
                      <a:pt x="113" y="118"/>
                    </a:cubicBezTo>
                    <a:cubicBezTo>
                      <a:pt x="94" y="141"/>
                      <a:pt x="70" y="160"/>
                      <a:pt x="51" y="183"/>
                    </a:cubicBezTo>
                    <a:cubicBezTo>
                      <a:pt x="39" y="176"/>
                      <a:pt x="30" y="166"/>
                      <a:pt x="22" y="15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03" name="Freeform 148"/>
              <p:cNvSpPr/>
              <p:nvPr/>
            </p:nvSpPr>
            <p:spPr bwMode="auto">
              <a:xfrm>
                <a:off x="1650" y="2200"/>
                <a:ext cx="4" cy="55"/>
              </a:xfrm>
              <a:custGeom>
                <a:gdLst>
                  <a:gd fmla="*/ 0 w 2" name="T0"/>
                  <a:gd fmla="*/ 0 h 27" name="T1"/>
                  <a:gd fmla="*/ 8 w 2" name="T2"/>
                  <a:gd fmla="*/ 0 h 27" name="T3"/>
                  <a:gd fmla="*/ 8 w 2" name="T4"/>
                  <a:gd fmla="*/ 112 h 27" name="T5"/>
                  <a:gd fmla="*/ 0 w 2" name="T6"/>
                  <a:gd fmla="*/ 112 h 27" name="T7"/>
                  <a:gd fmla="*/ 0 w 2" name="T8"/>
                  <a:gd fmla="*/ 0 h 2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" name="T15"/>
                  <a:gd fmla="*/ 0 h 27" name="T16"/>
                  <a:gd fmla="*/ 2 w 2" name="T17"/>
                  <a:gd fmla="*/ 27 h 2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7" w="2">
                    <a:moveTo>
                      <a:pt x="0" y="0"/>
                    </a:moveTo>
                    <a:cubicBezTo>
                      <a:pt x="0" y="0"/>
                      <a:pt x="1" y="0"/>
                      <a:pt x="2" y="0"/>
                    </a:cubicBezTo>
                    <a:cubicBezTo>
                      <a:pt x="2" y="9"/>
                      <a:pt x="2" y="18"/>
                      <a:pt x="2" y="27"/>
                    </a:cubicBezTo>
                    <a:cubicBezTo>
                      <a:pt x="1" y="27"/>
                      <a:pt x="0" y="27"/>
                      <a:pt x="0" y="27"/>
                    </a:cubicBezTo>
                    <a:cubicBezTo>
                      <a:pt x="0" y="18"/>
                      <a:pt x="0" y="9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04" name="Freeform 149"/>
              <p:cNvSpPr/>
              <p:nvPr/>
            </p:nvSpPr>
            <p:spPr bwMode="auto">
              <a:xfrm>
                <a:off x="6572" y="2237"/>
                <a:ext cx="70" cy="76"/>
              </a:xfrm>
              <a:custGeom>
                <a:gdLst>
                  <a:gd fmla="*/ 80 w 35" name="T0"/>
                  <a:gd fmla="*/ 0 h 38" name="T1"/>
                  <a:gd fmla="*/ 124 w 35" name="T2"/>
                  <a:gd fmla="*/ 0 h 38" name="T3"/>
                  <a:gd fmla="*/ 132 w 35" name="T4"/>
                  <a:gd fmla="*/ 124 h 38" name="T5"/>
                  <a:gd fmla="*/ 8 w 35" name="T6"/>
                  <a:gd fmla="*/ 104 h 38" name="T7"/>
                  <a:gd fmla="*/ 68 w 35" name="T8"/>
                  <a:gd fmla="*/ 80 h 38" name="T9"/>
                  <a:gd fmla="*/ 80 w 35" name="T10"/>
                  <a:gd fmla="*/ 0 h 38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35" name="T18"/>
                  <a:gd fmla="*/ 0 h 38" name="T19"/>
                  <a:gd fmla="*/ 35 w 35" name="T20"/>
                  <a:gd fmla="*/ 38 h 38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38" w="35">
                    <a:moveTo>
                      <a:pt x="20" y="0"/>
                    </a:moveTo>
                    <a:cubicBezTo>
                      <a:pt x="23" y="0"/>
                      <a:pt x="27" y="0"/>
                      <a:pt x="31" y="0"/>
                    </a:cubicBezTo>
                    <a:cubicBezTo>
                      <a:pt x="35" y="6"/>
                      <a:pt x="32" y="21"/>
                      <a:pt x="33" y="31"/>
                    </a:cubicBezTo>
                    <a:cubicBezTo>
                      <a:pt x="27" y="33"/>
                      <a:pt x="1" y="38"/>
                      <a:pt x="2" y="26"/>
                    </a:cubicBezTo>
                    <a:cubicBezTo>
                      <a:pt x="0" y="17"/>
                      <a:pt x="10" y="20"/>
                      <a:pt x="17" y="20"/>
                    </a:cubicBezTo>
                    <a:cubicBezTo>
                      <a:pt x="18" y="13"/>
                      <a:pt x="16" y="3"/>
                      <a:pt x="2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05" name="Freeform 150"/>
              <p:cNvSpPr/>
              <p:nvPr/>
            </p:nvSpPr>
            <p:spPr bwMode="auto">
              <a:xfrm>
                <a:off x="6642" y="2237"/>
                <a:ext cx="72" cy="68"/>
              </a:xfrm>
              <a:custGeom>
                <a:gdLst>
                  <a:gd fmla="*/ 20 w 36" name="T0"/>
                  <a:gd fmla="*/ 0 h 34" name="T1"/>
                  <a:gd fmla="*/ 144 w 36" name="T2"/>
                  <a:gd fmla="*/ 124 h 34" name="T3"/>
                  <a:gd fmla="*/ 8 w 36" name="T4"/>
                  <a:gd fmla="*/ 124 h 34" name="T5"/>
                  <a:gd fmla="*/ 20 w 36" name="T6"/>
                  <a:gd fmla="*/ 0 h 34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36" name="T12"/>
                  <a:gd fmla="*/ 0 h 34" name="T13"/>
                  <a:gd fmla="*/ 36 w 36" name="T14"/>
                  <a:gd fmla="*/ 34 h 34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34" w="36">
                    <a:moveTo>
                      <a:pt x="5" y="0"/>
                    </a:moveTo>
                    <a:cubicBezTo>
                      <a:pt x="22" y="3"/>
                      <a:pt x="31" y="15"/>
                      <a:pt x="36" y="31"/>
                    </a:cubicBezTo>
                    <a:cubicBezTo>
                      <a:pt x="29" y="34"/>
                      <a:pt x="9" y="34"/>
                      <a:pt x="2" y="31"/>
                    </a:cubicBezTo>
                    <a:cubicBezTo>
                      <a:pt x="3" y="21"/>
                      <a:pt x="0" y="6"/>
                      <a:pt x="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06" name="Freeform 151"/>
              <p:cNvSpPr/>
              <p:nvPr/>
            </p:nvSpPr>
            <p:spPr bwMode="auto">
              <a:xfrm>
                <a:off x="6234" y="2271"/>
                <a:ext cx="34" cy="86"/>
              </a:xfrm>
              <a:custGeom>
                <a:gdLst>
                  <a:gd fmla="*/ 24 w 17" name="T0"/>
                  <a:gd fmla="*/ 0 h 43" name="T1"/>
                  <a:gd fmla="*/ 48 w 17" name="T2"/>
                  <a:gd fmla="*/ 0 h 43" name="T3"/>
                  <a:gd fmla="*/ 40 w 17" name="T4"/>
                  <a:gd fmla="*/ 172 h 43" name="T5"/>
                  <a:gd fmla="*/ 24 w 17" name="T6"/>
                  <a:gd fmla="*/ 0 h 43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7" name="T12"/>
                  <a:gd fmla="*/ 0 h 43" name="T13"/>
                  <a:gd fmla="*/ 17 w 17" name="T14"/>
                  <a:gd fmla="*/ 43 h 43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43" w="17">
                    <a:moveTo>
                      <a:pt x="6" y="0"/>
                    </a:moveTo>
                    <a:cubicBezTo>
                      <a:pt x="8" y="0"/>
                      <a:pt x="10" y="0"/>
                      <a:pt x="12" y="0"/>
                    </a:cubicBezTo>
                    <a:cubicBezTo>
                      <a:pt x="16" y="10"/>
                      <a:pt x="17" y="36"/>
                      <a:pt x="10" y="43"/>
                    </a:cubicBezTo>
                    <a:cubicBezTo>
                      <a:pt x="0" y="39"/>
                      <a:pt x="3" y="11"/>
                      <a:pt x="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07" name="Freeform 152"/>
              <p:cNvSpPr/>
              <p:nvPr/>
            </p:nvSpPr>
            <p:spPr bwMode="auto">
              <a:xfrm>
                <a:off x="1672" y="2273"/>
                <a:ext cx="8" cy="24"/>
              </a:xfrm>
              <a:custGeom>
                <a:gdLst>
                  <a:gd fmla="*/ 0 w 4" name="T0"/>
                  <a:gd fmla="*/ 8 h 12" name="T1"/>
                  <a:gd fmla="*/ 0 w 4" name="T2"/>
                  <a:gd fmla="*/ 44 h 12" name="T3"/>
                  <a:gd fmla="*/ 0 w 4" name="T4"/>
                  <a:gd fmla="*/ 8 h 12" name="T5"/>
                  <a:gd fmla="*/ 0 60000 65536" name="T6"/>
                  <a:gd fmla="*/ 0 60000 65536" name="T7"/>
                  <a:gd fmla="*/ 0 60000 65536" name="T8"/>
                  <a:gd fmla="*/ 0 w 4" name="T9"/>
                  <a:gd fmla="*/ 0 h 12" name="T10"/>
                  <a:gd fmla="*/ 4 w 4" name="T11"/>
                  <a:gd fmla="*/ 12 h 12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2" w="4">
                    <a:moveTo>
                      <a:pt x="0" y="2"/>
                    </a:moveTo>
                    <a:cubicBezTo>
                      <a:pt x="4" y="0"/>
                      <a:pt x="4" y="12"/>
                      <a:pt x="0" y="11"/>
                    </a:cubicBezTo>
                    <a:cubicBezTo>
                      <a:pt x="0" y="8"/>
                      <a:pt x="0" y="5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08" name="Freeform 153"/>
              <p:cNvSpPr/>
              <p:nvPr/>
            </p:nvSpPr>
            <p:spPr bwMode="auto">
              <a:xfrm>
                <a:off x="3970" y="2277"/>
                <a:ext cx="36" cy="120"/>
              </a:xfrm>
              <a:custGeom>
                <a:gdLst>
                  <a:gd fmla="*/ 16 w 18" name="T0"/>
                  <a:gd fmla="*/ 0 h 60" name="T1"/>
                  <a:gd fmla="*/ 72 w 18" name="T2"/>
                  <a:gd fmla="*/ 0 h 60" name="T3"/>
                  <a:gd fmla="*/ 72 w 18" name="T4"/>
                  <a:gd fmla="*/ 240 h 60" name="T5"/>
                  <a:gd fmla="*/ 0 w 18" name="T6"/>
                  <a:gd fmla="*/ 176 h 60" name="T7"/>
                  <a:gd fmla="*/ 16 w 18" name="T8"/>
                  <a:gd fmla="*/ 0 h 6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8" name="T15"/>
                  <a:gd fmla="*/ 0 h 60" name="T16"/>
                  <a:gd fmla="*/ 18 w 18" name="T17"/>
                  <a:gd fmla="*/ 60 h 6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0" w="18">
                    <a:moveTo>
                      <a:pt x="4" y="0"/>
                    </a:moveTo>
                    <a:cubicBezTo>
                      <a:pt x="9" y="0"/>
                      <a:pt x="13" y="0"/>
                      <a:pt x="18" y="0"/>
                    </a:cubicBezTo>
                    <a:cubicBezTo>
                      <a:pt x="17" y="19"/>
                      <a:pt x="18" y="48"/>
                      <a:pt x="18" y="60"/>
                    </a:cubicBezTo>
                    <a:cubicBezTo>
                      <a:pt x="9" y="58"/>
                      <a:pt x="17" y="38"/>
                      <a:pt x="0" y="44"/>
                    </a:cubicBezTo>
                    <a:cubicBezTo>
                      <a:pt x="2" y="30"/>
                      <a:pt x="6" y="18"/>
                      <a:pt x="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09" name="Freeform 154"/>
              <p:cNvSpPr/>
              <p:nvPr/>
            </p:nvSpPr>
            <p:spPr bwMode="auto">
              <a:xfrm>
                <a:off x="6172" y="2293"/>
                <a:ext cx="70" cy="108"/>
              </a:xfrm>
              <a:custGeom>
                <a:gdLst>
                  <a:gd fmla="*/ 92 w 35" name="T0"/>
                  <a:gd fmla="*/ 4 h 54" name="T1"/>
                  <a:gd fmla="*/ 120 w 35" name="T2"/>
                  <a:gd fmla="*/ 12 h 54" name="T3"/>
                  <a:gd fmla="*/ 140 w 35" name="T4"/>
                  <a:gd fmla="*/ 136 h 54" name="T5"/>
                  <a:gd fmla="*/ 56 w 35" name="T6"/>
                  <a:gd fmla="*/ 216 h 54" name="T7"/>
                  <a:gd fmla="*/ 4 w 35" name="T8"/>
                  <a:gd fmla="*/ 128 h 54" name="T9"/>
                  <a:gd fmla="*/ 84 w 35" name="T10"/>
                  <a:gd fmla="*/ 120 h 54" name="T11"/>
                  <a:gd fmla="*/ 92 w 35" name="T12"/>
                  <a:gd fmla="*/ 4 h 54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35" name="T21"/>
                  <a:gd fmla="*/ 0 h 54" name="T22"/>
                  <a:gd fmla="*/ 35 w 35" name="T23"/>
                  <a:gd fmla="*/ 54 h 54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54" w="35">
                    <a:moveTo>
                      <a:pt x="23" y="1"/>
                    </a:moveTo>
                    <a:cubicBezTo>
                      <a:pt x="27" y="0"/>
                      <a:pt x="27" y="3"/>
                      <a:pt x="30" y="3"/>
                    </a:cubicBezTo>
                    <a:cubicBezTo>
                      <a:pt x="31" y="14"/>
                      <a:pt x="28" y="29"/>
                      <a:pt x="35" y="34"/>
                    </a:cubicBezTo>
                    <a:cubicBezTo>
                      <a:pt x="31" y="44"/>
                      <a:pt x="24" y="50"/>
                      <a:pt x="14" y="54"/>
                    </a:cubicBezTo>
                    <a:cubicBezTo>
                      <a:pt x="11" y="46"/>
                      <a:pt x="0" y="44"/>
                      <a:pt x="1" y="32"/>
                    </a:cubicBezTo>
                    <a:cubicBezTo>
                      <a:pt x="5" y="28"/>
                      <a:pt x="14" y="30"/>
                      <a:pt x="21" y="30"/>
                    </a:cubicBezTo>
                    <a:cubicBezTo>
                      <a:pt x="22" y="20"/>
                      <a:pt x="19" y="7"/>
                      <a:pt x="23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10" name="Freeform 155"/>
              <p:cNvSpPr/>
              <p:nvPr/>
            </p:nvSpPr>
            <p:spPr bwMode="auto">
              <a:xfrm>
                <a:off x="6740" y="2295"/>
                <a:ext cx="14" cy="8"/>
              </a:xfrm>
              <a:custGeom>
                <a:gdLst>
                  <a:gd fmla="*/ 0 w 7" name="T0"/>
                  <a:gd fmla="*/ 0 h 4" name="T1"/>
                  <a:gd fmla="*/ 28 w 7" name="T2"/>
                  <a:gd fmla="*/ 0 h 4" name="T3"/>
                  <a:gd fmla="*/ 28 w 7" name="T4"/>
                  <a:gd fmla="*/ 16 h 4" name="T5"/>
                  <a:gd fmla="*/ 0 w 7" name="T6"/>
                  <a:gd fmla="*/ 16 h 4" name="T7"/>
                  <a:gd fmla="*/ 0 w 7" name="T8"/>
                  <a:gd fmla="*/ 0 h 4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7" name="T15"/>
                  <a:gd fmla="*/ 0 h 4" name="T16"/>
                  <a:gd fmla="*/ 7 w 7" name="T17"/>
                  <a:gd fmla="*/ 4 h 4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4" w="7">
                    <a:moveTo>
                      <a:pt x="0" y="0"/>
                    </a:moveTo>
                    <a:cubicBezTo>
                      <a:pt x="2" y="0"/>
                      <a:pt x="5" y="0"/>
                      <a:pt x="7" y="0"/>
                    </a:cubicBezTo>
                    <a:cubicBezTo>
                      <a:pt x="7" y="1"/>
                      <a:pt x="7" y="3"/>
                      <a:pt x="7" y="4"/>
                    </a:cubicBezTo>
                    <a:cubicBezTo>
                      <a:pt x="5" y="4"/>
                      <a:pt x="2" y="4"/>
                      <a:pt x="0" y="4"/>
                    </a:cubicBezTo>
                    <a:cubicBezTo>
                      <a:pt x="0" y="3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11" name="Freeform 156"/>
              <p:cNvSpPr/>
              <p:nvPr/>
            </p:nvSpPr>
            <p:spPr bwMode="auto">
              <a:xfrm>
                <a:off x="1630" y="2307"/>
                <a:ext cx="10" cy="68"/>
              </a:xfrm>
              <a:custGeom>
                <a:gdLst>
                  <a:gd fmla="*/ 20 w 5" name="T0"/>
                  <a:gd fmla="*/ 0 h 34" name="T1"/>
                  <a:gd fmla="*/ 20 w 5" name="T2"/>
                  <a:gd fmla="*/ 136 h 34" name="T3"/>
                  <a:gd fmla="*/ 12 w 5" name="T4"/>
                  <a:gd fmla="*/ 136 h 34" name="T5"/>
                  <a:gd fmla="*/ 20 w 5" name="T6"/>
                  <a:gd fmla="*/ 0 h 34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5" name="T12"/>
                  <a:gd fmla="*/ 0 h 34" name="T13"/>
                  <a:gd fmla="*/ 5 w 5" name="T14"/>
                  <a:gd fmla="*/ 34 h 34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34" w="5">
                    <a:moveTo>
                      <a:pt x="5" y="0"/>
                    </a:moveTo>
                    <a:cubicBezTo>
                      <a:pt x="5" y="11"/>
                      <a:pt x="5" y="23"/>
                      <a:pt x="5" y="34"/>
                    </a:cubicBezTo>
                    <a:cubicBezTo>
                      <a:pt x="5" y="34"/>
                      <a:pt x="4" y="34"/>
                      <a:pt x="3" y="34"/>
                    </a:cubicBezTo>
                    <a:cubicBezTo>
                      <a:pt x="4" y="23"/>
                      <a:pt x="0" y="7"/>
                      <a:pt x="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12" name="Freeform 157"/>
              <p:cNvSpPr/>
              <p:nvPr/>
            </p:nvSpPr>
            <p:spPr bwMode="auto">
              <a:xfrm>
                <a:off x="1650" y="2317"/>
                <a:ext cx="10" cy="66"/>
              </a:xfrm>
              <a:custGeom>
                <a:gdLst>
                  <a:gd fmla="*/ 0 w 5" name="T0"/>
                  <a:gd fmla="*/ 0 h 33" name="T1"/>
                  <a:gd fmla="*/ 8 w 5" name="T2"/>
                  <a:gd fmla="*/ 0 h 33" name="T3"/>
                  <a:gd fmla="*/ 0 w 5" name="T4"/>
                  <a:gd fmla="*/ 132 h 33" name="T5"/>
                  <a:gd fmla="*/ 0 w 5" name="T6"/>
                  <a:gd fmla="*/ 0 h 33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5" name="T12"/>
                  <a:gd fmla="*/ 0 h 33" name="T13"/>
                  <a:gd fmla="*/ 5 w 5" name="T14"/>
                  <a:gd fmla="*/ 33 h 33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33" w="5">
                    <a:moveTo>
                      <a:pt x="0" y="0"/>
                    </a:moveTo>
                    <a:cubicBezTo>
                      <a:pt x="0" y="0"/>
                      <a:pt x="1" y="0"/>
                      <a:pt x="2" y="0"/>
                    </a:cubicBezTo>
                    <a:cubicBezTo>
                      <a:pt x="1" y="10"/>
                      <a:pt x="5" y="26"/>
                      <a:pt x="0" y="33"/>
                    </a:cubicBezTo>
                    <a:cubicBezTo>
                      <a:pt x="0" y="22"/>
                      <a:pt x="0" y="1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13" name="Freeform 158"/>
              <p:cNvSpPr/>
              <p:nvPr/>
            </p:nvSpPr>
            <p:spPr bwMode="auto">
              <a:xfrm>
                <a:off x="6490" y="2315"/>
                <a:ext cx="40" cy="28"/>
              </a:xfrm>
              <a:custGeom>
                <a:gdLst>
                  <a:gd fmla="*/ 0 w 20" name="T0"/>
                  <a:gd fmla="*/ 4 h 14" name="T1"/>
                  <a:gd fmla="*/ 72 w 20" name="T2"/>
                  <a:gd fmla="*/ 12 h 14" name="T3"/>
                  <a:gd fmla="*/ 56 w 20" name="T4"/>
                  <a:gd fmla="*/ 56 h 14" name="T5"/>
                  <a:gd fmla="*/ 0 w 20" name="T6"/>
                  <a:gd fmla="*/ 4 h 14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20" name="T12"/>
                  <a:gd fmla="*/ 0 h 14" name="T13"/>
                  <a:gd fmla="*/ 20 w 20" name="T14"/>
                  <a:gd fmla="*/ 14 h 14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4" w="20">
                    <a:moveTo>
                      <a:pt x="0" y="1"/>
                    </a:moveTo>
                    <a:cubicBezTo>
                      <a:pt x="7" y="1"/>
                      <a:pt x="15" y="0"/>
                      <a:pt x="18" y="3"/>
                    </a:cubicBezTo>
                    <a:cubicBezTo>
                      <a:pt x="20" y="10"/>
                      <a:pt x="15" y="10"/>
                      <a:pt x="14" y="14"/>
                    </a:cubicBezTo>
                    <a:cubicBezTo>
                      <a:pt x="7" y="12"/>
                      <a:pt x="2" y="8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14" name="Freeform 159"/>
              <p:cNvSpPr>
                <a:spLocks noEditPoints="1"/>
              </p:cNvSpPr>
              <p:nvPr/>
            </p:nvSpPr>
            <p:spPr bwMode="auto">
              <a:xfrm>
                <a:off x="2212" y="2271"/>
                <a:ext cx="258" cy="198"/>
              </a:xfrm>
              <a:custGeom>
                <a:gdLst>
                  <a:gd fmla="*/ 516 w 129" name="T0"/>
                  <a:gd fmla="*/ 180 h 99" name="T1"/>
                  <a:gd fmla="*/ 276 w 129" name="T2"/>
                  <a:gd fmla="*/ 296 h 99" name="T3"/>
                  <a:gd fmla="*/ 104 w 129" name="T4"/>
                  <a:gd fmla="*/ 376 h 99" name="T5"/>
                  <a:gd fmla="*/ 88 w 129" name="T6"/>
                  <a:gd fmla="*/ 200 h 99" name="T7"/>
                  <a:gd fmla="*/ 516 w 129" name="T8"/>
                  <a:gd fmla="*/ 180 h 99" name="T9"/>
                  <a:gd fmla="*/ 220 w 129" name="T10"/>
                  <a:gd fmla="*/ 208 h 99" name="T11"/>
                  <a:gd fmla="*/ 60 w 129" name="T12"/>
                  <a:gd fmla="*/ 260 h 99" name="T13"/>
                  <a:gd fmla="*/ 116 w 129" name="T14"/>
                  <a:gd fmla="*/ 368 h 99" name="T15"/>
                  <a:gd fmla="*/ 264 w 129" name="T16"/>
                  <a:gd fmla="*/ 288 h 99" name="T17"/>
                  <a:gd fmla="*/ 496 w 129" name="T18"/>
                  <a:gd fmla="*/ 200 h 99" name="T19"/>
                  <a:gd fmla="*/ 220 w 129" name="T20"/>
                  <a:gd fmla="*/ 208 h 99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w 129" name="T33"/>
                  <a:gd fmla="*/ 0 h 99" name="T34"/>
                  <a:gd fmla="*/ 129 w 129" name="T35"/>
                  <a:gd fmla="*/ 99 h 99" name="T36"/>
                </a:gdLst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b="T36" l="T33" r="T35" t="T34"/>
                <a:pathLst>
                  <a:path h="99" w="129">
                    <a:moveTo>
                      <a:pt x="129" y="45"/>
                    </a:moveTo>
                    <a:cubicBezTo>
                      <a:pt x="118" y="64"/>
                      <a:pt x="104" y="80"/>
                      <a:pt x="69" y="74"/>
                    </a:cubicBezTo>
                    <a:cubicBezTo>
                      <a:pt x="56" y="82"/>
                      <a:pt x="53" y="99"/>
                      <a:pt x="26" y="94"/>
                    </a:cubicBezTo>
                    <a:cubicBezTo>
                      <a:pt x="28" y="73"/>
                      <a:pt x="0" y="65"/>
                      <a:pt x="22" y="50"/>
                    </a:cubicBezTo>
                    <a:cubicBezTo>
                      <a:pt x="75" y="60"/>
                      <a:pt x="100" y="0"/>
                      <a:pt x="129" y="45"/>
                    </a:cubicBezTo>
                    <a:close/>
                    <a:moveTo>
                      <a:pt x="55" y="52"/>
                    </a:moveTo>
                    <a:cubicBezTo>
                      <a:pt x="38" y="55"/>
                      <a:pt x="20" y="45"/>
                      <a:pt x="15" y="65"/>
                    </a:cubicBezTo>
                    <a:cubicBezTo>
                      <a:pt x="20" y="74"/>
                      <a:pt x="32" y="75"/>
                      <a:pt x="29" y="92"/>
                    </a:cubicBezTo>
                    <a:cubicBezTo>
                      <a:pt x="53" y="96"/>
                      <a:pt x="54" y="78"/>
                      <a:pt x="66" y="72"/>
                    </a:cubicBezTo>
                    <a:cubicBezTo>
                      <a:pt x="99" y="78"/>
                      <a:pt x="111" y="63"/>
                      <a:pt x="124" y="50"/>
                    </a:cubicBezTo>
                    <a:cubicBezTo>
                      <a:pt x="112" y="8"/>
                      <a:pt x="85" y="46"/>
                      <a:pt x="55" y="5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15" name="Freeform 160"/>
              <p:cNvSpPr/>
              <p:nvPr/>
            </p:nvSpPr>
            <p:spPr bwMode="auto">
              <a:xfrm>
                <a:off x="2242" y="2287"/>
                <a:ext cx="218" cy="176"/>
              </a:xfrm>
              <a:custGeom>
                <a:gdLst>
                  <a:gd fmla="*/ 436 w 109" name="T0"/>
                  <a:gd fmla="*/ 168 h 88" name="T1"/>
                  <a:gd fmla="*/ 204 w 109" name="T2"/>
                  <a:gd fmla="*/ 256 h 88" name="T3"/>
                  <a:gd fmla="*/ 56 w 109" name="T4"/>
                  <a:gd fmla="*/ 336 h 88" name="T5"/>
                  <a:gd fmla="*/ 0 w 109" name="T6"/>
                  <a:gd fmla="*/ 228 h 88" name="T7"/>
                  <a:gd fmla="*/ 160 w 109" name="T8"/>
                  <a:gd fmla="*/ 176 h 88" name="T9"/>
                  <a:gd fmla="*/ 436 w 109" name="T10"/>
                  <a:gd fmla="*/ 168 h 88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109" name="T18"/>
                  <a:gd fmla="*/ 0 h 88" name="T19"/>
                  <a:gd fmla="*/ 109 w 109" name="T20"/>
                  <a:gd fmla="*/ 88 h 88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88" w="109">
                    <a:moveTo>
                      <a:pt x="109" y="42"/>
                    </a:moveTo>
                    <a:cubicBezTo>
                      <a:pt x="96" y="55"/>
                      <a:pt x="84" y="70"/>
                      <a:pt x="51" y="64"/>
                    </a:cubicBezTo>
                    <a:cubicBezTo>
                      <a:pt x="39" y="70"/>
                      <a:pt x="38" y="88"/>
                      <a:pt x="14" y="84"/>
                    </a:cubicBezTo>
                    <a:cubicBezTo>
                      <a:pt x="17" y="67"/>
                      <a:pt x="5" y="66"/>
                      <a:pt x="0" y="57"/>
                    </a:cubicBezTo>
                    <a:cubicBezTo>
                      <a:pt x="5" y="37"/>
                      <a:pt x="23" y="47"/>
                      <a:pt x="40" y="44"/>
                    </a:cubicBezTo>
                    <a:cubicBezTo>
                      <a:pt x="70" y="38"/>
                      <a:pt x="97" y="0"/>
                      <a:pt x="109" y="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16" name="Freeform 161"/>
              <p:cNvSpPr/>
              <p:nvPr/>
            </p:nvSpPr>
            <p:spPr bwMode="auto">
              <a:xfrm>
                <a:off x="1824" y="2329"/>
                <a:ext cx="4" cy="54"/>
              </a:xfrm>
              <a:custGeom>
                <a:gdLst>
                  <a:gd fmla="*/ 0 w 2" name="T0"/>
                  <a:gd fmla="*/ 0 h 27" name="T1"/>
                  <a:gd fmla="*/ 8 w 2" name="T2"/>
                  <a:gd fmla="*/ 0 h 27" name="T3"/>
                  <a:gd fmla="*/ 8 w 2" name="T4"/>
                  <a:gd fmla="*/ 108 h 27" name="T5"/>
                  <a:gd fmla="*/ 0 w 2" name="T6"/>
                  <a:gd fmla="*/ 108 h 27" name="T7"/>
                  <a:gd fmla="*/ 0 w 2" name="T8"/>
                  <a:gd fmla="*/ 0 h 2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" name="T15"/>
                  <a:gd fmla="*/ 0 h 27" name="T16"/>
                  <a:gd fmla="*/ 2 w 2" name="T17"/>
                  <a:gd fmla="*/ 27 h 2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7" w="2">
                    <a:moveTo>
                      <a:pt x="0" y="0"/>
                    </a:moveTo>
                    <a:cubicBezTo>
                      <a:pt x="0" y="0"/>
                      <a:pt x="1" y="0"/>
                      <a:pt x="2" y="0"/>
                    </a:cubicBezTo>
                    <a:cubicBezTo>
                      <a:pt x="2" y="9"/>
                      <a:pt x="2" y="18"/>
                      <a:pt x="2" y="27"/>
                    </a:cubicBezTo>
                    <a:cubicBezTo>
                      <a:pt x="1" y="27"/>
                      <a:pt x="0" y="27"/>
                      <a:pt x="0" y="27"/>
                    </a:cubicBezTo>
                    <a:cubicBezTo>
                      <a:pt x="0" y="18"/>
                      <a:pt x="0" y="9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17" name="Freeform 162"/>
              <p:cNvSpPr/>
              <p:nvPr/>
            </p:nvSpPr>
            <p:spPr bwMode="auto">
              <a:xfrm>
                <a:off x="6246" y="2347"/>
                <a:ext cx="102" cy="72"/>
              </a:xfrm>
              <a:custGeom>
                <a:gdLst>
                  <a:gd fmla="*/ 204 w 51" name="T0"/>
                  <a:gd fmla="*/ 64 h 36" name="T1"/>
                  <a:gd fmla="*/ 44 w 51" name="T2"/>
                  <a:gd fmla="*/ 144 h 36" name="T3"/>
                  <a:gd fmla="*/ 0 w 51" name="T4"/>
                  <a:gd fmla="*/ 56 h 36" name="T5"/>
                  <a:gd fmla="*/ 204 w 51" name="T6"/>
                  <a:gd fmla="*/ 64 h 36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51" name="T12"/>
                  <a:gd fmla="*/ 0 h 36" name="T13"/>
                  <a:gd fmla="*/ 51 w 51" name="T14"/>
                  <a:gd fmla="*/ 36 h 36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36" w="51">
                    <a:moveTo>
                      <a:pt x="51" y="16"/>
                    </a:moveTo>
                    <a:cubicBezTo>
                      <a:pt x="26" y="11"/>
                      <a:pt x="27" y="32"/>
                      <a:pt x="11" y="36"/>
                    </a:cubicBezTo>
                    <a:cubicBezTo>
                      <a:pt x="14" y="22"/>
                      <a:pt x="0" y="24"/>
                      <a:pt x="0" y="14"/>
                    </a:cubicBezTo>
                    <a:cubicBezTo>
                      <a:pt x="7" y="6"/>
                      <a:pt x="48" y="0"/>
                      <a:pt x="51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18" name="Freeform 163"/>
              <p:cNvSpPr/>
              <p:nvPr/>
            </p:nvSpPr>
            <p:spPr bwMode="auto">
              <a:xfrm>
                <a:off x="2110" y="2365"/>
                <a:ext cx="128" cy="116"/>
              </a:xfrm>
              <a:custGeom>
                <a:gdLst>
                  <a:gd fmla="*/ 8 w 64" name="T0"/>
                  <a:gd fmla="*/ 36 h 58" name="T1"/>
                  <a:gd fmla="*/ 76 w 64" name="T2"/>
                  <a:gd fmla="*/ 20 h 58" name="T3"/>
                  <a:gd fmla="*/ 256 w 64" name="T4"/>
                  <a:gd fmla="*/ 232 h 58" name="T5"/>
                  <a:gd fmla="*/ 88 w 64" name="T6"/>
                  <a:gd fmla="*/ 72 h 58" name="T7"/>
                  <a:gd fmla="*/ 32 w 64" name="T8"/>
                  <a:gd fmla="*/ 64 h 58" name="T9"/>
                  <a:gd fmla="*/ 8 w 64" name="T10"/>
                  <a:gd fmla="*/ 36 h 58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64" name="T18"/>
                  <a:gd fmla="*/ 0 h 58" name="T19"/>
                  <a:gd fmla="*/ 64 w 64" name="T20"/>
                  <a:gd fmla="*/ 58 h 58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57" w="64">
                    <a:moveTo>
                      <a:pt x="2" y="9"/>
                    </a:moveTo>
                    <a:cubicBezTo>
                      <a:pt x="0" y="0"/>
                      <a:pt x="14" y="7"/>
                      <a:pt x="19" y="5"/>
                    </a:cubicBezTo>
                    <a:cubicBezTo>
                      <a:pt x="27" y="28"/>
                      <a:pt x="58" y="41"/>
                      <a:pt x="64" y="58"/>
                    </a:cubicBezTo>
                    <a:cubicBezTo>
                      <a:pt x="49" y="46"/>
                      <a:pt x="37" y="30"/>
                      <a:pt x="22" y="18"/>
                    </a:cubicBezTo>
                    <a:cubicBezTo>
                      <a:pt x="21" y="13"/>
                      <a:pt x="12" y="17"/>
                      <a:pt x="8" y="16"/>
                    </a:cubicBezTo>
                    <a:cubicBezTo>
                      <a:pt x="3" y="17"/>
                      <a:pt x="6" y="9"/>
                      <a:pt x="2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19" name="Freeform 164"/>
              <p:cNvSpPr/>
              <p:nvPr/>
            </p:nvSpPr>
            <p:spPr bwMode="auto">
              <a:xfrm>
                <a:off x="949" y="2387"/>
                <a:ext cx="48" cy="6"/>
              </a:xfrm>
              <a:custGeom>
                <a:gdLst>
                  <a:gd fmla="*/ 0 w 24" name="T0"/>
                  <a:gd fmla="*/ 12 h 3" name="T1"/>
                  <a:gd fmla="*/ 0 w 24" name="T2"/>
                  <a:gd fmla="*/ 0 h 3" name="T3"/>
                  <a:gd fmla="*/ 96 w 24" name="T4"/>
                  <a:gd fmla="*/ 0 h 3" name="T5"/>
                  <a:gd fmla="*/ 96 w 24" name="T6"/>
                  <a:gd fmla="*/ 12 h 3" name="T7"/>
                  <a:gd fmla="*/ 0 w 24" name="T8"/>
                  <a:gd fmla="*/ 12 h 3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4" name="T15"/>
                  <a:gd fmla="*/ 0 h 3" name="T16"/>
                  <a:gd fmla="*/ 24 w 24" name="T17"/>
                  <a:gd fmla="*/ 3 h 3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3" w="24">
                    <a:moveTo>
                      <a:pt x="0" y="3"/>
                    </a:moveTo>
                    <a:cubicBezTo>
                      <a:pt x="0" y="2"/>
                      <a:pt x="0" y="1"/>
                      <a:pt x="0" y="0"/>
                    </a:cubicBezTo>
                    <a:cubicBezTo>
                      <a:pt x="8" y="0"/>
                      <a:pt x="16" y="0"/>
                      <a:pt x="24" y="0"/>
                    </a:cubicBezTo>
                    <a:cubicBezTo>
                      <a:pt x="24" y="1"/>
                      <a:pt x="24" y="2"/>
                      <a:pt x="24" y="3"/>
                    </a:cubicBezTo>
                    <a:cubicBezTo>
                      <a:pt x="16" y="3"/>
                      <a:pt x="8" y="3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20" name="Freeform 165"/>
              <p:cNvSpPr/>
              <p:nvPr/>
            </p:nvSpPr>
            <p:spPr bwMode="auto">
              <a:xfrm>
                <a:off x="6214" y="2381"/>
                <a:ext cx="44" cy="46"/>
              </a:xfrm>
              <a:custGeom>
                <a:gdLst>
                  <a:gd fmla="*/ 88 w 22" name="T0"/>
                  <a:gd fmla="*/ 76 h 23" name="T1"/>
                  <a:gd fmla="*/ 0 w 22" name="T2"/>
                  <a:gd fmla="*/ 68 h 23" name="T3"/>
                  <a:gd fmla="*/ 88 w 22" name="T4"/>
                  <a:gd fmla="*/ 76 h 23" name="T5"/>
                  <a:gd fmla="*/ 0 60000 65536" name="T6"/>
                  <a:gd fmla="*/ 0 60000 65536" name="T7"/>
                  <a:gd fmla="*/ 0 60000 65536" name="T8"/>
                  <a:gd fmla="*/ 0 w 22" name="T9"/>
                  <a:gd fmla="*/ 0 h 23" name="T10"/>
                  <a:gd fmla="*/ 22 w 22" name="T11"/>
                  <a:gd fmla="*/ 23 h 23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23" w="22">
                    <a:moveTo>
                      <a:pt x="22" y="19"/>
                    </a:moveTo>
                    <a:cubicBezTo>
                      <a:pt x="17" y="23"/>
                      <a:pt x="3" y="22"/>
                      <a:pt x="0" y="17"/>
                    </a:cubicBezTo>
                    <a:cubicBezTo>
                      <a:pt x="3" y="0"/>
                      <a:pt x="21" y="2"/>
                      <a:pt x="22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21" name="Freeform 166"/>
              <p:cNvSpPr/>
              <p:nvPr/>
            </p:nvSpPr>
            <p:spPr bwMode="auto">
              <a:xfrm>
                <a:off x="6264" y="2381"/>
                <a:ext cx="92" cy="118"/>
              </a:xfrm>
              <a:custGeom>
                <a:gdLst>
                  <a:gd fmla="*/ 184 w 46" name="T0"/>
                  <a:gd fmla="*/ 12 h 59" name="T1"/>
                  <a:gd fmla="*/ 184 w 46" name="T2"/>
                  <a:gd fmla="*/ 236 h 59" name="T3"/>
                  <a:gd fmla="*/ 36 w 46" name="T4"/>
                  <a:gd fmla="*/ 236 h 59" name="T5"/>
                  <a:gd fmla="*/ 184 w 46" name="T6"/>
                  <a:gd fmla="*/ 12 h 59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46" name="T12"/>
                  <a:gd fmla="*/ 0 h 59" name="T13"/>
                  <a:gd fmla="*/ 46 w 46" name="T14"/>
                  <a:gd fmla="*/ 59 h 59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59" w="46">
                    <a:moveTo>
                      <a:pt x="46" y="3"/>
                    </a:moveTo>
                    <a:cubicBezTo>
                      <a:pt x="46" y="22"/>
                      <a:pt x="46" y="41"/>
                      <a:pt x="46" y="59"/>
                    </a:cubicBezTo>
                    <a:cubicBezTo>
                      <a:pt x="34" y="59"/>
                      <a:pt x="21" y="59"/>
                      <a:pt x="9" y="59"/>
                    </a:cubicBezTo>
                    <a:cubicBezTo>
                      <a:pt x="0" y="28"/>
                      <a:pt x="13" y="0"/>
                      <a:pt x="46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22" name="Freeform 167"/>
              <p:cNvSpPr/>
              <p:nvPr/>
            </p:nvSpPr>
            <p:spPr bwMode="auto">
              <a:xfrm>
                <a:off x="927" y="2393"/>
                <a:ext cx="102" cy="76"/>
              </a:xfrm>
              <a:custGeom>
                <a:gdLst>
                  <a:gd fmla="*/ 16 w 51" name="T0"/>
                  <a:gd fmla="*/ 68 h 38" name="T1"/>
                  <a:gd fmla="*/ 0 w 51" name="T2"/>
                  <a:gd fmla="*/ 52 h 38" name="T3"/>
                  <a:gd fmla="*/ 44 w 51" name="T4"/>
                  <a:gd fmla="*/ 0 h 38" name="T5"/>
                  <a:gd fmla="*/ 140 w 51" name="T6"/>
                  <a:gd fmla="*/ 0 h 38" name="T7"/>
                  <a:gd fmla="*/ 204 w 51" name="T8"/>
                  <a:gd fmla="*/ 68 h 38" name="T9"/>
                  <a:gd fmla="*/ 204 w 51" name="T10"/>
                  <a:gd fmla="*/ 152 h 38" name="T11"/>
                  <a:gd fmla="*/ 52 w 51" name="T12"/>
                  <a:gd fmla="*/ 152 h 38" name="T13"/>
                  <a:gd fmla="*/ 160 w 51" name="T14"/>
                  <a:gd fmla="*/ 132 h 38" name="T15"/>
                  <a:gd fmla="*/ 160 w 51" name="T16"/>
                  <a:gd fmla="*/ 88 h 38" name="T17"/>
                  <a:gd fmla="*/ 16 w 51" name="T18"/>
                  <a:gd fmla="*/ 68 h 38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w 51" name="T30"/>
                  <a:gd fmla="*/ 0 h 38" name="T31"/>
                  <a:gd fmla="*/ 51 w 51" name="T32"/>
                  <a:gd fmla="*/ 38 h 38" name="T33"/>
                </a:gdLst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b="T33" l="T30" r="T32" t="T31"/>
                <a:pathLst>
                  <a:path h="38" w="51">
                    <a:moveTo>
                      <a:pt x="4" y="17"/>
                    </a:moveTo>
                    <a:cubicBezTo>
                      <a:pt x="2" y="17"/>
                      <a:pt x="1" y="15"/>
                      <a:pt x="0" y="13"/>
                    </a:cubicBezTo>
                    <a:cubicBezTo>
                      <a:pt x="0" y="6"/>
                      <a:pt x="6" y="3"/>
                      <a:pt x="11" y="0"/>
                    </a:cubicBezTo>
                    <a:cubicBezTo>
                      <a:pt x="19" y="0"/>
                      <a:pt x="27" y="0"/>
                      <a:pt x="35" y="0"/>
                    </a:cubicBezTo>
                    <a:cubicBezTo>
                      <a:pt x="42" y="4"/>
                      <a:pt x="45" y="12"/>
                      <a:pt x="51" y="17"/>
                    </a:cubicBezTo>
                    <a:cubicBezTo>
                      <a:pt x="51" y="24"/>
                      <a:pt x="51" y="31"/>
                      <a:pt x="51" y="38"/>
                    </a:cubicBezTo>
                    <a:cubicBezTo>
                      <a:pt x="38" y="38"/>
                      <a:pt x="26" y="38"/>
                      <a:pt x="13" y="38"/>
                    </a:cubicBezTo>
                    <a:cubicBezTo>
                      <a:pt x="2" y="33"/>
                      <a:pt x="37" y="38"/>
                      <a:pt x="40" y="33"/>
                    </a:cubicBezTo>
                    <a:cubicBezTo>
                      <a:pt x="40" y="29"/>
                      <a:pt x="40" y="26"/>
                      <a:pt x="40" y="22"/>
                    </a:cubicBezTo>
                    <a:cubicBezTo>
                      <a:pt x="35" y="13"/>
                      <a:pt x="15" y="20"/>
                      <a:pt x="4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23" name="Freeform 168"/>
              <p:cNvSpPr/>
              <p:nvPr/>
            </p:nvSpPr>
            <p:spPr bwMode="auto">
              <a:xfrm>
                <a:off x="2126" y="2391"/>
                <a:ext cx="28" cy="10"/>
              </a:xfrm>
              <a:custGeom>
                <a:gdLst>
                  <a:gd fmla="*/ 0 w 14" name="T0"/>
                  <a:gd fmla="*/ 20 h 5" name="T1"/>
                  <a:gd fmla="*/ 0 w 14" name="T2"/>
                  <a:gd fmla="*/ 12 h 5" name="T3"/>
                  <a:gd fmla="*/ 56 w 14" name="T4"/>
                  <a:gd fmla="*/ 20 h 5" name="T5"/>
                  <a:gd fmla="*/ 0 w 14" name="T6"/>
                  <a:gd fmla="*/ 20 h 5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4" name="T12"/>
                  <a:gd fmla="*/ 0 h 5" name="T13"/>
                  <a:gd fmla="*/ 14 w 14" name="T14"/>
                  <a:gd fmla="*/ 5 h 5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5" w="14">
                    <a:moveTo>
                      <a:pt x="0" y="5"/>
                    </a:moveTo>
                    <a:cubicBezTo>
                      <a:pt x="0" y="4"/>
                      <a:pt x="0" y="4"/>
                      <a:pt x="0" y="3"/>
                    </a:cubicBezTo>
                    <a:cubicBezTo>
                      <a:pt x="4" y="4"/>
                      <a:pt x="13" y="0"/>
                      <a:pt x="14" y="5"/>
                    </a:cubicBezTo>
                    <a:cubicBezTo>
                      <a:pt x="9" y="5"/>
                      <a:pt x="5" y="5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24" name="Freeform 169"/>
              <p:cNvSpPr/>
              <p:nvPr/>
            </p:nvSpPr>
            <p:spPr bwMode="auto">
              <a:xfrm>
                <a:off x="4044" y="2395"/>
                <a:ext cx="14" cy="26"/>
              </a:xfrm>
              <a:custGeom>
                <a:gdLst>
                  <a:gd fmla="*/ 4 w 7" name="T0"/>
                  <a:gd fmla="*/ 12 h 13" name="T1"/>
                  <a:gd fmla="*/ 28 w 7" name="T2"/>
                  <a:gd fmla="*/ 4 h 13" name="T3"/>
                  <a:gd fmla="*/ 28 w 7" name="T4"/>
                  <a:gd fmla="*/ 40 h 13" name="T5"/>
                  <a:gd fmla="*/ 4 w 7" name="T6"/>
                  <a:gd fmla="*/ 12 h 13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7" name="T12"/>
                  <a:gd fmla="*/ 0 h 13" name="T13"/>
                  <a:gd fmla="*/ 7 w 7" name="T14"/>
                  <a:gd fmla="*/ 13 h 13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3" w="7">
                    <a:moveTo>
                      <a:pt x="1" y="3"/>
                    </a:moveTo>
                    <a:cubicBezTo>
                      <a:pt x="1" y="0"/>
                      <a:pt x="5" y="1"/>
                      <a:pt x="7" y="1"/>
                    </a:cubicBezTo>
                    <a:cubicBezTo>
                      <a:pt x="7" y="4"/>
                      <a:pt x="7" y="7"/>
                      <a:pt x="7" y="10"/>
                    </a:cubicBezTo>
                    <a:cubicBezTo>
                      <a:pt x="0" y="13"/>
                      <a:pt x="6" y="2"/>
                      <a:pt x="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25" name="Freeform 170"/>
              <p:cNvSpPr/>
              <p:nvPr/>
            </p:nvSpPr>
            <p:spPr bwMode="auto">
              <a:xfrm>
                <a:off x="1802" y="2427"/>
                <a:ext cx="4" cy="82"/>
              </a:xfrm>
              <a:custGeom>
                <a:gdLst>
                  <a:gd fmla="*/ 0 w 2" name="T0"/>
                  <a:gd fmla="*/ 0 h 41" name="T1"/>
                  <a:gd fmla="*/ 8 w 2" name="T2"/>
                  <a:gd fmla="*/ 0 h 41" name="T3"/>
                  <a:gd fmla="*/ 8 w 2" name="T4"/>
                  <a:gd fmla="*/ 164 h 41" name="T5"/>
                  <a:gd fmla="*/ 0 w 2" name="T6"/>
                  <a:gd fmla="*/ 164 h 41" name="T7"/>
                  <a:gd fmla="*/ 0 w 2" name="T8"/>
                  <a:gd fmla="*/ 0 h 41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" name="T15"/>
                  <a:gd fmla="*/ 0 h 41" name="T16"/>
                  <a:gd fmla="*/ 2 w 2" name="T17"/>
                  <a:gd fmla="*/ 41 h 41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41" w="2">
                    <a:moveTo>
                      <a:pt x="0" y="0"/>
                    </a:moveTo>
                    <a:cubicBezTo>
                      <a:pt x="0" y="0"/>
                      <a:pt x="1" y="0"/>
                      <a:pt x="2" y="0"/>
                    </a:cubicBezTo>
                    <a:cubicBezTo>
                      <a:pt x="2" y="14"/>
                      <a:pt x="2" y="27"/>
                      <a:pt x="2" y="41"/>
                    </a:cubicBezTo>
                    <a:cubicBezTo>
                      <a:pt x="1" y="41"/>
                      <a:pt x="0" y="41"/>
                      <a:pt x="0" y="41"/>
                    </a:cubicBezTo>
                    <a:cubicBezTo>
                      <a:pt x="0" y="27"/>
                      <a:pt x="0" y="14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26" name="Freeform 171"/>
              <p:cNvSpPr/>
              <p:nvPr/>
            </p:nvSpPr>
            <p:spPr bwMode="auto">
              <a:xfrm>
                <a:off x="3992" y="2427"/>
                <a:ext cx="10" cy="10"/>
              </a:xfrm>
              <a:custGeom>
                <a:gdLst>
                  <a:gd fmla="*/ 0 w 5" name="T0"/>
                  <a:gd fmla="*/ 0 h 5" name="T1"/>
                  <a:gd fmla="*/ 20 w 5" name="T2"/>
                  <a:gd fmla="*/ 0 h 5" name="T3"/>
                  <a:gd fmla="*/ 20 w 5" name="T4"/>
                  <a:gd fmla="*/ 20 h 5" name="T5"/>
                  <a:gd fmla="*/ 0 w 5" name="T6"/>
                  <a:gd fmla="*/ 20 h 5" name="T7"/>
                  <a:gd fmla="*/ 0 w 5" name="T8"/>
                  <a:gd fmla="*/ 0 h 5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5" name="T15"/>
                  <a:gd fmla="*/ 0 h 5" name="T16"/>
                  <a:gd fmla="*/ 5 w 5" name="T17"/>
                  <a:gd fmla="*/ 5 h 5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5" w="5">
                    <a:moveTo>
                      <a:pt x="0" y="0"/>
                    </a:moveTo>
                    <a:cubicBezTo>
                      <a:pt x="2" y="0"/>
                      <a:pt x="3" y="0"/>
                      <a:pt x="5" y="0"/>
                    </a:cubicBezTo>
                    <a:cubicBezTo>
                      <a:pt x="5" y="2"/>
                      <a:pt x="5" y="3"/>
                      <a:pt x="5" y="5"/>
                    </a:cubicBezTo>
                    <a:cubicBezTo>
                      <a:pt x="3" y="5"/>
                      <a:pt x="2" y="5"/>
                      <a:pt x="0" y="5"/>
                    </a:cubicBezTo>
                    <a:cubicBezTo>
                      <a:pt x="0" y="3"/>
                      <a:pt x="0" y="2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27" name="Freeform 172"/>
              <p:cNvSpPr/>
              <p:nvPr/>
            </p:nvSpPr>
            <p:spPr bwMode="auto">
              <a:xfrm>
                <a:off x="4058" y="2441"/>
                <a:ext cx="10" cy="10"/>
              </a:xfrm>
              <a:custGeom>
                <a:gdLst>
                  <a:gd fmla="*/ 0 w 5" name="T0"/>
                  <a:gd fmla="*/ 0 h 5" name="T1"/>
                  <a:gd fmla="*/ 20 w 5" name="T2"/>
                  <a:gd fmla="*/ 0 h 5" name="T3"/>
                  <a:gd fmla="*/ 20 w 5" name="T4"/>
                  <a:gd fmla="*/ 20 h 5" name="T5"/>
                  <a:gd fmla="*/ 0 w 5" name="T6"/>
                  <a:gd fmla="*/ 20 h 5" name="T7"/>
                  <a:gd fmla="*/ 0 w 5" name="T8"/>
                  <a:gd fmla="*/ 0 h 5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5" name="T15"/>
                  <a:gd fmla="*/ 0 h 5" name="T16"/>
                  <a:gd fmla="*/ 5 w 5" name="T17"/>
                  <a:gd fmla="*/ 5 h 5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5" w="5">
                    <a:moveTo>
                      <a:pt x="0" y="0"/>
                    </a:moveTo>
                    <a:cubicBezTo>
                      <a:pt x="2" y="0"/>
                      <a:pt x="3" y="0"/>
                      <a:pt x="5" y="0"/>
                    </a:cubicBezTo>
                    <a:cubicBezTo>
                      <a:pt x="5" y="2"/>
                      <a:pt x="5" y="3"/>
                      <a:pt x="5" y="5"/>
                    </a:cubicBezTo>
                    <a:cubicBezTo>
                      <a:pt x="3" y="5"/>
                      <a:pt x="2" y="5"/>
                      <a:pt x="0" y="5"/>
                    </a:cubicBezTo>
                    <a:cubicBezTo>
                      <a:pt x="0" y="3"/>
                      <a:pt x="0" y="2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28" name="Freeform 173"/>
              <p:cNvSpPr/>
              <p:nvPr/>
            </p:nvSpPr>
            <p:spPr bwMode="auto">
              <a:xfrm>
                <a:off x="6594" y="2481"/>
                <a:ext cx="16" cy="14"/>
              </a:xfrm>
              <a:custGeom>
                <a:gdLst>
                  <a:gd fmla="*/ 16 w 8" name="T0"/>
                  <a:gd fmla="*/ 0 h 7" name="T1"/>
                  <a:gd fmla="*/ 16 w 8" name="T2"/>
                  <a:gd fmla="*/ 28 h 7" name="T3"/>
                  <a:gd fmla="*/ 16 w 8" name="T4"/>
                  <a:gd fmla="*/ 0 h 7" name="T5"/>
                  <a:gd fmla="*/ 0 60000 65536" name="T6"/>
                  <a:gd fmla="*/ 0 60000 65536" name="T7"/>
                  <a:gd fmla="*/ 0 60000 65536" name="T8"/>
                  <a:gd fmla="*/ 0 w 8" name="T9"/>
                  <a:gd fmla="*/ 0 h 7" name="T10"/>
                  <a:gd fmla="*/ 8 w 8" name="T11"/>
                  <a:gd fmla="*/ 7 h 7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7" w="8">
                    <a:moveTo>
                      <a:pt x="4" y="0"/>
                    </a:moveTo>
                    <a:cubicBezTo>
                      <a:pt x="8" y="2"/>
                      <a:pt x="4" y="4"/>
                      <a:pt x="4" y="7"/>
                    </a:cubicBezTo>
                    <a:cubicBezTo>
                      <a:pt x="0" y="5"/>
                      <a:pt x="4" y="3"/>
                      <a:pt x="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29" name="Freeform 174"/>
              <p:cNvSpPr/>
              <p:nvPr/>
            </p:nvSpPr>
            <p:spPr bwMode="auto">
              <a:xfrm>
                <a:off x="945" y="2483"/>
                <a:ext cx="58" cy="32"/>
              </a:xfrm>
              <a:custGeom>
                <a:gdLst>
                  <a:gd fmla="*/ 0 w 29" name="T0"/>
                  <a:gd fmla="*/ 16 h 16" name="T1"/>
                  <a:gd fmla="*/ 104 w 29" name="T2"/>
                  <a:gd fmla="*/ 16 h 16" name="T3"/>
                  <a:gd fmla="*/ 24 w 29" name="T4"/>
                  <a:gd fmla="*/ 40 h 16" name="T5"/>
                  <a:gd fmla="*/ 0 w 29" name="T6"/>
                  <a:gd fmla="*/ 16 h 16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29" name="T12"/>
                  <a:gd fmla="*/ 0 h 16" name="T13"/>
                  <a:gd fmla="*/ 29 w 29" name="T14"/>
                  <a:gd fmla="*/ 16 h 16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6" w="28">
                    <a:moveTo>
                      <a:pt x="0" y="4"/>
                    </a:moveTo>
                    <a:cubicBezTo>
                      <a:pt x="3" y="0"/>
                      <a:pt x="22" y="0"/>
                      <a:pt x="26" y="4"/>
                    </a:cubicBezTo>
                    <a:cubicBezTo>
                      <a:pt x="29" y="16"/>
                      <a:pt x="13" y="8"/>
                      <a:pt x="6" y="10"/>
                    </a:cubicBezTo>
                    <a:cubicBezTo>
                      <a:pt x="1" y="11"/>
                      <a:pt x="4" y="4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30" name="Freeform 175"/>
              <p:cNvSpPr/>
              <p:nvPr/>
            </p:nvSpPr>
            <p:spPr bwMode="auto">
              <a:xfrm>
                <a:off x="975" y="2485"/>
                <a:ext cx="142" cy="122"/>
              </a:xfrm>
              <a:custGeom>
                <a:gdLst>
                  <a:gd fmla="*/ 0 w 71" name="T0"/>
                  <a:gd fmla="*/ 72 h 61" name="T1"/>
                  <a:gd fmla="*/ 72 w 71" name="T2"/>
                  <a:gd fmla="*/ 72 h 61" name="T3"/>
                  <a:gd fmla="*/ 80 w 71" name="T4"/>
                  <a:gd fmla="*/ 0 h 61" name="T5"/>
                  <a:gd fmla="*/ 188 w 71" name="T6"/>
                  <a:gd fmla="*/ 0 h 61" name="T7"/>
                  <a:gd fmla="*/ 284 w 71" name="T8"/>
                  <a:gd fmla="*/ 100 h 61" name="T9"/>
                  <a:gd fmla="*/ 284 w 71" name="T10"/>
                  <a:gd fmla="*/ 208 h 61" name="T11"/>
                  <a:gd fmla="*/ 260 w 71" name="T12"/>
                  <a:gd fmla="*/ 244 h 61" name="T13"/>
                  <a:gd fmla="*/ 136 w 71" name="T14"/>
                  <a:gd fmla="*/ 136 h 61" name="T15"/>
                  <a:gd fmla="*/ 100 w 71" name="T16"/>
                  <a:gd fmla="*/ 136 h 61" name="T17"/>
                  <a:gd fmla="*/ 44 w 71" name="T18"/>
                  <a:gd fmla="*/ 180 h 61" name="T19"/>
                  <a:gd fmla="*/ 36 w 71" name="T20"/>
                  <a:gd fmla="*/ 116 h 61" name="T21"/>
                  <a:gd fmla="*/ 0 w 71" name="T22"/>
                  <a:gd fmla="*/ 84 h 61" name="T23"/>
                  <a:gd fmla="*/ 0 w 71" name="T24"/>
                  <a:gd fmla="*/ 72 h 61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w 71" name="T39"/>
                  <a:gd fmla="*/ 0 h 61" name="T40"/>
                  <a:gd fmla="*/ 71 w 71" name="T41"/>
                  <a:gd fmla="*/ 61 h 61" name="T42"/>
                </a:gdLst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b="T42" l="T39" r="T41" t="T40"/>
                <a:pathLst>
                  <a:path h="61" w="71">
                    <a:moveTo>
                      <a:pt x="0" y="18"/>
                    </a:moveTo>
                    <a:cubicBezTo>
                      <a:pt x="6" y="18"/>
                      <a:pt x="12" y="18"/>
                      <a:pt x="18" y="18"/>
                    </a:cubicBezTo>
                    <a:cubicBezTo>
                      <a:pt x="21" y="15"/>
                      <a:pt x="20" y="7"/>
                      <a:pt x="20" y="0"/>
                    </a:cubicBezTo>
                    <a:cubicBezTo>
                      <a:pt x="29" y="0"/>
                      <a:pt x="38" y="0"/>
                      <a:pt x="47" y="0"/>
                    </a:cubicBezTo>
                    <a:cubicBezTo>
                      <a:pt x="56" y="8"/>
                      <a:pt x="64" y="16"/>
                      <a:pt x="71" y="25"/>
                    </a:cubicBezTo>
                    <a:cubicBezTo>
                      <a:pt x="71" y="34"/>
                      <a:pt x="71" y="43"/>
                      <a:pt x="71" y="52"/>
                    </a:cubicBezTo>
                    <a:cubicBezTo>
                      <a:pt x="71" y="56"/>
                      <a:pt x="65" y="56"/>
                      <a:pt x="65" y="61"/>
                    </a:cubicBezTo>
                    <a:cubicBezTo>
                      <a:pt x="51" y="55"/>
                      <a:pt x="46" y="41"/>
                      <a:pt x="34" y="34"/>
                    </a:cubicBezTo>
                    <a:cubicBezTo>
                      <a:pt x="35" y="30"/>
                      <a:pt x="23" y="30"/>
                      <a:pt x="25" y="34"/>
                    </a:cubicBezTo>
                    <a:cubicBezTo>
                      <a:pt x="19" y="36"/>
                      <a:pt x="17" y="43"/>
                      <a:pt x="11" y="45"/>
                    </a:cubicBezTo>
                    <a:cubicBezTo>
                      <a:pt x="10" y="40"/>
                      <a:pt x="14" y="30"/>
                      <a:pt x="9" y="29"/>
                    </a:cubicBezTo>
                    <a:cubicBezTo>
                      <a:pt x="7" y="26"/>
                      <a:pt x="4" y="23"/>
                      <a:pt x="0" y="21"/>
                    </a:cubicBezTo>
                    <a:cubicBezTo>
                      <a:pt x="0" y="20"/>
                      <a:pt x="0" y="19"/>
                      <a:pt x="0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31" name="Freeform 176"/>
              <p:cNvSpPr/>
              <p:nvPr/>
            </p:nvSpPr>
            <p:spPr bwMode="auto">
              <a:xfrm>
                <a:off x="1329" y="2485"/>
                <a:ext cx="52" cy="153"/>
              </a:xfrm>
              <a:custGeom>
                <a:gdLst>
                  <a:gd fmla="*/ 32 w 26" name="T0"/>
                  <a:gd fmla="*/ 72 h 76" name="T1"/>
                  <a:gd fmla="*/ 104 w 26" name="T2"/>
                  <a:gd fmla="*/ 0 h 76" name="T3"/>
                  <a:gd fmla="*/ 104 w 26" name="T4"/>
                  <a:gd fmla="*/ 93 h 76" name="T5"/>
                  <a:gd fmla="*/ 60 w 26" name="T6"/>
                  <a:gd fmla="*/ 145 h 76" name="T7"/>
                  <a:gd fmla="*/ 32 w 26" name="T8"/>
                  <a:gd fmla="*/ 308 h 76" name="T9"/>
                  <a:gd fmla="*/ 32 w 26" name="T10"/>
                  <a:gd fmla="*/ 72 h 76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26" name="T18"/>
                  <a:gd fmla="*/ 0 h 76" name="T19"/>
                  <a:gd fmla="*/ 26 w 26" name="T20"/>
                  <a:gd fmla="*/ 76 h 76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76" w="26">
                    <a:moveTo>
                      <a:pt x="8" y="18"/>
                    </a:moveTo>
                    <a:cubicBezTo>
                      <a:pt x="13" y="11"/>
                      <a:pt x="21" y="7"/>
                      <a:pt x="26" y="0"/>
                    </a:cubicBezTo>
                    <a:cubicBezTo>
                      <a:pt x="26" y="8"/>
                      <a:pt x="26" y="15"/>
                      <a:pt x="26" y="23"/>
                    </a:cubicBezTo>
                    <a:cubicBezTo>
                      <a:pt x="24" y="29"/>
                      <a:pt x="17" y="30"/>
                      <a:pt x="15" y="36"/>
                    </a:cubicBezTo>
                    <a:cubicBezTo>
                      <a:pt x="7" y="44"/>
                      <a:pt x="20" y="72"/>
                      <a:pt x="8" y="76"/>
                    </a:cubicBezTo>
                    <a:cubicBezTo>
                      <a:pt x="0" y="66"/>
                      <a:pt x="2" y="29"/>
                      <a:pt x="8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32" name="Freeform 177"/>
              <p:cNvSpPr/>
              <p:nvPr/>
            </p:nvSpPr>
            <p:spPr bwMode="auto">
              <a:xfrm>
                <a:off x="2230" y="2499"/>
                <a:ext cx="34" cy="18"/>
              </a:xfrm>
              <a:custGeom>
                <a:gdLst>
                  <a:gd fmla="*/ 0 w 17" name="T0"/>
                  <a:gd fmla="*/ 0 h 9" name="T1"/>
                  <a:gd fmla="*/ 68 w 17" name="T2"/>
                  <a:gd fmla="*/ 0 h 9" name="T3"/>
                  <a:gd fmla="*/ 0 w 17" name="T4"/>
                  <a:gd fmla="*/ 36 h 9" name="T5"/>
                  <a:gd fmla="*/ 0 w 17" name="T6"/>
                  <a:gd fmla="*/ 0 h 9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7" name="T12"/>
                  <a:gd fmla="*/ 0 h 9" name="T13"/>
                  <a:gd fmla="*/ 17 w 17" name="T14"/>
                  <a:gd fmla="*/ 9 h 9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9" w="17">
                    <a:moveTo>
                      <a:pt x="0" y="0"/>
                    </a:moveTo>
                    <a:cubicBezTo>
                      <a:pt x="5" y="0"/>
                      <a:pt x="11" y="0"/>
                      <a:pt x="17" y="0"/>
                    </a:cubicBezTo>
                    <a:cubicBezTo>
                      <a:pt x="10" y="1"/>
                      <a:pt x="8" y="9"/>
                      <a:pt x="0" y="9"/>
                    </a:cubicBezTo>
                    <a:cubicBezTo>
                      <a:pt x="0" y="6"/>
                      <a:pt x="0" y="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33" name="Freeform 178"/>
              <p:cNvSpPr/>
              <p:nvPr/>
            </p:nvSpPr>
            <p:spPr bwMode="auto">
              <a:xfrm>
                <a:off x="6300" y="2509"/>
                <a:ext cx="60" cy="48"/>
              </a:xfrm>
              <a:custGeom>
                <a:gdLst>
                  <a:gd fmla="*/ 0 w 30" name="T0"/>
                  <a:gd fmla="*/ 0 h 24" name="T1"/>
                  <a:gd fmla="*/ 104 w 30" name="T2"/>
                  <a:gd fmla="*/ 0 h 24" name="T3"/>
                  <a:gd fmla="*/ 96 w 30" name="T4"/>
                  <a:gd fmla="*/ 96 h 24" name="T5"/>
                  <a:gd fmla="*/ 0 w 30" name="T6"/>
                  <a:gd fmla="*/ 0 h 24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30" name="T12"/>
                  <a:gd fmla="*/ 0 h 24" name="T13"/>
                  <a:gd fmla="*/ 30 w 30" name="T14"/>
                  <a:gd fmla="*/ 24 h 24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4" w="30">
                    <a:moveTo>
                      <a:pt x="0" y="0"/>
                    </a:moveTo>
                    <a:cubicBezTo>
                      <a:pt x="8" y="0"/>
                      <a:pt x="17" y="0"/>
                      <a:pt x="26" y="0"/>
                    </a:cubicBezTo>
                    <a:cubicBezTo>
                      <a:pt x="30" y="5"/>
                      <a:pt x="29" y="21"/>
                      <a:pt x="24" y="24"/>
                    </a:cubicBezTo>
                    <a:cubicBezTo>
                      <a:pt x="13" y="19"/>
                      <a:pt x="5" y="1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34" name="Freeform 179"/>
              <p:cNvSpPr/>
              <p:nvPr/>
            </p:nvSpPr>
            <p:spPr bwMode="auto">
              <a:xfrm>
                <a:off x="2218" y="2521"/>
                <a:ext cx="208" cy="319"/>
              </a:xfrm>
              <a:custGeom>
                <a:gdLst>
                  <a:gd fmla="*/ 148 w 104" name="T0"/>
                  <a:gd fmla="*/ 44 h 159" name="T1"/>
                  <a:gd fmla="*/ 192 w 104" name="T2"/>
                  <a:gd fmla="*/ 0 h 159" name="T3"/>
                  <a:gd fmla="*/ 416 w 104" name="T4"/>
                  <a:gd fmla="*/ 0 h 159" name="T5"/>
                  <a:gd fmla="*/ 416 w 104" name="T6"/>
                  <a:gd fmla="*/ 64 h 159" name="T7"/>
                  <a:gd fmla="*/ 368 w 104" name="T8"/>
                  <a:gd fmla="*/ 116 h 159" name="T9"/>
                  <a:gd fmla="*/ 360 w 104" name="T10"/>
                  <a:gd fmla="*/ 289 h 159" name="T11"/>
                  <a:gd fmla="*/ 24 w 104" name="T12"/>
                  <a:gd fmla="*/ 640 h 159" name="T13"/>
                  <a:gd fmla="*/ 12 w 104" name="T14"/>
                  <a:gd fmla="*/ 351 h 159" name="T15"/>
                  <a:gd fmla="*/ 148 w 104" name="T16"/>
                  <a:gd fmla="*/ 343 h 159" name="T17"/>
                  <a:gd fmla="*/ 336 w 104" name="T18"/>
                  <a:gd fmla="*/ 152 h 159" name="T19"/>
                  <a:gd fmla="*/ 156 w 104" name="T20"/>
                  <a:gd fmla="*/ 128 h 159" name="T21"/>
                  <a:gd fmla="*/ 120 w 104" name="T22"/>
                  <a:gd fmla="*/ 92 h 159" name="T23"/>
                  <a:gd fmla="*/ 104 w 104" name="T24"/>
                  <a:gd fmla="*/ 56 h 159" name="T25"/>
                  <a:gd fmla="*/ 148 w 104" name="T26"/>
                  <a:gd fmla="*/ 44 h 159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w 104" name="T42"/>
                  <a:gd fmla="*/ 0 h 159" name="T43"/>
                  <a:gd fmla="*/ 104 w 104" name="T44"/>
                  <a:gd fmla="*/ 159 h 159" name="T45"/>
                </a:gdLst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b="T45" l="T42" r="T44" t="T43"/>
                <a:pathLst>
                  <a:path h="159" w="104">
                    <a:moveTo>
                      <a:pt x="37" y="11"/>
                    </a:moveTo>
                    <a:cubicBezTo>
                      <a:pt x="40" y="7"/>
                      <a:pt x="43" y="3"/>
                      <a:pt x="48" y="0"/>
                    </a:cubicBezTo>
                    <a:cubicBezTo>
                      <a:pt x="66" y="0"/>
                      <a:pt x="85" y="0"/>
                      <a:pt x="104" y="0"/>
                    </a:cubicBezTo>
                    <a:cubicBezTo>
                      <a:pt x="104" y="6"/>
                      <a:pt x="104" y="11"/>
                      <a:pt x="104" y="16"/>
                    </a:cubicBezTo>
                    <a:cubicBezTo>
                      <a:pt x="100" y="21"/>
                      <a:pt x="96" y="24"/>
                      <a:pt x="92" y="29"/>
                    </a:cubicBezTo>
                    <a:cubicBezTo>
                      <a:pt x="87" y="39"/>
                      <a:pt x="92" y="58"/>
                      <a:pt x="90" y="72"/>
                    </a:cubicBezTo>
                    <a:cubicBezTo>
                      <a:pt x="63" y="102"/>
                      <a:pt x="32" y="128"/>
                      <a:pt x="6" y="159"/>
                    </a:cubicBezTo>
                    <a:cubicBezTo>
                      <a:pt x="0" y="139"/>
                      <a:pt x="5" y="110"/>
                      <a:pt x="3" y="87"/>
                    </a:cubicBezTo>
                    <a:cubicBezTo>
                      <a:pt x="14" y="86"/>
                      <a:pt x="30" y="90"/>
                      <a:pt x="37" y="85"/>
                    </a:cubicBezTo>
                    <a:cubicBezTo>
                      <a:pt x="53" y="70"/>
                      <a:pt x="69" y="55"/>
                      <a:pt x="84" y="38"/>
                    </a:cubicBezTo>
                    <a:cubicBezTo>
                      <a:pt x="88" y="26"/>
                      <a:pt x="52" y="34"/>
                      <a:pt x="39" y="32"/>
                    </a:cubicBezTo>
                    <a:cubicBezTo>
                      <a:pt x="34" y="31"/>
                      <a:pt x="34" y="25"/>
                      <a:pt x="30" y="23"/>
                    </a:cubicBezTo>
                    <a:cubicBezTo>
                      <a:pt x="30" y="18"/>
                      <a:pt x="24" y="20"/>
                      <a:pt x="26" y="14"/>
                    </a:cubicBezTo>
                    <a:cubicBezTo>
                      <a:pt x="28" y="17"/>
                      <a:pt x="37" y="17"/>
                      <a:pt x="37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35" name="Freeform 180"/>
              <p:cNvSpPr/>
              <p:nvPr/>
            </p:nvSpPr>
            <p:spPr bwMode="auto">
              <a:xfrm>
                <a:off x="1293" y="2531"/>
                <a:ext cx="32" cy="107"/>
              </a:xfrm>
              <a:custGeom>
                <a:gdLst>
                  <a:gd fmla="*/ 24 w 16" name="T0"/>
                  <a:gd fmla="*/ 0 h 53" name="T1"/>
                  <a:gd fmla="*/ 52 w 16" name="T2"/>
                  <a:gd fmla="*/ 0 h 53" name="T3"/>
                  <a:gd fmla="*/ 44 w 16" name="T4"/>
                  <a:gd fmla="*/ 216 h 53" name="T5"/>
                  <a:gd fmla="*/ 24 w 16" name="T6"/>
                  <a:gd fmla="*/ 0 h 53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6" name="T12"/>
                  <a:gd fmla="*/ 0 h 53" name="T13"/>
                  <a:gd fmla="*/ 16 w 16" name="T14"/>
                  <a:gd fmla="*/ 53 h 53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52" w="16">
                    <a:moveTo>
                      <a:pt x="6" y="0"/>
                    </a:moveTo>
                    <a:cubicBezTo>
                      <a:pt x="8" y="0"/>
                      <a:pt x="11" y="0"/>
                      <a:pt x="13" y="0"/>
                    </a:cubicBezTo>
                    <a:cubicBezTo>
                      <a:pt x="11" y="17"/>
                      <a:pt x="16" y="40"/>
                      <a:pt x="11" y="53"/>
                    </a:cubicBezTo>
                    <a:cubicBezTo>
                      <a:pt x="0" y="44"/>
                      <a:pt x="9" y="16"/>
                      <a:pt x="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36" name="Freeform 181"/>
              <p:cNvSpPr/>
              <p:nvPr/>
            </p:nvSpPr>
            <p:spPr bwMode="auto">
              <a:xfrm>
                <a:off x="2064" y="2531"/>
                <a:ext cx="10" cy="48"/>
              </a:xfrm>
              <a:custGeom>
                <a:gdLst>
                  <a:gd fmla="*/ 0 w 5" name="T0"/>
                  <a:gd fmla="*/ 0 h 24" name="T1"/>
                  <a:gd fmla="*/ 8 w 5" name="T2"/>
                  <a:gd fmla="*/ 0 h 24" name="T3"/>
                  <a:gd fmla="*/ 0 w 5" name="T4"/>
                  <a:gd fmla="*/ 96 h 24" name="T5"/>
                  <a:gd fmla="*/ 0 w 5" name="T6"/>
                  <a:gd fmla="*/ 0 h 24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5" name="T12"/>
                  <a:gd fmla="*/ 0 h 24" name="T13"/>
                  <a:gd fmla="*/ 5 w 5" name="T14"/>
                  <a:gd fmla="*/ 24 h 24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4" w="5">
                    <a:moveTo>
                      <a:pt x="0" y="0"/>
                    </a:moveTo>
                    <a:cubicBezTo>
                      <a:pt x="1" y="0"/>
                      <a:pt x="2" y="0"/>
                      <a:pt x="2" y="0"/>
                    </a:cubicBezTo>
                    <a:cubicBezTo>
                      <a:pt x="1" y="7"/>
                      <a:pt x="5" y="20"/>
                      <a:pt x="0" y="24"/>
                    </a:cubicBezTo>
                    <a:cubicBezTo>
                      <a:pt x="0" y="16"/>
                      <a:pt x="0" y="8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37" name="Freeform 182"/>
              <p:cNvSpPr/>
              <p:nvPr/>
            </p:nvSpPr>
            <p:spPr bwMode="auto">
              <a:xfrm>
                <a:off x="1117" y="2535"/>
                <a:ext cx="6" cy="54"/>
              </a:xfrm>
              <a:custGeom>
                <a:gdLst>
                  <a:gd fmla="*/ 0 w 3" name="T0"/>
                  <a:gd fmla="*/ 0 h 27" name="T1"/>
                  <a:gd fmla="*/ 12 w 3" name="T2"/>
                  <a:gd fmla="*/ 0 h 27" name="T3"/>
                  <a:gd fmla="*/ 12 w 3" name="T4"/>
                  <a:gd fmla="*/ 108 h 27" name="T5"/>
                  <a:gd fmla="*/ 0 w 3" name="T6"/>
                  <a:gd fmla="*/ 108 h 27" name="T7"/>
                  <a:gd fmla="*/ 0 w 3" name="T8"/>
                  <a:gd fmla="*/ 0 h 2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3" name="T15"/>
                  <a:gd fmla="*/ 0 h 27" name="T16"/>
                  <a:gd fmla="*/ 3 w 3" name="T17"/>
                  <a:gd fmla="*/ 27 h 2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7" w="3">
                    <a:moveTo>
                      <a:pt x="0" y="0"/>
                    </a:moveTo>
                    <a:cubicBezTo>
                      <a:pt x="1" y="0"/>
                      <a:pt x="2" y="0"/>
                      <a:pt x="3" y="0"/>
                    </a:cubicBezTo>
                    <a:cubicBezTo>
                      <a:pt x="3" y="9"/>
                      <a:pt x="3" y="18"/>
                      <a:pt x="3" y="27"/>
                    </a:cubicBezTo>
                    <a:cubicBezTo>
                      <a:pt x="2" y="27"/>
                      <a:pt x="1" y="27"/>
                      <a:pt x="0" y="27"/>
                    </a:cubicBezTo>
                    <a:cubicBezTo>
                      <a:pt x="0" y="18"/>
                      <a:pt x="0" y="9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38" name="Freeform 183"/>
              <p:cNvSpPr/>
              <p:nvPr/>
            </p:nvSpPr>
            <p:spPr bwMode="auto">
              <a:xfrm>
                <a:off x="1828" y="2535"/>
                <a:ext cx="10" cy="32"/>
              </a:xfrm>
              <a:custGeom>
                <a:gdLst>
                  <a:gd fmla="*/ 0 w 5" name="T0"/>
                  <a:gd fmla="*/ 0 h 16" name="T1"/>
                  <a:gd fmla="*/ 8 w 5" name="T2"/>
                  <a:gd fmla="*/ 64 h 16" name="T3"/>
                  <a:gd fmla="*/ 0 w 5" name="T4"/>
                  <a:gd fmla="*/ 64 h 16" name="T5"/>
                  <a:gd fmla="*/ 0 w 5" name="T6"/>
                  <a:gd fmla="*/ 0 h 16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5" name="T12"/>
                  <a:gd fmla="*/ 0 h 16" name="T13"/>
                  <a:gd fmla="*/ 5 w 5" name="T14"/>
                  <a:gd fmla="*/ 16 h 16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6" w="5">
                    <a:moveTo>
                      <a:pt x="0" y="0"/>
                    </a:moveTo>
                    <a:cubicBezTo>
                      <a:pt x="5" y="1"/>
                      <a:pt x="1" y="11"/>
                      <a:pt x="2" y="16"/>
                    </a:cubicBezTo>
                    <a:cubicBezTo>
                      <a:pt x="1" y="16"/>
                      <a:pt x="1" y="16"/>
                      <a:pt x="0" y="16"/>
                    </a:cubicBezTo>
                    <a:cubicBezTo>
                      <a:pt x="0" y="10"/>
                      <a:pt x="0" y="5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39" name="Freeform 184"/>
              <p:cNvSpPr/>
              <p:nvPr/>
            </p:nvSpPr>
            <p:spPr bwMode="auto">
              <a:xfrm>
                <a:off x="1600" y="2539"/>
                <a:ext cx="10" cy="36"/>
              </a:xfrm>
              <a:custGeom>
                <a:gdLst>
                  <a:gd fmla="*/ 0 w 5" name="T0"/>
                  <a:gd fmla="*/ 0 h 18" name="T1"/>
                  <a:gd fmla="*/ 8 w 5" name="T2"/>
                  <a:gd fmla="*/ 0 h 18" name="T3"/>
                  <a:gd fmla="*/ 0 w 5" name="T4"/>
                  <a:gd fmla="*/ 72 h 18" name="T5"/>
                  <a:gd fmla="*/ 0 w 5" name="T6"/>
                  <a:gd fmla="*/ 0 h 18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5" name="T12"/>
                  <a:gd fmla="*/ 0 h 18" name="T13"/>
                  <a:gd fmla="*/ 5 w 5" name="T14"/>
                  <a:gd fmla="*/ 18 h 18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8" w="5">
                    <a:moveTo>
                      <a:pt x="0" y="0"/>
                    </a:moveTo>
                    <a:cubicBezTo>
                      <a:pt x="1" y="0"/>
                      <a:pt x="2" y="0"/>
                      <a:pt x="2" y="0"/>
                    </a:cubicBezTo>
                    <a:cubicBezTo>
                      <a:pt x="1" y="6"/>
                      <a:pt x="5" y="16"/>
                      <a:pt x="0" y="18"/>
                    </a:cubicBezTo>
                    <a:cubicBezTo>
                      <a:pt x="0" y="12"/>
                      <a:pt x="0" y="6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40" name="Freeform 185"/>
              <p:cNvSpPr/>
              <p:nvPr/>
            </p:nvSpPr>
            <p:spPr bwMode="auto">
              <a:xfrm>
                <a:off x="6352" y="2527"/>
                <a:ext cx="126" cy="80"/>
              </a:xfrm>
              <a:custGeom>
                <a:gdLst>
                  <a:gd fmla="*/ 252 w 63" name="T0"/>
                  <a:gd fmla="*/ 80 h 40" name="T1"/>
                  <a:gd fmla="*/ 136 w 63" name="T2"/>
                  <a:gd fmla="*/ 88 h 40" name="T3"/>
                  <a:gd fmla="*/ 116 w 63" name="T4"/>
                  <a:gd fmla="*/ 160 h 40" name="T5"/>
                  <a:gd fmla="*/ 0 w 63" name="T6"/>
                  <a:gd fmla="*/ 68 h 40" name="T7"/>
                  <a:gd fmla="*/ 252 w 63" name="T8"/>
                  <a:gd fmla="*/ 80 h 4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63" name="T15"/>
                  <a:gd fmla="*/ 0 h 40" name="T16"/>
                  <a:gd fmla="*/ 63 w 63" name="T17"/>
                  <a:gd fmla="*/ 40 h 4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40" w="62">
                    <a:moveTo>
                      <a:pt x="63" y="20"/>
                    </a:moveTo>
                    <a:cubicBezTo>
                      <a:pt x="57" y="24"/>
                      <a:pt x="43" y="21"/>
                      <a:pt x="34" y="22"/>
                    </a:cubicBezTo>
                    <a:cubicBezTo>
                      <a:pt x="28" y="24"/>
                      <a:pt x="34" y="37"/>
                      <a:pt x="29" y="40"/>
                    </a:cubicBezTo>
                    <a:cubicBezTo>
                      <a:pt x="12" y="40"/>
                      <a:pt x="7" y="28"/>
                      <a:pt x="0" y="17"/>
                    </a:cubicBezTo>
                    <a:cubicBezTo>
                      <a:pt x="7" y="6"/>
                      <a:pt x="60" y="0"/>
                      <a:pt x="63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41" name="Freeform 186"/>
              <p:cNvSpPr/>
              <p:nvPr/>
            </p:nvSpPr>
            <p:spPr bwMode="auto">
              <a:xfrm>
                <a:off x="1021" y="2545"/>
                <a:ext cx="24" cy="8"/>
              </a:xfrm>
              <a:custGeom>
                <a:gdLst>
                  <a:gd fmla="*/ 8 w 12" name="T0"/>
                  <a:gd fmla="*/ 16 h 4" name="T1"/>
                  <a:gd fmla="*/ 44 w 12" name="T2"/>
                  <a:gd fmla="*/ 16 h 4" name="T3"/>
                  <a:gd fmla="*/ 8 w 12" name="T4"/>
                  <a:gd fmla="*/ 16 h 4" name="T5"/>
                  <a:gd fmla="*/ 0 60000 65536" name="T6"/>
                  <a:gd fmla="*/ 0 60000 65536" name="T7"/>
                  <a:gd fmla="*/ 0 60000 65536" name="T8"/>
                  <a:gd fmla="*/ 0 w 12" name="T9"/>
                  <a:gd fmla="*/ 0 h 4" name="T10"/>
                  <a:gd fmla="*/ 12 w 12" name="T11"/>
                  <a:gd fmla="*/ 4 h 4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4" w="12">
                    <a:moveTo>
                      <a:pt x="2" y="4"/>
                    </a:moveTo>
                    <a:cubicBezTo>
                      <a:pt x="0" y="0"/>
                      <a:pt x="12" y="0"/>
                      <a:pt x="11" y="4"/>
                    </a:cubicBezTo>
                    <a:cubicBezTo>
                      <a:pt x="8" y="4"/>
                      <a:pt x="5" y="4"/>
                      <a:pt x="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42" name="Freeform 187"/>
              <p:cNvSpPr/>
              <p:nvPr/>
            </p:nvSpPr>
            <p:spPr bwMode="auto">
              <a:xfrm>
                <a:off x="1101" y="2549"/>
                <a:ext cx="116" cy="143"/>
              </a:xfrm>
              <a:custGeom>
                <a:gdLst>
                  <a:gd fmla="*/ 60 w 58" name="T0"/>
                  <a:gd fmla="*/ 97 h 71" name="T1"/>
                  <a:gd fmla="*/ 68 w 58" name="T2"/>
                  <a:gd fmla="*/ 0 h 71" name="T3"/>
                  <a:gd fmla="*/ 184 w 58" name="T4"/>
                  <a:gd fmla="*/ 0 h 71" name="T5"/>
                  <a:gd fmla="*/ 232 w 58" name="T6"/>
                  <a:gd fmla="*/ 44 h 71" name="T7"/>
                  <a:gd fmla="*/ 232 w 58" name="T8"/>
                  <a:gd fmla="*/ 216 h 71" name="T9"/>
                  <a:gd fmla="*/ 104 w 58" name="T10"/>
                  <a:gd fmla="*/ 236 h 71" name="T11"/>
                  <a:gd fmla="*/ 52 w 58" name="T12"/>
                  <a:gd fmla="*/ 288 h 71" name="T13"/>
                  <a:gd fmla="*/ 32 w 58" name="T14"/>
                  <a:gd fmla="*/ 216 h 71" name="T15"/>
                  <a:gd fmla="*/ 0 w 58" name="T16"/>
                  <a:gd fmla="*/ 179 h 71" name="T17"/>
                  <a:gd fmla="*/ 60 w 58" name="T18"/>
                  <a:gd fmla="*/ 97 h 71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w 58" name="T30"/>
                  <a:gd fmla="*/ 0 h 71" name="T31"/>
                  <a:gd fmla="*/ 58 w 58" name="T32"/>
                  <a:gd fmla="*/ 71 h 71" name="T33"/>
                </a:gdLst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b="T33" l="T30" r="T32" t="T31"/>
                <a:pathLst>
                  <a:path h="71" w="57">
                    <a:moveTo>
                      <a:pt x="15" y="24"/>
                    </a:moveTo>
                    <a:cubicBezTo>
                      <a:pt x="20" y="20"/>
                      <a:pt x="16" y="7"/>
                      <a:pt x="17" y="0"/>
                    </a:cubicBezTo>
                    <a:cubicBezTo>
                      <a:pt x="27" y="0"/>
                      <a:pt x="37" y="0"/>
                      <a:pt x="46" y="0"/>
                    </a:cubicBezTo>
                    <a:cubicBezTo>
                      <a:pt x="52" y="2"/>
                      <a:pt x="53" y="7"/>
                      <a:pt x="58" y="11"/>
                    </a:cubicBezTo>
                    <a:cubicBezTo>
                      <a:pt x="58" y="25"/>
                      <a:pt x="58" y="39"/>
                      <a:pt x="58" y="53"/>
                    </a:cubicBezTo>
                    <a:cubicBezTo>
                      <a:pt x="47" y="55"/>
                      <a:pt x="29" y="49"/>
                      <a:pt x="26" y="58"/>
                    </a:cubicBezTo>
                    <a:cubicBezTo>
                      <a:pt x="23" y="63"/>
                      <a:pt x="18" y="67"/>
                      <a:pt x="13" y="71"/>
                    </a:cubicBezTo>
                    <a:cubicBezTo>
                      <a:pt x="12" y="64"/>
                      <a:pt x="15" y="54"/>
                      <a:pt x="8" y="53"/>
                    </a:cubicBezTo>
                    <a:cubicBezTo>
                      <a:pt x="5" y="51"/>
                      <a:pt x="2" y="48"/>
                      <a:pt x="0" y="44"/>
                    </a:cubicBezTo>
                    <a:cubicBezTo>
                      <a:pt x="3" y="36"/>
                      <a:pt x="11" y="32"/>
                      <a:pt x="15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43" name="Freeform 188"/>
              <p:cNvSpPr/>
              <p:nvPr/>
            </p:nvSpPr>
            <p:spPr bwMode="auto">
              <a:xfrm>
                <a:off x="1636" y="2547"/>
                <a:ext cx="250" cy="177"/>
              </a:xfrm>
              <a:custGeom>
                <a:gdLst>
                  <a:gd fmla="*/ 276 w 125" name="T0"/>
                  <a:gd fmla="*/ 20 h 88" name="T1"/>
                  <a:gd fmla="*/ 356 w 125" name="T2"/>
                  <a:gd fmla="*/ 4 h 88" name="T3"/>
                  <a:gd fmla="*/ 376 w 125" name="T4"/>
                  <a:gd fmla="*/ 76 h 88" name="T5"/>
                  <a:gd fmla="*/ 500 w 125" name="T6"/>
                  <a:gd fmla="*/ 203 h 88" name="T7"/>
                  <a:gd fmla="*/ 500 w 125" name="T8"/>
                  <a:gd fmla="*/ 227 h 88" name="T9"/>
                  <a:gd fmla="*/ 356 w 125" name="T10"/>
                  <a:gd fmla="*/ 247 h 88" name="T11"/>
                  <a:gd fmla="*/ 320 w 125" name="T12"/>
                  <a:gd fmla="*/ 284 h 88" name="T13"/>
                  <a:gd fmla="*/ 168 w 125" name="T14"/>
                  <a:gd fmla="*/ 263 h 88" name="T15"/>
                  <a:gd fmla="*/ 116 w 125" name="T16"/>
                  <a:gd fmla="*/ 320 h 88" name="T17"/>
                  <a:gd fmla="*/ 36 w 125" name="T18"/>
                  <a:gd fmla="*/ 356 h 88" name="T19"/>
                  <a:gd fmla="*/ 0 w 125" name="T20"/>
                  <a:gd fmla="*/ 320 h 88" name="T21"/>
                  <a:gd fmla="*/ 0 w 125" name="T22"/>
                  <a:gd fmla="*/ 157 h 88" name="T23"/>
                  <a:gd fmla="*/ 160 w 125" name="T24"/>
                  <a:gd fmla="*/ 145 h 88" name="T25"/>
                  <a:gd fmla="*/ 180 w 125" name="T26"/>
                  <a:gd fmla="*/ 76 h 88" name="T27"/>
                  <a:gd fmla="*/ 240 w 125" name="T28"/>
                  <a:gd fmla="*/ 56 h 88" name="T29"/>
                  <a:gd fmla="*/ 276 w 125" name="T30"/>
                  <a:gd fmla="*/ 20 h 88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w 125" name="T48"/>
                  <a:gd fmla="*/ 0 h 88" name="T49"/>
                  <a:gd fmla="*/ 125 w 125" name="T50"/>
                  <a:gd fmla="*/ 88 h 88" name="T51"/>
                </a:gdLst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b="T51" l="T48" r="T50" t="T49"/>
                <a:pathLst>
                  <a:path h="88" w="125">
                    <a:moveTo>
                      <a:pt x="69" y="5"/>
                    </a:moveTo>
                    <a:cubicBezTo>
                      <a:pt x="73" y="1"/>
                      <a:pt x="80" y="0"/>
                      <a:pt x="89" y="1"/>
                    </a:cubicBezTo>
                    <a:cubicBezTo>
                      <a:pt x="90" y="7"/>
                      <a:pt x="87" y="18"/>
                      <a:pt x="94" y="19"/>
                    </a:cubicBezTo>
                    <a:cubicBezTo>
                      <a:pt x="105" y="28"/>
                      <a:pt x="115" y="38"/>
                      <a:pt x="125" y="50"/>
                    </a:cubicBezTo>
                    <a:cubicBezTo>
                      <a:pt x="125" y="52"/>
                      <a:pt x="125" y="54"/>
                      <a:pt x="125" y="56"/>
                    </a:cubicBezTo>
                    <a:cubicBezTo>
                      <a:pt x="114" y="58"/>
                      <a:pt x="94" y="52"/>
                      <a:pt x="89" y="61"/>
                    </a:cubicBezTo>
                    <a:cubicBezTo>
                      <a:pt x="87" y="65"/>
                      <a:pt x="84" y="68"/>
                      <a:pt x="80" y="70"/>
                    </a:cubicBezTo>
                    <a:cubicBezTo>
                      <a:pt x="60" y="78"/>
                      <a:pt x="53" y="53"/>
                      <a:pt x="42" y="65"/>
                    </a:cubicBezTo>
                    <a:cubicBezTo>
                      <a:pt x="40" y="72"/>
                      <a:pt x="32" y="73"/>
                      <a:pt x="29" y="79"/>
                    </a:cubicBezTo>
                    <a:cubicBezTo>
                      <a:pt x="20" y="79"/>
                      <a:pt x="6" y="75"/>
                      <a:pt x="9" y="88"/>
                    </a:cubicBezTo>
                    <a:cubicBezTo>
                      <a:pt x="5" y="86"/>
                      <a:pt x="2" y="83"/>
                      <a:pt x="0" y="79"/>
                    </a:cubicBezTo>
                    <a:cubicBezTo>
                      <a:pt x="0" y="65"/>
                      <a:pt x="0" y="52"/>
                      <a:pt x="0" y="39"/>
                    </a:cubicBezTo>
                    <a:cubicBezTo>
                      <a:pt x="9" y="34"/>
                      <a:pt x="27" y="37"/>
                      <a:pt x="40" y="36"/>
                    </a:cubicBezTo>
                    <a:cubicBezTo>
                      <a:pt x="47" y="36"/>
                      <a:pt x="44" y="25"/>
                      <a:pt x="45" y="19"/>
                    </a:cubicBezTo>
                    <a:cubicBezTo>
                      <a:pt x="51" y="18"/>
                      <a:pt x="60" y="20"/>
                      <a:pt x="60" y="14"/>
                    </a:cubicBezTo>
                    <a:cubicBezTo>
                      <a:pt x="62" y="10"/>
                      <a:pt x="65" y="7"/>
                      <a:pt x="69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44" name="Freeform 189"/>
              <p:cNvSpPr/>
              <p:nvPr/>
            </p:nvSpPr>
            <p:spPr bwMode="auto">
              <a:xfrm>
                <a:off x="1003" y="2555"/>
                <a:ext cx="52" cy="65"/>
              </a:xfrm>
              <a:custGeom>
                <a:gdLst>
                  <a:gd fmla="*/ 104 w 26" name="T0"/>
                  <a:gd fmla="*/ 61 h 32" name="T1"/>
                  <a:gd fmla="*/ 32 w 26" name="T2"/>
                  <a:gd fmla="*/ 132 h 32" name="T3"/>
                  <a:gd fmla="*/ 0 w 26" name="T4"/>
                  <a:gd fmla="*/ 95 h 32" name="T5"/>
                  <a:gd fmla="*/ 104 w 26" name="T6"/>
                  <a:gd fmla="*/ 61 h 32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26" name="T12"/>
                  <a:gd fmla="*/ 0 h 32" name="T13"/>
                  <a:gd fmla="*/ 26 w 26" name="T14"/>
                  <a:gd fmla="*/ 32 h 32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32" w="26">
                    <a:moveTo>
                      <a:pt x="26" y="15"/>
                    </a:moveTo>
                    <a:cubicBezTo>
                      <a:pt x="23" y="23"/>
                      <a:pt x="17" y="29"/>
                      <a:pt x="8" y="32"/>
                    </a:cubicBezTo>
                    <a:cubicBezTo>
                      <a:pt x="6" y="28"/>
                      <a:pt x="3" y="25"/>
                      <a:pt x="0" y="23"/>
                    </a:cubicBezTo>
                    <a:cubicBezTo>
                      <a:pt x="4" y="10"/>
                      <a:pt x="17" y="0"/>
                      <a:pt x="26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45" name="Freeform 190"/>
              <p:cNvSpPr/>
              <p:nvPr/>
            </p:nvSpPr>
            <p:spPr bwMode="auto">
              <a:xfrm>
                <a:off x="6896" y="2567"/>
                <a:ext cx="16" cy="18"/>
              </a:xfrm>
              <a:custGeom>
                <a:gdLst>
                  <a:gd fmla="*/ 8 w 8" name="T0"/>
                  <a:gd fmla="*/ 0 h 9" name="T1"/>
                  <a:gd fmla="*/ 20 w 8" name="T2"/>
                  <a:gd fmla="*/ 36 h 9" name="T3"/>
                  <a:gd fmla="*/ 8 w 8" name="T4"/>
                  <a:gd fmla="*/ 0 h 9" name="T5"/>
                  <a:gd fmla="*/ 0 60000 65536" name="T6"/>
                  <a:gd fmla="*/ 0 60000 65536" name="T7"/>
                  <a:gd fmla="*/ 0 60000 65536" name="T8"/>
                  <a:gd fmla="*/ 0 w 8" name="T9"/>
                  <a:gd fmla="*/ 0 h 9" name="T10"/>
                  <a:gd fmla="*/ 8 w 8" name="T11"/>
                  <a:gd fmla="*/ 9 h 9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9" w="8">
                    <a:moveTo>
                      <a:pt x="2" y="0"/>
                    </a:moveTo>
                    <a:cubicBezTo>
                      <a:pt x="8" y="0"/>
                      <a:pt x="8" y="6"/>
                      <a:pt x="5" y="9"/>
                    </a:cubicBezTo>
                    <a:cubicBezTo>
                      <a:pt x="0" y="8"/>
                      <a:pt x="0" y="3"/>
                      <a:pt x="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46" name="Freeform 191"/>
              <p:cNvSpPr/>
              <p:nvPr/>
            </p:nvSpPr>
            <p:spPr bwMode="auto">
              <a:xfrm>
                <a:off x="2392" y="2579"/>
                <a:ext cx="10" cy="87"/>
              </a:xfrm>
              <a:custGeom>
                <a:gdLst>
                  <a:gd fmla="*/ 20 w 5" name="T0"/>
                  <a:gd fmla="*/ 0 h 43" name="T1"/>
                  <a:gd fmla="*/ 20 w 5" name="T2"/>
                  <a:gd fmla="*/ 176 h 43" name="T3"/>
                  <a:gd fmla="*/ 12 w 5" name="T4"/>
                  <a:gd fmla="*/ 176 h 43" name="T5"/>
                  <a:gd fmla="*/ 20 w 5" name="T6"/>
                  <a:gd fmla="*/ 0 h 43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5" name="T12"/>
                  <a:gd fmla="*/ 0 h 43" name="T13"/>
                  <a:gd fmla="*/ 5 w 5" name="T14"/>
                  <a:gd fmla="*/ 43 h 43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43" w="5">
                    <a:moveTo>
                      <a:pt x="5" y="0"/>
                    </a:moveTo>
                    <a:cubicBezTo>
                      <a:pt x="5" y="14"/>
                      <a:pt x="5" y="29"/>
                      <a:pt x="5" y="43"/>
                    </a:cubicBezTo>
                    <a:cubicBezTo>
                      <a:pt x="5" y="43"/>
                      <a:pt x="4" y="43"/>
                      <a:pt x="3" y="43"/>
                    </a:cubicBezTo>
                    <a:cubicBezTo>
                      <a:pt x="5" y="29"/>
                      <a:pt x="0" y="10"/>
                      <a:pt x="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47" name="Freeform 192"/>
              <p:cNvSpPr/>
              <p:nvPr/>
            </p:nvSpPr>
            <p:spPr bwMode="auto">
              <a:xfrm>
                <a:off x="6652" y="2607"/>
                <a:ext cx="48" cy="35"/>
              </a:xfrm>
              <a:custGeom>
                <a:gdLst>
                  <a:gd fmla="*/ 0 w 24" name="T0"/>
                  <a:gd fmla="*/ 0 h 17" name="T1"/>
                  <a:gd fmla="*/ 8 w 24" name="T2"/>
                  <a:gd fmla="*/ 64 h 17" name="T3"/>
                  <a:gd fmla="*/ 96 w 24" name="T4"/>
                  <a:gd fmla="*/ 72 h 17" name="T5"/>
                  <a:gd fmla="*/ 0 w 24" name="T6"/>
                  <a:gd fmla="*/ 72 h 17" name="T7"/>
                  <a:gd fmla="*/ 0 w 24" name="T8"/>
                  <a:gd fmla="*/ 0 h 1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4" name="T15"/>
                  <a:gd fmla="*/ 0 h 17" name="T16"/>
                  <a:gd fmla="*/ 24 w 24" name="T17"/>
                  <a:gd fmla="*/ 17 h 1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7" w="24">
                    <a:moveTo>
                      <a:pt x="0" y="0"/>
                    </a:moveTo>
                    <a:cubicBezTo>
                      <a:pt x="5" y="1"/>
                      <a:pt x="1" y="11"/>
                      <a:pt x="2" y="15"/>
                    </a:cubicBezTo>
                    <a:cubicBezTo>
                      <a:pt x="9" y="17"/>
                      <a:pt x="21" y="12"/>
                      <a:pt x="24" y="17"/>
                    </a:cubicBezTo>
                    <a:cubicBezTo>
                      <a:pt x="16" y="17"/>
                      <a:pt x="8" y="17"/>
                      <a:pt x="0" y="17"/>
                    </a:cubicBezTo>
                    <a:cubicBezTo>
                      <a:pt x="0" y="12"/>
                      <a:pt x="0" y="6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48" name="Freeform 193"/>
              <p:cNvSpPr/>
              <p:nvPr/>
            </p:nvSpPr>
            <p:spPr bwMode="auto">
              <a:xfrm>
                <a:off x="1616" y="2620"/>
                <a:ext cx="6" cy="94"/>
              </a:xfrm>
              <a:custGeom>
                <a:gdLst>
                  <a:gd fmla="*/ 12 w 3" name="T0"/>
                  <a:gd fmla="*/ 0 h 47" name="T1"/>
                  <a:gd fmla="*/ 12 w 3" name="T2"/>
                  <a:gd fmla="*/ 188 h 47" name="T3"/>
                  <a:gd fmla="*/ 12 w 3" name="T4"/>
                  <a:gd fmla="*/ 0 h 47" name="T5"/>
                  <a:gd fmla="*/ 0 60000 65536" name="T6"/>
                  <a:gd fmla="*/ 0 60000 65536" name="T7"/>
                  <a:gd fmla="*/ 0 60000 65536" name="T8"/>
                  <a:gd fmla="*/ 0 w 3" name="T9"/>
                  <a:gd fmla="*/ 0 h 47" name="T10"/>
                  <a:gd fmla="*/ 3 w 3" name="T11"/>
                  <a:gd fmla="*/ 47 h 47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47" w="3">
                    <a:moveTo>
                      <a:pt x="3" y="0"/>
                    </a:moveTo>
                    <a:cubicBezTo>
                      <a:pt x="3" y="16"/>
                      <a:pt x="3" y="32"/>
                      <a:pt x="3" y="47"/>
                    </a:cubicBezTo>
                    <a:cubicBezTo>
                      <a:pt x="0" y="37"/>
                      <a:pt x="0" y="11"/>
                      <a:pt x="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49" name="Freeform 194"/>
              <p:cNvSpPr/>
              <p:nvPr/>
            </p:nvSpPr>
            <p:spPr bwMode="auto">
              <a:xfrm>
                <a:off x="6704" y="2642"/>
                <a:ext cx="72" cy="152"/>
              </a:xfrm>
              <a:custGeom>
                <a:gdLst>
                  <a:gd fmla="*/ 0 w 36" name="T0"/>
                  <a:gd fmla="*/ 0 h 76" name="T1"/>
                  <a:gd fmla="*/ 12 w 36" name="T2"/>
                  <a:gd fmla="*/ 244 h 76" name="T3"/>
                  <a:gd fmla="*/ 128 w 36" name="T4"/>
                  <a:gd fmla="*/ 100 h 76" name="T5"/>
                  <a:gd fmla="*/ 128 w 36" name="T6"/>
                  <a:gd fmla="*/ 260 h 76" name="T7"/>
                  <a:gd fmla="*/ 0 w 36" name="T8"/>
                  <a:gd fmla="*/ 260 h 76" name="T9"/>
                  <a:gd fmla="*/ 0 w 36" name="T10"/>
                  <a:gd fmla="*/ 0 h 76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36" name="T18"/>
                  <a:gd fmla="*/ 0 h 76" name="T19"/>
                  <a:gd fmla="*/ 36 w 36" name="T20"/>
                  <a:gd fmla="*/ 76 h 76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76" w="36">
                    <a:moveTo>
                      <a:pt x="0" y="0"/>
                    </a:moveTo>
                    <a:cubicBezTo>
                      <a:pt x="6" y="16"/>
                      <a:pt x="1" y="41"/>
                      <a:pt x="3" y="61"/>
                    </a:cubicBezTo>
                    <a:cubicBezTo>
                      <a:pt x="36" y="76"/>
                      <a:pt x="28" y="45"/>
                      <a:pt x="32" y="25"/>
                    </a:cubicBezTo>
                    <a:cubicBezTo>
                      <a:pt x="32" y="38"/>
                      <a:pt x="32" y="52"/>
                      <a:pt x="32" y="65"/>
                    </a:cubicBezTo>
                    <a:cubicBezTo>
                      <a:pt x="21" y="65"/>
                      <a:pt x="11" y="65"/>
                      <a:pt x="0" y="65"/>
                    </a:cubicBezTo>
                    <a:cubicBezTo>
                      <a:pt x="0" y="44"/>
                      <a:pt x="0" y="22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50" name="Freeform 195"/>
              <p:cNvSpPr>
                <a:spLocks noEditPoints="1"/>
              </p:cNvSpPr>
              <p:nvPr/>
            </p:nvSpPr>
            <p:spPr bwMode="auto">
              <a:xfrm>
                <a:off x="6918" y="2630"/>
                <a:ext cx="72" cy="116"/>
              </a:xfrm>
              <a:custGeom>
                <a:gdLst>
                  <a:gd fmla="*/ 144 w 36" name="T0"/>
                  <a:gd fmla="*/ 44 h 58" name="T1"/>
                  <a:gd fmla="*/ 144 w 36" name="T2"/>
                  <a:gd fmla="*/ 232 h 58" name="T3"/>
                  <a:gd fmla="*/ 36 w 36" name="T4"/>
                  <a:gd fmla="*/ 232 h 58" name="T5"/>
                  <a:gd fmla="*/ 144 w 36" name="T6"/>
                  <a:gd fmla="*/ 44 h 58" name="T7"/>
                  <a:gd fmla="*/ 48 w 36" name="T8"/>
                  <a:gd fmla="*/ 224 h 58" name="T9"/>
                  <a:gd fmla="*/ 136 w 36" name="T10"/>
                  <a:gd fmla="*/ 224 h 58" name="T11"/>
                  <a:gd fmla="*/ 136 w 36" name="T12"/>
                  <a:gd fmla="*/ 52 h 58" name="T13"/>
                  <a:gd fmla="*/ 48 w 36" name="T14"/>
                  <a:gd fmla="*/ 52 h 58" name="T15"/>
                  <a:gd fmla="*/ 48 w 36" name="T16"/>
                  <a:gd fmla="*/ 224 h 58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36" name="T27"/>
                  <a:gd fmla="*/ 0 h 58" name="T28"/>
                  <a:gd fmla="*/ 36 w 36" name="T29"/>
                  <a:gd fmla="*/ 58 h 58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57" w="36">
                    <a:moveTo>
                      <a:pt x="36" y="11"/>
                    </a:moveTo>
                    <a:cubicBezTo>
                      <a:pt x="36" y="27"/>
                      <a:pt x="36" y="42"/>
                      <a:pt x="36" y="58"/>
                    </a:cubicBezTo>
                    <a:cubicBezTo>
                      <a:pt x="27" y="58"/>
                      <a:pt x="18" y="58"/>
                      <a:pt x="9" y="58"/>
                    </a:cubicBezTo>
                    <a:cubicBezTo>
                      <a:pt x="10" y="34"/>
                      <a:pt x="0" y="0"/>
                      <a:pt x="36" y="11"/>
                    </a:cubicBezTo>
                    <a:close/>
                    <a:moveTo>
                      <a:pt x="12" y="56"/>
                    </a:moveTo>
                    <a:cubicBezTo>
                      <a:pt x="19" y="56"/>
                      <a:pt x="26" y="56"/>
                      <a:pt x="34" y="56"/>
                    </a:cubicBezTo>
                    <a:cubicBezTo>
                      <a:pt x="34" y="41"/>
                      <a:pt x="34" y="27"/>
                      <a:pt x="34" y="13"/>
                    </a:cubicBezTo>
                    <a:cubicBezTo>
                      <a:pt x="26" y="13"/>
                      <a:pt x="19" y="13"/>
                      <a:pt x="12" y="13"/>
                    </a:cubicBezTo>
                    <a:cubicBezTo>
                      <a:pt x="12" y="27"/>
                      <a:pt x="12" y="41"/>
                      <a:pt x="12" y="5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51" name="Freeform 196"/>
              <p:cNvSpPr/>
              <p:nvPr/>
            </p:nvSpPr>
            <p:spPr bwMode="auto">
              <a:xfrm>
                <a:off x="6942" y="2656"/>
                <a:ext cx="44" cy="86"/>
              </a:xfrm>
              <a:custGeom>
                <a:gdLst>
                  <a:gd fmla="*/ 0 w 22" name="T0"/>
                  <a:gd fmla="*/ 0 h 43" name="T1"/>
                  <a:gd fmla="*/ 88 w 22" name="T2"/>
                  <a:gd fmla="*/ 0 h 43" name="T3"/>
                  <a:gd fmla="*/ 88 w 22" name="T4"/>
                  <a:gd fmla="*/ 172 h 43" name="T5"/>
                  <a:gd fmla="*/ 0 w 22" name="T6"/>
                  <a:gd fmla="*/ 172 h 43" name="T7"/>
                  <a:gd fmla="*/ 0 w 22" name="T8"/>
                  <a:gd fmla="*/ 0 h 43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2" name="T15"/>
                  <a:gd fmla="*/ 0 h 43" name="T16"/>
                  <a:gd fmla="*/ 22 w 22" name="T17"/>
                  <a:gd fmla="*/ 43 h 43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43" w="22">
                    <a:moveTo>
                      <a:pt x="0" y="0"/>
                    </a:moveTo>
                    <a:cubicBezTo>
                      <a:pt x="7" y="0"/>
                      <a:pt x="14" y="0"/>
                      <a:pt x="22" y="0"/>
                    </a:cubicBezTo>
                    <a:cubicBezTo>
                      <a:pt x="22" y="14"/>
                      <a:pt x="22" y="28"/>
                      <a:pt x="22" y="43"/>
                    </a:cubicBezTo>
                    <a:cubicBezTo>
                      <a:pt x="14" y="43"/>
                      <a:pt x="7" y="43"/>
                      <a:pt x="0" y="43"/>
                    </a:cubicBezTo>
                    <a:cubicBezTo>
                      <a:pt x="0" y="28"/>
                      <a:pt x="0" y="14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52" name="Freeform 197"/>
              <p:cNvSpPr/>
              <p:nvPr/>
            </p:nvSpPr>
            <p:spPr bwMode="auto">
              <a:xfrm>
                <a:off x="1109" y="2674"/>
                <a:ext cx="4" cy="32"/>
              </a:xfrm>
              <a:custGeom>
                <a:gdLst>
                  <a:gd fmla="*/ 0 w 2" name="T0"/>
                  <a:gd fmla="*/ 0 h 16" name="T1"/>
                  <a:gd fmla="*/ 8 w 2" name="T2"/>
                  <a:gd fmla="*/ 0 h 16" name="T3"/>
                  <a:gd fmla="*/ 8 w 2" name="T4"/>
                  <a:gd fmla="*/ 64 h 16" name="T5"/>
                  <a:gd fmla="*/ 0 w 2" name="T6"/>
                  <a:gd fmla="*/ 64 h 16" name="T7"/>
                  <a:gd fmla="*/ 0 w 2" name="T8"/>
                  <a:gd fmla="*/ 0 h 16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" name="T15"/>
                  <a:gd fmla="*/ 0 h 16" name="T16"/>
                  <a:gd fmla="*/ 2 w 2" name="T17"/>
                  <a:gd fmla="*/ 16 h 16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6" w="2">
                    <a:moveTo>
                      <a:pt x="0" y="0"/>
                    </a:moveTo>
                    <a:cubicBezTo>
                      <a:pt x="1" y="0"/>
                      <a:pt x="1" y="0"/>
                      <a:pt x="2" y="0"/>
                    </a:cubicBezTo>
                    <a:cubicBezTo>
                      <a:pt x="2" y="5"/>
                      <a:pt x="2" y="11"/>
                      <a:pt x="2" y="16"/>
                    </a:cubicBezTo>
                    <a:cubicBezTo>
                      <a:pt x="1" y="16"/>
                      <a:pt x="1" y="16"/>
                      <a:pt x="0" y="16"/>
                    </a:cubicBezTo>
                    <a:cubicBezTo>
                      <a:pt x="0" y="11"/>
                      <a:pt x="0" y="5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53" name="Freeform 198"/>
              <p:cNvSpPr/>
              <p:nvPr/>
            </p:nvSpPr>
            <p:spPr bwMode="auto">
              <a:xfrm>
                <a:off x="1832" y="2674"/>
                <a:ext cx="68" cy="4"/>
              </a:xfrm>
              <a:custGeom>
                <a:gdLst>
                  <a:gd fmla="*/ 0 w 34" name="T0"/>
                  <a:gd fmla="*/ 8 h 2" name="T1"/>
                  <a:gd fmla="*/ 0 w 34" name="T2"/>
                  <a:gd fmla="*/ 0 h 2" name="T3"/>
                  <a:gd fmla="*/ 136 w 34" name="T4"/>
                  <a:gd fmla="*/ 0 h 2" name="T5"/>
                  <a:gd fmla="*/ 136 w 34" name="T6"/>
                  <a:gd fmla="*/ 8 h 2" name="T7"/>
                  <a:gd fmla="*/ 0 w 34" name="T8"/>
                  <a:gd fmla="*/ 8 h 2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34" name="T15"/>
                  <a:gd fmla="*/ 0 h 2" name="T16"/>
                  <a:gd fmla="*/ 34 w 34" name="T17"/>
                  <a:gd fmla="*/ 2 h 2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" w="34">
                    <a:moveTo>
                      <a:pt x="0" y="2"/>
                    </a:moveTo>
                    <a:cubicBezTo>
                      <a:pt x="0" y="2"/>
                      <a:pt x="0" y="1"/>
                      <a:pt x="0" y="0"/>
                    </a:cubicBezTo>
                    <a:cubicBezTo>
                      <a:pt x="11" y="0"/>
                      <a:pt x="22" y="0"/>
                      <a:pt x="34" y="0"/>
                    </a:cubicBezTo>
                    <a:cubicBezTo>
                      <a:pt x="34" y="1"/>
                      <a:pt x="34" y="2"/>
                      <a:pt x="34" y="2"/>
                    </a:cubicBezTo>
                    <a:cubicBezTo>
                      <a:pt x="22" y="2"/>
                      <a:pt x="11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54" name="Freeform 199"/>
              <p:cNvSpPr/>
              <p:nvPr/>
            </p:nvSpPr>
            <p:spPr bwMode="auto">
              <a:xfrm>
                <a:off x="7004" y="2674"/>
                <a:ext cx="26" cy="68"/>
              </a:xfrm>
              <a:custGeom>
                <a:gdLst>
                  <a:gd fmla="*/ 0 w 13" name="T0"/>
                  <a:gd fmla="*/ 0 h 34" name="T1"/>
                  <a:gd fmla="*/ 52 w 13" name="T2"/>
                  <a:gd fmla="*/ 44 h 34" name="T3"/>
                  <a:gd fmla="*/ 52 w 13" name="T4"/>
                  <a:gd fmla="*/ 136 h 34" name="T5"/>
                  <a:gd fmla="*/ 0 w 13" name="T6"/>
                  <a:gd fmla="*/ 136 h 34" name="T7"/>
                  <a:gd fmla="*/ 0 w 13" name="T8"/>
                  <a:gd fmla="*/ 0 h 34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3" name="T15"/>
                  <a:gd fmla="*/ 0 h 34" name="T16"/>
                  <a:gd fmla="*/ 13 w 13" name="T17"/>
                  <a:gd fmla="*/ 34 h 34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34" w="13">
                    <a:moveTo>
                      <a:pt x="0" y="0"/>
                    </a:moveTo>
                    <a:cubicBezTo>
                      <a:pt x="6" y="2"/>
                      <a:pt x="7" y="9"/>
                      <a:pt x="13" y="11"/>
                    </a:cubicBezTo>
                    <a:cubicBezTo>
                      <a:pt x="13" y="19"/>
                      <a:pt x="13" y="26"/>
                      <a:pt x="13" y="34"/>
                    </a:cubicBezTo>
                    <a:cubicBezTo>
                      <a:pt x="9" y="34"/>
                      <a:pt x="4" y="34"/>
                      <a:pt x="0" y="34"/>
                    </a:cubicBezTo>
                    <a:cubicBezTo>
                      <a:pt x="0" y="22"/>
                      <a:pt x="0" y="1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55" name="Freeform 200"/>
              <p:cNvSpPr/>
              <p:nvPr/>
            </p:nvSpPr>
            <p:spPr bwMode="auto">
              <a:xfrm>
                <a:off x="1588" y="2678"/>
                <a:ext cx="392" cy="485"/>
              </a:xfrm>
              <a:custGeom>
                <a:gdLst>
                  <a:gd fmla="*/ 436 w 196" name="T0"/>
                  <a:gd fmla="*/ 44 h 242" name="T1"/>
                  <a:gd fmla="*/ 488 w 196" name="T2"/>
                  <a:gd fmla="*/ 0 h 242" name="T3"/>
                  <a:gd fmla="*/ 624 w 196" name="T4"/>
                  <a:gd fmla="*/ 0 h 242" name="T5"/>
                  <a:gd fmla="*/ 676 w 196" name="T6"/>
                  <a:gd fmla="*/ 44 h 242" name="T7"/>
                  <a:gd fmla="*/ 740 w 196" name="T8"/>
                  <a:gd fmla="*/ 56 h 242" name="T9"/>
                  <a:gd fmla="*/ 784 w 196" name="T10"/>
                  <a:gd fmla="*/ 100 h 242" name="T11"/>
                  <a:gd fmla="*/ 784 w 196" name="T12"/>
                  <a:gd fmla="*/ 208 h 242" name="T13"/>
                  <a:gd fmla="*/ 704 w 196" name="T14"/>
                  <a:gd fmla="*/ 297 h 242" name="T15"/>
                  <a:gd fmla="*/ 704 w 196" name="T16"/>
                  <a:gd fmla="*/ 441 h 242" name="T17"/>
                  <a:gd fmla="*/ 740 w 196" name="T18"/>
                  <a:gd fmla="*/ 487 h 242" name="T19"/>
                  <a:gd fmla="*/ 740 w 196" name="T20"/>
                  <a:gd fmla="*/ 675 h 242" name="T21"/>
                  <a:gd fmla="*/ 684 w 196" name="T22"/>
                  <a:gd fmla="*/ 728 h 242" name="T23"/>
                  <a:gd fmla="*/ 684 w 196" name="T24"/>
                  <a:gd fmla="*/ 896 h 242" name="T25"/>
                  <a:gd fmla="*/ 728 w 196" name="T26"/>
                  <a:gd fmla="*/ 940 h 242" name="T27"/>
                  <a:gd fmla="*/ 712 w 196" name="T28"/>
                  <a:gd fmla="*/ 968 h 242" name="T29"/>
                  <a:gd fmla="*/ 604 w 196" name="T30"/>
                  <a:gd fmla="*/ 860 h 242" name="T31"/>
                  <a:gd fmla="*/ 596 w 196" name="T32"/>
                  <a:gd fmla="*/ 844 h 242" name="T33"/>
                  <a:gd fmla="*/ 416 w 196" name="T34"/>
                  <a:gd fmla="*/ 844 h 242" name="T35"/>
                  <a:gd fmla="*/ 416 w 196" name="T36"/>
                  <a:gd fmla="*/ 639 h 242" name="T37"/>
                  <a:gd fmla="*/ 292 w 196" name="T38"/>
                  <a:gd fmla="*/ 627 h 242" name="T39"/>
                  <a:gd fmla="*/ 276 w 196" name="T40"/>
                  <a:gd fmla="*/ 691 h 242" name="T41"/>
                  <a:gd fmla="*/ 204 w 196" name="T42"/>
                  <a:gd fmla="*/ 691 h 242" name="T43"/>
                  <a:gd fmla="*/ 204 w 196" name="T44"/>
                  <a:gd fmla="*/ 575 h 242" name="T45"/>
                  <a:gd fmla="*/ 0 w 196" name="T46"/>
                  <a:gd fmla="*/ 567 h 242" name="T47"/>
                  <a:gd fmla="*/ 68 w 196" name="T48"/>
                  <a:gd fmla="*/ 495 h 242" name="T49"/>
                  <a:gd fmla="*/ 148 w 196" name="T50"/>
                  <a:gd fmla="*/ 495 h 242" name="T51"/>
                  <a:gd fmla="*/ 160 w 196" name="T52"/>
                  <a:gd fmla="*/ 377 h 242" name="T53"/>
                  <a:gd fmla="*/ 256 w 196" name="T54"/>
                  <a:gd fmla="*/ 269 h 242" name="T55"/>
                  <a:gd fmla="*/ 264 w 196" name="T56"/>
                  <a:gd fmla="*/ 56 h 242" name="T57"/>
                  <a:gd fmla="*/ 320 w 196" name="T58"/>
                  <a:gd fmla="*/ 44 h 242" name="T59"/>
                  <a:gd fmla="*/ 436 w 196" name="T60"/>
                  <a:gd fmla="*/ 44 h 242" name="T61"/>
                  <a:gd fmla="*/ 0 60000 65536" name="T62"/>
                  <a:gd fmla="*/ 0 60000 65536" name="T63"/>
                  <a:gd fmla="*/ 0 60000 65536" name="T64"/>
                  <a:gd fmla="*/ 0 60000 65536" name="T65"/>
                  <a:gd fmla="*/ 0 60000 65536" name="T66"/>
                  <a:gd fmla="*/ 0 60000 65536" name="T67"/>
                  <a:gd fmla="*/ 0 60000 65536" name="T68"/>
                  <a:gd fmla="*/ 0 60000 65536" name="T69"/>
                  <a:gd fmla="*/ 0 60000 65536" name="T70"/>
                  <a:gd fmla="*/ 0 60000 65536" name="T71"/>
                  <a:gd fmla="*/ 0 60000 65536" name="T72"/>
                  <a:gd fmla="*/ 0 60000 65536" name="T73"/>
                  <a:gd fmla="*/ 0 60000 65536" name="T74"/>
                  <a:gd fmla="*/ 0 60000 65536" name="T75"/>
                  <a:gd fmla="*/ 0 60000 65536" name="T76"/>
                  <a:gd fmla="*/ 0 60000 65536" name="T77"/>
                  <a:gd fmla="*/ 0 60000 65536" name="T78"/>
                  <a:gd fmla="*/ 0 60000 65536" name="T79"/>
                  <a:gd fmla="*/ 0 60000 65536" name="T80"/>
                  <a:gd fmla="*/ 0 60000 65536" name="T81"/>
                  <a:gd fmla="*/ 0 60000 65536" name="T82"/>
                  <a:gd fmla="*/ 0 60000 65536" name="T83"/>
                  <a:gd fmla="*/ 0 60000 65536" name="T84"/>
                  <a:gd fmla="*/ 0 60000 65536" name="T85"/>
                  <a:gd fmla="*/ 0 60000 65536" name="T86"/>
                  <a:gd fmla="*/ 0 60000 65536" name="T87"/>
                  <a:gd fmla="*/ 0 60000 65536" name="T88"/>
                  <a:gd fmla="*/ 0 60000 65536" name="T89"/>
                  <a:gd fmla="*/ 0 60000 65536" name="T90"/>
                  <a:gd fmla="*/ 0 60000 65536" name="T91"/>
                  <a:gd fmla="*/ 0 60000 65536" name="T92"/>
                  <a:gd fmla="*/ 0 w 196" name="T93"/>
                  <a:gd fmla="*/ 0 h 242" name="T94"/>
                  <a:gd fmla="*/ 196 w 196" name="T95"/>
                  <a:gd fmla="*/ 242 h 242" name="T96"/>
                </a:gdLst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b="T96" l="T93" r="T95" t="T94"/>
                <a:pathLst>
                  <a:path h="241" w="196">
                    <a:moveTo>
                      <a:pt x="109" y="11"/>
                    </a:moveTo>
                    <a:cubicBezTo>
                      <a:pt x="115" y="9"/>
                      <a:pt x="116" y="3"/>
                      <a:pt x="122" y="0"/>
                    </a:cubicBezTo>
                    <a:cubicBezTo>
                      <a:pt x="133" y="0"/>
                      <a:pt x="144" y="0"/>
                      <a:pt x="156" y="0"/>
                    </a:cubicBezTo>
                    <a:cubicBezTo>
                      <a:pt x="161" y="3"/>
                      <a:pt x="163" y="9"/>
                      <a:pt x="169" y="11"/>
                    </a:cubicBezTo>
                    <a:cubicBezTo>
                      <a:pt x="170" y="16"/>
                      <a:pt x="180" y="12"/>
                      <a:pt x="185" y="14"/>
                    </a:cubicBezTo>
                    <a:cubicBezTo>
                      <a:pt x="189" y="16"/>
                      <a:pt x="193" y="20"/>
                      <a:pt x="196" y="25"/>
                    </a:cubicBezTo>
                    <a:cubicBezTo>
                      <a:pt x="196" y="34"/>
                      <a:pt x="196" y="43"/>
                      <a:pt x="196" y="52"/>
                    </a:cubicBezTo>
                    <a:cubicBezTo>
                      <a:pt x="190" y="60"/>
                      <a:pt x="181" y="65"/>
                      <a:pt x="176" y="74"/>
                    </a:cubicBezTo>
                    <a:cubicBezTo>
                      <a:pt x="172" y="81"/>
                      <a:pt x="172" y="103"/>
                      <a:pt x="176" y="110"/>
                    </a:cubicBezTo>
                    <a:cubicBezTo>
                      <a:pt x="177" y="115"/>
                      <a:pt x="183" y="116"/>
                      <a:pt x="185" y="121"/>
                    </a:cubicBezTo>
                    <a:cubicBezTo>
                      <a:pt x="185" y="136"/>
                      <a:pt x="185" y="152"/>
                      <a:pt x="185" y="168"/>
                    </a:cubicBezTo>
                    <a:cubicBezTo>
                      <a:pt x="181" y="173"/>
                      <a:pt x="177" y="177"/>
                      <a:pt x="171" y="181"/>
                    </a:cubicBezTo>
                    <a:cubicBezTo>
                      <a:pt x="164" y="186"/>
                      <a:pt x="164" y="218"/>
                      <a:pt x="171" y="223"/>
                    </a:cubicBezTo>
                    <a:cubicBezTo>
                      <a:pt x="177" y="225"/>
                      <a:pt x="178" y="231"/>
                      <a:pt x="182" y="234"/>
                    </a:cubicBezTo>
                    <a:cubicBezTo>
                      <a:pt x="182" y="238"/>
                      <a:pt x="183" y="242"/>
                      <a:pt x="178" y="241"/>
                    </a:cubicBezTo>
                    <a:cubicBezTo>
                      <a:pt x="168" y="233"/>
                      <a:pt x="159" y="224"/>
                      <a:pt x="151" y="214"/>
                    </a:cubicBezTo>
                    <a:cubicBezTo>
                      <a:pt x="151" y="212"/>
                      <a:pt x="149" y="212"/>
                      <a:pt x="149" y="210"/>
                    </a:cubicBezTo>
                    <a:cubicBezTo>
                      <a:pt x="134" y="210"/>
                      <a:pt x="119" y="210"/>
                      <a:pt x="104" y="210"/>
                    </a:cubicBezTo>
                    <a:cubicBezTo>
                      <a:pt x="104" y="193"/>
                      <a:pt x="104" y="176"/>
                      <a:pt x="104" y="159"/>
                    </a:cubicBezTo>
                    <a:cubicBezTo>
                      <a:pt x="98" y="154"/>
                      <a:pt x="83" y="157"/>
                      <a:pt x="73" y="156"/>
                    </a:cubicBezTo>
                    <a:cubicBezTo>
                      <a:pt x="67" y="157"/>
                      <a:pt x="69" y="166"/>
                      <a:pt x="69" y="172"/>
                    </a:cubicBezTo>
                    <a:cubicBezTo>
                      <a:pt x="63" y="172"/>
                      <a:pt x="57" y="172"/>
                      <a:pt x="51" y="172"/>
                    </a:cubicBezTo>
                    <a:cubicBezTo>
                      <a:pt x="51" y="162"/>
                      <a:pt x="51" y="153"/>
                      <a:pt x="51" y="143"/>
                    </a:cubicBezTo>
                    <a:cubicBezTo>
                      <a:pt x="38" y="138"/>
                      <a:pt x="16" y="142"/>
                      <a:pt x="0" y="141"/>
                    </a:cubicBezTo>
                    <a:cubicBezTo>
                      <a:pt x="5" y="134"/>
                      <a:pt x="10" y="128"/>
                      <a:pt x="17" y="123"/>
                    </a:cubicBezTo>
                    <a:cubicBezTo>
                      <a:pt x="24" y="123"/>
                      <a:pt x="31" y="123"/>
                      <a:pt x="37" y="123"/>
                    </a:cubicBezTo>
                    <a:cubicBezTo>
                      <a:pt x="42" y="117"/>
                      <a:pt x="39" y="103"/>
                      <a:pt x="40" y="94"/>
                    </a:cubicBezTo>
                    <a:cubicBezTo>
                      <a:pt x="47" y="84"/>
                      <a:pt x="57" y="77"/>
                      <a:pt x="64" y="67"/>
                    </a:cubicBezTo>
                    <a:cubicBezTo>
                      <a:pt x="69" y="54"/>
                      <a:pt x="65" y="31"/>
                      <a:pt x="66" y="14"/>
                    </a:cubicBezTo>
                    <a:cubicBezTo>
                      <a:pt x="69" y="6"/>
                      <a:pt x="75" y="6"/>
                      <a:pt x="80" y="11"/>
                    </a:cubicBezTo>
                    <a:cubicBezTo>
                      <a:pt x="84" y="15"/>
                      <a:pt x="104" y="15"/>
                      <a:pt x="109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56" name="Freeform 201"/>
              <p:cNvSpPr/>
              <p:nvPr/>
            </p:nvSpPr>
            <p:spPr bwMode="auto">
              <a:xfrm>
                <a:off x="3858" y="2684"/>
                <a:ext cx="12" cy="52"/>
              </a:xfrm>
              <a:custGeom>
                <a:gdLst>
                  <a:gd fmla="*/ 20 w 6" name="T0"/>
                  <a:gd fmla="*/ 24 h 26" name="T1"/>
                  <a:gd fmla="*/ 20 w 6" name="T2"/>
                  <a:gd fmla="*/ 24 h 26" name="T3"/>
                  <a:gd fmla="*/ 0 60000 65536" name="T4"/>
                  <a:gd fmla="*/ 0 60000 65536" name="T5"/>
                  <a:gd fmla="*/ 0 w 6" name="T6"/>
                  <a:gd fmla="*/ 0 h 26" name="T7"/>
                  <a:gd fmla="*/ 6 w 6" name="T8"/>
                  <a:gd fmla="*/ 26 h 26" name="T9"/>
                </a:gdLst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b="T9" l="T6" r="T8" t="T7"/>
                <a:pathLst>
                  <a:path h="26" w="6">
                    <a:moveTo>
                      <a:pt x="5" y="6"/>
                    </a:moveTo>
                    <a:cubicBezTo>
                      <a:pt x="6" y="0"/>
                      <a:pt x="0" y="26"/>
                      <a:pt x="5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57" name="Freeform 202"/>
              <p:cNvSpPr/>
              <p:nvPr/>
            </p:nvSpPr>
            <p:spPr bwMode="auto">
              <a:xfrm>
                <a:off x="1748" y="2700"/>
                <a:ext cx="58" cy="8"/>
              </a:xfrm>
              <a:custGeom>
                <a:gdLst>
                  <a:gd fmla="*/ 0 w 29" name="T0"/>
                  <a:gd fmla="*/ 0 h 4" name="T1"/>
                  <a:gd fmla="*/ 116 w 29" name="T2"/>
                  <a:gd fmla="*/ 0 h 4" name="T3"/>
                  <a:gd fmla="*/ 0 w 29" name="T4"/>
                  <a:gd fmla="*/ 0 h 4" name="T5"/>
                  <a:gd fmla="*/ 0 60000 65536" name="T6"/>
                  <a:gd fmla="*/ 0 60000 65536" name="T7"/>
                  <a:gd fmla="*/ 0 60000 65536" name="T8"/>
                  <a:gd fmla="*/ 0 w 29" name="T9"/>
                  <a:gd fmla="*/ 0 h 4" name="T10"/>
                  <a:gd fmla="*/ 29 w 29" name="T11"/>
                  <a:gd fmla="*/ 4 h 4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4" w="28">
                    <a:moveTo>
                      <a:pt x="0" y="0"/>
                    </a:moveTo>
                    <a:cubicBezTo>
                      <a:pt x="9" y="0"/>
                      <a:pt x="19" y="0"/>
                      <a:pt x="29" y="0"/>
                    </a:cubicBezTo>
                    <a:cubicBezTo>
                      <a:pt x="24" y="4"/>
                      <a:pt x="4" y="4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58" name="Freeform 203"/>
              <p:cNvSpPr/>
              <p:nvPr/>
            </p:nvSpPr>
            <p:spPr bwMode="auto">
              <a:xfrm>
                <a:off x="1926" y="2700"/>
                <a:ext cx="32" cy="10"/>
              </a:xfrm>
              <a:custGeom>
                <a:gdLst>
                  <a:gd fmla="*/ 0 w 16" name="T0"/>
                  <a:gd fmla="*/ 0 h 5" name="T1"/>
                  <a:gd fmla="*/ 64 w 16" name="T2"/>
                  <a:gd fmla="*/ 0 h 5" name="T3"/>
                  <a:gd fmla="*/ 64 w 16" name="T4"/>
                  <a:gd fmla="*/ 12 h 5" name="T5"/>
                  <a:gd fmla="*/ 0 w 16" name="T6"/>
                  <a:gd fmla="*/ 0 h 5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6" name="T12"/>
                  <a:gd fmla="*/ 0 h 5" name="T13"/>
                  <a:gd fmla="*/ 16 w 16" name="T14"/>
                  <a:gd fmla="*/ 5 h 5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5" w="16">
                    <a:moveTo>
                      <a:pt x="0" y="0"/>
                    </a:moveTo>
                    <a:cubicBezTo>
                      <a:pt x="5" y="0"/>
                      <a:pt x="10" y="0"/>
                      <a:pt x="16" y="0"/>
                    </a:cubicBezTo>
                    <a:cubicBezTo>
                      <a:pt x="16" y="1"/>
                      <a:pt x="16" y="2"/>
                      <a:pt x="16" y="3"/>
                    </a:cubicBezTo>
                    <a:cubicBezTo>
                      <a:pt x="11" y="1"/>
                      <a:pt x="1" y="5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59" name="Freeform 204"/>
              <p:cNvSpPr/>
              <p:nvPr/>
            </p:nvSpPr>
            <p:spPr bwMode="auto">
              <a:xfrm>
                <a:off x="6776" y="2700"/>
                <a:ext cx="62" cy="82"/>
              </a:xfrm>
              <a:custGeom>
                <a:gdLst>
                  <a:gd fmla="*/ 124 w 31" name="T0"/>
                  <a:gd fmla="*/ 0 h 41" name="T1"/>
                  <a:gd fmla="*/ 8 w 31" name="T2"/>
                  <a:gd fmla="*/ 12 h 41" name="T3"/>
                  <a:gd fmla="*/ 0 w 31" name="T4"/>
                  <a:gd fmla="*/ 164 h 41" name="T5"/>
                  <a:gd fmla="*/ 0 w 31" name="T6"/>
                  <a:gd fmla="*/ 0 h 41" name="T7"/>
                  <a:gd fmla="*/ 124 w 31" name="T8"/>
                  <a:gd fmla="*/ 0 h 41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31" name="T15"/>
                  <a:gd fmla="*/ 0 h 41" name="T16"/>
                  <a:gd fmla="*/ 31 w 31" name="T17"/>
                  <a:gd fmla="*/ 41 h 41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41" w="31">
                    <a:moveTo>
                      <a:pt x="31" y="0"/>
                    </a:moveTo>
                    <a:cubicBezTo>
                      <a:pt x="26" y="6"/>
                      <a:pt x="11" y="1"/>
                      <a:pt x="2" y="3"/>
                    </a:cubicBezTo>
                    <a:cubicBezTo>
                      <a:pt x="1" y="15"/>
                      <a:pt x="5" y="32"/>
                      <a:pt x="0" y="41"/>
                    </a:cubicBezTo>
                    <a:cubicBezTo>
                      <a:pt x="0" y="27"/>
                      <a:pt x="0" y="14"/>
                      <a:pt x="0" y="0"/>
                    </a:cubicBezTo>
                    <a:cubicBezTo>
                      <a:pt x="10" y="0"/>
                      <a:pt x="21" y="0"/>
                      <a:pt x="3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2160" name="Freeform 205"/>
              <p:cNvSpPr/>
              <p:nvPr/>
            </p:nvSpPr>
            <p:spPr bwMode="auto">
              <a:xfrm>
                <a:off x="1716" y="2706"/>
                <a:ext cx="10" cy="106"/>
              </a:xfrm>
              <a:custGeom>
                <a:gdLst>
                  <a:gd fmla="*/ 0 w 5" name="T0"/>
                  <a:gd fmla="*/ 0 h 53" name="T1"/>
                  <a:gd fmla="*/ 8 w 5" name="T2"/>
                  <a:gd fmla="*/ 0 h 53" name="T3"/>
                  <a:gd fmla="*/ 0 w 5" name="T4"/>
                  <a:gd fmla="*/ 212 h 53" name="T5"/>
                  <a:gd fmla="*/ 0 w 5" name="T6"/>
                  <a:gd fmla="*/ 0 h 53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5" name="T12"/>
                  <a:gd fmla="*/ 0 h 53" name="T13"/>
                  <a:gd fmla="*/ 5 w 5" name="T14"/>
                  <a:gd fmla="*/ 53 h 53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52" w="5">
                    <a:moveTo>
                      <a:pt x="0" y="0"/>
                    </a:moveTo>
                    <a:cubicBezTo>
                      <a:pt x="1" y="0"/>
                      <a:pt x="2" y="0"/>
                      <a:pt x="2" y="0"/>
                    </a:cubicBezTo>
                    <a:cubicBezTo>
                      <a:pt x="1" y="17"/>
                      <a:pt x="5" y="40"/>
                      <a:pt x="0" y="53"/>
                    </a:cubicBezTo>
                    <a:cubicBezTo>
                      <a:pt x="0" y="35"/>
                      <a:pt x="0" y="18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</p:grpSp>
        <p:grpSp>
          <p:nvGrpSpPr>
            <p:cNvPr id="1106" name="Group 407"/>
            <p:cNvGrpSpPr/>
            <p:nvPr/>
          </p:nvGrpSpPr>
          <p:grpSpPr>
            <a:xfrm>
              <a:off x="722313" y="1090613"/>
              <a:ext cx="7416800" cy="4651375"/>
              <a:chOff x="971" y="528"/>
              <a:chExt cx="6122" cy="3840"/>
            </a:xfrm>
            <a:grpFill/>
          </p:grpSpPr>
          <p:sp>
            <p:nvSpPr>
              <p:cNvPr id="1762" name="Freeform 207"/>
              <p:cNvSpPr/>
              <p:nvPr/>
            </p:nvSpPr>
            <p:spPr bwMode="auto">
              <a:xfrm>
                <a:off x="1980" y="2728"/>
                <a:ext cx="4" cy="54"/>
              </a:xfrm>
              <a:custGeom>
                <a:gdLst>
                  <a:gd fmla="*/ 0 w 2" name="T0"/>
                  <a:gd fmla="*/ 0 h 27" name="T1"/>
                  <a:gd fmla="*/ 8 w 2" name="T2"/>
                  <a:gd fmla="*/ 0 h 27" name="T3"/>
                  <a:gd fmla="*/ 8 w 2" name="T4"/>
                  <a:gd fmla="*/ 108 h 27" name="T5"/>
                  <a:gd fmla="*/ 0 w 2" name="T6"/>
                  <a:gd fmla="*/ 108 h 27" name="T7"/>
                  <a:gd fmla="*/ 0 w 2" name="T8"/>
                  <a:gd fmla="*/ 0 h 2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" name="T15"/>
                  <a:gd fmla="*/ 0 h 27" name="T16"/>
                  <a:gd fmla="*/ 2 w 2" name="T17"/>
                  <a:gd fmla="*/ 27 h 2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7" w="2">
                    <a:moveTo>
                      <a:pt x="0" y="0"/>
                    </a:moveTo>
                    <a:cubicBezTo>
                      <a:pt x="0" y="0"/>
                      <a:pt x="1" y="0"/>
                      <a:pt x="2" y="0"/>
                    </a:cubicBezTo>
                    <a:cubicBezTo>
                      <a:pt x="2" y="9"/>
                      <a:pt x="2" y="18"/>
                      <a:pt x="2" y="27"/>
                    </a:cubicBezTo>
                    <a:cubicBezTo>
                      <a:pt x="1" y="27"/>
                      <a:pt x="0" y="27"/>
                      <a:pt x="0" y="27"/>
                    </a:cubicBezTo>
                    <a:cubicBezTo>
                      <a:pt x="0" y="18"/>
                      <a:pt x="0" y="9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63" name="Freeform 208"/>
              <p:cNvSpPr/>
              <p:nvPr/>
            </p:nvSpPr>
            <p:spPr bwMode="auto">
              <a:xfrm>
                <a:off x="1952" y="2728"/>
                <a:ext cx="114" cy="118"/>
              </a:xfrm>
              <a:custGeom>
                <a:gdLst>
                  <a:gd fmla="*/ 72 w 57" name="T0"/>
                  <a:gd fmla="*/ 144 h 59" name="T1"/>
                  <a:gd fmla="*/ 92 w 57" name="T2"/>
                  <a:gd fmla="*/ 8 h 59" name="T3"/>
                  <a:gd fmla="*/ 208 w 57" name="T4"/>
                  <a:gd fmla="*/ 0 h 59" name="T5"/>
                  <a:gd fmla="*/ 216 w 57" name="T6"/>
                  <a:gd fmla="*/ 224 h 59" name="T7"/>
                  <a:gd fmla="*/ 0 w 57" name="T8"/>
                  <a:gd fmla="*/ 212 h 59" name="T9"/>
                  <a:gd fmla="*/ 72 w 57" name="T10"/>
                  <a:gd fmla="*/ 144 h 59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57" name="T18"/>
                  <a:gd fmla="*/ 0 h 59" name="T19"/>
                  <a:gd fmla="*/ 57 w 57" name="T20"/>
                  <a:gd fmla="*/ 59 h 59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59" w="57">
                    <a:moveTo>
                      <a:pt x="18" y="36"/>
                    </a:moveTo>
                    <a:cubicBezTo>
                      <a:pt x="27" y="32"/>
                      <a:pt x="21" y="13"/>
                      <a:pt x="23" y="2"/>
                    </a:cubicBezTo>
                    <a:cubicBezTo>
                      <a:pt x="32" y="1"/>
                      <a:pt x="46" y="5"/>
                      <a:pt x="52" y="0"/>
                    </a:cubicBezTo>
                    <a:cubicBezTo>
                      <a:pt x="57" y="14"/>
                      <a:pt x="52" y="38"/>
                      <a:pt x="54" y="56"/>
                    </a:cubicBezTo>
                    <a:cubicBezTo>
                      <a:pt x="37" y="54"/>
                      <a:pt x="14" y="59"/>
                      <a:pt x="0" y="53"/>
                    </a:cubicBezTo>
                    <a:cubicBezTo>
                      <a:pt x="6" y="47"/>
                      <a:pt x="11" y="40"/>
                      <a:pt x="18" y="3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64" name="Freeform 209"/>
              <p:cNvSpPr/>
              <p:nvPr/>
            </p:nvSpPr>
            <p:spPr bwMode="auto">
              <a:xfrm>
                <a:off x="1516" y="2764"/>
                <a:ext cx="22" cy="18"/>
              </a:xfrm>
              <a:custGeom>
                <a:gdLst>
                  <a:gd fmla="*/ 0 w 11" name="T0"/>
                  <a:gd fmla="*/ 0 h 9" name="T1"/>
                  <a:gd fmla="*/ 44 w 11" name="T2"/>
                  <a:gd fmla="*/ 0 h 9" name="T3"/>
                  <a:gd fmla="*/ 44 w 11" name="T4"/>
                  <a:gd fmla="*/ 36 h 9" name="T5"/>
                  <a:gd fmla="*/ 0 w 11" name="T6"/>
                  <a:gd fmla="*/ 36 h 9" name="T7"/>
                  <a:gd fmla="*/ 0 w 11" name="T8"/>
                  <a:gd fmla="*/ 0 h 9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1" name="T15"/>
                  <a:gd fmla="*/ 0 h 9" name="T16"/>
                  <a:gd fmla="*/ 11 w 11" name="T17"/>
                  <a:gd fmla="*/ 9 h 9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9" w="11">
                    <a:moveTo>
                      <a:pt x="0" y="0"/>
                    </a:moveTo>
                    <a:cubicBezTo>
                      <a:pt x="4" y="0"/>
                      <a:pt x="7" y="0"/>
                      <a:pt x="11" y="0"/>
                    </a:cubicBezTo>
                    <a:cubicBezTo>
                      <a:pt x="11" y="3"/>
                      <a:pt x="11" y="6"/>
                      <a:pt x="11" y="9"/>
                    </a:cubicBezTo>
                    <a:cubicBezTo>
                      <a:pt x="7" y="9"/>
                      <a:pt x="4" y="9"/>
                      <a:pt x="0" y="9"/>
                    </a:cubicBezTo>
                    <a:cubicBezTo>
                      <a:pt x="0" y="6"/>
                      <a:pt x="0" y="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65" name="Freeform 210"/>
              <p:cNvSpPr/>
              <p:nvPr/>
            </p:nvSpPr>
            <p:spPr bwMode="auto">
              <a:xfrm>
                <a:off x="1498" y="2764"/>
                <a:ext cx="116" cy="134"/>
              </a:xfrm>
              <a:custGeom>
                <a:gdLst>
                  <a:gd fmla="*/ 8 w 58" name="T0"/>
                  <a:gd fmla="*/ 176 h 67" name="T1"/>
                  <a:gd fmla="*/ 36 w 58" name="T2"/>
                  <a:gd fmla="*/ 72 h 67" name="T3"/>
                  <a:gd fmla="*/ 108 w 58" name="T4"/>
                  <a:gd fmla="*/ 72 h 67" name="T5"/>
                  <a:gd fmla="*/ 116 w 58" name="T6"/>
                  <a:gd fmla="*/ 0 h 67" name="T7"/>
                  <a:gd fmla="*/ 168 w 58" name="T8"/>
                  <a:gd fmla="*/ 0 h 67" name="T9"/>
                  <a:gd fmla="*/ 232 w 58" name="T10"/>
                  <a:gd fmla="*/ 60 h 67" name="T11"/>
                  <a:gd fmla="*/ 232 w 58" name="T12"/>
                  <a:gd fmla="*/ 196 h 67" name="T13"/>
                  <a:gd fmla="*/ 116 w 58" name="T14"/>
                  <a:gd fmla="*/ 196 h 67" name="T15"/>
                  <a:gd fmla="*/ 96 w 58" name="T16"/>
                  <a:gd fmla="*/ 268 h 67" name="T17"/>
                  <a:gd fmla="*/ 8 w 58" name="T18"/>
                  <a:gd fmla="*/ 176 h 67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w 58" name="T30"/>
                  <a:gd fmla="*/ 0 h 67" name="T31"/>
                  <a:gd fmla="*/ 58 w 58" name="T32"/>
                  <a:gd fmla="*/ 67 h 67" name="T33"/>
                </a:gdLst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b="T33" l="T30" r="T32" t="T31"/>
                <a:pathLst>
                  <a:path h="67" w="57">
                    <a:moveTo>
                      <a:pt x="2" y="44"/>
                    </a:moveTo>
                    <a:cubicBezTo>
                      <a:pt x="0" y="30"/>
                      <a:pt x="5" y="25"/>
                      <a:pt x="9" y="18"/>
                    </a:cubicBezTo>
                    <a:cubicBezTo>
                      <a:pt x="15" y="18"/>
                      <a:pt x="21" y="18"/>
                      <a:pt x="27" y="18"/>
                    </a:cubicBezTo>
                    <a:cubicBezTo>
                      <a:pt x="30" y="14"/>
                      <a:pt x="29" y="6"/>
                      <a:pt x="29" y="0"/>
                    </a:cubicBezTo>
                    <a:cubicBezTo>
                      <a:pt x="33" y="0"/>
                      <a:pt x="38" y="0"/>
                      <a:pt x="42" y="0"/>
                    </a:cubicBezTo>
                    <a:cubicBezTo>
                      <a:pt x="40" y="13"/>
                      <a:pt x="45" y="18"/>
                      <a:pt x="58" y="15"/>
                    </a:cubicBezTo>
                    <a:cubicBezTo>
                      <a:pt x="58" y="26"/>
                      <a:pt x="58" y="38"/>
                      <a:pt x="58" y="49"/>
                    </a:cubicBezTo>
                    <a:cubicBezTo>
                      <a:pt x="48" y="49"/>
                      <a:pt x="39" y="49"/>
                      <a:pt x="29" y="49"/>
                    </a:cubicBezTo>
                    <a:cubicBezTo>
                      <a:pt x="22" y="49"/>
                      <a:pt x="25" y="60"/>
                      <a:pt x="24" y="67"/>
                    </a:cubicBezTo>
                    <a:cubicBezTo>
                      <a:pt x="16" y="60"/>
                      <a:pt x="9" y="52"/>
                      <a:pt x="2" y="4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66" name="Freeform 211"/>
              <p:cNvSpPr/>
              <p:nvPr/>
            </p:nvSpPr>
            <p:spPr bwMode="auto">
              <a:xfrm>
                <a:off x="6866" y="2772"/>
                <a:ext cx="48" cy="10"/>
              </a:xfrm>
              <a:custGeom>
                <a:gdLst>
                  <a:gd fmla="*/ 96 w 24" name="T0"/>
                  <a:gd fmla="*/ 8 h 5" name="T1"/>
                  <a:gd fmla="*/ 0 w 24" name="T2"/>
                  <a:gd fmla="*/ 0 h 5" name="T3"/>
                  <a:gd fmla="*/ 96 w 24" name="T4"/>
                  <a:gd fmla="*/ 0 h 5" name="T5"/>
                  <a:gd fmla="*/ 96 w 24" name="T6"/>
                  <a:gd fmla="*/ 8 h 5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24" name="T12"/>
                  <a:gd fmla="*/ 0 h 5" name="T13"/>
                  <a:gd fmla="*/ 24 w 24" name="T14"/>
                  <a:gd fmla="*/ 5 h 5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5" w="24">
                    <a:moveTo>
                      <a:pt x="24" y="2"/>
                    </a:moveTo>
                    <a:cubicBezTo>
                      <a:pt x="17" y="1"/>
                      <a:pt x="3" y="5"/>
                      <a:pt x="0" y="0"/>
                    </a:cubicBezTo>
                    <a:cubicBezTo>
                      <a:pt x="8" y="0"/>
                      <a:pt x="16" y="0"/>
                      <a:pt x="24" y="0"/>
                    </a:cubicBezTo>
                    <a:cubicBezTo>
                      <a:pt x="24" y="1"/>
                      <a:pt x="24" y="2"/>
                      <a:pt x="24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67" name="Freeform 212"/>
              <p:cNvSpPr/>
              <p:nvPr/>
            </p:nvSpPr>
            <p:spPr bwMode="auto">
              <a:xfrm>
                <a:off x="6700" y="2782"/>
                <a:ext cx="72" cy="10"/>
              </a:xfrm>
              <a:custGeom>
                <a:gdLst>
                  <a:gd fmla="*/ 0 w 36" name="T0"/>
                  <a:gd fmla="*/ 8 h 5" name="T1"/>
                  <a:gd fmla="*/ 0 w 36" name="T2"/>
                  <a:gd fmla="*/ 0 h 5" name="T3"/>
                  <a:gd fmla="*/ 144 w 36" name="T4"/>
                  <a:gd fmla="*/ 0 h 5" name="T5"/>
                  <a:gd fmla="*/ 0 w 36" name="T6"/>
                  <a:gd fmla="*/ 8 h 5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36" name="T12"/>
                  <a:gd fmla="*/ 0 h 5" name="T13"/>
                  <a:gd fmla="*/ 36 w 36" name="T14"/>
                  <a:gd fmla="*/ 5 h 5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5" w="36">
                    <a:moveTo>
                      <a:pt x="0" y="2"/>
                    </a:moveTo>
                    <a:cubicBezTo>
                      <a:pt x="0" y="1"/>
                      <a:pt x="0" y="0"/>
                      <a:pt x="0" y="0"/>
                    </a:cubicBezTo>
                    <a:cubicBezTo>
                      <a:pt x="12" y="0"/>
                      <a:pt x="24" y="0"/>
                      <a:pt x="36" y="0"/>
                    </a:cubicBezTo>
                    <a:cubicBezTo>
                      <a:pt x="28" y="5"/>
                      <a:pt x="11" y="0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68" name="Freeform 213"/>
              <p:cNvSpPr/>
              <p:nvPr/>
            </p:nvSpPr>
            <p:spPr bwMode="auto">
              <a:xfrm>
                <a:off x="7040" y="2808"/>
                <a:ext cx="24" cy="8"/>
              </a:xfrm>
              <a:custGeom>
                <a:gdLst>
                  <a:gd fmla="*/ 8 w 12" name="T0"/>
                  <a:gd fmla="*/ 0 h 4" name="T1"/>
                  <a:gd fmla="*/ 16 w 12" name="T2"/>
                  <a:gd fmla="*/ 0 h 4" name="T3"/>
                  <a:gd fmla="*/ 32 w 12" name="T4"/>
                  <a:gd fmla="*/ 0 h 4" name="T5"/>
                  <a:gd fmla="*/ 44 w 12" name="T6"/>
                  <a:gd fmla="*/ 0 h 4" name="T7"/>
                  <a:gd fmla="*/ 8 w 12" name="T8"/>
                  <a:gd fmla="*/ 0 h 4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2" name="T15"/>
                  <a:gd fmla="*/ 0 h 4" name="T16"/>
                  <a:gd fmla="*/ 12 w 12" name="T17"/>
                  <a:gd fmla="*/ 4 h 4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4" w="12">
                    <a:moveTo>
                      <a:pt x="2" y="0"/>
                    </a:moveTo>
                    <a:cubicBezTo>
                      <a:pt x="3" y="0"/>
                      <a:pt x="3" y="0"/>
                      <a:pt x="4" y="0"/>
                    </a:cubicBezTo>
                    <a:cubicBezTo>
                      <a:pt x="6" y="0"/>
                      <a:pt x="7" y="0"/>
                      <a:pt x="8" y="0"/>
                    </a:cubicBezTo>
                    <a:cubicBezTo>
                      <a:pt x="9" y="0"/>
                      <a:pt x="10" y="0"/>
                      <a:pt x="11" y="0"/>
                    </a:cubicBezTo>
                    <a:cubicBezTo>
                      <a:pt x="12" y="4"/>
                      <a:pt x="0" y="4"/>
                      <a:pt x="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69" name="Freeform 214"/>
              <p:cNvSpPr/>
              <p:nvPr/>
            </p:nvSpPr>
            <p:spPr bwMode="auto">
              <a:xfrm>
                <a:off x="1932" y="2826"/>
                <a:ext cx="8" cy="72"/>
              </a:xfrm>
              <a:custGeom>
                <a:gdLst>
                  <a:gd fmla="*/ 16 w 4" name="T0"/>
                  <a:gd fmla="*/ 0 h 36" name="T1"/>
                  <a:gd fmla="*/ 16 w 4" name="T2"/>
                  <a:gd fmla="*/ 144 h 36" name="T3"/>
                  <a:gd fmla="*/ 16 w 4" name="T4"/>
                  <a:gd fmla="*/ 0 h 36" name="T5"/>
                  <a:gd fmla="*/ 0 60000 65536" name="T6"/>
                  <a:gd fmla="*/ 0 60000 65536" name="T7"/>
                  <a:gd fmla="*/ 0 60000 65536" name="T8"/>
                  <a:gd fmla="*/ 0 w 4" name="T9"/>
                  <a:gd fmla="*/ 0 h 36" name="T10"/>
                  <a:gd fmla="*/ 4 w 4" name="T11"/>
                  <a:gd fmla="*/ 36 h 36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36" w="4">
                    <a:moveTo>
                      <a:pt x="4" y="0"/>
                    </a:moveTo>
                    <a:cubicBezTo>
                      <a:pt x="4" y="12"/>
                      <a:pt x="4" y="24"/>
                      <a:pt x="4" y="36"/>
                    </a:cubicBezTo>
                    <a:cubicBezTo>
                      <a:pt x="0" y="29"/>
                      <a:pt x="0" y="7"/>
                      <a:pt x="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70" name="Freeform 215"/>
              <p:cNvSpPr/>
              <p:nvPr/>
            </p:nvSpPr>
            <p:spPr bwMode="auto">
              <a:xfrm>
                <a:off x="4032" y="2844"/>
                <a:ext cx="44" cy="12"/>
              </a:xfrm>
              <a:custGeom>
                <a:gdLst>
                  <a:gd fmla="*/ 0 w 22" name="T0"/>
                  <a:gd fmla="*/ 16 h 6" name="T1"/>
                  <a:gd fmla="*/ 0 w 22" name="T2"/>
                  <a:gd fmla="*/ 8 h 6" name="T3"/>
                  <a:gd fmla="*/ 0 w 22" name="T4"/>
                  <a:gd fmla="*/ 16 h 6" name="T5"/>
                  <a:gd fmla="*/ 0 60000 65536" name="T6"/>
                  <a:gd fmla="*/ 0 60000 65536" name="T7"/>
                  <a:gd fmla="*/ 0 60000 65536" name="T8"/>
                  <a:gd fmla="*/ 0 w 22" name="T9"/>
                  <a:gd fmla="*/ 0 h 6" name="T10"/>
                  <a:gd fmla="*/ 22 w 22" name="T11"/>
                  <a:gd fmla="*/ 6 h 6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6" w="22">
                    <a:moveTo>
                      <a:pt x="0" y="4"/>
                    </a:moveTo>
                    <a:cubicBezTo>
                      <a:pt x="0" y="4"/>
                      <a:pt x="0" y="3"/>
                      <a:pt x="0" y="2"/>
                    </a:cubicBezTo>
                    <a:cubicBezTo>
                      <a:pt x="22" y="0"/>
                      <a:pt x="22" y="6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71" name="Freeform 216"/>
              <p:cNvSpPr/>
              <p:nvPr/>
            </p:nvSpPr>
            <p:spPr bwMode="auto">
              <a:xfrm>
                <a:off x="1952" y="2856"/>
                <a:ext cx="28" cy="10"/>
              </a:xfrm>
              <a:custGeom>
                <a:gdLst>
                  <a:gd fmla="*/ 0 w 14" name="T0"/>
                  <a:gd fmla="*/ 0 h 5" name="T1"/>
                  <a:gd fmla="*/ 56 w 14" name="T2"/>
                  <a:gd fmla="*/ 0 h 5" name="T3"/>
                  <a:gd fmla="*/ 56 w 14" name="T4"/>
                  <a:gd fmla="*/ 20 h 5" name="T5"/>
                  <a:gd fmla="*/ 0 w 14" name="T6"/>
                  <a:gd fmla="*/ 20 h 5" name="T7"/>
                  <a:gd fmla="*/ 0 w 14" name="T8"/>
                  <a:gd fmla="*/ 0 h 5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4" name="T15"/>
                  <a:gd fmla="*/ 0 h 5" name="T16"/>
                  <a:gd fmla="*/ 14 w 14" name="T17"/>
                  <a:gd fmla="*/ 5 h 5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5" w="14">
                    <a:moveTo>
                      <a:pt x="0" y="0"/>
                    </a:moveTo>
                    <a:cubicBezTo>
                      <a:pt x="5" y="0"/>
                      <a:pt x="9" y="0"/>
                      <a:pt x="14" y="0"/>
                    </a:cubicBezTo>
                    <a:cubicBezTo>
                      <a:pt x="14" y="2"/>
                      <a:pt x="14" y="3"/>
                      <a:pt x="14" y="5"/>
                    </a:cubicBezTo>
                    <a:cubicBezTo>
                      <a:pt x="9" y="5"/>
                      <a:pt x="5" y="5"/>
                      <a:pt x="0" y="5"/>
                    </a:cubicBezTo>
                    <a:cubicBezTo>
                      <a:pt x="0" y="3"/>
                      <a:pt x="0" y="2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72" name="Freeform 217"/>
              <p:cNvSpPr/>
              <p:nvPr/>
            </p:nvSpPr>
            <p:spPr bwMode="auto">
              <a:xfrm>
                <a:off x="1974" y="2856"/>
                <a:ext cx="214" cy="283"/>
              </a:xfrm>
              <a:custGeom>
                <a:gdLst>
                  <a:gd fmla="*/ 36 w 107" name="T0"/>
                  <a:gd fmla="*/ 92 h 141" name="T1"/>
                  <a:gd fmla="*/ 48 w 107" name="T2"/>
                  <a:gd fmla="*/ 0 h 141" name="T3"/>
                  <a:gd fmla="*/ 208 w 107" name="T4"/>
                  <a:gd fmla="*/ 0 h 141" name="T5"/>
                  <a:gd fmla="*/ 296 w 107" name="T6"/>
                  <a:gd fmla="*/ 92 h 141" name="T7"/>
                  <a:gd fmla="*/ 304 w 107" name="T8"/>
                  <a:gd fmla="*/ 136 h 141" name="T9"/>
                  <a:gd fmla="*/ 396 w 107" name="T10"/>
                  <a:gd fmla="*/ 233 h 141" name="T11"/>
                  <a:gd fmla="*/ 404 w 107" name="T12"/>
                  <a:gd fmla="*/ 432 h 141" name="T13"/>
                  <a:gd fmla="*/ 420 w 107" name="T14"/>
                  <a:gd fmla="*/ 468 h 141" name="T15"/>
                  <a:gd fmla="*/ 304 w 107" name="T16"/>
                  <a:gd fmla="*/ 568 h 141" name="T17"/>
                  <a:gd fmla="*/ 280 w 107" name="T18"/>
                  <a:gd fmla="*/ 532 h 141" name="T19"/>
                  <a:gd fmla="*/ 208 w 107" name="T20"/>
                  <a:gd fmla="*/ 516 h 141" name="T21"/>
                  <a:gd fmla="*/ 208 w 107" name="T22"/>
                  <a:gd fmla="*/ 415 h 141" name="T23"/>
                  <a:gd fmla="*/ 100 w 107" name="T24"/>
                  <a:gd fmla="*/ 407 h 141" name="T25"/>
                  <a:gd fmla="*/ 0 w 107" name="T26"/>
                  <a:gd fmla="*/ 307 h 141" name="T27"/>
                  <a:gd fmla="*/ 0 w 107" name="T28"/>
                  <a:gd fmla="*/ 136 h 141" name="T29"/>
                  <a:gd fmla="*/ 36 w 107" name="T30"/>
                  <a:gd fmla="*/ 92 h 141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w 107" name="T48"/>
                  <a:gd fmla="*/ 0 h 141" name="T49"/>
                  <a:gd fmla="*/ 107 w 107" name="T50"/>
                  <a:gd fmla="*/ 141 h 141" name="T51"/>
                </a:gdLst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b="T51" l="T48" r="T50" t="T49"/>
                <a:pathLst>
                  <a:path h="141" w="107">
                    <a:moveTo>
                      <a:pt x="9" y="23"/>
                    </a:moveTo>
                    <a:cubicBezTo>
                      <a:pt x="14" y="20"/>
                      <a:pt x="10" y="7"/>
                      <a:pt x="12" y="0"/>
                    </a:cubicBezTo>
                    <a:cubicBezTo>
                      <a:pt x="25" y="0"/>
                      <a:pt x="38" y="0"/>
                      <a:pt x="52" y="0"/>
                    </a:cubicBezTo>
                    <a:cubicBezTo>
                      <a:pt x="60" y="7"/>
                      <a:pt x="68" y="14"/>
                      <a:pt x="74" y="23"/>
                    </a:cubicBezTo>
                    <a:cubicBezTo>
                      <a:pt x="75" y="26"/>
                      <a:pt x="71" y="34"/>
                      <a:pt x="76" y="34"/>
                    </a:cubicBezTo>
                    <a:cubicBezTo>
                      <a:pt x="82" y="43"/>
                      <a:pt x="92" y="49"/>
                      <a:pt x="99" y="58"/>
                    </a:cubicBezTo>
                    <a:cubicBezTo>
                      <a:pt x="100" y="74"/>
                      <a:pt x="96" y="96"/>
                      <a:pt x="101" y="107"/>
                    </a:cubicBezTo>
                    <a:cubicBezTo>
                      <a:pt x="101" y="112"/>
                      <a:pt x="107" y="110"/>
                      <a:pt x="105" y="116"/>
                    </a:cubicBezTo>
                    <a:cubicBezTo>
                      <a:pt x="94" y="123"/>
                      <a:pt x="89" y="136"/>
                      <a:pt x="76" y="141"/>
                    </a:cubicBezTo>
                    <a:cubicBezTo>
                      <a:pt x="76" y="136"/>
                      <a:pt x="70" y="137"/>
                      <a:pt x="70" y="132"/>
                    </a:cubicBezTo>
                    <a:cubicBezTo>
                      <a:pt x="69" y="125"/>
                      <a:pt x="58" y="128"/>
                      <a:pt x="52" y="128"/>
                    </a:cubicBezTo>
                    <a:cubicBezTo>
                      <a:pt x="52" y="119"/>
                      <a:pt x="52" y="111"/>
                      <a:pt x="52" y="103"/>
                    </a:cubicBezTo>
                    <a:cubicBezTo>
                      <a:pt x="46" y="99"/>
                      <a:pt x="34" y="102"/>
                      <a:pt x="25" y="101"/>
                    </a:cubicBezTo>
                    <a:cubicBezTo>
                      <a:pt x="16" y="94"/>
                      <a:pt x="8" y="85"/>
                      <a:pt x="0" y="76"/>
                    </a:cubicBezTo>
                    <a:cubicBezTo>
                      <a:pt x="0" y="62"/>
                      <a:pt x="0" y="48"/>
                      <a:pt x="0" y="34"/>
                    </a:cubicBezTo>
                    <a:cubicBezTo>
                      <a:pt x="2" y="29"/>
                      <a:pt x="8" y="28"/>
                      <a:pt x="9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73" name="Freeform 218"/>
              <p:cNvSpPr/>
              <p:nvPr/>
            </p:nvSpPr>
            <p:spPr bwMode="auto">
              <a:xfrm>
                <a:off x="2116" y="2902"/>
                <a:ext cx="10" cy="22"/>
              </a:xfrm>
              <a:custGeom>
                <a:gdLst>
                  <a:gd fmla="*/ 12 w 5" name="T0"/>
                  <a:gd fmla="*/ 0 h 11" name="T1"/>
                  <a:gd fmla="*/ 20 w 5" name="T2"/>
                  <a:gd fmla="*/ 0 h 11" name="T3"/>
                  <a:gd fmla="*/ 20 w 5" name="T4"/>
                  <a:gd fmla="*/ 44 h 11" name="T5"/>
                  <a:gd fmla="*/ 12 w 5" name="T6"/>
                  <a:gd fmla="*/ 0 h 11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5" name="T12"/>
                  <a:gd fmla="*/ 0 h 11" name="T13"/>
                  <a:gd fmla="*/ 5 w 5" name="T14"/>
                  <a:gd fmla="*/ 11 h 11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1" w="5">
                    <a:moveTo>
                      <a:pt x="3" y="0"/>
                    </a:moveTo>
                    <a:cubicBezTo>
                      <a:pt x="4" y="0"/>
                      <a:pt x="5" y="0"/>
                      <a:pt x="5" y="0"/>
                    </a:cubicBezTo>
                    <a:cubicBezTo>
                      <a:pt x="5" y="3"/>
                      <a:pt x="5" y="7"/>
                      <a:pt x="5" y="11"/>
                    </a:cubicBezTo>
                    <a:cubicBezTo>
                      <a:pt x="0" y="11"/>
                      <a:pt x="4" y="3"/>
                      <a:pt x="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74" name="Freeform 219"/>
              <p:cNvSpPr/>
              <p:nvPr/>
            </p:nvSpPr>
            <p:spPr bwMode="auto">
              <a:xfrm>
                <a:off x="4206" y="2904"/>
                <a:ext cx="18" cy="20"/>
              </a:xfrm>
              <a:custGeom>
                <a:gdLst>
                  <a:gd fmla="*/ 0 w 9" name="T0"/>
                  <a:gd fmla="*/ 12 h 10" name="T1"/>
                  <a:gd fmla="*/ 36 w 9" name="T2"/>
                  <a:gd fmla="*/ 4 h 10" name="T3"/>
                  <a:gd fmla="*/ 36 w 9" name="T4"/>
                  <a:gd fmla="*/ 40 h 10" name="T5"/>
                  <a:gd fmla="*/ 0 w 9" name="T6"/>
                  <a:gd fmla="*/ 12 h 10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9" name="T12"/>
                  <a:gd fmla="*/ 0 h 10" name="T13"/>
                  <a:gd fmla="*/ 9 w 9" name="T14"/>
                  <a:gd fmla="*/ 10 h 10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0" w="9">
                    <a:moveTo>
                      <a:pt x="0" y="3"/>
                    </a:moveTo>
                    <a:cubicBezTo>
                      <a:pt x="1" y="0"/>
                      <a:pt x="6" y="1"/>
                      <a:pt x="9" y="1"/>
                    </a:cubicBezTo>
                    <a:cubicBezTo>
                      <a:pt x="9" y="4"/>
                      <a:pt x="9" y="7"/>
                      <a:pt x="9" y="10"/>
                    </a:cubicBezTo>
                    <a:cubicBezTo>
                      <a:pt x="4" y="9"/>
                      <a:pt x="5" y="4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75" name="Freeform 220"/>
              <p:cNvSpPr/>
              <p:nvPr/>
            </p:nvSpPr>
            <p:spPr bwMode="auto">
              <a:xfrm>
                <a:off x="1958" y="2920"/>
                <a:ext cx="4" cy="95"/>
              </a:xfrm>
              <a:custGeom>
                <a:gdLst>
                  <a:gd fmla="*/ 0 w 2" name="T0"/>
                  <a:gd fmla="*/ 0 h 47" name="T1"/>
                  <a:gd fmla="*/ 8 w 2" name="T2"/>
                  <a:gd fmla="*/ 0 h 47" name="T3"/>
                  <a:gd fmla="*/ 8 w 2" name="T4"/>
                  <a:gd fmla="*/ 192 h 47" name="T5"/>
                  <a:gd fmla="*/ 0 w 2" name="T6"/>
                  <a:gd fmla="*/ 192 h 47" name="T7"/>
                  <a:gd fmla="*/ 0 w 2" name="T8"/>
                  <a:gd fmla="*/ 0 h 4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" name="T15"/>
                  <a:gd fmla="*/ 0 h 47" name="T16"/>
                  <a:gd fmla="*/ 2 w 2" name="T17"/>
                  <a:gd fmla="*/ 47 h 4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47" w="2">
                    <a:moveTo>
                      <a:pt x="0" y="0"/>
                    </a:moveTo>
                    <a:cubicBezTo>
                      <a:pt x="0" y="0"/>
                      <a:pt x="1" y="0"/>
                      <a:pt x="2" y="0"/>
                    </a:cubicBezTo>
                    <a:cubicBezTo>
                      <a:pt x="2" y="15"/>
                      <a:pt x="2" y="31"/>
                      <a:pt x="2" y="47"/>
                    </a:cubicBezTo>
                    <a:cubicBezTo>
                      <a:pt x="1" y="47"/>
                      <a:pt x="0" y="47"/>
                      <a:pt x="0" y="47"/>
                    </a:cubicBezTo>
                    <a:cubicBezTo>
                      <a:pt x="0" y="31"/>
                      <a:pt x="0" y="15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76" name="Freeform 221"/>
              <p:cNvSpPr/>
              <p:nvPr/>
            </p:nvSpPr>
            <p:spPr bwMode="auto">
              <a:xfrm>
                <a:off x="4452" y="2920"/>
                <a:ext cx="204" cy="221"/>
              </a:xfrm>
              <a:custGeom>
                <a:gdLst>
                  <a:gd fmla="*/ 24 w 102" name="T0"/>
                  <a:gd fmla="*/ 0 h 110" name="T1"/>
                  <a:gd fmla="*/ 292 w 102" name="T2"/>
                  <a:gd fmla="*/ 205 h 110" name="T3"/>
                  <a:gd fmla="*/ 292 w 102" name="T4"/>
                  <a:gd fmla="*/ 279 h 110" name="T5"/>
                  <a:gd fmla="*/ 408 w 102" name="T6"/>
                  <a:gd fmla="*/ 420 h 110" name="T7"/>
                  <a:gd fmla="*/ 96 w 102" name="T8"/>
                  <a:gd fmla="*/ 271 h 110" name="T9"/>
                  <a:gd fmla="*/ 60 w 102" name="T10"/>
                  <a:gd fmla="*/ 352 h 110" name="T11"/>
                  <a:gd fmla="*/ 24 w 102" name="T12"/>
                  <a:gd fmla="*/ 205 h 110" name="T13"/>
                  <a:gd fmla="*/ 24 w 102" name="T14"/>
                  <a:gd fmla="*/ 24 h 110" name="T15"/>
                  <a:gd fmla="*/ 24 w 102" name="T16"/>
                  <a:gd fmla="*/ 0 h 110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102" name="T27"/>
                  <a:gd fmla="*/ 0 h 110" name="T28"/>
                  <a:gd fmla="*/ 102 w 102" name="T29"/>
                  <a:gd fmla="*/ 110 h 110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110" w="102">
                    <a:moveTo>
                      <a:pt x="6" y="0"/>
                    </a:moveTo>
                    <a:cubicBezTo>
                      <a:pt x="43" y="2"/>
                      <a:pt x="51" y="34"/>
                      <a:pt x="73" y="51"/>
                    </a:cubicBezTo>
                    <a:cubicBezTo>
                      <a:pt x="73" y="57"/>
                      <a:pt x="73" y="63"/>
                      <a:pt x="73" y="69"/>
                    </a:cubicBezTo>
                    <a:cubicBezTo>
                      <a:pt x="80" y="83"/>
                      <a:pt x="99" y="86"/>
                      <a:pt x="102" y="104"/>
                    </a:cubicBezTo>
                    <a:cubicBezTo>
                      <a:pt x="58" y="110"/>
                      <a:pt x="70" y="60"/>
                      <a:pt x="24" y="67"/>
                    </a:cubicBezTo>
                    <a:cubicBezTo>
                      <a:pt x="14" y="66"/>
                      <a:pt x="26" y="88"/>
                      <a:pt x="15" y="87"/>
                    </a:cubicBezTo>
                    <a:cubicBezTo>
                      <a:pt x="0" y="87"/>
                      <a:pt x="6" y="64"/>
                      <a:pt x="6" y="51"/>
                    </a:cubicBezTo>
                    <a:cubicBezTo>
                      <a:pt x="6" y="35"/>
                      <a:pt x="6" y="18"/>
                      <a:pt x="6" y="6"/>
                    </a:cubicBezTo>
                    <a:cubicBezTo>
                      <a:pt x="6" y="4"/>
                      <a:pt x="6" y="2"/>
                      <a:pt x="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77" name="Freeform 222"/>
              <p:cNvSpPr/>
              <p:nvPr/>
            </p:nvSpPr>
            <p:spPr bwMode="auto">
              <a:xfrm>
                <a:off x="2166" y="2972"/>
                <a:ext cx="10" cy="99"/>
              </a:xfrm>
              <a:custGeom>
                <a:gdLst>
                  <a:gd fmla="*/ 12 w 5" name="T0"/>
                  <a:gd fmla="*/ 0 h 49" name="T1"/>
                  <a:gd fmla="*/ 20 w 5" name="T2"/>
                  <a:gd fmla="*/ 0 h 49" name="T3"/>
                  <a:gd fmla="*/ 20 w 5" name="T4"/>
                  <a:gd fmla="*/ 200 h 49" name="T5"/>
                  <a:gd fmla="*/ 12 w 5" name="T6"/>
                  <a:gd fmla="*/ 0 h 49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5" name="T12"/>
                  <a:gd fmla="*/ 0 h 49" name="T13"/>
                  <a:gd fmla="*/ 5 w 5" name="T14"/>
                  <a:gd fmla="*/ 49 h 49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49" w="5">
                    <a:moveTo>
                      <a:pt x="3" y="0"/>
                    </a:moveTo>
                    <a:cubicBezTo>
                      <a:pt x="3" y="0"/>
                      <a:pt x="4" y="0"/>
                      <a:pt x="5" y="0"/>
                    </a:cubicBezTo>
                    <a:cubicBezTo>
                      <a:pt x="5" y="17"/>
                      <a:pt x="5" y="33"/>
                      <a:pt x="5" y="49"/>
                    </a:cubicBezTo>
                    <a:cubicBezTo>
                      <a:pt x="0" y="38"/>
                      <a:pt x="4" y="16"/>
                      <a:pt x="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78" name="Freeform 223"/>
              <p:cNvSpPr/>
              <p:nvPr/>
            </p:nvSpPr>
            <p:spPr bwMode="auto">
              <a:xfrm>
                <a:off x="4650" y="2982"/>
                <a:ext cx="42" cy="28"/>
              </a:xfrm>
              <a:custGeom>
                <a:gdLst>
                  <a:gd fmla="*/ 84 w 21" name="T0"/>
                  <a:gd fmla="*/ 16 h 14" name="T1"/>
                  <a:gd fmla="*/ 4 w 21" name="T2"/>
                  <a:gd fmla="*/ 36 h 14" name="T3"/>
                  <a:gd fmla="*/ 84 w 21" name="T4"/>
                  <a:gd fmla="*/ 16 h 14" name="T5"/>
                  <a:gd fmla="*/ 0 60000 65536" name="T6"/>
                  <a:gd fmla="*/ 0 60000 65536" name="T7"/>
                  <a:gd fmla="*/ 0 60000 65536" name="T8"/>
                  <a:gd fmla="*/ 0 w 21" name="T9"/>
                  <a:gd fmla="*/ 0 h 14" name="T10"/>
                  <a:gd fmla="*/ 21 w 21" name="T11"/>
                  <a:gd fmla="*/ 14 h 14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4" w="21">
                    <a:moveTo>
                      <a:pt x="21" y="4"/>
                    </a:moveTo>
                    <a:cubicBezTo>
                      <a:pt x="21" y="11"/>
                      <a:pt x="6" y="14"/>
                      <a:pt x="1" y="9"/>
                    </a:cubicBezTo>
                    <a:cubicBezTo>
                      <a:pt x="0" y="0"/>
                      <a:pt x="15" y="6"/>
                      <a:pt x="21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79" name="Freeform 224"/>
              <p:cNvSpPr/>
              <p:nvPr/>
            </p:nvSpPr>
            <p:spPr bwMode="auto">
              <a:xfrm>
                <a:off x="1934" y="3059"/>
                <a:ext cx="6" cy="48"/>
              </a:xfrm>
              <a:custGeom>
                <a:gdLst>
                  <a:gd fmla="*/ 0 w 3" name="T0"/>
                  <a:gd fmla="*/ 0 h 24" name="T1"/>
                  <a:gd fmla="*/ 12 w 3" name="T2"/>
                  <a:gd fmla="*/ 0 h 24" name="T3"/>
                  <a:gd fmla="*/ 12 w 3" name="T4"/>
                  <a:gd fmla="*/ 96 h 24" name="T5"/>
                  <a:gd fmla="*/ 0 w 3" name="T6"/>
                  <a:gd fmla="*/ 96 h 24" name="T7"/>
                  <a:gd fmla="*/ 0 w 3" name="T8"/>
                  <a:gd fmla="*/ 0 h 24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3" name="T15"/>
                  <a:gd fmla="*/ 0 h 24" name="T16"/>
                  <a:gd fmla="*/ 3 w 3" name="T17"/>
                  <a:gd fmla="*/ 24 h 24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4" w="3">
                    <a:moveTo>
                      <a:pt x="0" y="0"/>
                    </a:moveTo>
                    <a:cubicBezTo>
                      <a:pt x="1" y="0"/>
                      <a:pt x="2" y="0"/>
                      <a:pt x="3" y="0"/>
                    </a:cubicBezTo>
                    <a:cubicBezTo>
                      <a:pt x="3" y="8"/>
                      <a:pt x="3" y="16"/>
                      <a:pt x="3" y="24"/>
                    </a:cubicBezTo>
                    <a:cubicBezTo>
                      <a:pt x="2" y="24"/>
                      <a:pt x="1" y="24"/>
                      <a:pt x="0" y="24"/>
                    </a:cubicBezTo>
                    <a:cubicBezTo>
                      <a:pt x="0" y="16"/>
                      <a:pt x="0" y="8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80" name="Freeform 225"/>
              <p:cNvSpPr/>
              <p:nvPr/>
            </p:nvSpPr>
            <p:spPr bwMode="auto">
              <a:xfrm>
                <a:off x="2016" y="3077"/>
                <a:ext cx="4" cy="94"/>
              </a:xfrm>
              <a:custGeom>
                <a:gdLst>
                  <a:gd fmla="*/ 0 w 2" name="T0"/>
                  <a:gd fmla="*/ 0 h 47" name="T1"/>
                  <a:gd fmla="*/ 8 w 2" name="T2"/>
                  <a:gd fmla="*/ 0 h 47" name="T3"/>
                  <a:gd fmla="*/ 8 w 2" name="T4"/>
                  <a:gd fmla="*/ 188 h 47" name="T5"/>
                  <a:gd fmla="*/ 0 w 2" name="T6"/>
                  <a:gd fmla="*/ 188 h 47" name="T7"/>
                  <a:gd fmla="*/ 0 w 2" name="T8"/>
                  <a:gd fmla="*/ 0 h 4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" name="T15"/>
                  <a:gd fmla="*/ 0 h 47" name="T16"/>
                  <a:gd fmla="*/ 2 w 2" name="T17"/>
                  <a:gd fmla="*/ 47 h 4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47" w="2">
                    <a:moveTo>
                      <a:pt x="0" y="0"/>
                    </a:moveTo>
                    <a:cubicBezTo>
                      <a:pt x="0" y="0"/>
                      <a:pt x="1" y="0"/>
                      <a:pt x="2" y="0"/>
                    </a:cubicBezTo>
                    <a:cubicBezTo>
                      <a:pt x="2" y="15"/>
                      <a:pt x="2" y="31"/>
                      <a:pt x="2" y="47"/>
                    </a:cubicBezTo>
                    <a:cubicBezTo>
                      <a:pt x="1" y="47"/>
                      <a:pt x="0" y="47"/>
                      <a:pt x="0" y="47"/>
                    </a:cubicBezTo>
                    <a:cubicBezTo>
                      <a:pt x="0" y="31"/>
                      <a:pt x="0" y="15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81" name="Freeform 226"/>
              <p:cNvSpPr/>
              <p:nvPr/>
            </p:nvSpPr>
            <p:spPr bwMode="auto">
              <a:xfrm>
                <a:off x="4088" y="3081"/>
                <a:ext cx="16" cy="10"/>
              </a:xfrm>
              <a:custGeom>
                <a:gdLst>
                  <a:gd fmla="*/ 24 w 8" name="T0"/>
                  <a:gd fmla="*/ 16 h 5" name="T1"/>
                  <a:gd fmla="*/ 12 w 8" name="T2"/>
                  <a:gd fmla="*/ 0 h 5" name="T3"/>
                  <a:gd fmla="*/ 32 w 8" name="T4"/>
                  <a:gd fmla="*/ 0 h 5" name="T5"/>
                  <a:gd fmla="*/ 24 w 8" name="T6"/>
                  <a:gd fmla="*/ 16 h 5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8" name="T12"/>
                  <a:gd fmla="*/ 0 h 5" name="T13"/>
                  <a:gd fmla="*/ 8 w 8" name="T14"/>
                  <a:gd fmla="*/ 5 h 5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5" w="8">
                    <a:moveTo>
                      <a:pt x="6" y="4"/>
                    </a:moveTo>
                    <a:cubicBezTo>
                      <a:pt x="2" y="5"/>
                      <a:pt x="0" y="1"/>
                      <a:pt x="3" y="0"/>
                    </a:cubicBezTo>
                    <a:cubicBezTo>
                      <a:pt x="5" y="0"/>
                      <a:pt x="6" y="0"/>
                      <a:pt x="8" y="0"/>
                    </a:cubicBezTo>
                    <a:cubicBezTo>
                      <a:pt x="8" y="2"/>
                      <a:pt x="6" y="3"/>
                      <a:pt x="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82" name="Freeform 227"/>
              <p:cNvSpPr/>
              <p:nvPr/>
            </p:nvSpPr>
            <p:spPr bwMode="auto">
              <a:xfrm>
                <a:off x="2426" y="3165"/>
                <a:ext cx="4" cy="72"/>
              </a:xfrm>
              <a:custGeom>
                <a:gdLst>
                  <a:gd fmla="*/ 0 w 2" name="T0"/>
                  <a:gd fmla="*/ 0 h 36" name="T1"/>
                  <a:gd fmla="*/ 8 w 2" name="T2"/>
                  <a:gd fmla="*/ 0 h 36" name="T3"/>
                  <a:gd fmla="*/ 8 w 2" name="T4"/>
                  <a:gd fmla="*/ 144 h 36" name="T5"/>
                  <a:gd fmla="*/ 0 w 2" name="T6"/>
                  <a:gd fmla="*/ 144 h 36" name="T7"/>
                  <a:gd fmla="*/ 0 w 2" name="T8"/>
                  <a:gd fmla="*/ 0 h 36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" name="T15"/>
                  <a:gd fmla="*/ 0 h 36" name="T16"/>
                  <a:gd fmla="*/ 2 w 2" name="T17"/>
                  <a:gd fmla="*/ 36 h 36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36" w="2">
                    <a:moveTo>
                      <a:pt x="0" y="0"/>
                    </a:moveTo>
                    <a:cubicBezTo>
                      <a:pt x="0" y="0"/>
                      <a:pt x="1" y="0"/>
                      <a:pt x="2" y="0"/>
                    </a:cubicBezTo>
                    <a:cubicBezTo>
                      <a:pt x="2" y="12"/>
                      <a:pt x="2" y="24"/>
                      <a:pt x="2" y="36"/>
                    </a:cubicBezTo>
                    <a:cubicBezTo>
                      <a:pt x="1" y="36"/>
                      <a:pt x="0" y="36"/>
                      <a:pt x="0" y="36"/>
                    </a:cubicBezTo>
                    <a:cubicBezTo>
                      <a:pt x="0" y="24"/>
                      <a:pt x="0" y="12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83" name="Freeform 228"/>
              <p:cNvSpPr/>
              <p:nvPr/>
            </p:nvSpPr>
            <p:spPr bwMode="auto">
              <a:xfrm>
                <a:off x="2104" y="3187"/>
                <a:ext cx="8" cy="72"/>
              </a:xfrm>
              <a:custGeom>
                <a:gdLst>
                  <a:gd fmla="*/ 0 w 4" name="T0"/>
                  <a:gd fmla="*/ 0 h 36" name="T1"/>
                  <a:gd fmla="*/ 0 w 4" name="T2"/>
                  <a:gd fmla="*/ 144 h 36" name="T3"/>
                  <a:gd fmla="*/ 0 w 4" name="T4"/>
                  <a:gd fmla="*/ 0 h 36" name="T5"/>
                  <a:gd fmla="*/ 0 60000 65536" name="T6"/>
                  <a:gd fmla="*/ 0 60000 65536" name="T7"/>
                  <a:gd fmla="*/ 0 60000 65536" name="T8"/>
                  <a:gd fmla="*/ 0 w 4" name="T9"/>
                  <a:gd fmla="*/ 0 h 36" name="T10"/>
                  <a:gd fmla="*/ 4 w 4" name="T11"/>
                  <a:gd fmla="*/ 36 h 36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36" w="4">
                    <a:moveTo>
                      <a:pt x="0" y="0"/>
                    </a:moveTo>
                    <a:cubicBezTo>
                      <a:pt x="4" y="7"/>
                      <a:pt x="4" y="29"/>
                      <a:pt x="0" y="36"/>
                    </a:cubicBezTo>
                    <a:cubicBezTo>
                      <a:pt x="0" y="24"/>
                      <a:pt x="0" y="12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84" name="Freeform 229"/>
              <p:cNvSpPr/>
              <p:nvPr/>
            </p:nvSpPr>
            <p:spPr bwMode="auto">
              <a:xfrm>
                <a:off x="1922" y="3213"/>
                <a:ext cx="44" cy="10"/>
              </a:xfrm>
              <a:custGeom>
                <a:gdLst>
                  <a:gd fmla="*/ 0 w 22" name="T0"/>
                  <a:gd fmla="*/ 20 h 5" name="T1"/>
                  <a:gd fmla="*/ 88 w 22" name="T2"/>
                  <a:gd fmla="*/ 12 h 5" name="T3"/>
                  <a:gd fmla="*/ 88 w 22" name="T4"/>
                  <a:gd fmla="*/ 20 h 5" name="T5"/>
                  <a:gd fmla="*/ 0 w 22" name="T6"/>
                  <a:gd fmla="*/ 20 h 5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22" name="T12"/>
                  <a:gd fmla="*/ 0 h 5" name="T13"/>
                  <a:gd fmla="*/ 22 w 22" name="T14"/>
                  <a:gd fmla="*/ 5 h 5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5" w="22">
                    <a:moveTo>
                      <a:pt x="0" y="5"/>
                    </a:moveTo>
                    <a:cubicBezTo>
                      <a:pt x="3" y="0"/>
                      <a:pt x="15" y="4"/>
                      <a:pt x="22" y="3"/>
                    </a:cubicBezTo>
                    <a:cubicBezTo>
                      <a:pt x="22" y="4"/>
                      <a:pt x="22" y="5"/>
                      <a:pt x="22" y="5"/>
                    </a:cubicBezTo>
                    <a:cubicBezTo>
                      <a:pt x="15" y="5"/>
                      <a:pt x="7" y="5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85" name="Freeform 230"/>
              <p:cNvSpPr/>
              <p:nvPr/>
            </p:nvSpPr>
            <p:spPr bwMode="auto">
              <a:xfrm>
                <a:off x="2046" y="3223"/>
                <a:ext cx="10" cy="46"/>
              </a:xfrm>
              <a:custGeom>
                <a:gdLst>
                  <a:gd fmla="*/ 8 w 5" name="T0"/>
                  <a:gd fmla="*/ 0 h 23" name="T1"/>
                  <a:gd fmla="*/ 20 w 5" name="T2"/>
                  <a:gd fmla="*/ 0 h 23" name="T3"/>
                  <a:gd fmla="*/ 20 w 5" name="T4"/>
                  <a:gd fmla="*/ 92 h 23" name="T5"/>
                  <a:gd fmla="*/ 8 w 5" name="T6"/>
                  <a:gd fmla="*/ 0 h 23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5" name="T12"/>
                  <a:gd fmla="*/ 0 h 23" name="T13"/>
                  <a:gd fmla="*/ 5 w 5" name="T14"/>
                  <a:gd fmla="*/ 23 h 23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3" w="5">
                    <a:moveTo>
                      <a:pt x="2" y="0"/>
                    </a:moveTo>
                    <a:cubicBezTo>
                      <a:pt x="3" y="0"/>
                      <a:pt x="4" y="0"/>
                      <a:pt x="5" y="0"/>
                    </a:cubicBezTo>
                    <a:cubicBezTo>
                      <a:pt x="5" y="8"/>
                      <a:pt x="5" y="15"/>
                      <a:pt x="5" y="23"/>
                    </a:cubicBezTo>
                    <a:cubicBezTo>
                      <a:pt x="0" y="19"/>
                      <a:pt x="4" y="7"/>
                      <a:pt x="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86" name="Freeform 231"/>
              <p:cNvSpPr/>
              <p:nvPr/>
            </p:nvSpPr>
            <p:spPr bwMode="auto">
              <a:xfrm>
                <a:off x="1868" y="3237"/>
                <a:ext cx="152" cy="156"/>
              </a:xfrm>
              <a:custGeom>
                <a:gdLst>
                  <a:gd fmla="*/ 180 w 76" name="T0"/>
                  <a:gd fmla="*/ 312 h 78" name="T1"/>
                  <a:gd fmla="*/ 0 w 76" name="T2"/>
                  <a:gd fmla="*/ 132 h 78" name="T3"/>
                  <a:gd fmla="*/ 124 w 76" name="T4"/>
                  <a:gd fmla="*/ 0 h 78" name="T5"/>
                  <a:gd fmla="*/ 304 w 76" name="T6"/>
                  <a:gd fmla="*/ 0 h 78" name="T7"/>
                  <a:gd fmla="*/ 304 w 76" name="T8"/>
                  <a:gd fmla="*/ 240 h 78" name="T9"/>
                  <a:gd fmla="*/ 232 w 76" name="T10"/>
                  <a:gd fmla="*/ 312 h 78" name="T11"/>
                  <a:gd fmla="*/ 180 w 76" name="T12"/>
                  <a:gd fmla="*/ 312 h 78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76" name="T21"/>
                  <a:gd fmla="*/ 0 h 78" name="T22"/>
                  <a:gd fmla="*/ 76 w 76" name="T23"/>
                  <a:gd fmla="*/ 78 h 78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78" w="76">
                    <a:moveTo>
                      <a:pt x="45" y="78"/>
                    </a:moveTo>
                    <a:cubicBezTo>
                      <a:pt x="29" y="64"/>
                      <a:pt x="14" y="49"/>
                      <a:pt x="0" y="33"/>
                    </a:cubicBezTo>
                    <a:cubicBezTo>
                      <a:pt x="7" y="19"/>
                      <a:pt x="20" y="11"/>
                      <a:pt x="31" y="0"/>
                    </a:cubicBezTo>
                    <a:cubicBezTo>
                      <a:pt x="46" y="0"/>
                      <a:pt x="61" y="0"/>
                      <a:pt x="76" y="0"/>
                    </a:cubicBezTo>
                    <a:cubicBezTo>
                      <a:pt x="76" y="20"/>
                      <a:pt x="76" y="40"/>
                      <a:pt x="76" y="60"/>
                    </a:cubicBezTo>
                    <a:cubicBezTo>
                      <a:pt x="70" y="66"/>
                      <a:pt x="65" y="73"/>
                      <a:pt x="58" y="78"/>
                    </a:cubicBezTo>
                    <a:cubicBezTo>
                      <a:pt x="53" y="78"/>
                      <a:pt x="49" y="78"/>
                      <a:pt x="45" y="7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87" name="Freeform 232"/>
              <p:cNvSpPr/>
              <p:nvPr/>
            </p:nvSpPr>
            <p:spPr bwMode="auto">
              <a:xfrm>
                <a:off x="1592" y="3277"/>
                <a:ext cx="134" cy="4"/>
              </a:xfrm>
              <a:custGeom>
                <a:gdLst>
                  <a:gd fmla="*/ 0 w 67" name="T0"/>
                  <a:gd fmla="*/ 8 h 2" name="T1"/>
                  <a:gd fmla="*/ 0 w 67" name="T2"/>
                  <a:gd fmla="*/ 0 h 2" name="T3"/>
                  <a:gd fmla="*/ 268 w 67" name="T4"/>
                  <a:gd fmla="*/ 0 h 2" name="T5"/>
                  <a:gd fmla="*/ 268 w 67" name="T6"/>
                  <a:gd fmla="*/ 8 h 2" name="T7"/>
                  <a:gd fmla="*/ 0 w 67" name="T8"/>
                  <a:gd fmla="*/ 8 h 2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67" name="T15"/>
                  <a:gd fmla="*/ 0 h 2" name="T16"/>
                  <a:gd fmla="*/ 67 w 67" name="T17"/>
                  <a:gd fmla="*/ 2 h 2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" w="67">
                    <a:moveTo>
                      <a:pt x="0" y="2"/>
                    </a:moveTo>
                    <a:cubicBezTo>
                      <a:pt x="0" y="2"/>
                      <a:pt x="0" y="1"/>
                      <a:pt x="0" y="0"/>
                    </a:cubicBezTo>
                    <a:cubicBezTo>
                      <a:pt x="22" y="0"/>
                      <a:pt x="44" y="0"/>
                      <a:pt x="67" y="0"/>
                    </a:cubicBezTo>
                    <a:cubicBezTo>
                      <a:pt x="67" y="1"/>
                      <a:pt x="67" y="2"/>
                      <a:pt x="67" y="2"/>
                    </a:cubicBezTo>
                    <a:cubicBezTo>
                      <a:pt x="44" y="2"/>
                      <a:pt x="22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88" name="Freeform 233"/>
              <p:cNvSpPr/>
              <p:nvPr/>
            </p:nvSpPr>
            <p:spPr bwMode="auto">
              <a:xfrm>
                <a:off x="2380" y="3277"/>
                <a:ext cx="10" cy="102"/>
              </a:xfrm>
              <a:custGeom>
                <a:gdLst>
                  <a:gd fmla="*/ 20 w 5" name="T0"/>
                  <a:gd fmla="*/ 0 h 51" name="T1"/>
                  <a:gd fmla="*/ 20 w 5" name="T2"/>
                  <a:gd fmla="*/ 204 h 51" name="T3"/>
                  <a:gd fmla="*/ 12 w 5" name="T4"/>
                  <a:gd fmla="*/ 204 h 51" name="T5"/>
                  <a:gd fmla="*/ 20 w 5" name="T6"/>
                  <a:gd fmla="*/ 0 h 51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5" name="T12"/>
                  <a:gd fmla="*/ 0 h 51" name="T13"/>
                  <a:gd fmla="*/ 5 w 5" name="T14"/>
                  <a:gd fmla="*/ 51 h 51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51" w="5">
                    <a:moveTo>
                      <a:pt x="5" y="0"/>
                    </a:moveTo>
                    <a:cubicBezTo>
                      <a:pt x="5" y="17"/>
                      <a:pt x="5" y="34"/>
                      <a:pt x="5" y="51"/>
                    </a:cubicBezTo>
                    <a:cubicBezTo>
                      <a:pt x="4" y="51"/>
                      <a:pt x="3" y="51"/>
                      <a:pt x="3" y="51"/>
                    </a:cubicBezTo>
                    <a:cubicBezTo>
                      <a:pt x="4" y="35"/>
                      <a:pt x="0" y="13"/>
                      <a:pt x="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89" name="Freeform 234"/>
              <p:cNvSpPr/>
              <p:nvPr/>
            </p:nvSpPr>
            <p:spPr bwMode="auto">
              <a:xfrm>
                <a:off x="1958" y="3393"/>
                <a:ext cx="26" cy="4"/>
              </a:xfrm>
              <a:custGeom>
                <a:gdLst>
                  <a:gd fmla="*/ 0 w 13" name="T0"/>
                  <a:gd fmla="*/ 8 h 2" name="T1"/>
                  <a:gd fmla="*/ 0 w 13" name="T2"/>
                  <a:gd fmla="*/ 0 h 2" name="T3"/>
                  <a:gd fmla="*/ 52 w 13" name="T4"/>
                  <a:gd fmla="*/ 0 h 2" name="T5"/>
                  <a:gd fmla="*/ 52 w 13" name="T6"/>
                  <a:gd fmla="*/ 8 h 2" name="T7"/>
                  <a:gd fmla="*/ 0 w 13" name="T8"/>
                  <a:gd fmla="*/ 8 h 2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3" name="T15"/>
                  <a:gd fmla="*/ 0 h 2" name="T16"/>
                  <a:gd fmla="*/ 13 w 13" name="T17"/>
                  <a:gd fmla="*/ 2 h 2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" w="13">
                    <a:moveTo>
                      <a:pt x="0" y="2"/>
                    </a:moveTo>
                    <a:cubicBezTo>
                      <a:pt x="0" y="1"/>
                      <a:pt x="0" y="1"/>
                      <a:pt x="0" y="0"/>
                    </a:cubicBezTo>
                    <a:cubicBezTo>
                      <a:pt x="4" y="0"/>
                      <a:pt x="8" y="0"/>
                      <a:pt x="13" y="0"/>
                    </a:cubicBezTo>
                    <a:cubicBezTo>
                      <a:pt x="13" y="1"/>
                      <a:pt x="13" y="1"/>
                      <a:pt x="13" y="2"/>
                    </a:cubicBezTo>
                    <a:cubicBezTo>
                      <a:pt x="8" y="2"/>
                      <a:pt x="4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90" name="Freeform 235"/>
              <p:cNvSpPr/>
              <p:nvPr/>
            </p:nvSpPr>
            <p:spPr bwMode="auto">
              <a:xfrm>
                <a:off x="1950" y="3500"/>
                <a:ext cx="8" cy="36"/>
              </a:xfrm>
              <a:custGeom>
                <a:gdLst>
                  <a:gd fmla="*/ 16 w 4" name="T0"/>
                  <a:gd fmla="*/ 0 h 18" name="T1"/>
                  <a:gd fmla="*/ 16 w 4" name="T2"/>
                  <a:gd fmla="*/ 72 h 18" name="T3"/>
                  <a:gd fmla="*/ 16 w 4" name="T4"/>
                  <a:gd fmla="*/ 0 h 18" name="T5"/>
                  <a:gd fmla="*/ 0 60000 65536" name="T6"/>
                  <a:gd fmla="*/ 0 60000 65536" name="T7"/>
                  <a:gd fmla="*/ 0 60000 65536" name="T8"/>
                  <a:gd fmla="*/ 0 w 4" name="T9"/>
                  <a:gd fmla="*/ 0 h 18" name="T10"/>
                  <a:gd fmla="*/ 4 w 4" name="T11"/>
                  <a:gd fmla="*/ 18 h 18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8" w="4">
                    <a:moveTo>
                      <a:pt x="4" y="0"/>
                    </a:moveTo>
                    <a:cubicBezTo>
                      <a:pt x="4" y="6"/>
                      <a:pt x="4" y="12"/>
                      <a:pt x="4" y="18"/>
                    </a:cubicBezTo>
                    <a:cubicBezTo>
                      <a:pt x="0" y="17"/>
                      <a:pt x="0" y="1"/>
                      <a:pt x="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91" name="Freeform 236"/>
              <p:cNvSpPr/>
              <p:nvPr/>
            </p:nvSpPr>
            <p:spPr bwMode="auto">
              <a:xfrm>
                <a:off x="1968" y="3500"/>
                <a:ext cx="12" cy="36"/>
              </a:xfrm>
              <a:custGeom>
                <a:gdLst>
                  <a:gd fmla="*/ 4 w 6" name="T0"/>
                  <a:gd fmla="*/ 20 h 18" name="T1"/>
                  <a:gd fmla="*/ 24 w 6" name="T2"/>
                  <a:gd fmla="*/ 0 h 18" name="T3"/>
                  <a:gd fmla="*/ 24 w 6" name="T4"/>
                  <a:gd fmla="*/ 72 h 18" name="T5"/>
                  <a:gd fmla="*/ 4 w 6" name="T6"/>
                  <a:gd fmla="*/ 20 h 18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6" name="T12"/>
                  <a:gd fmla="*/ 0 h 18" name="T13"/>
                  <a:gd fmla="*/ 6 w 6" name="T14"/>
                  <a:gd fmla="*/ 18 h 18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8" w="6">
                    <a:moveTo>
                      <a:pt x="1" y="5"/>
                    </a:moveTo>
                    <a:cubicBezTo>
                      <a:pt x="4" y="5"/>
                      <a:pt x="3" y="1"/>
                      <a:pt x="6" y="0"/>
                    </a:cubicBezTo>
                    <a:cubicBezTo>
                      <a:pt x="6" y="6"/>
                      <a:pt x="6" y="12"/>
                      <a:pt x="6" y="18"/>
                    </a:cubicBezTo>
                    <a:cubicBezTo>
                      <a:pt x="0" y="18"/>
                      <a:pt x="1" y="11"/>
                      <a:pt x="1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92" name="Freeform 237"/>
              <p:cNvSpPr/>
              <p:nvPr/>
            </p:nvSpPr>
            <p:spPr bwMode="auto">
              <a:xfrm>
                <a:off x="1802" y="3506"/>
                <a:ext cx="62" cy="10"/>
              </a:xfrm>
              <a:custGeom>
                <a:gdLst>
                  <a:gd fmla="*/ 0 w 31" name="T0"/>
                  <a:gd fmla="*/ 8 h 5" name="T1"/>
                  <a:gd fmla="*/ 0 w 31" name="T2"/>
                  <a:gd fmla="*/ 0 h 5" name="T3"/>
                  <a:gd fmla="*/ 124 w 31" name="T4"/>
                  <a:gd fmla="*/ 0 h 5" name="T5"/>
                  <a:gd fmla="*/ 0 w 31" name="T6"/>
                  <a:gd fmla="*/ 8 h 5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31" name="T12"/>
                  <a:gd fmla="*/ 0 h 5" name="T13"/>
                  <a:gd fmla="*/ 31 w 31" name="T14"/>
                  <a:gd fmla="*/ 5 h 5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5" w="31">
                    <a:moveTo>
                      <a:pt x="0" y="2"/>
                    </a:moveTo>
                    <a:cubicBezTo>
                      <a:pt x="0" y="1"/>
                      <a:pt x="0" y="0"/>
                      <a:pt x="0" y="0"/>
                    </a:cubicBezTo>
                    <a:cubicBezTo>
                      <a:pt x="10" y="0"/>
                      <a:pt x="20" y="0"/>
                      <a:pt x="31" y="0"/>
                    </a:cubicBezTo>
                    <a:cubicBezTo>
                      <a:pt x="25" y="5"/>
                      <a:pt x="9" y="1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93" name="Freeform 238"/>
              <p:cNvSpPr>
                <a:spLocks noEditPoints="1"/>
              </p:cNvSpPr>
              <p:nvPr/>
            </p:nvSpPr>
            <p:spPr bwMode="auto">
              <a:xfrm>
                <a:off x="1860" y="3554"/>
                <a:ext cx="84" cy="80"/>
              </a:xfrm>
              <a:custGeom>
                <a:gdLst>
                  <a:gd fmla="*/ 88 w 42" name="T0"/>
                  <a:gd fmla="*/ 0 h 40" name="T1"/>
                  <a:gd fmla="*/ 104 w 42" name="T2"/>
                  <a:gd fmla="*/ 0 h 40" name="T3"/>
                  <a:gd fmla="*/ 168 w 42" name="T4"/>
                  <a:gd fmla="*/ 64 h 40" name="T5"/>
                  <a:gd fmla="*/ 168 w 42" name="T6"/>
                  <a:gd fmla="*/ 80 h 40" name="T7"/>
                  <a:gd fmla="*/ 88 w 42" name="T8"/>
                  <a:gd fmla="*/ 160 h 40" name="T9"/>
                  <a:gd fmla="*/ 60 w 42" name="T10"/>
                  <a:gd fmla="*/ 160 h 40" name="T11"/>
                  <a:gd fmla="*/ 8 w 42" name="T12"/>
                  <a:gd fmla="*/ 108 h 40" name="T13"/>
                  <a:gd fmla="*/ 8 w 42" name="T14"/>
                  <a:gd fmla="*/ 80 h 40" name="T15"/>
                  <a:gd fmla="*/ 88 w 42" name="T16"/>
                  <a:gd fmla="*/ 0 h 40" name="T17"/>
                  <a:gd fmla="*/ 80 w 42" name="T18"/>
                  <a:gd fmla="*/ 136 h 40" name="T19"/>
                  <a:gd fmla="*/ 140 w 42" name="T20"/>
                  <a:gd fmla="*/ 64 h 40" name="T21"/>
                  <a:gd fmla="*/ 88 w 42" name="T22"/>
                  <a:gd fmla="*/ 28 h 40" name="T23"/>
                  <a:gd fmla="*/ 68 w 42" name="T24"/>
                  <a:gd fmla="*/ 136 h 40" name="T25"/>
                  <a:gd fmla="*/ 80 w 42" name="T26"/>
                  <a:gd fmla="*/ 136 h 40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w 42" name="T42"/>
                  <a:gd fmla="*/ 0 h 40" name="T43"/>
                  <a:gd fmla="*/ 42 w 42" name="T44"/>
                  <a:gd fmla="*/ 40 h 40" name="T45"/>
                </a:gdLst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b="T45" l="T42" r="T44" t="T43"/>
                <a:pathLst>
                  <a:path h="40" w="42">
                    <a:moveTo>
                      <a:pt x="22" y="0"/>
                    </a:moveTo>
                    <a:cubicBezTo>
                      <a:pt x="23" y="0"/>
                      <a:pt x="25" y="0"/>
                      <a:pt x="26" y="0"/>
                    </a:cubicBezTo>
                    <a:cubicBezTo>
                      <a:pt x="31" y="6"/>
                      <a:pt x="36" y="12"/>
                      <a:pt x="42" y="16"/>
                    </a:cubicBezTo>
                    <a:cubicBezTo>
                      <a:pt x="42" y="17"/>
                      <a:pt x="42" y="19"/>
                      <a:pt x="42" y="20"/>
                    </a:cubicBezTo>
                    <a:cubicBezTo>
                      <a:pt x="34" y="26"/>
                      <a:pt x="28" y="33"/>
                      <a:pt x="22" y="40"/>
                    </a:cubicBezTo>
                    <a:cubicBezTo>
                      <a:pt x="20" y="40"/>
                      <a:pt x="17" y="40"/>
                      <a:pt x="15" y="40"/>
                    </a:cubicBezTo>
                    <a:cubicBezTo>
                      <a:pt x="12" y="35"/>
                      <a:pt x="7" y="30"/>
                      <a:pt x="2" y="27"/>
                    </a:cubicBezTo>
                    <a:cubicBezTo>
                      <a:pt x="2" y="25"/>
                      <a:pt x="2" y="23"/>
                      <a:pt x="2" y="20"/>
                    </a:cubicBezTo>
                    <a:cubicBezTo>
                      <a:pt x="9" y="15"/>
                      <a:pt x="16" y="8"/>
                      <a:pt x="22" y="0"/>
                    </a:cubicBezTo>
                    <a:close/>
                    <a:moveTo>
                      <a:pt x="20" y="34"/>
                    </a:moveTo>
                    <a:cubicBezTo>
                      <a:pt x="25" y="28"/>
                      <a:pt x="33" y="25"/>
                      <a:pt x="35" y="16"/>
                    </a:cubicBezTo>
                    <a:cubicBezTo>
                      <a:pt x="29" y="14"/>
                      <a:pt x="30" y="7"/>
                      <a:pt x="22" y="7"/>
                    </a:cubicBezTo>
                    <a:cubicBezTo>
                      <a:pt x="15" y="14"/>
                      <a:pt x="0" y="27"/>
                      <a:pt x="17" y="34"/>
                    </a:cubicBezTo>
                    <a:cubicBezTo>
                      <a:pt x="17" y="35"/>
                      <a:pt x="19" y="36"/>
                      <a:pt x="20" y="3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94" name="Freeform 239"/>
              <p:cNvSpPr/>
              <p:nvPr/>
            </p:nvSpPr>
            <p:spPr bwMode="auto">
              <a:xfrm>
                <a:off x="4184" y="3907"/>
                <a:ext cx="22" cy="14"/>
              </a:xfrm>
              <a:custGeom>
                <a:gdLst>
                  <a:gd fmla="*/ 0 w 11" name="T0"/>
                  <a:gd fmla="*/ 20 h 7" name="T1"/>
                  <a:gd fmla="*/ 44 w 11" name="T2"/>
                  <a:gd fmla="*/ 12 h 7" name="T3"/>
                  <a:gd fmla="*/ 0 w 11" name="T4"/>
                  <a:gd fmla="*/ 20 h 7" name="T5"/>
                  <a:gd fmla="*/ 0 60000 65536" name="T6"/>
                  <a:gd fmla="*/ 0 60000 65536" name="T7"/>
                  <a:gd fmla="*/ 0 60000 65536" name="T8"/>
                  <a:gd fmla="*/ 0 w 11" name="T9"/>
                  <a:gd fmla="*/ 0 h 7" name="T10"/>
                  <a:gd fmla="*/ 11 w 11" name="T11"/>
                  <a:gd fmla="*/ 7 h 7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7" w="11">
                    <a:moveTo>
                      <a:pt x="0" y="5"/>
                    </a:moveTo>
                    <a:cubicBezTo>
                      <a:pt x="0" y="0"/>
                      <a:pt x="8" y="4"/>
                      <a:pt x="11" y="3"/>
                    </a:cubicBezTo>
                    <a:cubicBezTo>
                      <a:pt x="11" y="7"/>
                      <a:pt x="3" y="4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95" name="Freeform 240"/>
              <p:cNvSpPr/>
              <p:nvPr/>
            </p:nvSpPr>
            <p:spPr bwMode="auto">
              <a:xfrm>
                <a:off x="7078" y="4226"/>
                <a:ext cx="15" cy="12"/>
              </a:xfrm>
              <a:custGeom>
                <a:gdLst>
                  <a:gd fmla="*/ 4 w 7" name="T0"/>
                  <a:gd fmla="*/ 0 h 6" name="T1"/>
                  <a:gd fmla="*/ 32 w 7" name="T2"/>
                  <a:gd fmla="*/ 0 h 6" name="T3"/>
                  <a:gd fmla="*/ 13 w 7" name="T4"/>
                  <a:gd fmla="*/ 24 h 6" name="T5"/>
                  <a:gd fmla="*/ 4 w 7" name="T6"/>
                  <a:gd fmla="*/ 0 h 6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7" name="T12"/>
                  <a:gd fmla="*/ 0 h 6" name="T13"/>
                  <a:gd fmla="*/ 7 w 7" name="T14"/>
                  <a:gd fmla="*/ 6 h 6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6" w="7">
                    <a:moveTo>
                      <a:pt x="1" y="0"/>
                    </a:moveTo>
                    <a:cubicBezTo>
                      <a:pt x="3" y="0"/>
                      <a:pt x="5" y="0"/>
                      <a:pt x="7" y="0"/>
                    </a:cubicBezTo>
                    <a:cubicBezTo>
                      <a:pt x="7" y="3"/>
                      <a:pt x="3" y="3"/>
                      <a:pt x="3" y="6"/>
                    </a:cubicBezTo>
                    <a:cubicBezTo>
                      <a:pt x="0" y="6"/>
                      <a:pt x="1" y="2"/>
                      <a:pt x="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96" name="Freeform 241"/>
              <p:cNvSpPr/>
              <p:nvPr/>
            </p:nvSpPr>
            <p:spPr bwMode="auto">
              <a:xfrm>
                <a:off x="6868" y="4260"/>
                <a:ext cx="32" cy="24"/>
              </a:xfrm>
              <a:custGeom>
                <a:gdLst>
                  <a:gd fmla="*/ 64 w 16" name="T0"/>
                  <a:gd fmla="*/ 0 h 12" name="T1"/>
                  <a:gd fmla="*/ 12 w 16" name="T2"/>
                  <a:gd fmla="*/ 0 h 12" name="T3"/>
                  <a:gd fmla="*/ 64 w 16" name="T4"/>
                  <a:gd fmla="*/ 0 h 12" name="T5"/>
                  <a:gd fmla="*/ 0 60000 65536" name="T6"/>
                  <a:gd fmla="*/ 0 60000 65536" name="T7"/>
                  <a:gd fmla="*/ 0 60000 65536" name="T8"/>
                  <a:gd fmla="*/ 0 w 16" name="T9"/>
                  <a:gd fmla="*/ 0 h 12" name="T10"/>
                  <a:gd fmla="*/ 16 w 16" name="T11"/>
                  <a:gd fmla="*/ 12 h 12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2" w="16">
                    <a:moveTo>
                      <a:pt x="16" y="0"/>
                    </a:moveTo>
                    <a:cubicBezTo>
                      <a:pt x="14" y="12"/>
                      <a:pt x="0" y="7"/>
                      <a:pt x="3" y="0"/>
                    </a:cubicBezTo>
                    <a:cubicBezTo>
                      <a:pt x="8" y="0"/>
                      <a:pt x="12" y="0"/>
                      <a:pt x="1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97" name="Freeform 242"/>
              <p:cNvSpPr/>
              <p:nvPr/>
            </p:nvSpPr>
            <p:spPr bwMode="auto">
              <a:xfrm>
                <a:off x="6940" y="4300"/>
                <a:ext cx="54" cy="50"/>
              </a:xfrm>
              <a:custGeom>
                <a:gdLst>
                  <a:gd fmla="*/ 20 w 27" name="T0"/>
                  <a:gd fmla="*/ 0 h 25" name="T1"/>
                  <a:gd fmla="*/ 108 w 27" name="T2"/>
                  <a:gd fmla="*/ 100 h 25" name="T3"/>
                  <a:gd fmla="*/ 12 w 27" name="T4"/>
                  <a:gd fmla="*/ 100 h 25" name="T5"/>
                  <a:gd fmla="*/ 20 w 27" name="T6"/>
                  <a:gd fmla="*/ 0 h 25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27" name="T12"/>
                  <a:gd fmla="*/ 0 h 25" name="T13"/>
                  <a:gd fmla="*/ 27 w 27" name="T14"/>
                  <a:gd fmla="*/ 25 h 25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5" w="27">
                    <a:moveTo>
                      <a:pt x="5" y="0"/>
                    </a:moveTo>
                    <a:cubicBezTo>
                      <a:pt x="11" y="10"/>
                      <a:pt x="21" y="16"/>
                      <a:pt x="27" y="25"/>
                    </a:cubicBezTo>
                    <a:cubicBezTo>
                      <a:pt x="19" y="25"/>
                      <a:pt x="11" y="25"/>
                      <a:pt x="3" y="25"/>
                    </a:cubicBezTo>
                    <a:cubicBezTo>
                      <a:pt x="4" y="18"/>
                      <a:pt x="0" y="4"/>
                      <a:pt x="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98" name="Freeform 243"/>
              <p:cNvSpPr/>
              <p:nvPr/>
            </p:nvSpPr>
            <p:spPr bwMode="auto">
              <a:xfrm>
                <a:off x="6914" y="4324"/>
                <a:ext cx="14" cy="12"/>
              </a:xfrm>
              <a:custGeom>
                <a:gdLst>
                  <a:gd fmla="*/ 28 w 7" name="T0"/>
                  <a:gd fmla="*/ 24 h 6" name="T1"/>
                  <a:gd fmla="*/ 0 w 7" name="T2"/>
                  <a:gd fmla="*/ 0 h 6" name="T3"/>
                  <a:gd fmla="*/ 28 w 7" name="T4"/>
                  <a:gd fmla="*/ 0 h 6" name="T5"/>
                  <a:gd fmla="*/ 28 w 7" name="T6"/>
                  <a:gd fmla="*/ 24 h 6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7" name="T12"/>
                  <a:gd fmla="*/ 0 h 6" name="T13"/>
                  <a:gd fmla="*/ 7 w 7" name="T14"/>
                  <a:gd fmla="*/ 6 h 6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6" w="7">
                    <a:moveTo>
                      <a:pt x="7" y="6"/>
                    </a:moveTo>
                    <a:cubicBezTo>
                      <a:pt x="4" y="5"/>
                      <a:pt x="1" y="3"/>
                      <a:pt x="0" y="0"/>
                    </a:cubicBezTo>
                    <a:cubicBezTo>
                      <a:pt x="2" y="0"/>
                      <a:pt x="5" y="0"/>
                      <a:pt x="7" y="0"/>
                    </a:cubicBezTo>
                    <a:cubicBezTo>
                      <a:pt x="7" y="2"/>
                      <a:pt x="7" y="4"/>
                      <a:pt x="7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99" name="Freeform 244"/>
              <p:cNvSpPr/>
              <p:nvPr/>
            </p:nvSpPr>
            <p:spPr bwMode="auto">
              <a:xfrm>
                <a:off x="6954" y="4358"/>
                <a:ext cx="10" cy="10"/>
              </a:xfrm>
              <a:custGeom>
                <a:gdLst>
                  <a:gd fmla="*/ 0 w 5" name="T0"/>
                  <a:gd fmla="*/ 0 h 5" name="T1"/>
                  <a:gd fmla="*/ 20 w 5" name="T2"/>
                  <a:gd fmla="*/ 0 h 5" name="T3"/>
                  <a:gd fmla="*/ 20 w 5" name="T4"/>
                  <a:gd fmla="*/ 20 h 5" name="T5"/>
                  <a:gd fmla="*/ 0 w 5" name="T6"/>
                  <a:gd fmla="*/ 20 h 5" name="T7"/>
                  <a:gd fmla="*/ 0 w 5" name="T8"/>
                  <a:gd fmla="*/ 0 h 5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5" name="T15"/>
                  <a:gd fmla="*/ 0 h 5" name="T16"/>
                  <a:gd fmla="*/ 5 w 5" name="T17"/>
                  <a:gd fmla="*/ 5 h 5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5" w="5">
                    <a:moveTo>
                      <a:pt x="0" y="0"/>
                    </a:moveTo>
                    <a:cubicBezTo>
                      <a:pt x="2" y="0"/>
                      <a:pt x="3" y="0"/>
                      <a:pt x="5" y="0"/>
                    </a:cubicBezTo>
                    <a:cubicBezTo>
                      <a:pt x="5" y="2"/>
                      <a:pt x="5" y="3"/>
                      <a:pt x="5" y="5"/>
                    </a:cubicBezTo>
                    <a:cubicBezTo>
                      <a:pt x="3" y="5"/>
                      <a:pt x="2" y="5"/>
                      <a:pt x="0" y="5"/>
                    </a:cubicBezTo>
                    <a:cubicBezTo>
                      <a:pt x="0" y="3"/>
                      <a:pt x="0" y="2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00" name="Freeform 245"/>
              <p:cNvSpPr>
                <a:spLocks noEditPoints="1"/>
              </p:cNvSpPr>
              <p:nvPr/>
            </p:nvSpPr>
            <p:spPr bwMode="auto">
              <a:xfrm>
                <a:off x="2555" y="528"/>
                <a:ext cx="80" cy="42"/>
              </a:xfrm>
              <a:custGeom>
                <a:gdLst>
                  <a:gd fmla="*/ 160 w 40" name="T0"/>
                  <a:gd fmla="*/ 64 h 21" name="T1"/>
                  <a:gd fmla="*/ 0 w 40" name="T2"/>
                  <a:gd fmla="*/ 72 h 21" name="T3"/>
                  <a:gd fmla="*/ 0 w 40" name="T4"/>
                  <a:gd fmla="*/ 20 h 21" name="T5"/>
                  <a:gd fmla="*/ 160 w 40" name="T6"/>
                  <a:gd fmla="*/ 64 h 21" name="T7"/>
                  <a:gd fmla="*/ 8 w 40" name="T8"/>
                  <a:gd fmla="*/ 52 h 21" name="T9"/>
                  <a:gd fmla="*/ 144 w 40" name="T10"/>
                  <a:gd fmla="*/ 52 h 21" name="T11"/>
                  <a:gd fmla="*/ 8 w 40" name="T12"/>
                  <a:gd fmla="*/ 52 h 21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40" name="T21"/>
                  <a:gd fmla="*/ 0 h 21" name="T22"/>
                  <a:gd fmla="*/ 40 w 40" name="T23"/>
                  <a:gd fmla="*/ 21 h 21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21" w="40">
                    <a:moveTo>
                      <a:pt x="40" y="16"/>
                    </a:moveTo>
                    <a:cubicBezTo>
                      <a:pt x="31" y="21"/>
                      <a:pt x="13" y="16"/>
                      <a:pt x="0" y="18"/>
                    </a:cubicBezTo>
                    <a:cubicBezTo>
                      <a:pt x="0" y="13"/>
                      <a:pt x="0" y="9"/>
                      <a:pt x="0" y="5"/>
                    </a:cubicBezTo>
                    <a:cubicBezTo>
                      <a:pt x="19" y="3"/>
                      <a:pt x="34" y="5"/>
                      <a:pt x="40" y="16"/>
                    </a:cubicBezTo>
                    <a:close/>
                    <a:moveTo>
                      <a:pt x="2" y="13"/>
                    </a:moveTo>
                    <a:cubicBezTo>
                      <a:pt x="9" y="17"/>
                      <a:pt x="30" y="17"/>
                      <a:pt x="36" y="13"/>
                    </a:cubicBezTo>
                    <a:cubicBezTo>
                      <a:pt x="34" y="7"/>
                      <a:pt x="3" y="0"/>
                      <a:pt x="2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01" name="Freeform 246"/>
              <p:cNvSpPr>
                <a:spLocks noEditPoints="1"/>
              </p:cNvSpPr>
              <p:nvPr/>
            </p:nvSpPr>
            <p:spPr bwMode="auto">
              <a:xfrm>
                <a:off x="3335" y="582"/>
                <a:ext cx="132" cy="71"/>
              </a:xfrm>
              <a:custGeom>
                <a:gdLst>
                  <a:gd fmla="*/ 92 w 66" name="T0"/>
                  <a:gd fmla="*/ 0 h 35" name="T1"/>
                  <a:gd fmla="*/ 244 w 66" name="T2"/>
                  <a:gd fmla="*/ 0 h 35" name="T3"/>
                  <a:gd fmla="*/ 0 w 66" name="T4"/>
                  <a:gd fmla="*/ 112 h 35" name="T5"/>
                  <a:gd fmla="*/ 0 w 66" name="T6"/>
                  <a:gd fmla="*/ 45 h 35" name="T7"/>
                  <a:gd fmla="*/ 92 w 66" name="T8"/>
                  <a:gd fmla="*/ 0 h 35" name="T9"/>
                  <a:gd fmla="*/ 232 w 66" name="T10"/>
                  <a:gd fmla="*/ 8 h 35" name="T11"/>
                  <a:gd fmla="*/ 100 w 66" name="T12"/>
                  <a:gd fmla="*/ 8 h 35" name="T13"/>
                  <a:gd fmla="*/ 12 w 66" name="T14"/>
                  <a:gd fmla="*/ 53 h 35" name="T15"/>
                  <a:gd fmla="*/ 12 w 66" name="T16"/>
                  <a:gd fmla="*/ 99 h 35" name="T17"/>
                  <a:gd fmla="*/ 232 w 66" name="T18"/>
                  <a:gd fmla="*/ 8 h 35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w 66" name="T30"/>
                  <a:gd fmla="*/ 0 h 35" name="T31"/>
                  <a:gd fmla="*/ 66 w 66" name="T32"/>
                  <a:gd fmla="*/ 35 h 35" name="T33"/>
                </a:gdLst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b="T33" l="T30" r="T32" t="T31"/>
                <a:pathLst>
                  <a:path h="35" w="66">
                    <a:moveTo>
                      <a:pt x="23" y="0"/>
                    </a:moveTo>
                    <a:cubicBezTo>
                      <a:pt x="35" y="0"/>
                      <a:pt x="48" y="0"/>
                      <a:pt x="61" y="0"/>
                    </a:cubicBezTo>
                    <a:cubicBezTo>
                      <a:pt x="66" y="35"/>
                      <a:pt x="28" y="26"/>
                      <a:pt x="0" y="27"/>
                    </a:cubicBezTo>
                    <a:cubicBezTo>
                      <a:pt x="0" y="21"/>
                      <a:pt x="0" y="16"/>
                      <a:pt x="0" y="11"/>
                    </a:cubicBezTo>
                    <a:cubicBezTo>
                      <a:pt x="11" y="10"/>
                      <a:pt x="28" y="16"/>
                      <a:pt x="23" y="0"/>
                    </a:cubicBezTo>
                    <a:close/>
                    <a:moveTo>
                      <a:pt x="58" y="2"/>
                    </a:moveTo>
                    <a:cubicBezTo>
                      <a:pt x="47" y="2"/>
                      <a:pt x="36" y="2"/>
                      <a:pt x="25" y="2"/>
                    </a:cubicBezTo>
                    <a:cubicBezTo>
                      <a:pt x="29" y="17"/>
                      <a:pt x="13" y="13"/>
                      <a:pt x="3" y="13"/>
                    </a:cubicBezTo>
                    <a:cubicBezTo>
                      <a:pt x="3" y="17"/>
                      <a:pt x="3" y="21"/>
                      <a:pt x="3" y="24"/>
                    </a:cubicBezTo>
                    <a:cubicBezTo>
                      <a:pt x="27" y="23"/>
                      <a:pt x="64" y="33"/>
                      <a:pt x="58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02" name="Freeform 247"/>
              <p:cNvSpPr>
                <a:spLocks noEditPoints="1"/>
              </p:cNvSpPr>
              <p:nvPr/>
            </p:nvSpPr>
            <p:spPr bwMode="auto">
              <a:xfrm>
                <a:off x="1976" y="596"/>
                <a:ext cx="52" cy="45"/>
              </a:xfrm>
              <a:custGeom>
                <a:gdLst>
                  <a:gd fmla="*/ 80 w 26" name="T0"/>
                  <a:gd fmla="*/ 0 h 22" name="T1"/>
                  <a:gd fmla="*/ 24 w 26" name="T2"/>
                  <a:gd fmla="*/ 92 h 22" name="T3"/>
                  <a:gd fmla="*/ 80 w 26" name="T4"/>
                  <a:gd fmla="*/ 0 h 22" name="T5"/>
                  <a:gd fmla="*/ 32 w 26" name="T6"/>
                  <a:gd fmla="*/ 63 h 22" name="T7"/>
                  <a:gd fmla="*/ 68 w 26" name="T8"/>
                  <a:gd fmla="*/ 25 h 22" name="T9"/>
                  <a:gd fmla="*/ 32 w 26" name="T10"/>
                  <a:gd fmla="*/ 63 h 22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26" name="T18"/>
                  <a:gd fmla="*/ 0 h 22" name="T19"/>
                  <a:gd fmla="*/ 26 w 26" name="T20"/>
                  <a:gd fmla="*/ 22 h 22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22" w="26">
                    <a:moveTo>
                      <a:pt x="20" y="0"/>
                    </a:moveTo>
                    <a:cubicBezTo>
                      <a:pt x="26" y="9"/>
                      <a:pt x="8" y="14"/>
                      <a:pt x="6" y="22"/>
                    </a:cubicBezTo>
                    <a:cubicBezTo>
                      <a:pt x="0" y="12"/>
                      <a:pt x="17" y="8"/>
                      <a:pt x="20" y="0"/>
                    </a:cubicBezTo>
                    <a:close/>
                    <a:moveTo>
                      <a:pt x="8" y="15"/>
                    </a:moveTo>
                    <a:cubicBezTo>
                      <a:pt x="11" y="13"/>
                      <a:pt x="20" y="4"/>
                      <a:pt x="17" y="6"/>
                    </a:cubicBezTo>
                    <a:cubicBezTo>
                      <a:pt x="10" y="11"/>
                      <a:pt x="6" y="17"/>
                      <a:pt x="8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03" name="Freeform 248"/>
              <p:cNvSpPr/>
              <p:nvPr/>
            </p:nvSpPr>
            <p:spPr bwMode="auto">
              <a:xfrm>
                <a:off x="1988" y="605"/>
                <a:ext cx="28" cy="26"/>
              </a:xfrm>
              <a:custGeom>
                <a:gdLst>
                  <a:gd fmla="*/ 44 w 14" name="T0"/>
                  <a:gd fmla="*/ 8 h 13" name="T1"/>
                  <a:gd fmla="*/ 8 w 14" name="T2"/>
                  <a:gd fmla="*/ 44 h 13" name="T3"/>
                  <a:gd fmla="*/ 44 w 14" name="T4"/>
                  <a:gd fmla="*/ 8 h 13" name="T5"/>
                  <a:gd fmla="*/ 0 60000 65536" name="T6"/>
                  <a:gd fmla="*/ 0 60000 65536" name="T7"/>
                  <a:gd fmla="*/ 0 60000 65536" name="T8"/>
                  <a:gd fmla="*/ 0 w 14" name="T9"/>
                  <a:gd fmla="*/ 0 h 13" name="T10"/>
                  <a:gd fmla="*/ 14 w 14" name="T11"/>
                  <a:gd fmla="*/ 13 h 13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3" w="14">
                    <a:moveTo>
                      <a:pt x="11" y="2"/>
                    </a:moveTo>
                    <a:cubicBezTo>
                      <a:pt x="14" y="0"/>
                      <a:pt x="5" y="9"/>
                      <a:pt x="2" y="11"/>
                    </a:cubicBezTo>
                    <a:cubicBezTo>
                      <a:pt x="0" y="13"/>
                      <a:pt x="4" y="7"/>
                      <a:pt x="1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04" name="Freeform 249"/>
              <p:cNvSpPr/>
              <p:nvPr/>
            </p:nvSpPr>
            <p:spPr bwMode="auto">
              <a:xfrm>
                <a:off x="1712" y="631"/>
                <a:ext cx="22" cy="24"/>
              </a:xfrm>
              <a:custGeom>
                <a:gdLst>
                  <a:gd fmla="*/ 0 w 11" name="T0"/>
                  <a:gd fmla="*/ 0 h 12" name="T1"/>
                  <a:gd fmla="*/ 44 w 11" name="T2"/>
                  <a:gd fmla="*/ 48 h 12" name="T3"/>
                  <a:gd fmla="*/ 36 w 11" name="T4"/>
                  <a:gd fmla="*/ 48 h 12" name="T5"/>
                  <a:gd fmla="*/ 0 w 11" name="T6"/>
                  <a:gd fmla="*/ 12 h 12" name="T7"/>
                  <a:gd fmla="*/ 0 w 11" name="T8"/>
                  <a:gd fmla="*/ 0 h 12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1" name="T15"/>
                  <a:gd fmla="*/ 0 h 12" name="T16"/>
                  <a:gd fmla="*/ 11 w 11" name="T17"/>
                  <a:gd fmla="*/ 12 h 12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2" w="11">
                    <a:moveTo>
                      <a:pt x="0" y="0"/>
                    </a:moveTo>
                    <a:cubicBezTo>
                      <a:pt x="5" y="3"/>
                      <a:pt x="8" y="7"/>
                      <a:pt x="11" y="12"/>
                    </a:cubicBezTo>
                    <a:cubicBezTo>
                      <a:pt x="10" y="12"/>
                      <a:pt x="10" y="12"/>
                      <a:pt x="9" y="12"/>
                    </a:cubicBezTo>
                    <a:cubicBezTo>
                      <a:pt x="7" y="8"/>
                      <a:pt x="4" y="5"/>
                      <a:pt x="0" y="3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05" name="Freeform 250"/>
              <p:cNvSpPr>
                <a:spLocks noEditPoints="1"/>
              </p:cNvSpPr>
              <p:nvPr/>
            </p:nvSpPr>
            <p:spPr bwMode="auto">
              <a:xfrm>
                <a:off x="1818" y="625"/>
                <a:ext cx="2704" cy="1070"/>
              </a:xfrm>
              <a:custGeom>
                <a:gdLst>
                  <a:gd fmla="*/ 2396 w 1351" name="T0"/>
                  <a:gd fmla="*/ 112 h 534" name="T1"/>
                  <a:gd fmla="*/ 2824 w 1351" name="T2"/>
                  <a:gd fmla="*/ 208 h 534" name="T3"/>
                  <a:gd fmla="*/ 3368 w 1351" name="T4"/>
                  <a:gd fmla="*/ 184 h 534" name="T5"/>
                  <a:gd fmla="*/ 4611 w 1351" name="T6"/>
                  <a:gd fmla="*/ 172 h 534" name="T7"/>
                  <a:gd fmla="*/ 5272 w 1351" name="T8"/>
                  <a:gd fmla="*/ 84 h 534" name="T9"/>
                  <a:gd fmla="*/ 5144 w 1351" name="T10"/>
                  <a:gd fmla="*/ 244 h 534" name="T11"/>
                  <a:gd fmla="*/ 4960 w 1351" name="T12"/>
                  <a:gd fmla="*/ 579 h 534" name="T13"/>
                  <a:gd fmla="*/ 4832 w 1351" name="T14"/>
                  <a:gd fmla="*/ 928 h 534" name="T15"/>
                  <a:gd fmla="*/ 4715 w 1351" name="T16"/>
                  <a:gd fmla="*/ 551 h 534" name="T17"/>
                  <a:gd fmla="*/ 4127 w 1351" name="T18"/>
                  <a:gd fmla="*/ 900 h 534" name="T19"/>
                  <a:gd fmla="*/ 4335 w 1351" name="T20"/>
                  <a:gd fmla="*/ 1803 h 534" name="T21"/>
                  <a:gd fmla="*/ 3625 w 1351" name="T22"/>
                  <a:gd fmla="*/ 1453 h 534" name="T23"/>
                  <a:gd fmla="*/ 2920 w 1351" name="T24"/>
                  <a:gd fmla="*/ 1429 h 534" name="T25"/>
                  <a:gd fmla="*/ 2388 w 1351" name="T26"/>
                  <a:gd fmla="*/ 1627 h 534" name="T27"/>
                  <a:gd fmla="*/ 1727 w 1351" name="T28"/>
                  <a:gd fmla="*/ 1429 h 534" name="T29"/>
                  <a:gd fmla="*/ 1333 w 1351" name="T30"/>
                  <a:gd fmla="*/ 1497 h 534" name="T31"/>
                  <a:gd fmla="*/ 769 w 1351" name="T32"/>
                  <a:gd fmla="*/ 1751 h 534" name="T33"/>
                  <a:gd fmla="*/ 484 w 1351" name="T34"/>
                  <a:gd fmla="*/ 1976 h 534" name="T35"/>
                  <a:gd fmla="*/ 216 w 1351" name="T36"/>
                  <a:gd fmla="*/ 1553 h 534" name="T37"/>
                  <a:gd fmla="*/ 128 w 1351" name="T38"/>
                  <a:gd fmla="*/ 1148 h 534" name="T39"/>
                  <a:gd fmla="*/ 172 w 1351" name="T40"/>
                  <a:gd fmla="*/ 687 h 534" name="T41"/>
                  <a:gd fmla="*/ 528 w 1351" name="T42"/>
                  <a:gd fmla="*/ 775 h 534" name="T43"/>
                  <a:gd fmla="*/ 1029 w 1351" name="T44"/>
                  <a:gd fmla="*/ 667 h 534" name="T45"/>
                  <a:gd fmla="*/ 1189 w 1351" name="T46"/>
                  <a:gd fmla="*/ 389 h 534" name="T47"/>
                  <a:gd fmla="*/ 1359 w 1351" name="T48"/>
                  <a:gd fmla="*/ 755 h 534" name="T49"/>
                  <a:gd fmla="*/ 1591 w 1351" name="T50"/>
                  <a:gd fmla="*/ 667 h 534" name="T51"/>
                  <a:gd fmla="*/ 1547 w 1351" name="T52"/>
                  <a:gd fmla="*/ 489 h 534" name="T53"/>
                  <a:gd fmla="*/ 1635 w 1351" name="T54"/>
                  <a:gd fmla="*/ 469 h 534" name="T55"/>
                  <a:gd fmla="*/ 1691 w 1351" name="T56"/>
                  <a:gd fmla="*/ 301 h 534" name="T57"/>
                  <a:gd fmla="*/ 2019 w 1351" name="T58"/>
                  <a:gd fmla="*/ 32 h 534" name="T59"/>
                  <a:gd fmla="*/ 1699 w 1351" name="T60"/>
                  <a:gd fmla="*/ 301 h 534" name="T61"/>
                  <a:gd fmla="*/ 1599 w 1351" name="T62"/>
                  <a:gd fmla="*/ 425 h 534" name="T63"/>
                  <a:gd fmla="*/ 1627 w 1351" name="T64"/>
                  <a:gd fmla="*/ 551 h 534" name="T65"/>
                  <a:gd fmla="*/ 1349 w 1351" name="T66"/>
                  <a:gd fmla="*/ 767 h 534" name="T67"/>
                  <a:gd fmla="*/ 1197 w 1351" name="T68"/>
                  <a:gd fmla="*/ 397 h 534" name="T69"/>
                  <a:gd fmla="*/ 1029 w 1351" name="T70"/>
                  <a:gd fmla="*/ 675 h 534" name="T71"/>
                  <a:gd fmla="*/ 368 w 1351" name="T72"/>
                  <a:gd fmla="*/ 936 h 534" name="T73"/>
                  <a:gd fmla="*/ 92 w 1351" name="T74"/>
                  <a:gd fmla="*/ 615 h 534" name="T75"/>
                  <a:gd fmla="*/ 136 w 1351" name="T76"/>
                  <a:gd fmla="*/ 1160 h 534" name="T77"/>
                  <a:gd fmla="*/ 224 w 1351" name="T78"/>
                  <a:gd fmla="*/ 1545 h 534" name="T79"/>
                  <a:gd fmla="*/ 580 w 1351" name="T80"/>
                  <a:gd fmla="*/ 1867 h 534" name="T81"/>
                  <a:gd fmla="*/ 921 w 1351" name="T82"/>
                  <a:gd fmla="*/ 1912 h 534" name="T83"/>
                  <a:gd fmla="*/ 1341 w 1351" name="T84"/>
                  <a:gd fmla="*/ 1615 h 534" name="T85"/>
                  <a:gd fmla="*/ 1727 w 1351" name="T86"/>
                  <a:gd fmla="*/ 1417 h 534" name="T87"/>
                  <a:gd fmla="*/ 2388 w 1351" name="T88"/>
                  <a:gd fmla="*/ 1615 h 534" name="T89"/>
                  <a:gd fmla="*/ 2920 w 1351" name="T90"/>
                  <a:gd fmla="*/ 1417 h 534" name="T91"/>
                  <a:gd fmla="*/ 3625 w 1351" name="T92"/>
                  <a:gd fmla="*/ 1232 h 534" name="T93"/>
                  <a:gd fmla="*/ 4467 w 1351" name="T94"/>
                  <a:gd fmla="*/ 1795 h 534" name="T95"/>
                  <a:gd fmla="*/ 4255 w 1351" name="T96"/>
                  <a:gd fmla="*/ 775 h 534" name="T97"/>
                  <a:gd fmla="*/ 4744 w 1351" name="T98"/>
                  <a:gd fmla="*/ 603 h 534" name="T99"/>
                  <a:gd fmla="*/ 4960 w 1351" name="T100"/>
                  <a:gd fmla="*/ 1052 h 534" name="T101"/>
                  <a:gd fmla="*/ 5236 w 1351" name="T102"/>
                  <a:gd fmla="*/ 425 h 534" name="T103"/>
                  <a:gd fmla="*/ 5100 w 1351" name="T104"/>
                  <a:gd fmla="*/ 164 h 534" name="T105"/>
                  <a:gd fmla="*/ 5164 w 1351" name="T106"/>
                  <a:gd fmla="*/ 84 h 534" name="T107"/>
                  <a:gd fmla="*/ 4111 w 1351" name="T108"/>
                  <a:gd fmla="*/ 112 h 534" name="T109"/>
                  <a:gd fmla="*/ 3188 w 1351" name="T110"/>
                  <a:gd fmla="*/ 309 h 534" name="T111"/>
                  <a:gd fmla="*/ 2288 w 1351" name="T112"/>
                  <a:gd fmla="*/ 325 h 534" name="T113"/>
                  <a:gd fmla="*/ 1415 w 1351" name="T114"/>
                  <a:gd fmla="*/ 469 h 534" name="T115"/>
                  <a:gd fmla="*/ 0 60000 65536" name="T116"/>
                  <a:gd fmla="*/ 0 60000 65536" name="T117"/>
                  <a:gd fmla="*/ 0 60000 65536" name="T118"/>
                  <a:gd fmla="*/ 0 60000 65536" name="T119"/>
                  <a:gd fmla="*/ 0 60000 65536" name="T120"/>
                  <a:gd fmla="*/ 0 60000 65536" name="T121"/>
                  <a:gd fmla="*/ 0 60000 65536" name="T122"/>
                  <a:gd fmla="*/ 0 60000 65536" name="T123"/>
                  <a:gd fmla="*/ 0 60000 65536" name="T124"/>
                  <a:gd fmla="*/ 0 60000 65536" name="T125"/>
                  <a:gd fmla="*/ 0 60000 65536" name="T126"/>
                  <a:gd fmla="*/ 0 60000 65536" name="T127"/>
                  <a:gd fmla="*/ 0 60000 65536" name="T128"/>
                  <a:gd fmla="*/ 0 60000 65536" name="T129"/>
                  <a:gd fmla="*/ 0 60000 65536" name="T130"/>
                  <a:gd fmla="*/ 0 60000 65536" name="T131"/>
                  <a:gd fmla="*/ 0 60000 65536" name="T132"/>
                  <a:gd fmla="*/ 0 60000 65536" name="T133"/>
                  <a:gd fmla="*/ 0 60000 65536" name="T134"/>
                  <a:gd fmla="*/ 0 60000 65536" name="T135"/>
                  <a:gd fmla="*/ 0 60000 65536" name="T136"/>
                  <a:gd fmla="*/ 0 60000 65536" name="T137"/>
                  <a:gd fmla="*/ 0 60000 65536" name="T138"/>
                  <a:gd fmla="*/ 0 60000 65536" name="T139"/>
                  <a:gd fmla="*/ 0 60000 65536" name="T140"/>
                  <a:gd fmla="*/ 0 60000 65536" name="T141"/>
                  <a:gd fmla="*/ 0 60000 65536" name="T142"/>
                  <a:gd fmla="*/ 0 60000 65536" name="T143"/>
                  <a:gd fmla="*/ 0 60000 65536" name="T144"/>
                  <a:gd fmla="*/ 0 60000 65536" name="T145"/>
                  <a:gd fmla="*/ 0 60000 65536" name="T146"/>
                  <a:gd fmla="*/ 0 60000 65536" name="T147"/>
                  <a:gd fmla="*/ 0 60000 65536" name="T148"/>
                  <a:gd fmla="*/ 0 60000 65536" name="T149"/>
                  <a:gd fmla="*/ 0 60000 65536" name="T150"/>
                  <a:gd fmla="*/ 0 60000 65536" name="T151"/>
                  <a:gd fmla="*/ 0 60000 65536" name="T152"/>
                  <a:gd fmla="*/ 0 60000 65536" name="T153"/>
                  <a:gd fmla="*/ 0 60000 65536" name="T154"/>
                  <a:gd fmla="*/ 0 60000 65536" name="T155"/>
                  <a:gd fmla="*/ 0 60000 65536" name="T156"/>
                  <a:gd fmla="*/ 0 60000 65536" name="T157"/>
                  <a:gd fmla="*/ 0 60000 65536" name="T158"/>
                  <a:gd fmla="*/ 0 60000 65536" name="T159"/>
                  <a:gd fmla="*/ 0 60000 65536" name="T160"/>
                  <a:gd fmla="*/ 0 60000 65536" name="T161"/>
                  <a:gd fmla="*/ 0 60000 65536" name="T162"/>
                  <a:gd fmla="*/ 0 60000 65536" name="T163"/>
                  <a:gd fmla="*/ 0 60000 65536" name="T164"/>
                  <a:gd fmla="*/ 0 60000 65536" name="T165"/>
                  <a:gd fmla="*/ 0 60000 65536" name="T166"/>
                  <a:gd fmla="*/ 0 60000 65536" name="T167"/>
                  <a:gd fmla="*/ 0 60000 65536" name="T168"/>
                  <a:gd fmla="*/ 0 60000 65536" name="T169"/>
                  <a:gd fmla="*/ 0 60000 65536" name="T170"/>
                  <a:gd fmla="*/ 0 60000 65536" name="T171"/>
                  <a:gd fmla="*/ 0 60000 65536" name="T172"/>
                  <a:gd fmla="*/ 0 60000 65536" name="T173"/>
                  <a:gd fmla="*/ 0 w 1351" name="T174"/>
                  <a:gd fmla="*/ 0 h 534" name="T175"/>
                  <a:gd fmla="*/ 1351 w 1351" name="T176"/>
                  <a:gd fmla="*/ 534 h 534" name="T177"/>
                </a:gdLst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b="T177" l="T174" r="T176" t="T175"/>
                <a:pathLst>
                  <a:path h="534" w="1351">
                    <a:moveTo>
                      <a:pt x="491" y="43"/>
                    </a:moveTo>
                    <a:cubicBezTo>
                      <a:pt x="491" y="30"/>
                      <a:pt x="491" y="17"/>
                      <a:pt x="491" y="3"/>
                    </a:cubicBezTo>
                    <a:cubicBezTo>
                      <a:pt x="499" y="4"/>
                      <a:pt x="510" y="0"/>
                      <a:pt x="506" y="12"/>
                    </a:cubicBezTo>
                    <a:cubicBezTo>
                      <a:pt x="539" y="16"/>
                      <a:pt x="588" y="2"/>
                      <a:pt x="598" y="28"/>
                    </a:cubicBezTo>
                    <a:cubicBezTo>
                      <a:pt x="589" y="45"/>
                      <a:pt x="572" y="53"/>
                      <a:pt x="562" y="68"/>
                    </a:cubicBezTo>
                    <a:cubicBezTo>
                      <a:pt x="565" y="72"/>
                      <a:pt x="568" y="76"/>
                      <a:pt x="571" y="79"/>
                    </a:cubicBezTo>
                    <a:cubicBezTo>
                      <a:pt x="587" y="68"/>
                      <a:pt x="596" y="50"/>
                      <a:pt x="613" y="41"/>
                    </a:cubicBezTo>
                    <a:cubicBezTo>
                      <a:pt x="626" y="63"/>
                      <a:pt x="675" y="48"/>
                      <a:pt x="705" y="52"/>
                    </a:cubicBezTo>
                    <a:cubicBezTo>
                      <a:pt x="710" y="51"/>
                      <a:pt x="706" y="41"/>
                      <a:pt x="707" y="37"/>
                    </a:cubicBezTo>
                    <a:cubicBezTo>
                      <a:pt x="759" y="27"/>
                      <a:pt x="775" y="54"/>
                      <a:pt x="796" y="75"/>
                    </a:cubicBezTo>
                    <a:cubicBezTo>
                      <a:pt x="801" y="69"/>
                      <a:pt x="797" y="55"/>
                      <a:pt x="798" y="46"/>
                    </a:cubicBezTo>
                    <a:cubicBezTo>
                      <a:pt x="813" y="46"/>
                      <a:pt x="827" y="46"/>
                      <a:pt x="841" y="46"/>
                    </a:cubicBezTo>
                    <a:cubicBezTo>
                      <a:pt x="846" y="43"/>
                      <a:pt x="842" y="32"/>
                      <a:pt x="843" y="26"/>
                    </a:cubicBezTo>
                    <a:cubicBezTo>
                      <a:pt x="896" y="36"/>
                      <a:pt x="979" y="12"/>
                      <a:pt x="1026" y="26"/>
                    </a:cubicBezTo>
                    <a:cubicBezTo>
                      <a:pt x="1035" y="28"/>
                      <a:pt x="1040" y="38"/>
                      <a:pt x="1046" y="43"/>
                    </a:cubicBezTo>
                    <a:cubicBezTo>
                      <a:pt x="1081" y="43"/>
                      <a:pt x="1116" y="43"/>
                      <a:pt x="1151" y="43"/>
                    </a:cubicBezTo>
                    <a:cubicBezTo>
                      <a:pt x="1147" y="34"/>
                      <a:pt x="1129" y="27"/>
                      <a:pt x="1131" y="19"/>
                    </a:cubicBezTo>
                    <a:cubicBezTo>
                      <a:pt x="1176" y="27"/>
                      <a:pt x="1249" y="8"/>
                      <a:pt x="1289" y="19"/>
                    </a:cubicBezTo>
                    <a:cubicBezTo>
                      <a:pt x="1300" y="22"/>
                      <a:pt x="1305" y="33"/>
                      <a:pt x="1311" y="39"/>
                    </a:cubicBezTo>
                    <a:cubicBezTo>
                      <a:pt x="1318" y="38"/>
                      <a:pt x="1309" y="22"/>
                      <a:pt x="1316" y="21"/>
                    </a:cubicBezTo>
                    <a:cubicBezTo>
                      <a:pt x="1335" y="24"/>
                      <a:pt x="1350" y="32"/>
                      <a:pt x="1351" y="52"/>
                    </a:cubicBezTo>
                    <a:cubicBezTo>
                      <a:pt x="1334" y="52"/>
                      <a:pt x="1317" y="52"/>
                      <a:pt x="1300" y="52"/>
                    </a:cubicBezTo>
                    <a:cubicBezTo>
                      <a:pt x="1291" y="51"/>
                      <a:pt x="1291" y="39"/>
                      <a:pt x="1276" y="43"/>
                    </a:cubicBezTo>
                    <a:cubicBezTo>
                      <a:pt x="1269" y="50"/>
                      <a:pt x="1286" y="52"/>
                      <a:pt x="1284" y="61"/>
                    </a:cubicBezTo>
                    <a:cubicBezTo>
                      <a:pt x="1277" y="61"/>
                      <a:pt x="1270" y="61"/>
                      <a:pt x="1262" y="61"/>
                    </a:cubicBezTo>
                    <a:cubicBezTo>
                      <a:pt x="1262" y="67"/>
                      <a:pt x="1262" y="73"/>
                      <a:pt x="1262" y="79"/>
                    </a:cubicBezTo>
                    <a:cubicBezTo>
                      <a:pt x="1291" y="75"/>
                      <a:pt x="1299" y="91"/>
                      <a:pt x="1309" y="106"/>
                    </a:cubicBezTo>
                    <a:cubicBezTo>
                      <a:pt x="1287" y="120"/>
                      <a:pt x="1282" y="152"/>
                      <a:pt x="1238" y="144"/>
                    </a:cubicBezTo>
                    <a:cubicBezTo>
                      <a:pt x="1232" y="153"/>
                      <a:pt x="1237" y="173"/>
                      <a:pt x="1235" y="186"/>
                    </a:cubicBezTo>
                    <a:cubicBezTo>
                      <a:pt x="1261" y="206"/>
                      <a:pt x="1276" y="230"/>
                      <a:pt x="1269" y="289"/>
                    </a:cubicBezTo>
                    <a:cubicBezTo>
                      <a:pt x="1263" y="291"/>
                      <a:pt x="1247" y="274"/>
                      <a:pt x="1238" y="264"/>
                    </a:cubicBezTo>
                    <a:cubicBezTo>
                      <a:pt x="1226" y="253"/>
                      <a:pt x="1215" y="240"/>
                      <a:pt x="1206" y="231"/>
                    </a:cubicBezTo>
                    <a:cubicBezTo>
                      <a:pt x="1206" y="195"/>
                      <a:pt x="1206" y="159"/>
                      <a:pt x="1206" y="124"/>
                    </a:cubicBezTo>
                    <a:cubicBezTo>
                      <a:pt x="1204" y="119"/>
                      <a:pt x="1192" y="123"/>
                      <a:pt x="1186" y="122"/>
                    </a:cubicBezTo>
                    <a:cubicBezTo>
                      <a:pt x="1185" y="131"/>
                      <a:pt x="1189" y="147"/>
                      <a:pt x="1184" y="153"/>
                    </a:cubicBezTo>
                    <a:cubicBezTo>
                      <a:pt x="1173" y="156"/>
                      <a:pt x="1179" y="143"/>
                      <a:pt x="1177" y="137"/>
                    </a:cubicBezTo>
                    <a:cubicBezTo>
                      <a:pt x="1167" y="137"/>
                      <a:pt x="1157" y="137"/>
                      <a:pt x="1146" y="137"/>
                    </a:cubicBezTo>
                    <a:cubicBezTo>
                      <a:pt x="1146" y="156"/>
                      <a:pt x="1146" y="176"/>
                      <a:pt x="1146" y="195"/>
                    </a:cubicBezTo>
                    <a:cubicBezTo>
                      <a:pt x="1118" y="195"/>
                      <a:pt x="1090" y="195"/>
                      <a:pt x="1062" y="195"/>
                    </a:cubicBezTo>
                    <a:cubicBezTo>
                      <a:pt x="1050" y="203"/>
                      <a:pt x="1042" y="216"/>
                      <a:pt x="1030" y="224"/>
                    </a:cubicBezTo>
                    <a:cubicBezTo>
                      <a:pt x="1030" y="243"/>
                      <a:pt x="1030" y="261"/>
                      <a:pt x="1030" y="280"/>
                    </a:cubicBezTo>
                    <a:cubicBezTo>
                      <a:pt x="1080" y="274"/>
                      <a:pt x="1096" y="300"/>
                      <a:pt x="1117" y="324"/>
                    </a:cubicBezTo>
                    <a:cubicBezTo>
                      <a:pt x="1117" y="366"/>
                      <a:pt x="1117" y="408"/>
                      <a:pt x="1117" y="449"/>
                    </a:cubicBezTo>
                    <a:cubicBezTo>
                      <a:pt x="1105" y="449"/>
                      <a:pt x="1093" y="449"/>
                      <a:pt x="1082" y="449"/>
                    </a:cubicBezTo>
                    <a:cubicBezTo>
                      <a:pt x="1077" y="421"/>
                      <a:pt x="1092" y="374"/>
                      <a:pt x="1070" y="362"/>
                    </a:cubicBezTo>
                    <a:cubicBezTo>
                      <a:pt x="1014" y="405"/>
                      <a:pt x="978" y="330"/>
                      <a:pt x="948" y="309"/>
                    </a:cubicBezTo>
                    <a:cubicBezTo>
                      <a:pt x="934" y="309"/>
                      <a:pt x="920" y="309"/>
                      <a:pt x="905" y="309"/>
                    </a:cubicBezTo>
                    <a:cubicBezTo>
                      <a:pt x="905" y="327"/>
                      <a:pt x="905" y="344"/>
                      <a:pt x="905" y="362"/>
                    </a:cubicBezTo>
                    <a:cubicBezTo>
                      <a:pt x="890" y="365"/>
                      <a:pt x="876" y="359"/>
                      <a:pt x="863" y="362"/>
                    </a:cubicBezTo>
                    <a:cubicBezTo>
                      <a:pt x="843" y="368"/>
                      <a:pt x="842" y="391"/>
                      <a:pt x="819" y="387"/>
                    </a:cubicBezTo>
                    <a:cubicBezTo>
                      <a:pt x="804" y="384"/>
                      <a:pt x="805" y="371"/>
                      <a:pt x="790" y="362"/>
                    </a:cubicBezTo>
                    <a:cubicBezTo>
                      <a:pt x="773" y="386"/>
                      <a:pt x="742" y="377"/>
                      <a:pt x="729" y="356"/>
                    </a:cubicBezTo>
                    <a:cubicBezTo>
                      <a:pt x="719" y="356"/>
                      <a:pt x="709" y="356"/>
                      <a:pt x="698" y="356"/>
                    </a:cubicBezTo>
                    <a:cubicBezTo>
                      <a:pt x="698" y="367"/>
                      <a:pt x="698" y="378"/>
                      <a:pt x="698" y="389"/>
                    </a:cubicBezTo>
                    <a:cubicBezTo>
                      <a:pt x="665" y="395"/>
                      <a:pt x="661" y="373"/>
                      <a:pt x="645" y="362"/>
                    </a:cubicBezTo>
                    <a:cubicBezTo>
                      <a:pt x="621" y="365"/>
                      <a:pt x="620" y="404"/>
                      <a:pt x="596" y="405"/>
                    </a:cubicBezTo>
                    <a:cubicBezTo>
                      <a:pt x="584" y="405"/>
                      <a:pt x="580" y="387"/>
                      <a:pt x="567" y="382"/>
                    </a:cubicBezTo>
                    <a:cubicBezTo>
                      <a:pt x="552" y="378"/>
                      <a:pt x="536" y="385"/>
                      <a:pt x="524" y="382"/>
                    </a:cubicBezTo>
                    <a:cubicBezTo>
                      <a:pt x="501" y="376"/>
                      <a:pt x="492" y="343"/>
                      <a:pt x="477" y="340"/>
                    </a:cubicBezTo>
                    <a:cubicBezTo>
                      <a:pt x="459" y="353"/>
                      <a:pt x="453" y="361"/>
                      <a:pt x="431" y="356"/>
                    </a:cubicBezTo>
                    <a:cubicBezTo>
                      <a:pt x="411" y="350"/>
                      <a:pt x="411" y="332"/>
                      <a:pt x="391" y="336"/>
                    </a:cubicBezTo>
                    <a:cubicBezTo>
                      <a:pt x="379" y="338"/>
                      <a:pt x="378" y="349"/>
                      <a:pt x="366" y="356"/>
                    </a:cubicBezTo>
                    <a:cubicBezTo>
                      <a:pt x="345" y="355"/>
                      <a:pt x="324" y="354"/>
                      <a:pt x="321" y="371"/>
                    </a:cubicBezTo>
                    <a:cubicBezTo>
                      <a:pt x="321" y="376"/>
                      <a:pt x="329" y="372"/>
                      <a:pt x="333" y="373"/>
                    </a:cubicBezTo>
                    <a:cubicBezTo>
                      <a:pt x="328" y="389"/>
                      <a:pt x="339" y="401"/>
                      <a:pt x="339" y="405"/>
                    </a:cubicBezTo>
                    <a:cubicBezTo>
                      <a:pt x="317" y="402"/>
                      <a:pt x="298" y="409"/>
                      <a:pt x="277" y="405"/>
                    </a:cubicBezTo>
                    <a:cubicBezTo>
                      <a:pt x="267" y="403"/>
                      <a:pt x="256" y="390"/>
                      <a:pt x="235" y="396"/>
                    </a:cubicBezTo>
                    <a:cubicBezTo>
                      <a:pt x="214" y="401"/>
                      <a:pt x="209" y="424"/>
                      <a:pt x="192" y="436"/>
                    </a:cubicBezTo>
                    <a:cubicBezTo>
                      <a:pt x="205" y="450"/>
                      <a:pt x="218" y="464"/>
                      <a:pt x="232" y="476"/>
                    </a:cubicBezTo>
                    <a:cubicBezTo>
                      <a:pt x="219" y="500"/>
                      <a:pt x="246" y="525"/>
                      <a:pt x="230" y="534"/>
                    </a:cubicBezTo>
                    <a:cubicBezTo>
                      <a:pt x="218" y="526"/>
                      <a:pt x="211" y="513"/>
                      <a:pt x="199" y="505"/>
                    </a:cubicBezTo>
                    <a:cubicBezTo>
                      <a:pt x="170" y="503"/>
                      <a:pt x="131" y="512"/>
                      <a:pt x="121" y="492"/>
                    </a:cubicBezTo>
                    <a:cubicBezTo>
                      <a:pt x="124" y="478"/>
                      <a:pt x="140" y="476"/>
                      <a:pt x="143" y="463"/>
                    </a:cubicBezTo>
                    <a:cubicBezTo>
                      <a:pt x="143" y="458"/>
                      <a:pt x="135" y="462"/>
                      <a:pt x="132" y="460"/>
                    </a:cubicBezTo>
                    <a:cubicBezTo>
                      <a:pt x="142" y="449"/>
                      <a:pt x="155" y="441"/>
                      <a:pt x="150" y="416"/>
                    </a:cubicBezTo>
                    <a:cubicBezTo>
                      <a:pt x="94" y="430"/>
                      <a:pt x="96" y="386"/>
                      <a:pt x="54" y="387"/>
                    </a:cubicBezTo>
                    <a:cubicBezTo>
                      <a:pt x="60" y="351"/>
                      <a:pt x="35" y="345"/>
                      <a:pt x="18" y="331"/>
                    </a:cubicBezTo>
                    <a:cubicBezTo>
                      <a:pt x="18" y="321"/>
                      <a:pt x="18" y="310"/>
                      <a:pt x="18" y="300"/>
                    </a:cubicBezTo>
                    <a:cubicBezTo>
                      <a:pt x="23" y="300"/>
                      <a:pt x="27" y="300"/>
                      <a:pt x="32" y="300"/>
                    </a:cubicBezTo>
                    <a:cubicBezTo>
                      <a:pt x="32" y="295"/>
                      <a:pt x="32" y="291"/>
                      <a:pt x="32" y="286"/>
                    </a:cubicBezTo>
                    <a:cubicBezTo>
                      <a:pt x="30" y="281"/>
                      <a:pt x="19" y="286"/>
                      <a:pt x="14" y="284"/>
                    </a:cubicBezTo>
                    <a:cubicBezTo>
                      <a:pt x="29" y="268"/>
                      <a:pt x="39" y="246"/>
                      <a:pt x="29" y="213"/>
                    </a:cubicBezTo>
                    <a:cubicBezTo>
                      <a:pt x="25" y="197"/>
                      <a:pt x="7" y="194"/>
                      <a:pt x="5" y="184"/>
                    </a:cubicBezTo>
                    <a:cubicBezTo>
                      <a:pt x="0" y="154"/>
                      <a:pt x="34" y="142"/>
                      <a:pt x="43" y="171"/>
                    </a:cubicBezTo>
                    <a:cubicBezTo>
                      <a:pt x="75" y="167"/>
                      <a:pt x="98" y="173"/>
                      <a:pt x="105" y="195"/>
                    </a:cubicBezTo>
                    <a:cubicBezTo>
                      <a:pt x="91" y="204"/>
                      <a:pt x="61" y="197"/>
                      <a:pt x="41" y="200"/>
                    </a:cubicBezTo>
                    <a:cubicBezTo>
                      <a:pt x="54" y="216"/>
                      <a:pt x="64" y="238"/>
                      <a:pt x="90" y="231"/>
                    </a:cubicBezTo>
                    <a:cubicBezTo>
                      <a:pt x="107" y="226"/>
                      <a:pt x="114" y="196"/>
                      <a:pt x="132" y="193"/>
                    </a:cubicBezTo>
                    <a:cubicBezTo>
                      <a:pt x="133" y="185"/>
                      <a:pt x="129" y="171"/>
                      <a:pt x="134" y="166"/>
                    </a:cubicBezTo>
                    <a:cubicBezTo>
                      <a:pt x="146" y="163"/>
                      <a:pt x="139" y="179"/>
                      <a:pt x="141" y="186"/>
                    </a:cubicBezTo>
                    <a:cubicBezTo>
                      <a:pt x="166" y="191"/>
                      <a:pt x="168" y="173"/>
                      <a:pt x="181" y="166"/>
                    </a:cubicBezTo>
                    <a:cubicBezTo>
                      <a:pt x="206" y="166"/>
                      <a:pt x="232" y="166"/>
                      <a:pt x="257" y="166"/>
                    </a:cubicBezTo>
                    <a:cubicBezTo>
                      <a:pt x="262" y="165"/>
                      <a:pt x="258" y="155"/>
                      <a:pt x="259" y="150"/>
                    </a:cubicBezTo>
                    <a:cubicBezTo>
                      <a:pt x="288" y="150"/>
                      <a:pt x="319" y="147"/>
                      <a:pt x="326" y="168"/>
                    </a:cubicBezTo>
                    <a:cubicBezTo>
                      <a:pt x="334" y="146"/>
                      <a:pt x="320" y="125"/>
                      <a:pt x="297" y="126"/>
                    </a:cubicBezTo>
                    <a:cubicBezTo>
                      <a:pt x="297" y="116"/>
                      <a:pt x="297" y="107"/>
                      <a:pt x="297" y="97"/>
                    </a:cubicBezTo>
                    <a:cubicBezTo>
                      <a:pt x="307" y="97"/>
                      <a:pt x="318" y="97"/>
                      <a:pt x="328" y="97"/>
                    </a:cubicBezTo>
                    <a:cubicBezTo>
                      <a:pt x="321" y="138"/>
                      <a:pt x="365" y="128"/>
                      <a:pt x="355" y="173"/>
                    </a:cubicBezTo>
                    <a:cubicBezTo>
                      <a:pt x="350" y="173"/>
                      <a:pt x="344" y="173"/>
                      <a:pt x="339" y="173"/>
                    </a:cubicBezTo>
                    <a:cubicBezTo>
                      <a:pt x="339" y="178"/>
                      <a:pt x="339" y="183"/>
                      <a:pt x="339" y="188"/>
                    </a:cubicBezTo>
                    <a:cubicBezTo>
                      <a:pt x="347" y="194"/>
                      <a:pt x="364" y="189"/>
                      <a:pt x="375" y="191"/>
                    </a:cubicBezTo>
                    <a:cubicBezTo>
                      <a:pt x="375" y="177"/>
                      <a:pt x="375" y="164"/>
                      <a:pt x="375" y="150"/>
                    </a:cubicBezTo>
                    <a:cubicBezTo>
                      <a:pt x="381" y="150"/>
                      <a:pt x="387" y="150"/>
                      <a:pt x="393" y="150"/>
                    </a:cubicBezTo>
                    <a:cubicBezTo>
                      <a:pt x="394" y="156"/>
                      <a:pt x="389" y="168"/>
                      <a:pt x="397" y="166"/>
                    </a:cubicBezTo>
                    <a:cubicBezTo>
                      <a:pt x="411" y="168"/>
                      <a:pt x="401" y="146"/>
                      <a:pt x="404" y="137"/>
                    </a:cubicBezTo>
                    <a:cubicBezTo>
                      <a:pt x="366" y="144"/>
                      <a:pt x="336" y="119"/>
                      <a:pt x="348" y="90"/>
                    </a:cubicBezTo>
                    <a:cubicBezTo>
                      <a:pt x="362" y="89"/>
                      <a:pt x="352" y="110"/>
                      <a:pt x="355" y="119"/>
                    </a:cubicBezTo>
                    <a:cubicBezTo>
                      <a:pt x="361" y="124"/>
                      <a:pt x="376" y="120"/>
                      <a:pt x="386" y="122"/>
                    </a:cubicBezTo>
                    <a:cubicBezTo>
                      <a:pt x="386" y="119"/>
                      <a:pt x="386" y="116"/>
                      <a:pt x="386" y="113"/>
                    </a:cubicBezTo>
                    <a:cubicBezTo>
                      <a:pt x="389" y="102"/>
                      <a:pt x="368" y="115"/>
                      <a:pt x="370" y="104"/>
                    </a:cubicBezTo>
                    <a:cubicBezTo>
                      <a:pt x="382" y="104"/>
                      <a:pt x="394" y="104"/>
                      <a:pt x="406" y="104"/>
                    </a:cubicBezTo>
                    <a:cubicBezTo>
                      <a:pt x="407" y="108"/>
                      <a:pt x="403" y="117"/>
                      <a:pt x="408" y="117"/>
                    </a:cubicBezTo>
                    <a:cubicBezTo>
                      <a:pt x="411" y="117"/>
                      <a:pt x="414" y="117"/>
                      <a:pt x="417" y="117"/>
                    </a:cubicBezTo>
                    <a:cubicBezTo>
                      <a:pt x="422" y="112"/>
                      <a:pt x="418" y="97"/>
                      <a:pt x="420" y="88"/>
                    </a:cubicBezTo>
                    <a:cubicBezTo>
                      <a:pt x="416" y="81"/>
                      <a:pt x="393" y="92"/>
                      <a:pt x="393" y="81"/>
                    </a:cubicBezTo>
                    <a:cubicBezTo>
                      <a:pt x="391" y="68"/>
                      <a:pt x="413" y="78"/>
                      <a:pt x="422" y="75"/>
                    </a:cubicBezTo>
                    <a:cubicBezTo>
                      <a:pt x="416" y="67"/>
                      <a:pt x="407" y="61"/>
                      <a:pt x="411" y="43"/>
                    </a:cubicBezTo>
                    <a:cubicBezTo>
                      <a:pt x="437" y="43"/>
                      <a:pt x="464" y="43"/>
                      <a:pt x="491" y="43"/>
                    </a:cubicBezTo>
                    <a:close/>
                    <a:moveTo>
                      <a:pt x="584" y="15"/>
                    </a:moveTo>
                    <a:cubicBezTo>
                      <a:pt x="559" y="11"/>
                      <a:pt x="518" y="23"/>
                      <a:pt x="504" y="8"/>
                    </a:cubicBezTo>
                    <a:cubicBezTo>
                      <a:pt x="504" y="5"/>
                      <a:pt x="499" y="6"/>
                      <a:pt x="495" y="6"/>
                    </a:cubicBezTo>
                    <a:cubicBezTo>
                      <a:pt x="489" y="14"/>
                      <a:pt x="497" y="37"/>
                      <a:pt x="491" y="46"/>
                    </a:cubicBezTo>
                    <a:cubicBezTo>
                      <a:pt x="465" y="46"/>
                      <a:pt x="439" y="46"/>
                      <a:pt x="413" y="46"/>
                    </a:cubicBezTo>
                    <a:cubicBezTo>
                      <a:pt x="408" y="63"/>
                      <a:pt x="420" y="65"/>
                      <a:pt x="424" y="75"/>
                    </a:cubicBezTo>
                    <a:cubicBezTo>
                      <a:pt x="419" y="82"/>
                      <a:pt x="396" y="71"/>
                      <a:pt x="395" y="81"/>
                    </a:cubicBezTo>
                    <a:cubicBezTo>
                      <a:pt x="399" y="87"/>
                      <a:pt x="417" y="80"/>
                      <a:pt x="422" y="86"/>
                    </a:cubicBezTo>
                    <a:cubicBezTo>
                      <a:pt x="420" y="97"/>
                      <a:pt x="426" y="116"/>
                      <a:pt x="417" y="119"/>
                    </a:cubicBezTo>
                    <a:cubicBezTo>
                      <a:pt x="401" y="125"/>
                      <a:pt x="408" y="108"/>
                      <a:pt x="399" y="106"/>
                    </a:cubicBezTo>
                    <a:cubicBezTo>
                      <a:pt x="396" y="106"/>
                      <a:pt x="392" y="106"/>
                      <a:pt x="388" y="106"/>
                    </a:cubicBezTo>
                    <a:cubicBezTo>
                      <a:pt x="385" y="106"/>
                      <a:pt x="392" y="120"/>
                      <a:pt x="386" y="124"/>
                    </a:cubicBezTo>
                    <a:cubicBezTo>
                      <a:pt x="378" y="125"/>
                      <a:pt x="364" y="121"/>
                      <a:pt x="359" y="126"/>
                    </a:cubicBezTo>
                    <a:cubicBezTo>
                      <a:pt x="365" y="140"/>
                      <a:pt x="392" y="132"/>
                      <a:pt x="406" y="137"/>
                    </a:cubicBezTo>
                    <a:cubicBezTo>
                      <a:pt x="404" y="148"/>
                      <a:pt x="413" y="171"/>
                      <a:pt x="397" y="168"/>
                    </a:cubicBezTo>
                    <a:cubicBezTo>
                      <a:pt x="384" y="170"/>
                      <a:pt x="398" y="146"/>
                      <a:pt x="379" y="153"/>
                    </a:cubicBezTo>
                    <a:cubicBezTo>
                      <a:pt x="373" y="161"/>
                      <a:pt x="381" y="184"/>
                      <a:pt x="375" y="193"/>
                    </a:cubicBezTo>
                    <a:cubicBezTo>
                      <a:pt x="363" y="192"/>
                      <a:pt x="346" y="195"/>
                      <a:pt x="337" y="191"/>
                    </a:cubicBezTo>
                    <a:cubicBezTo>
                      <a:pt x="337" y="185"/>
                      <a:pt x="337" y="179"/>
                      <a:pt x="337" y="173"/>
                    </a:cubicBezTo>
                    <a:cubicBezTo>
                      <a:pt x="340" y="170"/>
                      <a:pt x="347" y="171"/>
                      <a:pt x="353" y="171"/>
                    </a:cubicBezTo>
                    <a:cubicBezTo>
                      <a:pt x="363" y="128"/>
                      <a:pt x="320" y="138"/>
                      <a:pt x="326" y="99"/>
                    </a:cubicBezTo>
                    <a:cubicBezTo>
                      <a:pt x="317" y="99"/>
                      <a:pt x="308" y="99"/>
                      <a:pt x="299" y="99"/>
                    </a:cubicBezTo>
                    <a:cubicBezTo>
                      <a:pt x="299" y="107"/>
                      <a:pt x="299" y="116"/>
                      <a:pt x="299" y="124"/>
                    </a:cubicBezTo>
                    <a:cubicBezTo>
                      <a:pt x="322" y="123"/>
                      <a:pt x="339" y="150"/>
                      <a:pt x="326" y="171"/>
                    </a:cubicBezTo>
                    <a:cubicBezTo>
                      <a:pt x="319" y="150"/>
                      <a:pt x="290" y="151"/>
                      <a:pt x="261" y="153"/>
                    </a:cubicBezTo>
                    <a:cubicBezTo>
                      <a:pt x="261" y="159"/>
                      <a:pt x="263" y="168"/>
                      <a:pt x="257" y="168"/>
                    </a:cubicBezTo>
                    <a:cubicBezTo>
                      <a:pt x="232" y="168"/>
                      <a:pt x="206" y="168"/>
                      <a:pt x="181" y="168"/>
                    </a:cubicBezTo>
                    <a:cubicBezTo>
                      <a:pt x="168" y="176"/>
                      <a:pt x="167" y="194"/>
                      <a:pt x="141" y="188"/>
                    </a:cubicBezTo>
                    <a:cubicBezTo>
                      <a:pt x="135" y="186"/>
                      <a:pt x="144" y="167"/>
                      <a:pt x="134" y="168"/>
                    </a:cubicBezTo>
                    <a:cubicBezTo>
                      <a:pt x="138" y="208"/>
                      <a:pt x="104" y="209"/>
                      <a:pt x="92" y="233"/>
                    </a:cubicBezTo>
                    <a:cubicBezTo>
                      <a:pt x="58" y="238"/>
                      <a:pt x="52" y="215"/>
                      <a:pt x="38" y="200"/>
                    </a:cubicBezTo>
                    <a:cubicBezTo>
                      <a:pt x="55" y="193"/>
                      <a:pt x="86" y="201"/>
                      <a:pt x="103" y="195"/>
                    </a:cubicBezTo>
                    <a:cubicBezTo>
                      <a:pt x="97" y="174"/>
                      <a:pt x="73" y="170"/>
                      <a:pt x="43" y="173"/>
                    </a:cubicBezTo>
                    <a:cubicBezTo>
                      <a:pt x="36" y="167"/>
                      <a:pt x="31" y="158"/>
                      <a:pt x="23" y="153"/>
                    </a:cubicBezTo>
                    <a:cubicBezTo>
                      <a:pt x="16" y="164"/>
                      <a:pt x="4" y="166"/>
                      <a:pt x="7" y="184"/>
                    </a:cubicBezTo>
                    <a:cubicBezTo>
                      <a:pt x="9" y="194"/>
                      <a:pt x="28" y="199"/>
                      <a:pt x="32" y="213"/>
                    </a:cubicBezTo>
                    <a:cubicBezTo>
                      <a:pt x="40" y="241"/>
                      <a:pt x="33" y="265"/>
                      <a:pt x="18" y="282"/>
                    </a:cubicBezTo>
                    <a:cubicBezTo>
                      <a:pt x="25" y="282"/>
                      <a:pt x="35" y="280"/>
                      <a:pt x="34" y="289"/>
                    </a:cubicBezTo>
                    <a:cubicBezTo>
                      <a:pt x="34" y="292"/>
                      <a:pt x="34" y="295"/>
                      <a:pt x="34" y="298"/>
                    </a:cubicBezTo>
                    <a:cubicBezTo>
                      <a:pt x="34" y="303"/>
                      <a:pt x="26" y="302"/>
                      <a:pt x="21" y="302"/>
                    </a:cubicBezTo>
                    <a:cubicBezTo>
                      <a:pt x="21" y="312"/>
                      <a:pt x="21" y="321"/>
                      <a:pt x="21" y="331"/>
                    </a:cubicBezTo>
                    <a:cubicBezTo>
                      <a:pt x="38" y="344"/>
                      <a:pt x="61" y="350"/>
                      <a:pt x="56" y="385"/>
                    </a:cubicBezTo>
                    <a:cubicBezTo>
                      <a:pt x="84" y="378"/>
                      <a:pt x="88" y="408"/>
                      <a:pt x="107" y="414"/>
                    </a:cubicBezTo>
                    <a:cubicBezTo>
                      <a:pt x="119" y="417"/>
                      <a:pt x="136" y="409"/>
                      <a:pt x="152" y="416"/>
                    </a:cubicBezTo>
                    <a:cubicBezTo>
                      <a:pt x="156" y="439"/>
                      <a:pt x="146" y="449"/>
                      <a:pt x="136" y="458"/>
                    </a:cubicBezTo>
                    <a:cubicBezTo>
                      <a:pt x="142" y="457"/>
                      <a:pt x="146" y="459"/>
                      <a:pt x="145" y="465"/>
                    </a:cubicBezTo>
                    <a:cubicBezTo>
                      <a:pt x="140" y="475"/>
                      <a:pt x="127" y="479"/>
                      <a:pt x="123" y="492"/>
                    </a:cubicBezTo>
                    <a:cubicBezTo>
                      <a:pt x="137" y="515"/>
                      <a:pt x="173" y="495"/>
                      <a:pt x="199" y="503"/>
                    </a:cubicBezTo>
                    <a:cubicBezTo>
                      <a:pt x="216" y="508"/>
                      <a:pt x="217" y="533"/>
                      <a:pt x="232" y="529"/>
                    </a:cubicBezTo>
                    <a:cubicBezTo>
                      <a:pt x="237" y="523"/>
                      <a:pt x="220" y="495"/>
                      <a:pt x="230" y="476"/>
                    </a:cubicBezTo>
                    <a:cubicBezTo>
                      <a:pt x="216" y="464"/>
                      <a:pt x="202" y="450"/>
                      <a:pt x="190" y="436"/>
                    </a:cubicBezTo>
                    <a:cubicBezTo>
                      <a:pt x="208" y="424"/>
                      <a:pt x="213" y="399"/>
                      <a:pt x="235" y="393"/>
                    </a:cubicBezTo>
                    <a:cubicBezTo>
                      <a:pt x="256" y="388"/>
                      <a:pt x="267" y="401"/>
                      <a:pt x="277" y="402"/>
                    </a:cubicBezTo>
                    <a:cubicBezTo>
                      <a:pt x="296" y="406"/>
                      <a:pt x="314" y="400"/>
                      <a:pt x="335" y="402"/>
                    </a:cubicBezTo>
                    <a:cubicBezTo>
                      <a:pt x="331" y="399"/>
                      <a:pt x="332" y="372"/>
                      <a:pt x="319" y="371"/>
                    </a:cubicBezTo>
                    <a:cubicBezTo>
                      <a:pt x="323" y="353"/>
                      <a:pt x="343" y="351"/>
                      <a:pt x="366" y="353"/>
                    </a:cubicBezTo>
                    <a:cubicBezTo>
                      <a:pt x="378" y="347"/>
                      <a:pt x="379" y="335"/>
                      <a:pt x="391" y="333"/>
                    </a:cubicBezTo>
                    <a:cubicBezTo>
                      <a:pt x="411" y="330"/>
                      <a:pt x="411" y="348"/>
                      <a:pt x="431" y="353"/>
                    </a:cubicBezTo>
                    <a:cubicBezTo>
                      <a:pt x="453" y="359"/>
                      <a:pt x="459" y="351"/>
                      <a:pt x="477" y="338"/>
                    </a:cubicBezTo>
                    <a:cubicBezTo>
                      <a:pt x="492" y="341"/>
                      <a:pt x="501" y="374"/>
                      <a:pt x="524" y="380"/>
                    </a:cubicBezTo>
                    <a:cubicBezTo>
                      <a:pt x="536" y="383"/>
                      <a:pt x="552" y="376"/>
                      <a:pt x="567" y="380"/>
                    </a:cubicBezTo>
                    <a:cubicBezTo>
                      <a:pt x="580" y="384"/>
                      <a:pt x="584" y="403"/>
                      <a:pt x="596" y="402"/>
                    </a:cubicBezTo>
                    <a:cubicBezTo>
                      <a:pt x="620" y="402"/>
                      <a:pt x="621" y="363"/>
                      <a:pt x="645" y="360"/>
                    </a:cubicBezTo>
                    <a:cubicBezTo>
                      <a:pt x="661" y="370"/>
                      <a:pt x="664" y="393"/>
                      <a:pt x="696" y="387"/>
                    </a:cubicBezTo>
                    <a:cubicBezTo>
                      <a:pt x="697" y="376"/>
                      <a:pt x="694" y="361"/>
                      <a:pt x="698" y="353"/>
                    </a:cubicBezTo>
                    <a:cubicBezTo>
                      <a:pt x="709" y="353"/>
                      <a:pt x="719" y="353"/>
                      <a:pt x="729" y="353"/>
                    </a:cubicBezTo>
                    <a:cubicBezTo>
                      <a:pt x="742" y="374"/>
                      <a:pt x="773" y="384"/>
                      <a:pt x="790" y="360"/>
                    </a:cubicBezTo>
                    <a:cubicBezTo>
                      <a:pt x="805" y="369"/>
                      <a:pt x="804" y="382"/>
                      <a:pt x="819" y="385"/>
                    </a:cubicBezTo>
                    <a:cubicBezTo>
                      <a:pt x="849" y="390"/>
                      <a:pt x="858" y="343"/>
                      <a:pt x="903" y="360"/>
                    </a:cubicBezTo>
                    <a:cubicBezTo>
                      <a:pt x="905" y="343"/>
                      <a:pt x="901" y="320"/>
                      <a:pt x="905" y="307"/>
                    </a:cubicBezTo>
                    <a:cubicBezTo>
                      <a:pt x="920" y="307"/>
                      <a:pt x="934" y="307"/>
                      <a:pt x="948" y="307"/>
                    </a:cubicBezTo>
                    <a:cubicBezTo>
                      <a:pt x="978" y="328"/>
                      <a:pt x="1014" y="402"/>
                      <a:pt x="1070" y="360"/>
                    </a:cubicBezTo>
                    <a:cubicBezTo>
                      <a:pt x="1094" y="370"/>
                      <a:pt x="1080" y="417"/>
                      <a:pt x="1084" y="447"/>
                    </a:cubicBezTo>
                    <a:cubicBezTo>
                      <a:pt x="1094" y="447"/>
                      <a:pt x="1105" y="447"/>
                      <a:pt x="1115" y="447"/>
                    </a:cubicBezTo>
                    <a:cubicBezTo>
                      <a:pt x="1115" y="406"/>
                      <a:pt x="1115" y="365"/>
                      <a:pt x="1115" y="324"/>
                    </a:cubicBezTo>
                    <a:cubicBezTo>
                      <a:pt x="1095" y="300"/>
                      <a:pt x="1077" y="277"/>
                      <a:pt x="1028" y="282"/>
                    </a:cubicBezTo>
                    <a:cubicBezTo>
                      <a:pt x="1028" y="263"/>
                      <a:pt x="1028" y="243"/>
                      <a:pt x="1028" y="224"/>
                    </a:cubicBezTo>
                    <a:cubicBezTo>
                      <a:pt x="1041" y="215"/>
                      <a:pt x="1049" y="201"/>
                      <a:pt x="1062" y="193"/>
                    </a:cubicBezTo>
                    <a:cubicBezTo>
                      <a:pt x="1089" y="193"/>
                      <a:pt x="1117" y="193"/>
                      <a:pt x="1144" y="193"/>
                    </a:cubicBezTo>
                    <a:cubicBezTo>
                      <a:pt x="1145" y="174"/>
                      <a:pt x="1141" y="150"/>
                      <a:pt x="1146" y="135"/>
                    </a:cubicBezTo>
                    <a:cubicBezTo>
                      <a:pt x="1157" y="135"/>
                      <a:pt x="1167" y="135"/>
                      <a:pt x="1177" y="135"/>
                    </a:cubicBezTo>
                    <a:cubicBezTo>
                      <a:pt x="1183" y="137"/>
                      <a:pt x="1175" y="152"/>
                      <a:pt x="1184" y="150"/>
                    </a:cubicBezTo>
                    <a:cubicBezTo>
                      <a:pt x="1185" y="140"/>
                      <a:pt x="1182" y="126"/>
                      <a:pt x="1186" y="119"/>
                    </a:cubicBezTo>
                    <a:cubicBezTo>
                      <a:pt x="1194" y="120"/>
                      <a:pt x="1204" y="118"/>
                      <a:pt x="1209" y="122"/>
                    </a:cubicBezTo>
                    <a:cubicBezTo>
                      <a:pt x="1209" y="158"/>
                      <a:pt x="1209" y="194"/>
                      <a:pt x="1209" y="231"/>
                    </a:cubicBezTo>
                    <a:cubicBezTo>
                      <a:pt x="1217" y="239"/>
                      <a:pt x="1227" y="251"/>
                      <a:pt x="1238" y="262"/>
                    </a:cubicBezTo>
                    <a:cubicBezTo>
                      <a:pt x="1247" y="271"/>
                      <a:pt x="1259" y="286"/>
                      <a:pt x="1267" y="284"/>
                    </a:cubicBezTo>
                    <a:cubicBezTo>
                      <a:pt x="1274" y="233"/>
                      <a:pt x="1259" y="204"/>
                      <a:pt x="1233" y="186"/>
                    </a:cubicBezTo>
                    <a:cubicBezTo>
                      <a:pt x="1234" y="172"/>
                      <a:pt x="1231" y="152"/>
                      <a:pt x="1235" y="142"/>
                    </a:cubicBezTo>
                    <a:cubicBezTo>
                      <a:pt x="1279" y="150"/>
                      <a:pt x="1286" y="121"/>
                      <a:pt x="1307" y="106"/>
                    </a:cubicBezTo>
                    <a:cubicBezTo>
                      <a:pt x="1300" y="88"/>
                      <a:pt x="1284" y="80"/>
                      <a:pt x="1260" y="79"/>
                    </a:cubicBezTo>
                    <a:cubicBezTo>
                      <a:pt x="1260" y="73"/>
                      <a:pt x="1260" y="67"/>
                      <a:pt x="1260" y="61"/>
                    </a:cubicBezTo>
                    <a:cubicBezTo>
                      <a:pt x="1264" y="58"/>
                      <a:pt x="1273" y="60"/>
                      <a:pt x="1280" y="59"/>
                    </a:cubicBezTo>
                    <a:cubicBezTo>
                      <a:pt x="1286" y="55"/>
                      <a:pt x="1265" y="49"/>
                      <a:pt x="1273" y="41"/>
                    </a:cubicBezTo>
                    <a:cubicBezTo>
                      <a:pt x="1297" y="46"/>
                      <a:pt x="1317" y="54"/>
                      <a:pt x="1349" y="50"/>
                    </a:cubicBezTo>
                    <a:cubicBezTo>
                      <a:pt x="1347" y="33"/>
                      <a:pt x="1334" y="26"/>
                      <a:pt x="1318" y="23"/>
                    </a:cubicBezTo>
                    <a:cubicBezTo>
                      <a:pt x="1312" y="26"/>
                      <a:pt x="1320" y="42"/>
                      <a:pt x="1311" y="41"/>
                    </a:cubicBezTo>
                    <a:cubicBezTo>
                      <a:pt x="1304" y="36"/>
                      <a:pt x="1300" y="24"/>
                      <a:pt x="1289" y="21"/>
                    </a:cubicBezTo>
                    <a:cubicBezTo>
                      <a:pt x="1250" y="10"/>
                      <a:pt x="1179" y="29"/>
                      <a:pt x="1135" y="21"/>
                    </a:cubicBezTo>
                    <a:cubicBezTo>
                      <a:pt x="1132" y="29"/>
                      <a:pt x="1151" y="34"/>
                      <a:pt x="1153" y="43"/>
                    </a:cubicBezTo>
                    <a:cubicBezTo>
                      <a:pt x="1122" y="49"/>
                      <a:pt x="1081" y="44"/>
                      <a:pt x="1046" y="46"/>
                    </a:cubicBezTo>
                    <a:cubicBezTo>
                      <a:pt x="1039" y="40"/>
                      <a:pt x="1036" y="31"/>
                      <a:pt x="1026" y="28"/>
                    </a:cubicBezTo>
                    <a:cubicBezTo>
                      <a:pt x="979" y="14"/>
                      <a:pt x="897" y="38"/>
                      <a:pt x="845" y="28"/>
                    </a:cubicBezTo>
                    <a:cubicBezTo>
                      <a:pt x="845" y="35"/>
                      <a:pt x="847" y="44"/>
                      <a:pt x="843" y="48"/>
                    </a:cubicBezTo>
                    <a:cubicBezTo>
                      <a:pt x="829" y="48"/>
                      <a:pt x="815" y="48"/>
                      <a:pt x="801" y="48"/>
                    </a:cubicBezTo>
                    <a:cubicBezTo>
                      <a:pt x="799" y="57"/>
                      <a:pt x="805" y="74"/>
                      <a:pt x="796" y="77"/>
                    </a:cubicBezTo>
                    <a:cubicBezTo>
                      <a:pt x="774" y="57"/>
                      <a:pt x="761" y="29"/>
                      <a:pt x="709" y="39"/>
                    </a:cubicBezTo>
                    <a:cubicBezTo>
                      <a:pt x="709" y="45"/>
                      <a:pt x="711" y="54"/>
                      <a:pt x="705" y="55"/>
                    </a:cubicBezTo>
                    <a:cubicBezTo>
                      <a:pt x="676" y="50"/>
                      <a:pt x="625" y="66"/>
                      <a:pt x="613" y="43"/>
                    </a:cubicBezTo>
                    <a:cubicBezTo>
                      <a:pt x="595" y="52"/>
                      <a:pt x="588" y="71"/>
                      <a:pt x="571" y="81"/>
                    </a:cubicBezTo>
                    <a:cubicBezTo>
                      <a:pt x="566" y="78"/>
                      <a:pt x="564" y="72"/>
                      <a:pt x="560" y="68"/>
                    </a:cubicBezTo>
                    <a:cubicBezTo>
                      <a:pt x="570" y="53"/>
                      <a:pt x="587" y="45"/>
                      <a:pt x="596" y="28"/>
                    </a:cubicBezTo>
                    <a:cubicBezTo>
                      <a:pt x="593" y="22"/>
                      <a:pt x="587" y="20"/>
                      <a:pt x="584" y="15"/>
                    </a:cubicBezTo>
                    <a:close/>
                    <a:moveTo>
                      <a:pt x="353" y="117"/>
                    </a:moveTo>
                    <a:cubicBezTo>
                      <a:pt x="350" y="110"/>
                      <a:pt x="358" y="93"/>
                      <a:pt x="348" y="93"/>
                    </a:cubicBezTo>
                    <a:cubicBezTo>
                      <a:pt x="343" y="98"/>
                      <a:pt x="346" y="116"/>
                      <a:pt x="353" y="1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06" name="Freeform 251"/>
              <p:cNvSpPr/>
              <p:nvPr/>
            </p:nvSpPr>
            <p:spPr bwMode="auto">
              <a:xfrm>
                <a:off x="1694" y="707"/>
                <a:ext cx="22" cy="22"/>
              </a:xfrm>
              <a:custGeom>
                <a:gdLst>
                  <a:gd fmla="*/ 44 w 11" name="T0"/>
                  <a:gd fmla="*/ 0 h 11" name="T1"/>
                  <a:gd fmla="*/ 0 w 11" name="T2"/>
                  <a:gd fmla="*/ 44 h 11" name="T3"/>
                  <a:gd fmla="*/ 44 w 11" name="T4"/>
                  <a:gd fmla="*/ 0 h 11" name="T5"/>
                  <a:gd fmla="*/ 0 60000 65536" name="T6"/>
                  <a:gd fmla="*/ 0 60000 65536" name="T7"/>
                  <a:gd fmla="*/ 0 60000 65536" name="T8"/>
                  <a:gd fmla="*/ 0 w 11" name="T9"/>
                  <a:gd fmla="*/ 0 h 11" name="T10"/>
                  <a:gd fmla="*/ 11 w 11" name="T11"/>
                  <a:gd fmla="*/ 11 h 11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1" w="11">
                    <a:moveTo>
                      <a:pt x="11" y="0"/>
                    </a:moveTo>
                    <a:cubicBezTo>
                      <a:pt x="10" y="7"/>
                      <a:pt x="6" y="10"/>
                      <a:pt x="0" y="11"/>
                    </a:cubicBezTo>
                    <a:cubicBezTo>
                      <a:pt x="1" y="5"/>
                      <a:pt x="5" y="1"/>
                      <a:pt x="1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07" name="Freeform 252"/>
              <p:cNvSpPr>
                <a:spLocks noEditPoints="1"/>
              </p:cNvSpPr>
              <p:nvPr/>
            </p:nvSpPr>
            <p:spPr bwMode="auto">
              <a:xfrm>
                <a:off x="2168" y="833"/>
                <a:ext cx="102" cy="76"/>
              </a:xfrm>
              <a:custGeom>
                <a:gdLst>
                  <a:gd fmla="*/ 40 w 51" name="T0"/>
                  <a:gd fmla="*/ 0 h 38" name="T1"/>
                  <a:gd fmla="*/ 96 w 51" name="T2"/>
                  <a:gd fmla="*/ 0 h 38" name="T3"/>
                  <a:gd fmla="*/ 96 w 51" name="T4"/>
                  <a:gd fmla="*/ 72 h 38" name="T5"/>
                  <a:gd fmla="*/ 204 w 51" name="T6"/>
                  <a:gd fmla="*/ 116 h 38" name="T7"/>
                  <a:gd fmla="*/ 40 w 51" name="T8"/>
                  <a:gd fmla="*/ 0 h 38" name="T9"/>
                  <a:gd fmla="*/ 88 w 51" name="T10"/>
                  <a:gd fmla="*/ 72 h 38" name="T11"/>
                  <a:gd fmla="*/ 68 w 51" name="T12"/>
                  <a:gd fmla="*/ 8 h 38" name="T13"/>
                  <a:gd fmla="*/ 184 w 51" name="T14"/>
                  <a:gd fmla="*/ 104 h 38" name="T15"/>
                  <a:gd fmla="*/ 88 w 51" name="T16"/>
                  <a:gd fmla="*/ 72 h 38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51" name="T27"/>
                  <a:gd fmla="*/ 0 h 38" name="T28"/>
                  <a:gd fmla="*/ 51 w 51" name="T29"/>
                  <a:gd fmla="*/ 38 h 38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38" w="51">
                    <a:moveTo>
                      <a:pt x="10" y="0"/>
                    </a:moveTo>
                    <a:cubicBezTo>
                      <a:pt x="15" y="0"/>
                      <a:pt x="19" y="0"/>
                      <a:pt x="24" y="0"/>
                    </a:cubicBezTo>
                    <a:cubicBezTo>
                      <a:pt x="24" y="6"/>
                      <a:pt x="24" y="12"/>
                      <a:pt x="24" y="18"/>
                    </a:cubicBezTo>
                    <a:cubicBezTo>
                      <a:pt x="40" y="14"/>
                      <a:pt x="43" y="24"/>
                      <a:pt x="51" y="29"/>
                    </a:cubicBezTo>
                    <a:cubicBezTo>
                      <a:pt x="28" y="37"/>
                      <a:pt x="4" y="28"/>
                      <a:pt x="10" y="0"/>
                    </a:cubicBezTo>
                    <a:close/>
                    <a:moveTo>
                      <a:pt x="22" y="18"/>
                    </a:moveTo>
                    <a:cubicBezTo>
                      <a:pt x="20" y="12"/>
                      <a:pt x="26" y="0"/>
                      <a:pt x="17" y="2"/>
                    </a:cubicBezTo>
                    <a:cubicBezTo>
                      <a:pt x="0" y="18"/>
                      <a:pt x="28" y="38"/>
                      <a:pt x="46" y="26"/>
                    </a:cubicBezTo>
                    <a:cubicBezTo>
                      <a:pt x="42" y="19"/>
                      <a:pt x="29" y="21"/>
                      <a:pt x="22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08" name="Freeform 253"/>
              <p:cNvSpPr/>
              <p:nvPr/>
            </p:nvSpPr>
            <p:spPr bwMode="auto">
              <a:xfrm>
                <a:off x="1744" y="903"/>
                <a:ext cx="22" cy="22"/>
              </a:xfrm>
              <a:custGeom>
                <a:gdLst>
                  <a:gd fmla="*/ 0 w 11" name="T0"/>
                  <a:gd fmla="*/ 44 h 11" name="T1"/>
                  <a:gd fmla="*/ 44 w 11" name="T2"/>
                  <a:gd fmla="*/ 0 h 11" name="T3"/>
                  <a:gd fmla="*/ 44 w 11" name="T4"/>
                  <a:gd fmla="*/ 12 h 11" name="T5"/>
                  <a:gd fmla="*/ 8 w 11" name="T6"/>
                  <a:gd fmla="*/ 44 h 11" name="T7"/>
                  <a:gd fmla="*/ 0 w 11" name="T8"/>
                  <a:gd fmla="*/ 44 h 11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1" name="T15"/>
                  <a:gd fmla="*/ 0 h 11" name="T16"/>
                  <a:gd fmla="*/ 11 w 11" name="T17"/>
                  <a:gd fmla="*/ 11 h 11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1" w="11">
                    <a:moveTo>
                      <a:pt x="0" y="11"/>
                    </a:moveTo>
                    <a:cubicBezTo>
                      <a:pt x="2" y="7"/>
                      <a:pt x="6" y="3"/>
                      <a:pt x="11" y="0"/>
                    </a:cubicBezTo>
                    <a:cubicBezTo>
                      <a:pt x="11" y="1"/>
                      <a:pt x="11" y="2"/>
                      <a:pt x="11" y="3"/>
                    </a:cubicBezTo>
                    <a:cubicBezTo>
                      <a:pt x="7" y="5"/>
                      <a:pt x="4" y="8"/>
                      <a:pt x="2" y="11"/>
                    </a:cubicBezTo>
                    <a:cubicBezTo>
                      <a:pt x="1" y="11"/>
                      <a:pt x="0" y="11"/>
                      <a:pt x="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09" name="Freeform 254"/>
              <p:cNvSpPr/>
              <p:nvPr/>
            </p:nvSpPr>
            <p:spPr bwMode="auto">
              <a:xfrm>
                <a:off x="1698" y="925"/>
                <a:ext cx="50" cy="18"/>
              </a:xfrm>
              <a:custGeom>
                <a:gdLst>
                  <a:gd fmla="*/ 0 w 25" name="T0"/>
                  <a:gd fmla="*/ 12 h 9" name="T1"/>
                  <a:gd fmla="*/ 92 w 25" name="T2"/>
                  <a:gd fmla="*/ 0 h 9" name="T3"/>
                  <a:gd fmla="*/ 100 w 25" name="T4"/>
                  <a:gd fmla="*/ 0 h 9" name="T5"/>
                  <a:gd fmla="*/ 0 w 25" name="T6"/>
                  <a:gd fmla="*/ 20 h 9" name="T7"/>
                  <a:gd fmla="*/ 0 w 25" name="T8"/>
                  <a:gd fmla="*/ 12 h 9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5" name="T15"/>
                  <a:gd fmla="*/ 0 h 9" name="T16"/>
                  <a:gd fmla="*/ 25 w 25" name="T17"/>
                  <a:gd fmla="*/ 9 h 9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9" w="25">
                    <a:moveTo>
                      <a:pt x="0" y="3"/>
                    </a:moveTo>
                    <a:cubicBezTo>
                      <a:pt x="7" y="1"/>
                      <a:pt x="19" y="6"/>
                      <a:pt x="23" y="0"/>
                    </a:cubicBezTo>
                    <a:cubicBezTo>
                      <a:pt x="23" y="0"/>
                      <a:pt x="24" y="0"/>
                      <a:pt x="25" y="0"/>
                    </a:cubicBezTo>
                    <a:cubicBezTo>
                      <a:pt x="23" y="9"/>
                      <a:pt x="9" y="4"/>
                      <a:pt x="0" y="5"/>
                    </a:cubicBezTo>
                    <a:cubicBezTo>
                      <a:pt x="0" y="4"/>
                      <a:pt x="0" y="3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10" name="Freeform 255"/>
              <p:cNvSpPr/>
              <p:nvPr/>
            </p:nvSpPr>
            <p:spPr bwMode="auto">
              <a:xfrm>
                <a:off x="1654" y="931"/>
                <a:ext cx="44" cy="52"/>
              </a:xfrm>
              <a:custGeom>
                <a:gdLst>
                  <a:gd fmla="*/ 0 w 22" name="T0"/>
                  <a:gd fmla="*/ 96 h 26" name="T1"/>
                  <a:gd fmla="*/ 88 w 22" name="T2"/>
                  <a:gd fmla="*/ 0 h 26" name="T3"/>
                  <a:gd fmla="*/ 88 w 22" name="T4"/>
                  <a:gd fmla="*/ 8 h 26" name="T5"/>
                  <a:gd fmla="*/ 8 w 22" name="T6"/>
                  <a:gd fmla="*/ 80 h 26" name="T7"/>
                  <a:gd fmla="*/ 72 w 22" name="T8"/>
                  <a:gd fmla="*/ 36 h 26" name="T9"/>
                  <a:gd fmla="*/ 0 w 22" name="T10"/>
                  <a:gd fmla="*/ 104 h 26" name="T11"/>
                  <a:gd fmla="*/ 0 w 22" name="T12"/>
                  <a:gd fmla="*/ 96 h 2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22" name="T21"/>
                  <a:gd fmla="*/ 0 h 26" name="T22"/>
                  <a:gd fmla="*/ 22 w 22" name="T23"/>
                  <a:gd fmla="*/ 26 h 26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26" w="22">
                    <a:moveTo>
                      <a:pt x="0" y="24"/>
                    </a:moveTo>
                    <a:cubicBezTo>
                      <a:pt x="4" y="13"/>
                      <a:pt x="14" y="7"/>
                      <a:pt x="22" y="0"/>
                    </a:cubicBezTo>
                    <a:cubicBezTo>
                      <a:pt x="22" y="0"/>
                      <a:pt x="22" y="1"/>
                      <a:pt x="22" y="2"/>
                    </a:cubicBezTo>
                    <a:cubicBezTo>
                      <a:pt x="14" y="7"/>
                      <a:pt x="10" y="15"/>
                      <a:pt x="2" y="20"/>
                    </a:cubicBezTo>
                    <a:cubicBezTo>
                      <a:pt x="6" y="24"/>
                      <a:pt x="12" y="10"/>
                      <a:pt x="18" y="9"/>
                    </a:cubicBezTo>
                    <a:cubicBezTo>
                      <a:pt x="13" y="16"/>
                      <a:pt x="7" y="21"/>
                      <a:pt x="0" y="26"/>
                    </a:cubicBezTo>
                    <a:cubicBezTo>
                      <a:pt x="0" y="26"/>
                      <a:pt x="0" y="25"/>
                      <a:pt x="0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11" name="Freeform 256"/>
              <p:cNvSpPr/>
              <p:nvPr/>
            </p:nvSpPr>
            <p:spPr bwMode="auto">
              <a:xfrm>
                <a:off x="1542" y="979"/>
                <a:ext cx="76" cy="77"/>
              </a:xfrm>
              <a:custGeom>
                <a:gdLst>
                  <a:gd fmla="*/ 0 w 38" name="T0"/>
                  <a:gd fmla="*/ 156 h 38" name="T1"/>
                  <a:gd fmla="*/ 152 w 38" name="T2"/>
                  <a:gd fmla="*/ 0 h 38" name="T3"/>
                  <a:gd fmla="*/ 152 w 38" name="T4"/>
                  <a:gd fmla="*/ 8 h 38" name="T5"/>
                  <a:gd fmla="*/ 8 w 38" name="T6"/>
                  <a:gd fmla="*/ 156 h 38" name="T7"/>
                  <a:gd fmla="*/ 0 w 38" name="T8"/>
                  <a:gd fmla="*/ 156 h 38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38" name="T15"/>
                  <a:gd fmla="*/ 0 h 38" name="T16"/>
                  <a:gd fmla="*/ 38 w 38" name="T17"/>
                  <a:gd fmla="*/ 38 h 38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38" w="38">
                    <a:moveTo>
                      <a:pt x="0" y="38"/>
                    </a:moveTo>
                    <a:cubicBezTo>
                      <a:pt x="12" y="25"/>
                      <a:pt x="25" y="12"/>
                      <a:pt x="38" y="0"/>
                    </a:cubicBezTo>
                    <a:cubicBezTo>
                      <a:pt x="38" y="1"/>
                      <a:pt x="38" y="2"/>
                      <a:pt x="38" y="2"/>
                    </a:cubicBezTo>
                    <a:cubicBezTo>
                      <a:pt x="25" y="13"/>
                      <a:pt x="13" y="25"/>
                      <a:pt x="2" y="38"/>
                    </a:cubicBezTo>
                    <a:cubicBezTo>
                      <a:pt x="2" y="38"/>
                      <a:pt x="1" y="38"/>
                      <a:pt x="0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12" name="Freeform 257"/>
              <p:cNvSpPr/>
              <p:nvPr/>
            </p:nvSpPr>
            <p:spPr bwMode="auto">
              <a:xfrm>
                <a:off x="1538" y="1056"/>
                <a:ext cx="12" cy="32"/>
              </a:xfrm>
              <a:custGeom>
                <a:gdLst>
                  <a:gd fmla="*/ 8 w 6" name="T0"/>
                  <a:gd fmla="*/ 0 h 16" name="T1"/>
                  <a:gd fmla="*/ 16 w 6" name="T2"/>
                  <a:gd fmla="*/ 0 h 16" name="T3"/>
                  <a:gd fmla="*/ 0 w 6" name="T4"/>
                  <a:gd fmla="*/ 64 h 16" name="T5"/>
                  <a:gd fmla="*/ 0 w 6" name="T6"/>
                  <a:gd fmla="*/ 56 h 16" name="T7"/>
                  <a:gd fmla="*/ 8 w 6" name="T8"/>
                  <a:gd fmla="*/ 0 h 16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6" name="T15"/>
                  <a:gd fmla="*/ 0 h 16" name="T16"/>
                  <a:gd fmla="*/ 6 w 6" name="T17"/>
                  <a:gd fmla="*/ 16 h 16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6" w="6">
                    <a:moveTo>
                      <a:pt x="2" y="0"/>
                    </a:moveTo>
                    <a:cubicBezTo>
                      <a:pt x="3" y="0"/>
                      <a:pt x="4" y="0"/>
                      <a:pt x="4" y="0"/>
                    </a:cubicBezTo>
                    <a:cubicBezTo>
                      <a:pt x="4" y="6"/>
                      <a:pt x="6" y="15"/>
                      <a:pt x="0" y="16"/>
                    </a:cubicBezTo>
                    <a:cubicBezTo>
                      <a:pt x="0" y="15"/>
                      <a:pt x="0" y="14"/>
                      <a:pt x="0" y="14"/>
                    </a:cubicBezTo>
                    <a:cubicBezTo>
                      <a:pt x="5" y="13"/>
                      <a:pt x="1" y="4"/>
                      <a:pt x="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13" name="Freeform 258"/>
              <p:cNvSpPr/>
              <p:nvPr/>
            </p:nvSpPr>
            <p:spPr bwMode="auto">
              <a:xfrm>
                <a:off x="1454" y="1084"/>
                <a:ext cx="84" cy="84"/>
              </a:xfrm>
              <a:custGeom>
                <a:gdLst>
                  <a:gd fmla="*/ 0 w 42" name="T0"/>
                  <a:gd fmla="*/ 168 h 42" name="T1"/>
                  <a:gd fmla="*/ 168 w 42" name="T2"/>
                  <a:gd fmla="*/ 0 h 42" name="T3"/>
                  <a:gd fmla="*/ 168 w 42" name="T4"/>
                  <a:gd fmla="*/ 8 h 42" name="T5"/>
                  <a:gd fmla="*/ 8 w 42" name="T6"/>
                  <a:gd fmla="*/ 168 h 42" name="T7"/>
                  <a:gd fmla="*/ 0 w 42" name="T8"/>
                  <a:gd fmla="*/ 168 h 42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2" name="T15"/>
                  <a:gd fmla="*/ 0 h 42" name="T16"/>
                  <a:gd fmla="*/ 42 w 42" name="T17"/>
                  <a:gd fmla="*/ 42 h 42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42" w="42">
                    <a:moveTo>
                      <a:pt x="0" y="42"/>
                    </a:moveTo>
                    <a:cubicBezTo>
                      <a:pt x="13" y="27"/>
                      <a:pt x="27" y="13"/>
                      <a:pt x="42" y="0"/>
                    </a:cubicBezTo>
                    <a:cubicBezTo>
                      <a:pt x="42" y="0"/>
                      <a:pt x="42" y="1"/>
                      <a:pt x="42" y="2"/>
                    </a:cubicBezTo>
                    <a:cubicBezTo>
                      <a:pt x="28" y="14"/>
                      <a:pt x="14" y="28"/>
                      <a:pt x="2" y="42"/>
                    </a:cubicBezTo>
                    <a:cubicBezTo>
                      <a:pt x="1" y="42"/>
                      <a:pt x="0" y="42"/>
                      <a:pt x="0" y="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14" name="Freeform 259"/>
              <p:cNvSpPr/>
              <p:nvPr/>
            </p:nvSpPr>
            <p:spPr bwMode="auto">
              <a:xfrm>
                <a:off x="1506" y="1234"/>
                <a:ext cx="18" cy="18"/>
              </a:xfrm>
              <a:custGeom>
                <a:gdLst>
                  <a:gd fmla="*/ 0 w 9" name="T0"/>
                  <a:gd fmla="*/ 28 h 9" name="T1"/>
                  <a:gd fmla="*/ 28 w 9" name="T2"/>
                  <a:gd fmla="*/ 0 h 9" name="T3"/>
                  <a:gd fmla="*/ 36 w 9" name="T4"/>
                  <a:gd fmla="*/ 0 h 9" name="T5"/>
                  <a:gd fmla="*/ 0 w 9" name="T6"/>
                  <a:gd fmla="*/ 36 h 9" name="T7"/>
                  <a:gd fmla="*/ 0 w 9" name="T8"/>
                  <a:gd fmla="*/ 28 h 9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9" name="T15"/>
                  <a:gd fmla="*/ 0 h 9" name="T16"/>
                  <a:gd fmla="*/ 9 w 9" name="T17"/>
                  <a:gd fmla="*/ 9 h 9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9" w="9">
                    <a:moveTo>
                      <a:pt x="0" y="7"/>
                    </a:moveTo>
                    <a:cubicBezTo>
                      <a:pt x="4" y="6"/>
                      <a:pt x="6" y="4"/>
                      <a:pt x="7" y="0"/>
                    </a:cubicBezTo>
                    <a:cubicBezTo>
                      <a:pt x="8" y="0"/>
                      <a:pt x="9" y="0"/>
                      <a:pt x="9" y="0"/>
                    </a:cubicBezTo>
                    <a:cubicBezTo>
                      <a:pt x="7" y="4"/>
                      <a:pt x="4" y="7"/>
                      <a:pt x="0" y="9"/>
                    </a:cubicBezTo>
                    <a:cubicBezTo>
                      <a:pt x="0" y="8"/>
                      <a:pt x="0" y="8"/>
                      <a:pt x="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15" name="Freeform 260"/>
              <p:cNvSpPr/>
              <p:nvPr/>
            </p:nvSpPr>
            <p:spPr bwMode="auto">
              <a:xfrm>
                <a:off x="1520" y="1222"/>
                <a:ext cx="22" cy="12"/>
              </a:xfrm>
              <a:custGeom>
                <a:gdLst>
                  <a:gd fmla="*/ 0 w 11" name="T0"/>
                  <a:gd fmla="*/ 24 h 6" name="T1"/>
                  <a:gd fmla="*/ 44 w 11" name="T2"/>
                  <a:gd fmla="*/ 24 h 6" name="T3"/>
                  <a:gd fmla="*/ 36 w 11" name="T4"/>
                  <a:gd fmla="*/ 24 h 6" name="T5"/>
                  <a:gd fmla="*/ 8 w 11" name="T6"/>
                  <a:gd fmla="*/ 24 h 6" name="T7"/>
                  <a:gd fmla="*/ 0 w 11" name="T8"/>
                  <a:gd fmla="*/ 24 h 6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1" name="T15"/>
                  <a:gd fmla="*/ 0 h 6" name="T16"/>
                  <a:gd fmla="*/ 11 w 11" name="T17"/>
                  <a:gd fmla="*/ 6 h 6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" w="11">
                    <a:moveTo>
                      <a:pt x="0" y="6"/>
                    </a:moveTo>
                    <a:cubicBezTo>
                      <a:pt x="0" y="0"/>
                      <a:pt x="11" y="0"/>
                      <a:pt x="11" y="6"/>
                    </a:cubicBezTo>
                    <a:cubicBezTo>
                      <a:pt x="10" y="6"/>
                      <a:pt x="10" y="6"/>
                      <a:pt x="9" y="6"/>
                    </a:cubicBezTo>
                    <a:cubicBezTo>
                      <a:pt x="9" y="3"/>
                      <a:pt x="2" y="3"/>
                      <a:pt x="2" y="6"/>
                    </a:cubicBezTo>
                    <a:cubicBezTo>
                      <a:pt x="2" y="6"/>
                      <a:pt x="1" y="6"/>
                      <a:pt x="0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16" name="Freeform 261"/>
              <p:cNvSpPr/>
              <p:nvPr/>
            </p:nvSpPr>
            <p:spPr bwMode="auto">
              <a:xfrm>
                <a:off x="1538" y="1226"/>
                <a:ext cx="18" cy="20"/>
              </a:xfrm>
              <a:custGeom>
                <a:gdLst>
                  <a:gd fmla="*/ 8 w 9" name="T0"/>
                  <a:gd fmla="*/ 16 h 10" name="T1"/>
                  <a:gd fmla="*/ 28 w 9" name="T2"/>
                  <a:gd fmla="*/ 0 h 10" name="T3"/>
                  <a:gd fmla="*/ 0 w 9" name="T4"/>
                  <a:gd fmla="*/ 16 h 10" name="T5"/>
                  <a:gd fmla="*/ 8 w 9" name="T6"/>
                  <a:gd fmla="*/ 16 h 10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9" name="T12"/>
                  <a:gd fmla="*/ 0 h 10" name="T13"/>
                  <a:gd fmla="*/ 9 w 9" name="T14"/>
                  <a:gd fmla="*/ 10 h 10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0" w="9">
                    <a:moveTo>
                      <a:pt x="2" y="4"/>
                    </a:moveTo>
                    <a:cubicBezTo>
                      <a:pt x="5" y="4"/>
                      <a:pt x="4" y="0"/>
                      <a:pt x="7" y="0"/>
                    </a:cubicBezTo>
                    <a:cubicBezTo>
                      <a:pt x="9" y="4"/>
                      <a:pt x="1" y="10"/>
                      <a:pt x="0" y="4"/>
                    </a:cubicBezTo>
                    <a:cubicBezTo>
                      <a:pt x="1" y="4"/>
                      <a:pt x="1" y="4"/>
                      <a:pt x="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17" name="Freeform 262"/>
              <p:cNvSpPr/>
              <p:nvPr/>
            </p:nvSpPr>
            <p:spPr bwMode="auto">
              <a:xfrm>
                <a:off x="1552" y="1034"/>
                <a:ext cx="36" cy="192"/>
              </a:xfrm>
              <a:custGeom>
                <a:gdLst>
                  <a:gd fmla="*/ 0 w 18" name="T0"/>
                  <a:gd fmla="*/ 384 h 96" name="T1"/>
                  <a:gd fmla="*/ 0 w 18" name="T2"/>
                  <a:gd fmla="*/ 144 h 96" name="T3"/>
                  <a:gd fmla="*/ 60 w 18" name="T4"/>
                  <a:gd fmla="*/ 132 h 96" name="T5"/>
                  <a:gd fmla="*/ 72 w 18" name="T6"/>
                  <a:gd fmla="*/ 0 h 96" name="T7"/>
                  <a:gd fmla="*/ 72 w 18" name="T8"/>
                  <a:gd fmla="*/ 144 h 96" name="T9"/>
                  <a:gd fmla="*/ 8 w 18" name="T10"/>
                  <a:gd fmla="*/ 144 h 96" name="T11"/>
                  <a:gd fmla="*/ 0 w 18" name="T12"/>
                  <a:gd fmla="*/ 384 h 9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18" name="T21"/>
                  <a:gd fmla="*/ 0 h 96" name="T22"/>
                  <a:gd fmla="*/ 18 w 18" name="T23"/>
                  <a:gd fmla="*/ 96 h 96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96" w="18">
                    <a:moveTo>
                      <a:pt x="0" y="96"/>
                    </a:moveTo>
                    <a:cubicBezTo>
                      <a:pt x="0" y="76"/>
                      <a:pt x="0" y="56"/>
                      <a:pt x="0" y="36"/>
                    </a:cubicBezTo>
                    <a:cubicBezTo>
                      <a:pt x="3" y="33"/>
                      <a:pt x="9" y="33"/>
                      <a:pt x="15" y="33"/>
                    </a:cubicBezTo>
                    <a:cubicBezTo>
                      <a:pt x="17" y="23"/>
                      <a:pt x="12" y="7"/>
                      <a:pt x="18" y="0"/>
                    </a:cubicBezTo>
                    <a:cubicBezTo>
                      <a:pt x="18" y="12"/>
                      <a:pt x="18" y="24"/>
                      <a:pt x="18" y="36"/>
                    </a:cubicBezTo>
                    <a:cubicBezTo>
                      <a:pt x="12" y="36"/>
                      <a:pt x="7" y="36"/>
                      <a:pt x="2" y="36"/>
                    </a:cubicBezTo>
                    <a:cubicBezTo>
                      <a:pt x="0" y="55"/>
                      <a:pt x="5" y="80"/>
                      <a:pt x="0" y="9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18" name="Freeform 263"/>
              <p:cNvSpPr/>
              <p:nvPr/>
            </p:nvSpPr>
            <p:spPr bwMode="auto">
              <a:xfrm>
                <a:off x="1588" y="983"/>
                <a:ext cx="48" cy="51"/>
              </a:xfrm>
              <a:custGeom>
                <a:gdLst>
                  <a:gd fmla="*/ 0 w 24" name="T0"/>
                  <a:gd fmla="*/ 104 h 25" name="T1"/>
                  <a:gd fmla="*/ 88 w 24" name="T2"/>
                  <a:gd fmla="*/ 0 h 25" name="T3"/>
                  <a:gd fmla="*/ 96 w 24" name="T4"/>
                  <a:gd fmla="*/ 0 h 25" name="T5"/>
                  <a:gd fmla="*/ 0 w 24" name="T6"/>
                  <a:gd fmla="*/ 104 h 25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24" name="T12"/>
                  <a:gd fmla="*/ 0 h 25" name="T13"/>
                  <a:gd fmla="*/ 24 w 24" name="T14"/>
                  <a:gd fmla="*/ 25 h 25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5" w="24">
                    <a:moveTo>
                      <a:pt x="0" y="25"/>
                    </a:moveTo>
                    <a:cubicBezTo>
                      <a:pt x="6" y="15"/>
                      <a:pt x="16" y="10"/>
                      <a:pt x="22" y="0"/>
                    </a:cubicBezTo>
                    <a:cubicBezTo>
                      <a:pt x="23" y="0"/>
                      <a:pt x="23" y="0"/>
                      <a:pt x="24" y="0"/>
                    </a:cubicBezTo>
                    <a:cubicBezTo>
                      <a:pt x="17" y="10"/>
                      <a:pt x="9" y="18"/>
                      <a:pt x="0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19" name="Freeform 264"/>
              <p:cNvSpPr/>
              <p:nvPr/>
            </p:nvSpPr>
            <p:spPr bwMode="auto">
              <a:xfrm>
                <a:off x="1744" y="917"/>
                <a:ext cx="44" cy="44"/>
              </a:xfrm>
              <a:custGeom>
                <a:gdLst>
                  <a:gd fmla="*/ 0 w 22" name="T0"/>
                  <a:gd fmla="*/ 88 h 22" name="T1"/>
                  <a:gd fmla="*/ 88 w 22" name="T2"/>
                  <a:gd fmla="*/ 0 h 22" name="T3"/>
                  <a:gd fmla="*/ 0 w 22" name="T4"/>
                  <a:gd fmla="*/ 88 h 22" name="T5"/>
                  <a:gd fmla="*/ 0 60000 65536" name="T6"/>
                  <a:gd fmla="*/ 0 60000 65536" name="T7"/>
                  <a:gd fmla="*/ 0 60000 65536" name="T8"/>
                  <a:gd fmla="*/ 0 w 22" name="T9"/>
                  <a:gd fmla="*/ 0 h 22" name="T10"/>
                  <a:gd fmla="*/ 22 w 22" name="T11"/>
                  <a:gd fmla="*/ 22 h 22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22" w="22">
                    <a:moveTo>
                      <a:pt x="0" y="22"/>
                    </a:moveTo>
                    <a:cubicBezTo>
                      <a:pt x="6" y="14"/>
                      <a:pt x="13" y="7"/>
                      <a:pt x="22" y="0"/>
                    </a:cubicBezTo>
                    <a:cubicBezTo>
                      <a:pt x="15" y="8"/>
                      <a:pt x="8" y="16"/>
                      <a:pt x="0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20" name="Freeform 265"/>
              <p:cNvSpPr/>
              <p:nvPr/>
            </p:nvSpPr>
            <p:spPr bwMode="auto">
              <a:xfrm>
                <a:off x="1788" y="901"/>
                <a:ext cx="56" cy="42"/>
              </a:xfrm>
              <a:custGeom>
                <a:gdLst>
                  <a:gd fmla="*/ 0 w 28" name="T0"/>
                  <a:gd fmla="*/ 32 h 21" name="T1"/>
                  <a:gd fmla="*/ 88 w 28" name="T2"/>
                  <a:gd fmla="*/ 76 h 21" name="T3"/>
                  <a:gd fmla="*/ 88 w 28" name="T4"/>
                  <a:gd fmla="*/ 84 h 21" name="T5"/>
                  <a:gd fmla="*/ 0 w 28" name="T6"/>
                  <a:gd fmla="*/ 32 h 21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28" name="T12"/>
                  <a:gd fmla="*/ 0 h 21" name="T13"/>
                  <a:gd fmla="*/ 28 w 28" name="T14"/>
                  <a:gd fmla="*/ 21 h 21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1" w="28">
                    <a:moveTo>
                      <a:pt x="0" y="8"/>
                    </a:moveTo>
                    <a:cubicBezTo>
                      <a:pt x="7" y="3"/>
                      <a:pt x="28" y="3"/>
                      <a:pt x="22" y="19"/>
                    </a:cubicBezTo>
                    <a:cubicBezTo>
                      <a:pt x="22" y="20"/>
                      <a:pt x="22" y="21"/>
                      <a:pt x="22" y="21"/>
                    </a:cubicBezTo>
                    <a:cubicBezTo>
                      <a:pt x="21" y="19"/>
                      <a:pt x="18" y="0"/>
                      <a:pt x="0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21" name="Freeform 266"/>
              <p:cNvSpPr/>
              <p:nvPr/>
            </p:nvSpPr>
            <p:spPr bwMode="auto">
              <a:xfrm>
                <a:off x="1832" y="921"/>
                <a:ext cx="22" cy="22"/>
              </a:xfrm>
              <a:custGeom>
                <a:gdLst>
                  <a:gd fmla="*/ 0 w 11" name="T0"/>
                  <a:gd fmla="*/ 36 h 11" name="T1"/>
                  <a:gd fmla="*/ 44 w 11" name="T2"/>
                  <a:gd fmla="*/ 0 h 11" name="T3"/>
                  <a:gd fmla="*/ 0 w 11" name="T4"/>
                  <a:gd fmla="*/ 44 h 11" name="T5"/>
                  <a:gd fmla="*/ 0 w 11" name="T6"/>
                  <a:gd fmla="*/ 36 h 11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1" name="T12"/>
                  <a:gd fmla="*/ 0 h 11" name="T13"/>
                  <a:gd fmla="*/ 11 w 11" name="T14"/>
                  <a:gd fmla="*/ 11 h 11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1" w="11">
                    <a:moveTo>
                      <a:pt x="0" y="9"/>
                    </a:moveTo>
                    <a:cubicBezTo>
                      <a:pt x="5" y="8"/>
                      <a:pt x="6" y="2"/>
                      <a:pt x="11" y="0"/>
                    </a:cubicBezTo>
                    <a:cubicBezTo>
                      <a:pt x="9" y="5"/>
                      <a:pt x="5" y="9"/>
                      <a:pt x="0" y="11"/>
                    </a:cubicBezTo>
                    <a:cubicBezTo>
                      <a:pt x="0" y="11"/>
                      <a:pt x="0" y="10"/>
                      <a:pt x="0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22" name="Freeform 267"/>
              <p:cNvSpPr/>
              <p:nvPr/>
            </p:nvSpPr>
            <p:spPr bwMode="auto">
              <a:xfrm>
                <a:off x="1766" y="893"/>
                <a:ext cx="88" cy="24"/>
              </a:xfrm>
              <a:custGeom>
                <a:gdLst>
                  <a:gd fmla="*/ 0 w 44" name="T0"/>
                  <a:gd fmla="*/ 20 h 12" name="T1"/>
                  <a:gd fmla="*/ 176 w 44" name="T2"/>
                  <a:gd fmla="*/ 48 h 12" name="T3"/>
                  <a:gd fmla="*/ 0 w 44" name="T4"/>
                  <a:gd fmla="*/ 32 h 12" name="T5"/>
                  <a:gd fmla="*/ 0 w 44" name="T6"/>
                  <a:gd fmla="*/ 20 h 12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44" name="T12"/>
                  <a:gd fmla="*/ 0 h 12" name="T13"/>
                  <a:gd fmla="*/ 44 w 44" name="T14"/>
                  <a:gd fmla="*/ 12 h 12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2" w="44">
                    <a:moveTo>
                      <a:pt x="0" y="5"/>
                    </a:moveTo>
                    <a:cubicBezTo>
                      <a:pt x="15" y="8"/>
                      <a:pt x="40" y="0"/>
                      <a:pt x="44" y="12"/>
                    </a:cubicBezTo>
                    <a:cubicBezTo>
                      <a:pt x="36" y="4"/>
                      <a:pt x="14" y="9"/>
                      <a:pt x="0" y="8"/>
                    </a:cubicBezTo>
                    <a:cubicBezTo>
                      <a:pt x="0" y="7"/>
                      <a:pt x="0" y="6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23" name="Freeform 268"/>
              <p:cNvSpPr/>
              <p:nvPr/>
            </p:nvSpPr>
            <p:spPr bwMode="auto">
              <a:xfrm>
                <a:off x="1658" y="901"/>
                <a:ext cx="202" cy="78"/>
              </a:xfrm>
              <a:custGeom>
                <a:gdLst>
                  <a:gd fmla="*/ 180 w 101" name="T0"/>
                  <a:gd fmla="*/ 48 h 39" name="T1"/>
                  <a:gd fmla="*/ 216 w 101" name="T2"/>
                  <a:gd fmla="*/ 16 h 39" name="T3"/>
                  <a:gd fmla="*/ 392 w 101" name="T4"/>
                  <a:gd fmla="*/ 32 h 39" name="T5"/>
                  <a:gd fmla="*/ 392 w 101" name="T6"/>
                  <a:gd fmla="*/ 40 h 39" name="T7"/>
                  <a:gd fmla="*/ 348 w 101" name="T8"/>
                  <a:gd fmla="*/ 76 h 39" name="T9"/>
                  <a:gd fmla="*/ 260 w 101" name="T10"/>
                  <a:gd fmla="*/ 32 h 39" name="T11"/>
                  <a:gd fmla="*/ 172 w 101" name="T12"/>
                  <a:gd fmla="*/ 120 h 39" name="T13"/>
                  <a:gd fmla="*/ 172 w 101" name="T14"/>
                  <a:gd fmla="*/ 132 h 39" name="T15"/>
                  <a:gd fmla="*/ 136 w 101" name="T16"/>
                  <a:gd fmla="*/ 96 h 39" name="T17"/>
                  <a:gd fmla="*/ 64 w 101" name="T18"/>
                  <a:gd fmla="*/ 96 h 39" name="T19"/>
                  <a:gd fmla="*/ 0 w 101" name="T20"/>
                  <a:gd fmla="*/ 140 h 39" name="T21"/>
                  <a:gd fmla="*/ 80 w 101" name="T22"/>
                  <a:gd fmla="*/ 68 h 39" name="T23"/>
                  <a:gd fmla="*/ 180 w 101" name="T24"/>
                  <a:gd fmla="*/ 48 h 39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w 101" name="T39"/>
                  <a:gd fmla="*/ 0 h 39" name="T40"/>
                  <a:gd fmla="*/ 101 w 101" name="T41"/>
                  <a:gd fmla="*/ 39 h 39" name="T42"/>
                </a:gdLst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b="T42" l="T39" r="T41" t="T40"/>
                <a:pathLst>
                  <a:path h="39" w="100">
                    <a:moveTo>
                      <a:pt x="45" y="12"/>
                    </a:moveTo>
                    <a:cubicBezTo>
                      <a:pt x="47" y="9"/>
                      <a:pt x="50" y="6"/>
                      <a:pt x="54" y="4"/>
                    </a:cubicBezTo>
                    <a:cubicBezTo>
                      <a:pt x="68" y="5"/>
                      <a:pt x="90" y="0"/>
                      <a:pt x="98" y="8"/>
                    </a:cubicBezTo>
                    <a:cubicBezTo>
                      <a:pt x="101" y="8"/>
                      <a:pt x="100" y="10"/>
                      <a:pt x="98" y="10"/>
                    </a:cubicBezTo>
                    <a:cubicBezTo>
                      <a:pt x="93" y="12"/>
                      <a:pt x="92" y="18"/>
                      <a:pt x="87" y="19"/>
                    </a:cubicBezTo>
                    <a:cubicBezTo>
                      <a:pt x="93" y="3"/>
                      <a:pt x="72" y="3"/>
                      <a:pt x="65" y="8"/>
                    </a:cubicBezTo>
                    <a:cubicBezTo>
                      <a:pt x="56" y="15"/>
                      <a:pt x="49" y="22"/>
                      <a:pt x="43" y="30"/>
                    </a:cubicBezTo>
                    <a:cubicBezTo>
                      <a:pt x="43" y="31"/>
                      <a:pt x="43" y="32"/>
                      <a:pt x="43" y="33"/>
                    </a:cubicBezTo>
                    <a:cubicBezTo>
                      <a:pt x="39" y="31"/>
                      <a:pt x="36" y="28"/>
                      <a:pt x="34" y="24"/>
                    </a:cubicBezTo>
                    <a:cubicBezTo>
                      <a:pt x="33" y="20"/>
                      <a:pt x="17" y="20"/>
                      <a:pt x="16" y="24"/>
                    </a:cubicBezTo>
                    <a:cubicBezTo>
                      <a:pt x="10" y="25"/>
                      <a:pt x="4" y="39"/>
                      <a:pt x="0" y="35"/>
                    </a:cubicBezTo>
                    <a:cubicBezTo>
                      <a:pt x="8" y="30"/>
                      <a:pt x="12" y="22"/>
                      <a:pt x="20" y="17"/>
                    </a:cubicBezTo>
                    <a:cubicBezTo>
                      <a:pt x="29" y="16"/>
                      <a:pt x="43" y="21"/>
                      <a:pt x="45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24" name="Freeform 269"/>
              <p:cNvSpPr/>
              <p:nvPr/>
            </p:nvSpPr>
            <p:spPr bwMode="auto">
              <a:xfrm>
                <a:off x="1748" y="925"/>
                <a:ext cx="48" cy="50"/>
              </a:xfrm>
              <a:custGeom>
                <a:gdLst>
                  <a:gd fmla="*/ 0 w 24" name="T0"/>
                  <a:gd fmla="*/ 100 h 25" name="T1"/>
                  <a:gd fmla="*/ 96 w 24" name="T2"/>
                  <a:gd fmla="*/ 0 h 25" name="T3"/>
                  <a:gd fmla="*/ 96 w 24" name="T4"/>
                  <a:gd fmla="*/ 12 h 25" name="T5"/>
                  <a:gd fmla="*/ 8 w 24" name="T6"/>
                  <a:gd fmla="*/ 100 h 25" name="T7"/>
                  <a:gd fmla="*/ 0 w 24" name="T8"/>
                  <a:gd fmla="*/ 100 h 25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4" name="T15"/>
                  <a:gd fmla="*/ 0 h 25" name="T16"/>
                  <a:gd fmla="*/ 24 w 24" name="T17"/>
                  <a:gd fmla="*/ 25 h 25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5" w="24">
                    <a:moveTo>
                      <a:pt x="0" y="25"/>
                    </a:moveTo>
                    <a:cubicBezTo>
                      <a:pt x="7" y="16"/>
                      <a:pt x="15" y="8"/>
                      <a:pt x="24" y="0"/>
                    </a:cubicBezTo>
                    <a:cubicBezTo>
                      <a:pt x="24" y="1"/>
                      <a:pt x="24" y="2"/>
                      <a:pt x="24" y="3"/>
                    </a:cubicBezTo>
                    <a:cubicBezTo>
                      <a:pt x="16" y="9"/>
                      <a:pt x="9" y="17"/>
                      <a:pt x="2" y="25"/>
                    </a:cubicBezTo>
                    <a:cubicBezTo>
                      <a:pt x="1" y="25"/>
                      <a:pt x="1" y="25"/>
                      <a:pt x="0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25" name="Freeform 270"/>
              <p:cNvSpPr/>
              <p:nvPr/>
            </p:nvSpPr>
            <p:spPr bwMode="auto">
              <a:xfrm>
                <a:off x="1702" y="939"/>
                <a:ext cx="50" cy="58"/>
              </a:xfrm>
              <a:custGeom>
                <a:gdLst>
                  <a:gd fmla="*/ 12 w 25" name="T0"/>
                  <a:gd fmla="*/ 44 h 29" name="T1"/>
                  <a:gd fmla="*/ 0 w 25" name="T2"/>
                  <a:gd fmla="*/ 44 h 29" name="T3"/>
                  <a:gd fmla="*/ 92 w 25" name="T4"/>
                  <a:gd fmla="*/ 72 h 29" name="T5"/>
                  <a:gd fmla="*/ 100 w 25" name="T6"/>
                  <a:gd fmla="*/ 72 h 29" name="T7"/>
                  <a:gd fmla="*/ 36 w 25" name="T8"/>
                  <a:gd fmla="*/ 44 h 29" name="T9"/>
                  <a:gd fmla="*/ 20 w 25" name="T10"/>
                  <a:gd fmla="*/ 44 h 29" name="T11"/>
                  <a:gd fmla="*/ 12 w 25" name="T12"/>
                  <a:gd fmla="*/ 44 h 29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25" name="T21"/>
                  <a:gd fmla="*/ 0 h 29" name="T22"/>
                  <a:gd fmla="*/ 25 w 25" name="T23"/>
                  <a:gd fmla="*/ 29 h 29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28" w="25">
                    <a:moveTo>
                      <a:pt x="3" y="11"/>
                    </a:moveTo>
                    <a:cubicBezTo>
                      <a:pt x="2" y="11"/>
                      <a:pt x="1" y="11"/>
                      <a:pt x="0" y="11"/>
                    </a:cubicBezTo>
                    <a:cubicBezTo>
                      <a:pt x="11" y="0"/>
                      <a:pt x="15" y="27"/>
                      <a:pt x="23" y="18"/>
                    </a:cubicBezTo>
                    <a:cubicBezTo>
                      <a:pt x="24" y="18"/>
                      <a:pt x="24" y="18"/>
                      <a:pt x="25" y="18"/>
                    </a:cubicBezTo>
                    <a:cubicBezTo>
                      <a:pt x="20" y="29"/>
                      <a:pt x="12" y="16"/>
                      <a:pt x="9" y="11"/>
                    </a:cubicBezTo>
                    <a:cubicBezTo>
                      <a:pt x="8" y="11"/>
                      <a:pt x="6" y="11"/>
                      <a:pt x="5" y="11"/>
                    </a:cubicBezTo>
                    <a:cubicBezTo>
                      <a:pt x="4" y="11"/>
                      <a:pt x="3" y="11"/>
                      <a:pt x="3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26" name="Freeform 271"/>
              <p:cNvSpPr/>
              <p:nvPr/>
            </p:nvSpPr>
            <p:spPr bwMode="auto">
              <a:xfrm>
                <a:off x="1708" y="961"/>
                <a:ext cx="44" cy="47"/>
              </a:xfrm>
              <a:custGeom>
                <a:gdLst>
                  <a:gd fmla="*/ 0 w 22" name="T0"/>
                  <a:gd fmla="*/ 0 h 23" name="T1"/>
                  <a:gd fmla="*/ 8 w 22" name="T2"/>
                  <a:gd fmla="*/ 0 h 23" name="T3"/>
                  <a:gd fmla="*/ 88 w 22" name="T4"/>
                  <a:gd fmla="*/ 96 h 23" name="T5"/>
                  <a:gd fmla="*/ 0 w 22" name="T6"/>
                  <a:gd fmla="*/ 0 h 23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22" name="T12"/>
                  <a:gd fmla="*/ 0 h 23" name="T13"/>
                  <a:gd fmla="*/ 22 w 22" name="T14"/>
                  <a:gd fmla="*/ 23 h 23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3" w="22">
                    <a:moveTo>
                      <a:pt x="0" y="0"/>
                    </a:moveTo>
                    <a:cubicBezTo>
                      <a:pt x="0" y="0"/>
                      <a:pt x="1" y="0"/>
                      <a:pt x="2" y="0"/>
                    </a:cubicBezTo>
                    <a:cubicBezTo>
                      <a:pt x="7" y="9"/>
                      <a:pt x="17" y="14"/>
                      <a:pt x="22" y="23"/>
                    </a:cubicBezTo>
                    <a:cubicBezTo>
                      <a:pt x="14" y="16"/>
                      <a:pt x="6" y="9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27" name="Freeform 272"/>
              <p:cNvSpPr/>
              <p:nvPr/>
            </p:nvSpPr>
            <p:spPr bwMode="auto">
              <a:xfrm>
                <a:off x="1752" y="1008"/>
                <a:ext cx="34" cy="92"/>
              </a:xfrm>
              <a:custGeom>
                <a:gdLst>
                  <a:gd fmla="*/ 0 w 17" name="T0"/>
                  <a:gd fmla="*/ 0 h 46" name="T1"/>
                  <a:gd fmla="*/ 8 w 17" name="T2"/>
                  <a:gd fmla="*/ 52 h 46" name="T3"/>
                  <a:gd fmla="*/ 52 w 17" name="T4"/>
                  <a:gd fmla="*/ 68 h 46" name="T5"/>
                  <a:gd fmla="*/ 36 w 17" name="T6"/>
                  <a:gd fmla="*/ 184 h 46" name="T7"/>
                  <a:gd fmla="*/ 36 w 17" name="T8"/>
                  <a:gd fmla="*/ 176 h 46" name="T9"/>
                  <a:gd fmla="*/ 44 w 17" name="T10"/>
                  <a:gd fmla="*/ 80 h 46" name="T11"/>
                  <a:gd fmla="*/ 0 w 17" name="T12"/>
                  <a:gd fmla="*/ 68 h 46" name="T13"/>
                  <a:gd fmla="*/ 0 w 17" name="T14"/>
                  <a:gd fmla="*/ 0 h 4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17" name="T24"/>
                  <a:gd fmla="*/ 0 h 46" name="T25"/>
                  <a:gd fmla="*/ 17 w 17" name="T26"/>
                  <a:gd fmla="*/ 46 h 46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46" w="17">
                    <a:moveTo>
                      <a:pt x="0" y="0"/>
                    </a:moveTo>
                    <a:cubicBezTo>
                      <a:pt x="5" y="0"/>
                      <a:pt x="1" y="9"/>
                      <a:pt x="2" y="13"/>
                    </a:cubicBezTo>
                    <a:cubicBezTo>
                      <a:pt x="3" y="18"/>
                      <a:pt x="12" y="14"/>
                      <a:pt x="13" y="17"/>
                    </a:cubicBezTo>
                    <a:cubicBezTo>
                      <a:pt x="12" y="27"/>
                      <a:pt x="17" y="44"/>
                      <a:pt x="9" y="46"/>
                    </a:cubicBezTo>
                    <a:cubicBezTo>
                      <a:pt x="9" y="46"/>
                      <a:pt x="9" y="45"/>
                      <a:pt x="9" y="44"/>
                    </a:cubicBezTo>
                    <a:cubicBezTo>
                      <a:pt x="14" y="40"/>
                      <a:pt x="10" y="27"/>
                      <a:pt x="11" y="20"/>
                    </a:cubicBezTo>
                    <a:cubicBezTo>
                      <a:pt x="12" y="15"/>
                      <a:pt x="3" y="19"/>
                      <a:pt x="0" y="17"/>
                    </a:cubicBezTo>
                    <a:cubicBezTo>
                      <a:pt x="0" y="12"/>
                      <a:pt x="0" y="6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28" name="Freeform 273"/>
              <p:cNvSpPr/>
              <p:nvPr/>
            </p:nvSpPr>
            <p:spPr bwMode="auto">
              <a:xfrm>
                <a:off x="1730" y="1096"/>
                <a:ext cx="40" cy="44"/>
              </a:xfrm>
              <a:custGeom>
                <a:gdLst>
                  <a:gd fmla="*/ 0 w 20" name="T0"/>
                  <a:gd fmla="*/ 88 h 22" name="T1"/>
                  <a:gd fmla="*/ 80 w 20" name="T2"/>
                  <a:gd fmla="*/ 0 h 22" name="T3"/>
                  <a:gd fmla="*/ 80 w 20" name="T4"/>
                  <a:gd fmla="*/ 8 h 22" name="T5"/>
                  <a:gd fmla="*/ 0 w 20" name="T6"/>
                  <a:gd fmla="*/ 88 h 22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20" name="T12"/>
                  <a:gd fmla="*/ 0 h 22" name="T13"/>
                  <a:gd fmla="*/ 20 w 20" name="T14"/>
                  <a:gd fmla="*/ 22 h 22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2" w="20">
                    <a:moveTo>
                      <a:pt x="0" y="22"/>
                    </a:moveTo>
                    <a:cubicBezTo>
                      <a:pt x="3" y="12"/>
                      <a:pt x="13" y="7"/>
                      <a:pt x="20" y="0"/>
                    </a:cubicBezTo>
                    <a:cubicBezTo>
                      <a:pt x="20" y="1"/>
                      <a:pt x="20" y="2"/>
                      <a:pt x="20" y="2"/>
                    </a:cubicBezTo>
                    <a:cubicBezTo>
                      <a:pt x="12" y="8"/>
                      <a:pt x="6" y="15"/>
                      <a:pt x="0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29" name="Freeform 274"/>
              <p:cNvSpPr/>
              <p:nvPr/>
            </p:nvSpPr>
            <p:spPr bwMode="auto">
              <a:xfrm>
                <a:off x="1730" y="1190"/>
                <a:ext cx="18" cy="22"/>
              </a:xfrm>
              <a:custGeom>
                <a:gdLst>
                  <a:gd fmla="*/ 0 w 9" name="T0"/>
                  <a:gd fmla="*/ 0 h 11" name="T1"/>
                  <a:gd fmla="*/ 36 w 9" name="T2"/>
                  <a:gd fmla="*/ 36 h 11" name="T3"/>
                  <a:gd fmla="*/ 36 w 9" name="T4"/>
                  <a:gd fmla="*/ 44 h 11" name="T5"/>
                  <a:gd fmla="*/ 0 w 9" name="T6"/>
                  <a:gd fmla="*/ 0 h 11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9" name="T12"/>
                  <a:gd fmla="*/ 0 h 11" name="T13"/>
                  <a:gd fmla="*/ 9 w 9" name="T14"/>
                  <a:gd fmla="*/ 11 h 11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1" w="9">
                    <a:moveTo>
                      <a:pt x="0" y="0"/>
                    </a:moveTo>
                    <a:cubicBezTo>
                      <a:pt x="4" y="2"/>
                      <a:pt x="4" y="8"/>
                      <a:pt x="9" y="9"/>
                    </a:cubicBezTo>
                    <a:cubicBezTo>
                      <a:pt x="9" y="10"/>
                      <a:pt x="9" y="10"/>
                      <a:pt x="9" y="11"/>
                    </a:cubicBezTo>
                    <a:cubicBezTo>
                      <a:pt x="5" y="8"/>
                      <a:pt x="0" y="7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30" name="Freeform 275"/>
              <p:cNvSpPr/>
              <p:nvPr/>
            </p:nvSpPr>
            <p:spPr bwMode="auto">
              <a:xfrm>
                <a:off x="1748" y="1178"/>
                <a:ext cx="80" cy="34"/>
              </a:xfrm>
              <a:custGeom>
                <a:gdLst>
                  <a:gd fmla="*/ 0 w 40" name="T0"/>
                  <a:gd fmla="*/ 60 h 17" name="T1"/>
                  <a:gd fmla="*/ 160 w 40" name="T2"/>
                  <a:gd fmla="*/ 24 h 17" name="T3"/>
                  <a:gd fmla="*/ 160 w 40" name="T4"/>
                  <a:gd fmla="*/ 32 h 17" name="T5"/>
                  <a:gd fmla="*/ 52 w 40" name="T6"/>
                  <a:gd fmla="*/ 68 h 17" name="T7"/>
                  <a:gd fmla="*/ 0 w 40" name="T8"/>
                  <a:gd fmla="*/ 68 h 17" name="T9"/>
                  <a:gd fmla="*/ 0 w 40" name="T10"/>
                  <a:gd fmla="*/ 60 h 17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40" name="T18"/>
                  <a:gd fmla="*/ 0 h 17" name="T19"/>
                  <a:gd fmla="*/ 40 w 40" name="T20"/>
                  <a:gd fmla="*/ 17 h 17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17" w="40">
                    <a:moveTo>
                      <a:pt x="0" y="15"/>
                    </a:moveTo>
                    <a:cubicBezTo>
                      <a:pt x="18" y="17"/>
                      <a:pt x="18" y="0"/>
                      <a:pt x="40" y="6"/>
                    </a:cubicBezTo>
                    <a:cubicBezTo>
                      <a:pt x="40" y="7"/>
                      <a:pt x="40" y="7"/>
                      <a:pt x="40" y="8"/>
                    </a:cubicBezTo>
                    <a:cubicBezTo>
                      <a:pt x="27" y="8"/>
                      <a:pt x="15" y="7"/>
                      <a:pt x="13" y="17"/>
                    </a:cubicBezTo>
                    <a:cubicBezTo>
                      <a:pt x="9" y="17"/>
                      <a:pt x="4" y="17"/>
                      <a:pt x="0" y="17"/>
                    </a:cubicBezTo>
                    <a:cubicBezTo>
                      <a:pt x="0" y="16"/>
                      <a:pt x="0" y="16"/>
                      <a:pt x="0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31" name="Freeform 276"/>
              <p:cNvSpPr/>
              <p:nvPr/>
            </p:nvSpPr>
            <p:spPr bwMode="auto">
              <a:xfrm>
                <a:off x="1828" y="1154"/>
                <a:ext cx="40" cy="40"/>
              </a:xfrm>
              <a:custGeom>
                <a:gdLst>
                  <a:gd fmla="*/ 0 w 20" name="T0"/>
                  <a:gd fmla="*/ 72 h 20" name="T1"/>
                  <a:gd fmla="*/ 72 w 20" name="T2"/>
                  <a:gd fmla="*/ 0 h 20" name="T3"/>
                  <a:gd fmla="*/ 80 w 20" name="T4"/>
                  <a:gd fmla="*/ 0 h 20" name="T5"/>
                  <a:gd fmla="*/ 0 w 20" name="T6"/>
                  <a:gd fmla="*/ 80 h 20" name="T7"/>
                  <a:gd fmla="*/ 0 w 20" name="T8"/>
                  <a:gd fmla="*/ 72 h 2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0" name="T15"/>
                  <a:gd fmla="*/ 0 h 20" name="T16"/>
                  <a:gd fmla="*/ 20 w 20" name="T17"/>
                  <a:gd fmla="*/ 20 h 2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" w="20">
                    <a:moveTo>
                      <a:pt x="0" y="18"/>
                    </a:moveTo>
                    <a:cubicBezTo>
                      <a:pt x="7" y="13"/>
                      <a:pt x="13" y="7"/>
                      <a:pt x="18" y="0"/>
                    </a:cubicBezTo>
                    <a:cubicBezTo>
                      <a:pt x="18" y="0"/>
                      <a:pt x="19" y="0"/>
                      <a:pt x="20" y="0"/>
                    </a:cubicBezTo>
                    <a:cubicBezTo>
                      <a:pt x="14" y="8"/>
                      <a:pt x="8" y="14"/>
                      <a:pt x="0" y="20"/>
                    </a:cubicBezTo>
                    <a:cubicBezTo>
                      <a:pt x="0" y="19"/>
                      <a:pt x="0" y="19"/>
                      <a:pt x="0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32" name="Freeform 277"/>
              <p:cNvSpPr/>
              <p:nvPr/>
            </p:nvSpPr>
            <p:spPr bwMode="auto">
              <a:xfrm>
                <a:off x="1818" y="1008"/>
                <a:ext cx="46" cy="44"/>
              </a:xfrm>
              <a:custGeom>
                <a:gdLst>
                  <a:gd fmla="*/ 0 w 23" name="T0"/>
                  <a:gd fmla="*/ 0 h 22" name="T1"/>
                  <a:gd fmla="*/ 92 w 23" name="T2"/>
                  <a:gd fmla="*/ 88 h 22" name="T3"/>
                  <a:gd fmla="*/ 0 w 23" name="T4"/>
                  <a:gd fmla="*/ 0 h 22" name="T5"/>
                  <a:gd fmla="*/ 0 60000 65536" name="T6"/>
                  <a:gd fmla="*/ 0 60000 65536" name="T7"/>
                  <a:gd fmla="*/ 0 60000 65536" name="T8"/>
                  <a:gd fmla="*/ 0 w 23" name="T9"/>
                  <a:gd fmla="*/ 0 h 22" name="T10"/>
                  <a:gd fmla="*/ 23 w 23" name="T11"/>
                  <a:gd fmla="*/ 22 h 22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22" w="23">
                    <a:moveTo>
                      <a:pt x="0" y="0"/>
                    </a:moveTo>
                    <a:cubicBezTo>
                      <a:pt x="7" y="8"/>
                      <a:pt x="19" y="11"/>
                      <a:pt x="23" y="22"/>
                    </a:cubicBezTo>
                    <a:cubicBezTo>
                      <a:pt x="16" y="14"/>
                      <a:pt x="6" y="9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33" name="Freeform 278"/>
              <p:cNvSpPr/>
              <p:nvPr/>
            </p:nvSpPr>
            <p:spPr bwMode="auto">
              <a:xfrm>
                <a:off x="1796" y="925"/>
                <a:ext cx="22" cy="83"/>
              </a:xfrm>
              <a:custGeom>
                <a:gdLst>
                  <a:gd fmla="*/ 0 w 11" name="T0"/>
                  <a:gd fmla="*/ 12 h 41" name="T1"/>
                  <a:gd fmla="*/ 0 w 11" name="T2"/>
                  <a:gd fmla="*/ 0 h 41" name="T3"/>
                  <a:gd fmla="*/ 44 w 11" name="T4"/>
                  <a:gd fmla="*/ 0 h 41" name="T5"/>
                  <a:gd fmla="*/ 44 w 11" name="T6"/>
                  <a:gd fmla="*/ 168 h 41" name="T7"/>
                  <a:gd fmla="*/ 36 w 11" name="T8"/>
                  <a:gd fmla="*/ 12 h 41" name="T9"/>
                  <a:gd fmla="*/ 0 w 11" name="T10"/>
                  <a:gd fmla="*/ 12 h 41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11" name="T18"/>
                  <a:gd fmla="*/ 0 h 41" name="T19"/>
                  <a:gd fmla="*/ 11 w 11" name="T20"/>
                  <a:gd fmla="*/ 41 h 41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41" w="11">
                    <a:moveTo>
                      <a:pt x="0" y="3"/>
                    </a:moveTo>
                    <a:cubicBezTo>
                      <a:pt x="0" y="2"/>
                      <a:pt x="0" y="1"/>
                      <a:pt x="0" y="0"/>
                    </a:cubicBezTo>
                    <a:cubicBezTo>
                      <a:pt x="4" y="0"/>
                      <a:pt x="8" y="0"/>
                      <a:pt x="11" y="0"/>
                    </a:cubicBezTo>
                    <a:cubicBezTo>
                      <a:pt x="11" y="14"/>
                      <a:pt x="11" y="27"/>
                      <a:pt x="11" y="41"/>
                    </a:cubicBezTo>
                    <a:cubicBezTo>
                      <a:pt x="6" y="32"/>
                      <a:pt x="11" y="15"/>
                      <a:pt x="9" y="3"/>
                    </a:cubicBezTo>
                    <a:cubicBezTo>
                      <a:pt x="6" y="3"/>
                      <a:pt x="3" y="3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34" name="Freeform 279"/>
              <p:cNvSpPr/>
              <p:nvPr/>
            </p:nvSpPr>
            <p:spPr bwMode="auto">
              <a:xfrm>
                <a:off x="1712" y="931"/>
                <a:ext cx="152" cy="281"/>
              </a:xfrm>
              <a:custGeom>
                <a:gdLst>
                  <a:gd fmla="*/ 80 w 76" name="T0"/>
                  <a:gd fmla="*/ 153 h 140" name="T1"/>
                  <a:gd fmla="*/ 0 w 76" name="T2"/>
                  <a:gd fmla="*/ 60 h 140" name="T3"/>
                  <a:gd fmla="*/ 16 w 76" name="T4"/>
                  <a:gd fmla="*/ 60 h 140" name="T5"/>
                  <a:gd fmla="*/ 80 w 76" name="T6"/>
                  <a:gd fmla="*/ 88 h 140" name="T7"/>
                  <a:gd fmla="*/ 168 w 76" name="T8"/>
                  <a:gd fmla="*/ 0 h 140" name="T9"/>
                  <a:gd fmla="*/ 204 w 76" name="T10"/>
                  <a:gd fmla="*/ 0 h 140" name="T11"/>
                  <a:gd fmla="*/ 212 w 76" name="T12"/>
                  <a:gd fmla="*/ 153 h 140" name="T13"/>
                  <a:gd fmla="*/ 304 w 76" name="T14"/>
                  <a:gd fmla="*/ 241 h 140" name="T15"/>
                  <a:gd fmla="*/ 304 w 76" name="T16"/>
                  <a:gd fmla="*/ 448 h 140" name="T17"/>
                  <a:gd fmla="*/ 232 w 76" name="T18"/>
                  <a:gd fmla="*/ 520 h 140" name="T19"/>
                  <a:gd fmla="*/ 72 w 76" name="T20"/>
                  <a:gd fmla="*/ 556 h 140" name="T21"/>
                  <a:gd fmla="*/ 36 w 76" name="T22"/>
                  <a:gd fmla="*/ 520 h 140" name="T23"/>
                  <a:gd fmla="*/ 36 w 76" name="T24"/>
                  <a:gd fmla="*/ 419 h 140" name="T25"/>
                  <a:gd fmla="*/ 116 w 76" name="T26"/>
                  <a:gd fmla="*/ 339 h 140" name="T27"/>
                  <a:gd fmla="*/ 132 w 76" name="T28"/>
                  <a:gd fmla="*/ 221 h 140" name="T29"/>
                  <a:gd fmla="*/ 88 w 76" name="T30"/>
                  <a:gd fmla="*/ 205 h 140" name="T31"/>
                  <a:gd fmla="*/ 80 w 76" name="T32"/>
                  <a:gd fmla="*/ 153 h 140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w 76" name="T51"/>
                  <a:gd fmla="*/ 0 h 140" name="T52"/>
                  <a:gd fmla="*/ 76 w 76" name="T53"/>
                  <a:gd fmla="*/ 140 h 140" name="T54"/>
                </a:gdLst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b="T54" l="T51" r="T53" t="T52"/>
                <a:pathLst>
                  <a:path h="140" w="76">
                    <a:moveTo>
                      <a:pt x="20" y="38"/>
                    </a:moveTo>
                    <a:cubicBezTo>
                      <a:pt x="15" y="29"/>
                      <a:pt x="5" y="24"/>
                      <a:pt x="0" y="15"/>
                    </a:cubicBezTo>
                    <a:cubicBezTo>
                      <a:pt x="1" y="15"/>
                      <a:pt x="3" y="15"/>
                      <a:pt x="4" y="15"/>
                    </a:cubicBezTo>
                    <a:cubicBezTo>
                      <a:pt x="7" y="20"/>
                      <a:pt x="15" y="33"/>
                      <a:pt x="20" y="22"/>
                    </a:cubicBezTo>
                    <a:cubicBezTo>
                      <a:pt x="27" y="14"/>
                      <a:pt x="34" y="6"/>
                      <a:pt x="42" y="0"/>
                    </a:cubicBezTo>
                    <a:cubicBezTo>
                      <a:pt x="45" y="0"/>
                      <a:pt x="48" y="0"/>
                      <a:pt x="51" y="0"/>
                    </a:cubicBezTo>
                    <a:cubicBezTo>
                      <a:pt x="53" y="12"/>
                      <a:pt x="48" y="29"/>
                      <a:pt x="53" y="38"/>
                    </a:cubicBezTo>
                    <a:cubicBezTo>
                      <a:pt x="59" y="47"/>
                      <a:pt x="69" y="52"/>
                      <a:pt x="76" y="60"/>
                    </a:cubicBezTo>
                    <a:cubicBezTo>
                      <a:pt x="76" y="77"/>
                      <a:pt x="76" y="94"/>
                      <a:pt x="76" y="111"/>
                    </a:cubicBezTo>
                    <a:cubicBezTo>
                      <a:pt x="71" y="118"/>
                      <a:pt x="65" y="124"/>
                      <a:pt x="58" y="129"/>
                    </a:cubicBezTo>
                    <a:cubicBezTo>
                      <a:pt x="36" y="123"/>
                      <a:pt x="36" y="140"/>
                      <a:pt x="18" y="138"/>
                    </a:cubicBezTo>
                    <a:cubicBezTo>
                      <a:pt x="13" y="137"/>
                      <a:pt x="13" y="131"/>
                      <a:pt x="9" y="129"/>
                    </a:cubicBezTo>
                    <a:cubicBezTo>
                      <a:pt x="9" y="121"/>
                      <a:pt x="9" y="113"/>
                      <a:pt x="9" y="104"/>
                    </a:cubicBezTo>
                    <a:cubicBezTo>
                      <a:pt x="15" y="97"/>
                      <a:pt x="21" y="90"/>
                      <a:pt x="29" y="84"/>
                    </a:cubicBezTo>
                    <a:cubicBezTo>
                      <a:pt x="37" y="82"/>
                      <a:pt x="32" y="65"/>
                      <a:pt x="33" y="55"/>
                    </a:cubicBezTo>
                    <a:cubicBezTo>
                      <a:pt x="32" y="52"/>
                      <a:pt x="23" y="56"/>
                      <a:pt x="22" y="51"/>
                    </a:cubicBezTo>
                    <a:cubicBezTo>
                      <a:pt x="21" y="47"/>
                      <a:pt x="25" y="38"/>
                      <a:pt x="20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35" name="Freeform 280"/>
              <p:cNvSpPr/>
              <p:nvPr/>
            </p:nvSpPr>
            <p:spPr bwMode="auto">
              <a:xfrm>
                <a:off x="1668" y="967"/>
                <a:ext cx="22" cy="22"/>
              </a:xfrm>
              <a:custGeom>
                <a:gdLst>
                  <a:gd fmla="*/ 0 w 11" name="T0"/>
                  <a:gd fmla="*/ 44 h 11" name="T1"/>
                  <a:gd fmla="*/ 44 w 11" name="T2"/>
                  <a:gd fmla="*/ 0 h 11" name="T3"/>
                  <a:gd fmla="*/ 8 w 11" name="T4"/>
                  <a:gd fmla="*/ 44 h 11" name="T5"/>
                  <a:gd fmla="*/ 0 w 11" name="T6"/>
                  <a:gd fmla="*/ 44 h 11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1" name="T12"/>
                  <a:gd fmla="*/ 0 h 11" name="T13"/>
                  <a:gd fmla="*/ 11 w 11" name="T14"/>
                  <a:gd fmla="*/ 11 h 11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1" w="11">
                    <a:moveTo>
                      <a:pt x="0" y="11"/>
                    </a:moveTo>
                    <a:cubicBezTo>
                      <a:pt x="2" y="6"/>
                      <a:pt x="6" y="2"/>
                      <a:pt x="11" y="0"/>
                    </a:cubicBezTo>
                    <a:cubicBezTo>
                      <a:pt x="9" y="5"/>
                      <a:pt x="3" y="6"/>
                      <a:pt x="2" y="11"/>
                    </a:cubicBezTo>
                    <a:cubicBezTo>
                      <a:pt x="1" y="11"/>
                      <a:pt x="0" y="11"/>
                      <a:pt x="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36" name="Freeform 281"/>
              <p:cNvSpPr/>
              <p:nvPr/>
            </p:nvSpPr>
            <p:spPr bwMode="auto">
              <a:xfrm>
                <a:off x="1646" y="989"/>
                <a:ext cx="26" cy="10"/>
              </a:xfrm>
              <a:custGeom>
                <a:gdLst>
                  <a:gd fmla="*/ 0 w 13" name="T0"/>
                  <a:gd fmla="*/ 8 h 5" name="T1"/>
                  <a:gd fmla="*/ 44 w 13" name="T2"/>
                  <a:gd fmla="*/ 0 h 5" name="T3"/>
                  <a:gd fmla="*/ 52 w 13" name="T4"/>
                  <a:gd fmla="*/ 0 h 5" name="T5"/>
                  <a:gd fmla="*/ 0 w 13" name="T6"/>
                  <a:gd fmla="*/ 16 h 5" name="T7"/>
                  <a:gd fmla="*/ 0 w 13" name="T8"/>
                  <a:gd fmla="*/ 8 h 5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3" name="T15"/>
                  <a:gd fmla="*/ 0 h 5" name="T16"/>
                  <a:gd fmla="*/ 13 w 13" name="T17"/>
                  <a:gd fmla="*/ 5 h 5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5" w="13">
                    <a:moveTo>
                      <a:pt x="0" y="2"/>
                    </a:moveTo>
                    <a:cubicBezTo>
                      <a:pt x="3" y="1"/>
                      <a:pt x="11" y="5"/>
                      <a:pt x="11" y="0"/>
                    </a:cubicBezTo>
                    <a:cubicBezTo>
                      <a:pt x="11" y="0"/>
                      <a:pt x="12" y="0"/>
                      <a:pt x="13" y="0"/>
                    </a:cubicBezTo>
                    <a:cubicBezTo>
                      <a:pt x="13" y="5"/>
                      <a:pt x="5" y="4"/>
                      <a:pt x="0" y="4"/>
                    </a:cubicBezTo>
                    <a:cubicBezTo>
                      <a:pt x="0" y="3"/>
                      <a:pt x="0" y="3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37" name="Freeform 282"/>
              <p:cNvSpPr/>
              <p:nvPr/>
            </p:nvSpPr>
            <p:spPr bwMode="auto">
              <a:xfrm>
                <a:off x="1596" y="993"/>
                <a:ext cx="50" cy="49"/>
              </a:xfrm>
              <a:custGeom>
                <a:gdLst>
                  <a:gd fmla="*/ 0 w 25" name="T0"/>
                  <a:gd fmla="*/ 100 h 24" name="T1"/>
                  <a:gd fmla="*/ 100 w 25" name="T2"/>
                  <a:gd fmla="*/ 0 h 24" name="T3"/>
                  <a:gd fmla="*/ 100 w 25" name="T4"/>
                  <a:gd fmla="*/ 8 h 24" name="T5"/>
                  <a:gd fmla="*/ 8 w 25" name="T6"/>
                  <a:gd fmla="*/ 100 h 24" name="T7"/>
                  <a:gd fmla="*/ 0 w 25" name="T8"/>
                  <a:gd fmla="*/ 100 h 24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5" name="T15"/>
                  <a:gd fmla="*/ 0 h 24" name="T16"/>
                  <a:gd fmla="*/ 25 w 25" name="T17"/>
                  <a:gd fmla="*/ 24 h 24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4" w="25">
                    <a:moveTo>
                      <a:pt x="0" y="24"/>
                    </a:moveTo>
                    <a:cubicBezTo>
                      <a:pt x="7" y="15"/>
                      <a:pt x="15" y="7"/>
                      <a:pt x="25" y="0"/>
                    </a:cubicBezTo>
                    <a:cubicBezTo>
                      <a:pt x="25" y="1"/>
                      <a:pt x="25" y="1"/>
                      <a:pt x="25" y="2"/>
                    </a:cubicBezTo>
                    <a:cubicBezTo>
                      <a:pt x="16" y="9"/>
                      <a:pt x="9" y="16"/>
                      <a:pt x="2" y="24"/>
                    </a:cubicBezTo>
                    <a:cubicBezTo>
                      <a:pt x="1" y="24"/>
                      <a:pt x="1" y="24"/>
                      <a:pt x="0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38" name="Freeform 283"/>
              <p:cNvSpPr/>
              <p:nvPr/>
            </p:nvSpPr>
            <p:spPr bwMode="auto">
              <a:xfrm>
                <a:off x="1542" y="1042"/>
                <a:ext cx="58" cy="192"/>
              </a:xfrm>
              <a:custGeom>
                <a:gdLst>
                  <a:gd fmla="*/ 108 w 29" name="T0"/>
                  <a:gd fmla="*/ 0 h 96" name="T1"/>
                  <a:gd fmla="*/ 116 w 29" name="T2"/>
                  <a:gd fmla="*/ 0 h 96" name="T3"/>
                  <a:gd fmla="*/ 116 w 29" name="T4"/>
                  <a:gd fmla="*/ 144 h 96" name="T5"/>
                  <a:gd fmla="*/ 44 w 29" name="T6"/>
                  <a:gd fmla="*/ 384 h 96" name="T7"/>
                  <a:gd fmla="*/ 44 w 29" name="T8"/>
                  <a:gd fmla="*/ 144 h 96" name="T9"/>
                  <a:gd fmla="*/ 108 w 29" name="T10"/>
                  <a:gd fmla="*/ 144 h 96" name="T11"/>
                  <a:gd fmla="*/ 108 w 29" name="T12"/>
                  <a:gd fmla="*/ 0 h 9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29" name="T21"/>
                  <a:gd fmla="*/ 0 h 96" name="T22"/>
                  <a:gd fmla="*/ 29 w 29" name="T23"/>
                  <a:gd fmla="*/ 96 h 96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96" w="28">
                    <a:moveTo>
                      <a:pt x="27" y="0"/>
                    </a:moveTo>
                    <a:cubicBezTo>
                      <a:pt x="28" y="0"/>
                      <a:pt x="28" y="0"/>
                      <a:pt x="29" y="0"/>
                    </a:cubicBezTo>
                    <a:cubicBezTo>
                      <a:pt x="29" y="12"/>
                      <a:pt x="29" y="24"/>
                      <a:pt x="29" y="36"/>
                    </a:cubicBezTo>
                    <a:cubicBezTo>
                      <a:pt x="0" y="33"/>
                      <a:pt x="21" y="80"/>
                      <a:pt x="11" y="96"/>
                    </a:cubicBezTo>
                    <a:cubicBezTo>
                      <a:pt x="11" y="76"/>
                      <a:pt x="11" y="56"/>
                      <a:pt x="11" y="36"/>
                    </a:cubicBezTo>
                    <a:cubicBezTo>
                      <a:pt x="17" y="36"/>
                      <a:pt x="22" y="36"/>
                      <a:pt x="27" y="36"/>
                    </a:cubicBezTo>
                    <a:cubicBezTo>
                      <a:pt x="27" y="24"/>
                      <a:pt x="27" y="12"/>
                      <a:pt x="2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39" name="Freeform 284"/>
              <p:cNvSpPr/>
              <p:nvPr/>
            </p:nvSpPr>
            <p:spPr bwMode="auto">
              <a:xfrm>
                <a:off x="1550" y="1234"/>
                <a:ext cx="24" cy="36"/>
              </a:xfrm>
              <a:custGeom>
                <a:gdLst>
                  <a:gd fmla="*/ 48 w 12" name="T0"/>
                  <a:gd fmla="*/ 72 h 18" name="T1"/>
                  <a:gd fmla="*/ 4 w 12" name="T2"/>
                  <a:gd fmla="*/ 36 h 18" name="T3"/>
                  <a:gd fmla="*/ 28 w 12" name="T4"/>
                  <a:gd fmla="*/ 0 h 18" name="T5"/>
                  <a:gd fmla="*/ 48 w 12" name="T6"/>
                  <a:gd fmla="*/ 64 h 18" name="T7"/>
                  <a:gd fmla="*/ 48 w 12" name="T8"/>
                  <a:gd fmla="*/ 72 h 18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2" name="T15"/>
                  <a:gd fmla="*/ 0 h 18" name="T16"/>
                  <a:gd fmla="*/ 12 w 12" name="T17"/>
                  <a:gd fmla="*/ 18 h 18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8" w="12">
                    <a:moveTo>
                      <a:pt x="12" y="18"/>
                    </a:moveTo>
                    <a:cubicBezTo>
                      <a:pt x="7" y="17"/>
                      <a:pt x="6" y="11"/>
                      <a:pt x="1" y="9"/>
                    </a:cubicBezTo>
                    <a:cubicBezTo>
                      <a:pt x="0" y="4"/>
                      <a:pt x="4" y="2"/>
                      <a:pt x="7" y="0"/>
                    </a:cubicBezTo>
                    <a:cubicBezTo>
                      <a:pt x="0" y="6"/>
                      <a:pt x="5" y="13"/>
                      <a:pt x="12" y="16"/>
                    </a:cubicBezTo>
                    <a:cubicBezTo>
                      <a:pt x="12" y="17"/>
                      <a:pt x="12" y="17"/>
                      <a:pt x="12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40" name="Freeform 285"/>
              <p:cNvSpPr/>
              <p:nvPr/>
            </p:nvSpPr>
            <p:spPr bwMode="auto">
              <a:xfrm>
                <a:off x="1564" y="1248"/>
                <a:ext cx="82" cy="84"/>
              </a:xfrm>
              <a:custGeom>
                <a:gdLst>
                  <a:gd fmla="*/ 20 w 41" name="T0"/>
                  <a:gd fmla="*/ 36 h 42" name="T1"/>
                  <a:gd fmla="*/ 36 w 41" name="T2"/>
                  <a:gd fmla="*/ 160 h 42" name="T3"/>
                  <a:gd fmla="*/ 56 w 41" name="T4"/>
                  <a:gd fmla="*/ 100 h 42" name="T5"/>
                  <a:gd fmla="*/ 136 w 41" name="T6"/>
                  <a:gd fmla="*/ 100 h 42" name="T7"/>
                  <a:gd fmla="*/ 164 w 41" name="T8"/>
                  <a:gd fmla="*/ 0 h 42" name="T9"/>
                  <a:gd fmla="*/ 164 w 41" name="T10"/>
                  <a:gd fmla="*/ 8 h 42" name="T11"/>
                  <a:gd fmla="*/ 152 w 41" name="T12"/>
                  <a:gd fmla="*/ 108 h 42" name="T13"/>
                  <a:gd fmla="*/ 64 w 41" name="T14"/>
                  <a:gd fmla="*/ 108 h 42" name="T15"/>
                  <a:gd fmla="*/ 48 w 41" name="T16"/>
                  <a:gd fmla="*/ 168 h 42" name="T17"/>
                  <a:gd fmla="*/ 20 w 41" name="T18"/>
                  <a:gd fmla="*/ 44 h 42" name="T19"/>
                  <a:gd fmla="*/ 20 w 41" name="T20"/>
                  <a:gd fmla="*/ 36 h 42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w 41" name="T33"/>
                  <a:gd fmla="*/ 0 h 42" name="T34"/>
                  <a:gd fmla="*/ 41 w 41" name="T35"/>
                  <a:gd fmla="*/ 42 h 42" name="T36"/>
                </a:gdLst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b="T36" l="T33" r="T35" t="T34"/>
                <a:pathLst>
                  <a:path h="42" w="41">
                    <a:moveTo>
                      <a:pt x="5" y="9"/>
                    </a:moveTo>
                    <a:cubicBezTo>
                      <a:pt x="14" y="12"/>
                      <a:pt x="7" y="30"/>
                      <a:pt x="9" y="40"/>
                    </a:cubicBezTo>
                    <a:cubicBezTo>
                      <a:pt x="15" y="39"/>
                      <a:pt x="9" y="26"/>
                      <a:pt x="14" y="25"/>
                    </a:cubicBezTo>
                    <a:cubicBezTo>
                      <a:pt x="20" y="25"/>
                      <a:pt x="27" y="25"/>
                      <a:pt x="34" y="25"/>
                    </a:cubicBezTo>
                    <a:cubicBezTo>
                      <a:pt x="41" y="21"/>
                      <a:pt x="31" y="1"/>
                      <a:pt x="41" y="0"/>
                    </a:cubicBezTo>
                    <a:cubicBezTo>
                      <a:pt x="41" y="1"/>
                      <a:pt x="41" y="1"/>
                      <a:pt x="41" y="2"/>
                    </a:cubicBezTo>
                    <a:cubicBezTo>
                      <a:pt x="35" y="6"/>
                      <a:pt x="40" y="19"/>
                      <a:pt x="38" y="27"/>
                    </a:cubicBezTo>
                    <a:cubicBezTo>
                      <a:pt x="31" y="27"/>
                      <a:pt x="23" y="27"/>
                      <a:pt x="16" y="27"/>
                    </a:cubicBezTo>
                    <a:cubicBezTo>
                      <a:pt x="10" y="27"/>
                      <a:pt x="18" y="42"/>
                      <a:pt x="12" y="42"/>
                    </a:cubicBezTo>
                    <a:cubicBezTo>
                      <a:pt x="0" y="41"/>
                      <a:pt x="13" y="16"/>
                      <a:pt x="5" y="11"/>
                    </a:cubicBezTo>
                    <a:cubicBezTo>
                      <a:pt x="5" y="10"/>
                      <a:pt x="5" y="10"/>
                      <a:pt x="5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41" name="Freeform 286"/>
              <p:cNvSpPr/>
              <p:nvPr/>
            </p:nvSpPr>
            <p:spPr bwMode="auto">
              <a:xfrm>
                <a:off x="1646" y="1198"/>
                <a:ext cx="34" cy="54"/>
              </a:xfrm>
              <a:custGeom>
                <a:gdLst>
                  <a:gd fmla="*/ 0 w 17" name="T0"/>
                  <a:gd fmla="*/ 100 h 27" name="T1"/>
                  <a:gd fmla="*/ 60 w 17" name="T2"/>
                  <a:gd fmla="*/ 48 h 27" name="T3"/>
                  <a:gd fmla="*/ 32 w 17" name="T4"/>
                  <a:gd fmla="*/ 12 h 27" name="T5"/>
                  <a:gd fmla="*/ 32 w 17" name="T6"/>
                  <a:gd fmla="*/ 0 h 27" name="T7"/>
                  <a:gd fmla="*/ 68 w 17" name="T8"/>
                  <a:gd fmla="*/ 48 h 27" name="T9"/>
                  <a:gd fmla="*/ 0 w 17" name="T10"/>
                  <a:gd fmla="*/ 108 h 27" name="T11"/>
                  <a:gd fmla="*/ 0 w 17" name="T12"/>
                  <a:gd fmla="*/ 100 h 27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17" name="T21"/>
                  <a:gd fmla="*/ 0 h 27" name="T22"/>
                  <a:gd fmla="*/ 17 w 17" name="T23"/>
                  <a:gd fmla="*/ 27 h 27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27" w="17">
                    <a:moveTo>
                      <a:pt x="0" y="25"/>
                    </a:moveTo>
                    <a:cubicBezTo>
                      <a:pt x="6" y="22"/>
                      <a:pt x="9" y="15"/>
                      <a:pt x="15" y="12"/>
                    </a:cubicBezTo>
                    <a:cubicBezTo>
                      <a:pt x="15" y="6"/>
                      <a:pt x="12" y="5"/>
                      <a:pt x="8" y="3"/>
                    </a:cubicBezTo>
                    <a:cubicBezTo>
                      <a:pt x="8" y="2"/>
                      <a:pt x="8" y="1"/>
                      <a:pt x="8" y="0"/>
                    </a:cubicBezTo>
                    <a:cubicBezTo>
                      <a:pt x="12" y="3"/>
                      <a:pt x="17" y="5"/>
                      <a:pt x="17" y="12"/>
                    </a:cubicBezTo>
                    <a:cubicBezTo>
                      <a:pt x="10" y="15"/>
                      <a:pt x="7" y="23"/>
                      <a:pt x="0" y="27"/>
                    </a:cubicBezTo>
                    <a:cubicBezTo>
                      <a:pt x="0" y="26"/>
                      <a:pt x="0" y="26"/>
                      <a:pt x="0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42" name="Freeform 287"/>
              <p:cNvSpPr/>
              <p:nvPr/>
            </p:nvSpPr>
            <p:spPr bwMode="auto">
              <a:xfrm>
                <a:off x="1648" y="1140"/>
                <a:ext cx="14" cy="64"/>
              </a:xfrm>
              <a:custGeom>
                <a:gdLst>
                  <a:gd fmla="*/ 28 w 7" name="T0"/>
                  <a:gd fmla="*/ 12 h 32" name="T1"/>
                  <a:gd fmla="*/ 28 w 7" name="T2"/>
                  <a:gd fmla="*/ 116 h 32" name="T3"/>
                  <a:gd fmla="*/ 28 w 7" name="T4"/>
                  <a:gd fmla="*/ 128 h 32" name="T5"/>
                  <a:gd fmla="*/ 28 w 7" name="T6"/>
                  <a:gd fmla="*/ 0 h 32" name="T7"/>
                  <a:gd fmla="*/ 28 w 7" name="T8"/>
                  <a:gd fmla="*/ 12 h 32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7" name="T15"/>
                  <a:gd fmla="*/ 0 h 32" name="T16"/>
                  <a:gd fmla="*/ 7 w 7" name="T17"/>
                  <a:gd fmla="*/ 32 h 32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32" w="7">
                    <a:moveTo>
                      <a:pt x="7" y="3"/>
                    </a:moveTo>
                    <a:cubicBezTo>
                      <a:pt x="4" y="7"/>
                      <a:pt x="4" y="26"/>
                      <a:pt x="7" y="29"/>
                    </a:cubicBezTo>
                    <a:cubicBezTo>
                      <a:pt x="7" y="30"/>
                      <a:pt x="7" y="31"/>
                      <a:pt x="7" y="32"/>
                    </a:cubicBezTo>
                    <a:cubicBezTo>
                      <a:pt x="0" y="29"/>
                      <a:pt x="0" y="3"/>
                      <a:pt x="7" y="0"/>
                    </a:cubicBezTo>
                    <a:cubicBezTo>
                      <a:pt x="7" y="1"/>
                      <a:pt x="7" y="2"/>
                      <a:pt x="7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43" name="Freeform 288"/>
              <p:cNvSpPr/>
              <p:nvPr/>
            </p:nvSpPr>
            <p:spPr bwMode="auto">
              <a:xfrm>
                <a:off x="1662" y="1096"/>
                <a:ext cx="50" cy="50"/>
              </a:xfrm>
              <a:custGeom>
                <a:gdLst>
                  <a:gd fmla="*/ 0 w 25" name="T0"/>
                  <a:gd fmla="*/ 88 h 25" name="T1"/>
                  <a:gd fmla="*/ 92 w 25" name="T2"/>
                  <a:gd fmla="*/ 0 h 25" name="T3"/>
                  <a:gd fmla="*/ 100 w 25" name="T4"/>
                  <a:gd fmla="*/ 0 h 25" name="T5"/>
                  <a:gd fmla="*/ 0 w 25" name="T6"/>
                  <a:gd fmla="*/ 100 h 25" name="T7"/>
                  <a:gd fmla="*/ 0 w 25" name="T8"/>
                  <a:gd fmla="*/ 88 h 25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5" name="T15"/>
                  <a:gd fmla="*/ 0 h 25" name="T16"/>
                  <a:gd fmla="*/ 25 w 25" name="T17"/>
                  <a:gd fmla="*/ 25 h 25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5" w="25">
                    <a:moveTo>
                      <a:pt x="0" y="22"/>
                    </a:moveTo>
                    <a:cubicBezTo>
                      <a:pt x="9" y="16"/>
                      <a:pt x="16" y="9"/>
                      <a:pt x="23" y="0"/>
                    </a:cubicBezTo>
                    <a:cubicBezTo>
                      <a:pt x="23" y="0"/>
                      <a:pt x="24" y="0"/>
                      <a:pt x="25" y="0"/>
                    </a:cubicBezTo>
                    <a:cubicBezTo>
                      <a:pt x="18" y="9"/>
                      <a:pt x="10" y="17"/>
                      <a:pt x="0" y="25"/>
                    </a:cubicBezTo>
                    <a:cubicBezTo>
                      <a:pt x="0" y="24"/>
                      <a:pt x="0" y="23"/>
                      <a:pt x="0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44" name="Freeform 289"/>
              <p:cNvSpPr/>
              <p:nvPr/>
            </p:nvSpPr>
            <p:spPr bwMode="auto">
              <a:xfrm>
                <a:off x="1708" y="1016"/>
                <a:ext cx="42" cy="80"/>
              </a:xfrm>
              <a:custGeom>
                <a:gdLst>
                  <a:gd fmla="*/ 0 w 21" name="T0"/>
                  <a:gd fmla="*/ 160 h 40" name="T1"/>
                  <a:gd fmla="*/ 0 w 21" name="T2"/>
                  <a:gd fmla="*/ 52 h 40" name="T3"/>
                  <a:gd fmla="*/ 60 w 21" name="T4"/>
                  <a:gd fmla="*/ 0 h 40" name="T5"/>
                  <a:gd fmla="*/ 72 w 21" name="T6"/>
                  <a:gd fmla="*/ 52 h 40" name="T7"/>
                  <a:gd fmla="*/ 8 w 21" name="T8"/>
                  <a:gd fmla="*/ 52 h 40" name="T9"/>
                  <a:gd fmla="*/ 8 w 21" name="T10"/>
                  <a:gd fmla="*/ 160 h 40" name="T11"/>
                  <a:gd fmla="*/ 0 w 21" name="T12"/>
                  <a:gd fmla="*/ 160 h 40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21" name="T21"/>
                  <a:gd fmla="*/ 0 h 40" name="T22"/>
                  <a:gd fmla="*/ 21 w 21" name="T23"/>
                  <a:gd fmla="*/ 40 h 40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40" w="21">
                    <a:moveTo>
                      <a:pt x="0" y="40"/>
                    </a:moveTo>
                    <a:cubicBezTo>
                      <a:pt x="0" y="31"/>
                      <a:pt x="0" y="22"/>
                      <a:pt x="0" y="13"/>
                    </a:cubicBezTo>
                    <a:cubicBezTo>
                      <a:pt x="5" y="9"/>
                      <a:pt x="21" y="15"/>
                      <a:pt x="15" y="0"/>
                    </a:cubicBezTo>
                    <a:cubicBezTo>
                      <a:pt x="20" y="0"/>
                      <a:pt x="16" y="10"/>
                      <a:pt x="18" y="13"/>
                    </a:cubicBezTo>
                    <a:cubicBezTo>
                      <a:pt x="12" y="13"/>
                      <a:pt x="7" y="13"/>
                      <a:pt x="2" y="13"/>
                    </a:cubicBezTo>
                    <a:cubicBezTo>
                      <a:pt x="2" y="22"/>
                      <a:pt x="2" y="31"/>
                      <a:pt x="2" y="40"/>
                    </a:cubicBezTo>
                    <a:cubicBezTo>
                      <a:pt x="1" y="40"/>
                      <a:pt x="0" y="40"/>
                      <a:pt x="0" y="4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45" name="Freeform 290"/>
              <p:cNvSpPr/>
              <p:nvPr/>
            </p:nvSpPr>
            <p:spPr bwMode="auto">
              <a:xfrm>
                <a:off x="1694" y="967"/>
                <a:ext cx="44" cy="49"/>
              </a:xfrm>
              <a:custGeom>
                <a:gdLst>
                  <a:gd fmla="*/ 0 w 22" name="T0"/>
                  <a:gd fmla="*/ 0 h 24" name="T1"/>
                  <a:gd fmla="*/ 88 w 22" name="T2"/>
                  <a:gd fmla="*/ 100 h 24" name="T3"/>
                  <a:gd fmla="*/ 0 w 22" name="T4"/>
                  <a:gd fmla="*/ 0 h 24" name="T5"/>
                  <a:gd fmla="*/ 0 60000 65536" name="T6"/>
                  <a:gd fmla="*/ 0 60000 65536" name="T7"/>
                  <a:gd fmla="*/ 0 60000 65536" name="T8"/>
                  <a:gd fmla="*/ 0 w 22" name="T9"/>
                  <a:gd fmla="*/ 0 h 24" name="T10"/>
                  <a:gd fmla="*/ 22 w 22" name="T11"/>
                  <a:gd fmla="*/ 24 h 24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24" w="22">
                    <a:moveTo>
                      <a:pt x="0" y="0"/>
                    </a:moveTo>
                    <a:cubicBezTo>
                      <a:pt x="7" y="8"/>
                      <a:pt x="19" y="12"/>
                      <a:pt x="22" y="24"/>
                    </a:cubicBezTo>
                    <a:cubicBezTo>
                      <a:pt x="17" y="14"/>
                      <a:pt x="5" y="1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46" name="Freeform 291"/>
              <p:cNvSpPr/>
              <p:nvPr/>
            </p:nvSpPr>
            <p:spPr bwMode="auto">
              <a:xfrm>
                <a:off x="1454" y="1168"/>
                <a:ext cx="52" cy="84"/>
              </a:xfrm>
              <a:custGeom>
                <a:gdLst>
                  <a:gd fmla="*/ 0 w 26" name="T0"/>
                  <a:gd fmla="*/ 0 h 42" name="T1"/>
                  <a:gd fmla="*/ 8 w 26" name="T2"/>
                  <a:gd fmla="*/ 0 h 42" name="T3"/>
                  <a:gd fmla="*/ 8 w 26" name="T4"/>
                  <a:gd fmla="*/ 160 h 42" name="T5"/>
                  <a:gd fmla="*/ 104 w 26" name="T6"/>
                  <a:gd fmla="*/ 160 h 42" name="T7"/>
                  <a:gd fmla="*/ 104 w 26" name="T8"/>
                  <a:gd fmla="*/ 168 h 42" name="T9"/>
                  <a:gd fmla="*/ 0 w 26" name="T10"/>
                  <a:gd fmla="*/ 168 h 42" name="T11"/>
                  <a:gd fmla="*/ 0 w 26" name="T12"/>
                  <a:gd fmla="*/ 0 h 42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26" name="T21"/>
                  <a:gd fmla="*/ 0 h 42" name="T22"/>
                  <a:gd fmla="*/ 26 w 26" name="T23"/>
                  <a:gd fmla="*/ 42 h 42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42" w="26">
                    <a:moveTo>
                      <a:pt x="0" y="0"/>
                    </a:moveTo>
                    <a:cubicBezTo>
                      <a:pt x="0" y="0"/>
                      <a:pt x="1" y="0"/>
                      <a:pt x="2" y="0"/>
                    </a:cubicBezTo>
                    <a:cubicBezTo>
                      <a:pt x="2" y="13"/>
                      <a:pt x="2" y="27"/>
                      <a:pt x="2" y="40"/>
                    </a:cubicBezTo>
                    <a:cubicBezTo>
                      <a:pt x="10" y="40"/>
                      <a:pt x="18" y="40"/>
                      <a:pt x="26" y="40"/>
                    </a:cubicBezTo>
                    <a:cubicBezTo>
                      <a:pt x="26" y="41"/>
                      <a:pt x="26" y="41"/>
                      <a:pt x="26" y="42"/>
                    </a:cubicBezTo>
                    <a:cubicBezTo>
                      <a:pt x="17" y="42"/>
                      <a:pt x="9" y="42"/>
                      <a:pt x="0" y="42"/>
                    </a:cubicBezTo>
                    <a:cubicBezTo>
                      <a:pt x="0" y="28"/>
                      <a:pt x="0" y="14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47" name="Freeform 292"/>
              <p:cNvSpPr/>
              <p:nvPr/>
            </p:nvSpPr>
            <p:spPr bwMode="auto">
              <a:xfrm>
                <a:off x="971" y="1070"/>
                <a:ext cx="54" cy="58"/>
              </a:xfrm>
              <a:custGeom>
                <a:gdLst>
                  <a:gd fmla="*/ 0 w 27" name="T0"/>
                  <a:gd fmla="*/ 0 h 29" name="T1"/>
                  <a:gd fmla="*/ 108 w 27" name="T2"/>
                  <a:gd fmla="*/ 116 h 29" name="T3"/>
                  <a:gd fmla="*/ 0 w 27" name="T4"/>
                  <a:gd fmla="*/ 0 h 29" name="T5"/>
                  <a:gd fmla="*/ 0 60000 65536" name="T6"/>
                  <a:gd fmla="*/ 0 60000 65536" name="T7"/>
                  <a:gd fmla="*/ 0 60000 65536" name="T8"/>
                  <a:gd fmla="*/ 0 w 27" name="T9"/>
                  <a:gd fmla="*/ 0 h 29" name="T10"/>
                  <a:gd fmla="*/ 27 w 27" name="T11"/>
                  <a:gd fmla="*/ 29 h 29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28" w="27">
                    <a:moveTo>
                      <a:pt x="0" y="0"/>
                    </a:moveTo>
                    <a:cubicBezTo>
                      <a:pt x="8" y="11"/>
                      <a:pt x="19" y="18"/>
                      <a:pt x="27" y="29"/>
                    </a:cubicBezTo>
                    <a:cubicBezTo>
                      <a:pt x="17" y="20"/>
                      <a:pt x="6" y="1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48" name="Freeform 293"/>
              <p:cNvSpPr/>
              <p:nvPr/>
            </p:nvSpPr>
            <p:spPr bwMode="auto">
              <a:xfrm>
                <a:off x="1029" y="1096"/>
                <a:ext cx="30" cy="32"/>
              </a:xfrm>
              <a:custGeom>
                <a:gdLst>
                  <a:gd fmla="*/ 0 w 15" name="T0"/>
                  <a:gd fmla="*/ 64 h 16" name="T1"/>
                  <a:gd fmla="*/ 52 w 15" name="T2"/>
                  <a:gd fmla="*/ 0 h 16" name="T3"/>
                  <a:gd fmla="*/ 60 w 15" name="T4"/>
                  <a:gd fmla="*/ 0 h 16" name="T5"/>
                  <a:gd fmla="*/ 0 w 15" name="T6"/>
                  <a:gd fmla="*/ 64 h 16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5" name="T12"/>
                  <a:gd fmla="*/ 0 h 16" name="T13"/>
                  <a:gd fmla="*/ 15 w 15" name="T14"/>
                  <a:gd fmla="*/ 16 h 16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6" w="15">
                    <a:moveTo>
                      <a:pt x="0" y="16"/>
                    </a:moveTo>
                    <a:cubicBezTo>
                      <a:pt x="3" y="9"/>
                      <a:pt x="10" y="7"/>
                      <a:pt x="13" y="0"/>
                    </a:cubicBezTo>
                    <a:cubicBezTo>
                      <a:pt x="14" y="0"/>
                      <a:pt x="15" y="0"/>
                      <a:pt x="15" y="0"/>
                    </a:cubicBezTo>
                    <a:cubicBezTo>
                      <a:pt x="11" y="6"/>
                      <a:pt x="6" y="12"/>
                      <a:pt x="0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49" name="Freeform 294"/>
              <p:cNvSpPr>
                <a:spLocks noEditPoints="1"/>
              </p:cNvSpPr>
              <p:nvPr/>
            </p:nvSpPr>
            <p:spPr bwMode="auto">
              <a:xfrm>
                <a:off x="4024" y="1186"/>
                <a:ext cx="142" cy="200"/>
              </a:xfrm>
              <a:custGeom>
                <a:gdLst>
                  <a:gd fmla="*/ 0 w 71" name="T0"/>
                  <a:gd fmla="*/ 0 h 100" name="T1"/>
                  <a:gd fmla="*/ 220 w 71" name="T2"/>
                  <a:gd fmla="*/ 212 h 100" name="T3"/>
                  <a:gd fmla="*/ 196 w 71" name="T4"/>
                  <a:gd fmla="*/ 304 h 100" name="T5"/>
                  <a:gd fmla="*/ 268 w 71" name="T6"/>
                  <a:gd fmla="*/ 400 h 100" name="T7"/>
                  <a:gd fmla="*/ 140 w 71" name="T8"/>
                  <a:gd fmla="*/ 176 h 100" name="T9"/>
                  <a:gd fmla="*/ 0 w 71" name="T10"/>
                  <a:gd fmla="*/ 0 h 100" name="T11"/>
                  <a:gd fmla="*/ 8 w 71" name="T12"/>
                  <a:gd fmla="*/ 16 h 100" name="T13"/>
                  <a:gd fmla="*/ 152 w 71" name="T14"/>
                  <a:gd fmla="*/ 176 h 100" name="T15"/>
                  <a:gd fmla="*/ 268 w 71" name="T16"/>
                  <a:gd fmla="*/ 392 h 100" name="T17"/>
                  <a:gd fmla="*/ 204 w 71" name="T18"/>
                  <a:gd fmla="*/ 204 h 100" name="T19"/>
                  <a:gd fmla="*/ 8 w 71" name="T20"/>
                  <a:gd fmla="*/ 16 h 100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w 71" name="T33"/>
                  <a:gd fmla="*/ 0 h 100" name="T34"/>
                  <a:gd fmla="*/ 71 w 71" name="T35"/>
                  <a:gd fmla="*/ 100 h 100" name="T36"/>
                </a:gdLst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b="T36" l="T33" r="T35" t="T34"/>
                <a:pathLst>
                  <a:path h="100" w="71">
                    <a:moveTo>
                      <a:pt x="0" y="0"/>
                    </a:moveTo>
                    <a:cubicBezTo>
                      <a:pt x="20" y="16"/>
                      <a:pt x="36" y="37"/>
                      <a:pt x="55" y="53"/>
                    </a:cubicBezTo>
                    <a:cubicBezTo>
                      <a:pt x="47" y="54"/>
                      <a:pt x="49" y="66"/>
                      <a:pt x="49" y="76"/>
                    </a:cubicBezTo>
                    <a:cubicBezTo>
                      <a:pt x="54" y="83"/>
                      <a:pt x="71" y="89"/>
                      <a:pt x="67" y="100"/>
                    </a:cubicBezTo>
                    <a:cubicBezTo>
                      <a:pt x="51" y="95"/>
                      <a:pt x="29" y="78"/>
                      <a:pt x="35" y="44"/>
                    </a:cubicBezTo>
                    <a:cubicBezTo>
                      <a:pt x="24" y="29"/>
                      <a:pt x="2" y="24"/>
                      <a:pt x="0" y="0"/>
                    </a:cubicBezTo>
                    <a:close/>
                    <a:moveTo>
                      <a:pt x="2" y="4"/>
                    </a:moveTo>
                    <a:cubicBezTo>
                      <a:pt x="8" y="23"/>
                      <a:pt x="26" y="31"/>
                      <a:pt x="38" y="44"/>
                    </a:cubicBezTo>
                    <a:cubicBezTo>
                      <a:pt x="32" y="76"/>
                      <a:pt x="52" y="94"/>
                      <a:pt x="67" y="98"/>
                    </a:cubicBezTo>
                    <a:cubicBezTo>
                      <a:pt x="60" y="85"/>
                      <a:pt x="35" y="72"/>
                      <a:pt x="51" y="51"/>
                    </a:cubicBezTo>
                    <a:cubicBezTo>
                      <a:pt x="33" y="37"/>
                      <a:pt x="20" y="19"/>
                      <a:pt x="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50" name="Freeform 295"/>
              <p:cNvSpPr/>
              <p:nvPr/>
            </p:nvSpPr>
            <p:spPr bwMode="auto">
              <a:xfrm>
                <a:off x="1774" y="1226"/>
                <a:ext cx="18" cy="18"/>
              </a:xfrm>
              <a:custGeom>
                <a:gdLst>
                  <a:gd fmla="*/ 0 w 9" name="T0"/>
                  <a:gd fmla="*/ 36 h 9" name="T1"/>
                  <a:gd fmla="*/ 36 w 9" name="T2"/>
                  <a:gd fmla="*/ 0 h 9" name="T3"/>
                  <a:gd fmla="*/ 36 w 9" name="T4"/>
                  <a:gd fmla="*/ 8 h 9" name="T5"/>
                  <a:gd fmla="*/ 8 w 9" name="T6"/>
                  <a:gd fmla="*/ 36 h 9" name="T7"/>
                  <a:gd fmla="*/ 0 w 9" name="T8"/>
                  <a:gd fmla="*/ 36 h 9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9" name="T15"/>
                  <a:gd fmla="*/ 0 h 9" name="T16"/>
                  <a:gd fmla="*/ 9 w 9" name="T17"/>
                  <a:gd fmla="*/ 9 h 9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9" w="9">
                    <a:moveTo>
                      <a:pt x="0" y="9"/>
                    </a:moveTo>
                    <a:cubicBezTo>
                      <a:pt x="2" y="5"/>
                      <a:pt x="5" y="2"/>
                      <a:pt x="9" y="0"/>
                    </a:cubicBezTo>
                    <a:cubicBezTo>
                      <a:pt x="9" y="1"/>
                      <a:pt x="9" y="1"/>
                      <a:pt x="9" y="2"/>
                    </a:cubicBezTo>
                    <a:cubicBezTo>
                      <a:pt x="6" y="3"/>
                      <a:pt x="4" y="6"/>
                      <a:pt x="2" y="9"/>
                    </a:cubicBezTo>
                    <a:cubicBezTo>
                      <a:pt x="2" y="9"/>
                      <a:pt x="1" y="9"/>
                      <a:pt x="0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51" name="Freeform 296"/>
              <p:cNvSpPr/>
              <p:nvPr/>
            </p:nvSpPr>
            <p:spPr bwMode="auto">
              <a:xfrm>
                <a:off x="1772" y="1226"/>
                <a:ext cx="74" cy="54"/>
              </a:xfrm>
              <a:custGeom>
                <a:gdLst>
                  <a:gd fmla="*/ 40 w 37" name="T0"/>
                  <a:gd fmla="*/ 8 h 27" name="T1"/>
                  <a:gd fmla="*/ 40 w 37" name="T2"/>
                  <a:gd fmla="*/ 0 h 27" name="T3"/>
                  <a:gd fmla="*/ 148 w 37" name="T4"/>
                  <a:gd fmla="*/ 0 h 27" name="T5"/>
                  <a:gd fmla="*/ 148 w 37" name="T6"/>
                  <a:gd fmla="*/ 108 h 27" name="T7"/>
                  <a:gd fmla="*/ 40 w 37" name="T8"/>
                  <a:gd fmla="*/ 108 h 27" name="T9"/>
                  <a:gd fmla="*/ 4 w 37" name="T10"/>
                  <a:gd fmla="*/ 36 h 27" name="T11"/>
                  <a:gd fmla="*/ 12 w 37" name="T12"/>
                  <a:gd fmla="*/ 36 h 27" name="T13"/>
                  <a:gd fmla="*/ 40 w 37" name="T14"/>
                  <a:gd fmla="*/ 36 h 27" name="T15"/>
                  <a:gd fmla="*/ 48 w 37" name="T16"/>
                  <a:gd fmla="*/ 96 h 27" name="T17"/>
                  <a:gd fmla="*/ 140 w 37" name="T18"/>
                  <a:gd fmla="*/ 96 h 27" name="T19"/>
                  <a:gd fmla="*/ 140 w 37" name="T20"/>
                  <a:gd fmla="*/ 8 h 27" name="T21"/>
                  <a:gd fmla="*/ 40 w 37" name="T22"/>
                  <a:gd fmla="*/ 8 h 27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w 37" name="T36"/>
                  <a:gd fmla="*/ 0 h 27" name="T37"/>
                  <a:gd fmla="*/ 37 w 37" name="T38"/>
                  <a:gd fmla="*/ 27 h 27" name="T39"/>
                </a:gdLst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b="T39" l="T36" r="T38" t="T37"/>
                <a:pathLst>
                  <a:path h="27" w="37">
                    <a:moveTo>
                      <a:pt x="10" y="2"/>
                    </a:moveTo>
                    <a:cubicBezTo>
                      <a:pt x="10" y="1"/>
                      <a:pt x="10" y="1"/>
                      <a:pt x="10" y="0"/>
                    </a:cubicBezTo>
                    <a:cubicBezTo>
                      <a:pt x="19" y="0"/>
                      <a:pt x="28" y="0"/>
                      <a:pt x="37" y="0"/>
                    </a:cubicBezTo>
                    <a:cubicBezTo>
                      <a:pt x="37" y="9"/>
                      <a:pt x="37" y="18"/>
                      <a:pt x="37" y="27"/>
                    </a:cubicBezTo>
                    <a:cubicBezTo>
                      <a:pt x="28" y="27"/>
                      <a:pt x="19" y="27"/>
                      <a:pt x="10" y="27"/>
                    </a:cubicBezTo>
                    <a:cubicBezTo>
                      <a:pt x="17" y="12"/>
                      <a:pt x="0" y="10"/>
                      <a:pt x="1" y="9"/>
                    </a:cubicBezTo>
                    <a:cubicBezTo>
                      <a:pt x="2" y="9"/>
                      <a:pt x="3" y="9"/>
                      <a:pt x="3" y="9"/>
                    </a:cubicBezTo>
                    <a:cubicBezTo>
                      <a:pt x="6" y="9"/>
                      <a:pt x="8" y="9"/>
                      <a:pt x="10" y="9"/>
                    </a:cubicBezTo>
                    <a:cubicBezTo>
                      <a:pt x="13" y="12"/>
                      <a:pt x="12" y="18"/>
                      <a:pt x="12" y="24"/>
                    </a:cubicBezTo>
                    <a:cubicBezTo>
                      <a:pt x="20" y="24"/>
                      <a:pt x="27" y="24"/>
                      <a:pt x="35" y="24"/>
                    </a:cubicBezTo>
                    <a:cubicBezTo>
                      <a:pt x="35" y="17"/>
                      <a:pt x="35" y="10"/>
                      <a:pt x="35" y="2"/>
                    </a:cubicBezTo>
                    <a:cubicBezTo>
                      <a:pt x="26" y="2"/>
                      <a:pt x="18" y="2"/>
                      <a:pt x="1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52" name="Freeform 297"/>
              <p:cNvSpPr/>
              <p:nvPr/>
            </p:nvSpPr>
            <p:spPr bwMode="auto">
              <a:xfrm>
                <a:off x="1327" y="1431"/>
                <a:ext cx="32" cy="32"/>
              </a:xfrm>
              <a:custGeom>
                <a:gdLst>
                  <a:gd fmla="*/ 0 w 16" name="T0"/>
                  <a:gd fmla="*/ 56 h 16" name="T1"/>
                  <a:gd fmla="*/ 56 w 16" name="T2"/>
                  <a:gd fmla="*/ 0 h 16" name="T3"/>
                  <a:gd fmla="*/ 64 w 16" name="T4"/>
                  <a:gd fmla="*/ 0 h 16" name="T5"/>
                  <a:gd fmla="*/ 0 w 16" name="T6"/>
                  <a:gd fmla="*/ 64 h 16" name="T7"/>
                  <a:gd fmla="*/ 0 w 16" name="T8"/>
                  <a:gd fmla="*/ 56 h 16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6" name="T15"/>
                  <a:gd fmla="*/ 0 h 16" name="T16"/>
                  <a:gd fmla="*/ 16 w 16" name="T17"/>
                  <a:gd fmla="*/ 16 h 16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6" w="16">
                    <a:moveTo>
                      <a:pt x="0" y="14"/>
                    </a:moveTo>
                    <a:cubicBezTo>
                      <a:pt x="6" y="10"/>
                      <a:pt x="10" y="6"/>
                      <a:pt x="14" y="0"/>
                    </a:cubicBezTo>
                    <a:cubicBezTo>
                      <a:pt x="14" y="0"/>
                      <a:pt x="15" y="0"/>
                      <a:pt x="16" y="0"/>
                    </a:cubicBezTo>
                    <a:cubicBezTo>
                      <a:pt x="12" y="7"/>
                      <a:pt x="6" y="12"/>
                      <a:pt x="0" y="16"/>
                    </a:cubicBezTo>
                    <a:cubicBezTo>
                      <a:pt x="0" y="15"/>
                      <a:pt x="0" y="15"/>
                      <a:pt x="0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53" name="Freeform 298"/>
              <p:cNvSpPr/>
              <p:nvPr/>
            </p:nvSpPr>
            <p:spPr bwMode="auto">
              <a:xfrm>
                <a:off x="1327" y="1354"/>
                <a:ext cx="32" cy="77"/>
              </a:xfrm>
              <a:custGeom>
                <a:gdLst>
                  <a:gd fmla="*/ 0 w 16" name="T0"/>
                  <a:gd fmla="*/ 0 h 38" name="T1"/>
                  <a:gd fmla="*/ 8 w 16" name="T2"/>
                  <a:gd fmla="*/ 0 h 38" name="T3"/>
                  <a:gd fmla="*/ 8 w 16" name="T4"/>
                  <a:gd fmla="*/ 87 h 38" name="T5"/>
                  <a:gd fmla="*/ 64 w 16" name="T6"/>
                  <a:gd fmla="*/ 95 h 38" name="T7"/>
                  <a:gd fmla="*/ 64 w 16" name="T8"/>
                  <a:gd fmla="*/ 156 h 38" name="T9"/>
                  <a:gd fmla="*/ 56 w 16" name="T10"/>
                  <a:gd fmla="*/ 156 h 38" name="T11"/>
                  <a:gd fmla="*/ 56 w 16" name="T12"/>
                  <a:gd fmla="*/ 103 h 38" name="T13"/>
                  <a:gd fmla="*/ 0 w 16" name="T14"/>
                  <a:gd fmla="*/ 87 h 38" name="T15"/>
                  <a:gd fmla="*/ 0 w 16" name="T16"/>
                  <a:gd fmla="*/ 0 h 38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16" name="T27"/>
                  <a:gd fmla="*/ 0 h 38" name="T28"/>
                  <a:gd fmla="*/ 16 w 16" name="T29"/>
                  <a:gd fmla="*/ 38 h 38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38" w="16">
                    <a:moveTo>
                      <a:pt x="0" y="0"/>
                    </a:moveTo>
                    <a:cubicBezTo>
                      <a:pt x="1" y="0"/>
                      <a:pt x="2" y="0"/>
                      <a:pt x="2" y="0"/>
                    </a:cubicBezTo>
                    <a:cubicBezTo>
                      <a:pt x="2" y="7"/>
                      <a:pt x="2" y="14"/>
                      <a:pt x="2" y="21"/>
                    </a:cubicBezTo>
                    <a:cubicBezTo>
                      <a:pt x="3" y="25"/>
                      <a:pt x="12" y="21"/>
                      <a:pt x="16" y="23"/>
                    </a:cubicBezTo>
                    <a:cubicBezTo>
                      <a:pt x="16" y="28"/>
                      <a:pt x="16" y="33"/>
                      <a:pt x="16" y="38"/>
                    </a:cubicBezTo>
                    <a:cubicBezTo>
                      <a:pt x="15" y="38"/>
                      <a:pt x="14" y="38"/>
                      <a:pt x="14" y="38"/>
                    </a:cubicBezTo>
                    <a:cubicBezTo>
                      <a:pt x="14" y="34"/>
                      <a:pt x="14" y="29"/>
                      <a:pt x="14" y="25"/>
                    </a:cubicBezTo>
                    <a:cubicBezTo>
                      <a:pt x="8" y="25"/>
                      <a:pt x="0" y="26"/>
                      <a:pt x="0" y="21"/>
                    </a:cubicBezTo>
                    <a:cubicBezTo>
                      <a:pt x="0" y="14"/>
                      <a:pt x="0" y="7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54" name="Freeform 299"/>
              <p:cNvSpPr/>
              <p:nvPr/>
            </p:nvSpPr>
            <p:spPr bwMode="auto">
              <a:xfrm>
                <a:off x="1301" y="1324"/>
                <a:ext cx="30" cy="30"/>
              </a:xfrm>
              <a:custGeom>
                <a:gdLst>
                  <a:gd fmla="*/ 0 w 15" name="T0"/>
                  <a:gd fmla="*/ 0 h 15" name="T1"/>
                  <a:gd fmla="*/ 60 w 15" name="T2"/>
                  <a:gd fmla="*/ 60 h 15" name="T3"/>
                  <a:gd fmla="*/ 52 w 15" name="T4"/>
                  <a:gd fmla="*/ 60 h 15" name="T5"/>
                  <a:gd fmla="*/ 0 w 15" name="T6"/>
                  <a:gd fmla="*/ 8 h 15" name="T7"/>
                  <a:gd fmla="*/ 0 w 15" name="T8"/>
                  <a:gd fmla="*/ 0 h 15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5" name="T15"/>
                  <a:gd fmla="*/ 0 h 15" name="T16"/>
                  <a:gd fmla="*/ 15 w 15" name="T17"/>
                  <a:gd fmla="*/ 15 h 15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5" w="15">
                    <a:moveTo>
                      <a:pt x="0" y="0"/>
                    </a:moveTo>
                    <a:cubicBezTo>
                      <a:pt x="6" y="4"/>
                      <a:pt x="11" y="9"/>
                      <a:pt x="15" y="15"/>
                    </a:cubicBezTo>
                    <a:cubicBezTo>
                      <a:pt x="15" y="15"/>
                      <a:pt x="14" y="15"/>
                      <a:pt x="13" y="15"/>
                    </a:cubicBezTo>
                    <a:cubicBezTo>
                      <a:pt x="10" y="10"/>
                      <a:pt x="5" y="6"/>
                      <a:pt x="0" y="2"/>
                    </a:cubicBezTo>
                    <a:cubicBezTo>
                      <a:pt x="0" y="1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55" name="Freeform 300"/>
              <p:cNvSpPr/>
              <p:nvPr/>
            </p:nvSpPr>
            <p:spPr bwMode="auto">
              <a:xfrm>
                <a:off x="1229" y="1244"/>
                <a:ext cx="98" cy="231"/>
              </a:xfrm>
              <a:custGeom>
                <a:gdLst>
                  <a:gd fmla="*/ 196 w 49" name="T0"/>
                  <a:gd fmla="*/ 440 h 115" name="T1"/>
                  <a:gd fmla="*/ 0 w 49" name="T2"/>
                  <a:gd fmla="*/ 424 h 115" name="T3"/>
                  <a:gd fmla="*/ 100 w 49" name="T4"/>
                  <a:gd fmla="*/ 424 h 115" name="T5"/>
                  <a:gd fmla="*/ 100 w 49" name="T6"/>
                  <a:gd fmla="*/ 376 h 115" name="T7"/>
                  <a:gd fmla="*/ 44 w 49" name="T8"/>
                  <a:gd fmla="*/ 368 h 115" name="T9"/>
                  <a:gd fmla="*/ 44 w 49" name="T10"/>
                  <a:gd fmla="*/ 295 h 115" name="T11"/>
                  <a:gd fmla="*/ 108 w 49" name="T12"/>
                  <a:gd fmla="*/ 295 h 115" name="T13"/>
                  <a:gd fmla="*/ 108 w 49" name="T14"/>
                  <a:gd fmla="*/ 197 h 115" name="T15"/>
                  <a:gd fmla="*/ 36 w 49" name="T16"/>
                  <a:gd fmla="*/ 189 h 115" name="T17"/>
                  <a:gd fmla="*/ 36 w 49" name="T18"/>
                  <a:gd fmla="*/ 0 h 115" name="T19"/>
                  <a:gd fmla="*/ 88 w 49" name="T20"/>
                  <a:gd fmla="*/ 0 h 115" name="T21"/>
                  <a:gd fmla="*/ 136 w 49" name="T22"/>
                  <a:gd fmla="*/ 60 h 115" name="T23"/>
                  <a:gd fmla="*/ 144 w 49" name="T24"/>
                  <a:gd fmla="*/ 161 h 115" name="T25"/>
                  <a:gd fmla="*/ 144 w 49" name="T26"/>
                  <a:gd fmla="*/ 169 h 115" name="T27"/>
                  <a:gd fmla="*/ 124 w 49" name="T28"/>
                  <a:gd fmla="*/ 72 h 115" name="T29"/>
                  <a:gd fmla="*/ 56 w 49" name="T30"/>
                  <a:gd fmla="*/ 8 h 115" name="T31"/>
                  <a:gd fmla="*/ 44 w 49" name="T32"/>
                  <a:gd fmla="*/ 177 h 115" name="T33"/>
                  <a:gd fmla="*/ 116 w 49" name="T34"/>
                  <a:gd fmla="*/ 189 h 115" name="T35"/>
                  <a:gd fmla="*/ 116 w 49" name="T36"/>
                  <a:gd fmla="*/ 295 h 115" name="T37"/>
                  <a:gd fmla="*/ 56 w 49" name="T38"/>
                  <a:gd fmla="*/ 307 h 115" name="T39"/>
                  <a:gd fmla="*/ 56 w 49" name="T40"/>
                  <a:gd fmla="*/ 360 h 115" name="T41"/>
                  <a:gd fmla="*/ 100 w 49" name="T42"/>
                  <a:gd fmla="*/ 432 h 115" name="T43"/>
                  <a:gd fmla="*/ 196 w 49" name="T44"/>
                  <a:gd fmla="*/ 432 h 115" name="T45"/>
                  <a:gd fmla="*/ 196 w 49" name="T46"/>
                  <a:gd fmla="*/ 440 h 115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  <a:gd fmla="*/ 0 60000 65536" name="T57"/>
                  <a:gd fmla="*/ 0 60000 65536" name="T58"/>
                  <a:gd fmla="*/ 0 60000 65536" name="T59"/>
                  <a:gd fmla="*/ 0 60000 65536" name="T60"/>
                  <a:gd fmla="*/ 0 60000 65536" name="T61"/>
                  <a:gd fmla="*/ 0 60000 65536" name="T62"/>
                  <a:gd fmla="*/ 0 60000 65536" name="T63"/>
                  <a:gd fmla="*/ 0 60000 65536" name="T64"/>
                  <a:gd fmla="*/ 0 60000 65536" name="T65"/>
                  <a:gd fmla="*/ 0 60000 65536" name="T66"/>
                  <a:gd fmla="*/ 0 60000 65536" name="T67"/>
                  <a:gd fmla="*/ 0 60000 65536" name="T68"/>
                  <a:gd fmla="*/ 0 60000 65536" name="T69"/>
                  <a:gd fmla="*/ 0 60000 65536" name="T70"/>
                  <a:gd fmla="*/ 0 60000 65536" name="T71"/>
                  <a:gd fmla="*/ 0 w 49" name="T72"/>
                  <a:gd fmla="*/ 0 h 115" name="T73"/>
                  <a:gd fmla="*/ 49 w 49" name="T74"/>
                  <a:gd fmla="*/ 115 h 115" name="T75"/>
                </a:gdLst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b="T75" l="T72" r="T74" t="T73"/>
                <a:pathLst>
                  <a:path h="115" w="49">
                    <a:moveTo>
                      <a:pt x="49" y="109"/>
                    </a:moveTo>
                    <a:cubicBezTo>
                      <a:pt x="34" y="106"/>
                      <a:pt x="8" y="115"/>
                      <a:pt x="0" y="105"/>
                    </a:cubicBezTo>
                    <a:cubicBezTo>
                      <a:pt x="8" y="105"/>
                      <a:pt x="17" y="105"/>
                      <a:pt x="25" y="105"/>
                    </a:cubicBezTo>
                    <a:cubicBezTo>
                      <a:pt x="25" y="101"/>
                      <a:pt x="25" y="97"/>
                      <a:pt x="25" y="93"/>
                    </a:cubicBezTo>
                    <a:cubicBezTo>
                      <a:pt x="24" y="88"/>
                      <a:pt x="15" y="92"/>
                      <a:pt x="11" y="91"/>
                    </a:cubicBezTo>
                    <a:cubicBezTo>
                      <a:pt x="11" y="85"/>
                      <a:pt x="11" y="79"/>
                      <a:pt x="11" y="73"/>
                    </a:cubicBezTo>
                    <a:cubicBezTo>
                      <a:pt x="17" y="73"/>
                      <a:pt x="22" y="73"/>
                      <a:pt x="27" y="73"/>
                    </a:cubicBezTo>
                    <a:cubicBezTo>
                      <a:pt x="27" y="65"/>
                      <a:pt x="27" y="57"/>
                      <a:pt x="27" y="49"/>
                    </a:cubicBezTo>
                    <a:cubicBezTo>
                      <a:pt x="25" y="44"/>
                      <a:pt x="14" y="48"/>
                      <a:pt x="9" y="47"/>
                    </a:cubicBezTo>
                    <a:cubicBezTo>
                      <a:pt x="9" y="31"/>
                      <a:pt x="9" y="15"/>
                      <a:pt x="9" y="0"/>
                    </a:cubicBezTo>
                    <a:cubicBezTo>
                      <a:pt x="14" y="0"/>
                      <a:pt x="18" y="0"/>
                      <a:pt x="22" y="0"/>
                    </a:cubicBezTo>
                    <a:cubicBezTo>
                      <a:pt x="22" y="9"/>
                      <a:pt x="21" y="19"/>
                      <a:pt x="34" y="15"/>
                    </a:cubicBezTo>
                    <a:cubicBezTo>
                      <a:pt x="35" y="23"/>
                      <a:pt x="31" y="36"/>
                      <a:pt x="36" y="40"/>
                    </a:cubicBezTo>
                    <a:cubicBezTo>
                      <a:pt x="36" y="41"/>
                      <a:pt x="36" y="41"/>
                      <a:pt x="36" y="42"/>
                    </a:cubicBezTo>
                    <a:cubicBezTo>
                      <a:pt x="28" y="41"/>
                      <a:pt x="33" y="26"/>
                      <a:pt x="31" y="18"/>
                    </a:cubicBezTo>
                    <a:cubicBezTo>
                      <a:pt x="14" y="24"/>
                      <a:pt x="27" y="0"/>
                      <a:pt x="14" y="2"/>
                    </a:cubicBezTo>
                    <a:cubicBezTo>
                      <a:pt x="8" y="12"/>
                      <a:pt x="13" y="31"/>
                      <a:pt x="11" y="44"/>
                    </a:cubicBezTo>
                    <a:cubicBezTo>
                      <a:pt x="18" y="45"/>
                      <a:pt x="26" y="43"/>
                      <a:pt x="29" y="47"/>
                    </a:cubicBezTo>
                    <a:cubicBezTo>
                      <a:pt x="29" y="55"/>
                      <a:pt x="29" y="64"/>
                      <a:pt x="29" y="73"/>
                    </a:cubicBezTo>
                    <a:cubicBezTo>
                      <a:pt x="26" y="76"/>
                      <a:pt x="19" y="76"/>
                      <a:pt x="14" y="76"/>
                    </a:cubicBezTo>
                    <a:cubicBezTo>
                      <a:pt x="14" y="80"/>
                      <a:pt x="14" y="84"/>
                      <a:pt x="14" y="89"/>
                    </a:cubicBezTo>
                    <a:cubicBezTo>
                      <a:pt x="28" y="84"/>
                      <a:pt x="30" y="99"/>
                      <a:pt x="25" y="107"/>
                    </a:cubicBezTo>
                    <a:cubicBezTo>
                      <a:pt x="33" y="107"/>
                      <a:pt x="41" y="107"/>
                      <a:pt x="49" y="107"/>
                    </a:cubicBezTo>
                    <a:cubicBezTo>
                      <a:pt x="49" y="108"/>
                      <a:pt x="49" y="108"/>
                      <a:pt x="49" y="10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56" name="Freeform 301"/>
              <p:cNvSpPr/>
              <p:nvPr/>
            </p:nvSpPr>
            <p:spPr bwMode="auto">
              <a:xfrm>
                <a:off x="3037" y="1240"/>
                <a:ext cx="911" cy="395"/>
              </a:xfrm>
              <a:custGeom>
                <a:gdLst>
                  <a:gd fmla="*/ 0 w 455" name="T0"/>
                  <a:gd fmla="*/ 403 h 197" name="T1"/>
                  <a:gd fmla="*/ 144 w 455" name="T2"/>
                  <a:gd fmla="*/ 616 h 197" name="T3"/>
                  <a:gd fmla="*/ 412 w 455" name="T4"/>
                  <a:gd fmla="*/ 616 h 197" name="T5"/>
                  <a:gd fmla="*/ 412 w 455" name="T6"/>
                  <a:gd fmla="*/ 744 h 197" name="T7"/>
                  <a:gd fmla="*/ 991 w 455" name="T8"/>
                  <a:gd fmla="*/ 744 h 197" name="T9"/>
                  <a:gd fmla="*/ 1323 w 455" name="T10"/>
                  <a:gd fmla="*/ 411 h 197" name="T11"/>
                  <a:gd fmla="*/ 1143 w 455" name="T12"/>
                  <a:gd fmla="*/ 357 h 197" name="T13"/>
                  <a:gd fmla="*/ 1143 w 455" name="T14"/>
                  <a:gd fmla="*/ 241 h 197" name="T15"/>
                  <a:gd fmla="*/ 1207 w 455" name="T16"/>
                  <a:gd fmla="*/ 241 h 197" name="T17"/>
                  <a:gd fmla="*/ 1207 w 455" name="T18"/>
                  <a:gd fmla="*/ 24 h 197" name="T19"/>
                  <a:gd fmla="*/ 1608 w 455" name="T20"/>
                  <a:gd fmla="*/ 285 h 197" name="T21"/>
                  <a:gd fmla="*/ 1824 w 455" name="T22"/>
                  <a:gd fmla="*/ 265 h 197" name="T23"/>
                  <a:gd fmla="*/ 1616 w 455" name="T24"/>
                  <a:gd fmla="*/ 293 h 197" name="T25"/>
                  <a:gd fmla="*/ 1215 w 455" name="T26"/>
                  <a:gd fmla="*/ 32 h 197" name="T27"/>
                  <a:gd fmla="*/ 1215 w 455" name="T28"/>
                  <a:gd fmla="*/ 241 h 197" name="T29"/>
                  <a:gd fmla="*/ 1155 w 455" name="T30"/>
                  <a:gd fmla="*/ 249 h 197" name="T31"/>
                  <a:gd fmla="*/ 1155 w 455" name="T32"/>
                  <a:gd fmla="*/ 345 h 197" name="T33"/>
                  <a:gd fmla="*/ 1331 w 455" name="T34"/>
                  <a:gd fmla="*/ 403 h 197" name="T35"/>
                  <a:gd fmla="*/ 1003 w 455" name="T36"/>
                  <a:gd fmla="*/ 752 h 197" name="T37"/>
                  <a:gd fmla="*/ 412 w 455" name="T38"/>
                  <a:gd fmla="*/ 752 h 197" name="T39"/>
                  <a:gd fmla="*/ 400 w 455" name="T40"/>
                  <a:gd fmla="*/ 628 h 197" name="T41"/>
                  <a:gd fmla="*/ 144 w 455" name="T42"/>
                  <a:gd fmla="*/ 628 h 197" name="T43"/>
                  <a:gd fmla="*/ 0 w 455" name="T44"/>
                  <a:gd fmla="*/ 403 h 197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  <a:gd fmla="*/ 0 60000 65536" name="T57"/>
                  <a:gd fmla="*/ 0 60000 65536" name="T58"/>
                  <a:gd fmla="*/ 0 60000 65536" name="T59"/>
                  <a:gd fmla="*/ 0 60000 65536" name="T60"/>
                  <a:gd fmla="*/ 0 60000 65536" name="T61"/>
                  <a:gd fmla="*/ 0 60000 65536" name="T62"/>
                  <a:gd fmla="*/ 0 60000 65536" name="T63"/>
                  <a:gd fmla="*/ 0 60000 65536" name="T64"/>
                  <a:gd fmla="*/ 0 60000 65536" name="T65"/>
                  <a:gd fmla="*/ 0 60000 65536" name="T66"/>
                  <a:gd fmla="*/ 0 60000 65536" name="T67"/>
                  <a:gd fmla="*/ 0 60000 65536" name="T68"/>
                  <a:gd fmla="*/ 0 w 455" name="T69"/>
                  <a:gd fmla="*/ 0 h 197" name="T70"/>
                  <a:gd fmla="*/ 455 w 455" name="T71"/>
                  <a:gd fmla="*/ 197 h 197" name="T72"/>
                </a:gdLst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b="T72" l="T69" r="T71" t="T70"/>
                <a:pathLst>
                  <a:path h="197" w="455">
                    <a:moveTo>
                      <a:pt x="0" y="100"/>
                    </a:moveTo>
                    <a:cubicBezTo>
                      <a:pt x="13" y="117"/>
                      <a:pt x="38" y="121"/>
                      <a:pt x="36" y="153"/>
                    </a:cubicBezTo>
                    <a:cubicBezTo>
                      <a:pt x="58" y="153"/>
                      <a:pt x="80" y="153"/>
                      <a:pt x="103" y="153"/>
                    </a:cubicBezTo>
                    <a:cubicBezTo>
                      <a:pt x="103" y="164"/>
                      <a:pt x="103" y="174"/>
                      <a:pt x="103" y="185"/>
                    </a:cubicBezTo>
                    <a:cubicBezTo>
                      <a:pt x="156" y="176"/>
                      <a:pt x="203" y="197"/>
                      <a:pt x="247" y="185"/>
                    </a:cubicBezTo>
                    <a:cubicBezTo>
                      <a:pt x="278" y="176"/>
                      <a:pt x="306" y="119"/>
                      <a:pt x="330" y="102"/>
                    </a:cubicBezTo>
                    <a:cubicBezTo>
                      <a:pt x="328" y="84"/>
                      <a:pt x="304" y="89"/>
                      <a:pt x="285" y="89"/>
                    </a:cubicBezTo>
                    <a:cubicBezTo>
                      <a:pt x="285" y="79"/>
                      <a:pt x="285" y="69"/>
                      <a:pt x="285" y="60"/>
                    </a:cubicBezTo>
                    <a:cubicBezTo>
                      <a:pt x="291" y="60"/>
                      <a:pt x="296" y="60"/>
                      <a:pt x="301" y="60"/>
                    </a:cubicBezTo>
                    <a:cubicBezTo>
                      <a:pt x="301" y="42"/>
                      <a:pt x="301" y="24"/>
                      <a:pt x="301" y="6"/>
                    </a:cubicBezTo>
                    <a:cubicBezTo>
                      <a:pt x="362" y="0"/>
                      <a:pt x="369" y="48"/>
                      <a:pt x="401" y="71"/>
                    </a:cubicBezTo>
                    <a:cubicBezTo>
                      <a:pt x="418" y="69"/>
                      <a:pt x="445" y="76"/>
                      <a:pt x="455" y="66"/>
                    </a:cubicBezTo>
                    <a:cubicBezTo>
                      <a:pt x="450" y="80"/>
                      <a:pt x="419" y="70"/>
                      <a:pt x="403" y="73"/>
                    </a:cubicBezTo>
                    <a:cubicBezTo>
                      <a:pt x="368" y="53"/>
                      <a:pt x="364" y="3"/>
                      <a:pt x="303" y="8"/>
                    </a:cubicBezTo>
                    <a:cubicBezTo>
                      <a:pt x="303" y="26"/>
                      <a:pt x="303" y="43"/>
                      <a:pt x="303" y="60"/>
                    </a:cubicBezTo>
                    <a:cubicBezTo>
                      <a:pt x="300" y="63"/>
                      <a:pt x="293" y="62"/>
                      <a:pt x="288" y="62"/>
                    </a:cubicBezTo>
                    <a:cubicBezTo>
                      <a:pt x="288" y="70"/>
                      <a:pt x="288" y="78"/>
                      <a:pt x="288" y="86"/>
                    </a:cubicBezTo>
                    <a:cubicBezTo>
                      <a:pt x="308" y="85"/>
                      <a:pt x="328" y="85"/>
                      <a:pt x="332" y="100"/>
                    </a:cubicBezTo>
                    <a:cubicBezTo>
                      <a:pt x="310" y="134"/>
                      <a:pt x="277" y="158"/>
                      <a:pt x="250" y="187"/>
                    </a:cubicBezTo>
                    <a:cubicBezTo>
                      <a:pt x="201" y="187"/>
                      <a:pt x="152" y="187"/>
                      <a:pt x="103" y="187"/>
                    </a:cubicBezTo>
                    <a:cubicBezTo>
                      <a:pt x="98" y="180"/>
                      <a:pt x="101" y="166"/>
                      <a:pt x="100" y="156"/>
                    </a:cubicBezTo>
                    <a:cubicBezTo>
                      <a:pt x="79" y="156"/>
                      <a:pt x="57" y="156"/>
                      <a:pt x="36" y="156"/>
                    </a:cubicBezTo>
                    <a:cubicBezTo>
                      <a:pt x="36" y="125"/>
                      <a:pt x="12" y="118"/>
                      <a:pt x="0" y="10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57" name="Freeform 302"/>
              <p:cNvSpPr/>
              <p:nvPr/>
            </p:nvSpPr>
            <p:spPr bwMode="auto">
              <a:xfrm>
                <a:off x="2953" y="1455"/>
                <a:ext cx="66" cy="92"/>
              </a:xfrm>
              <a:custGeom>
                <a:gdLst>
                  <a:gd fmla="*/ 0 w 33" name="T0"/>
                  <a:gd fmla="*/ 184 h 46" name="T1"/>
                  <a:gd fmla="*/ 132 w 33" name="T2"/>
                  <a:gd fmla="*/ 0 h 46" name="T3"/>
                  <a:gd fmla="*/ 132 w 33" name="T4"/>
                  <a:gd fmla="*/ 68 h 46" name="T5"/>
                  <a:gd fmla="*/ 0 w 33" name="T6"/>
                  <a:gd fmla="*/ 184 h 46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33" name="T12"/>
                  <a:gd fmla="*/ 0 h 46" name="T13"/>
                  <a:gd fmla="*/ 33 w 33" name="T14"/>
                  <a:gd fmla="*/ 46 h 46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46" w="33">
                    <a:moveTo>
                      <a:pt x="0" y="46"/>
                    </a:moveTo>
                    <a:cubicBezTo>
                      <a:pt x="10" y="30"/>
                      <a:pt x="31" y="25"/>
                      <a:pt x="33" y="0"/>
                    </a:cubicBezTo>
                    <a:cubicBezTo>
                      <a:pt x="33" y="5"/>
                      <a:pt x="33" y="11"/>
                      <a:pt x="33" y="17"/>
                    </a:cubicBezTo>
                    <a:cubicBezTo>
                      <a:pt x="19" y="24"/>
                      <a:pt x="12" y="38"/>
                      <a:pt x="0" y="4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58" name="Freeform 303"/>
              <p:cNvSpPr/>
              <p:nvPr/>
            </p:nvSpPr>
            <p:spPr bwMode="auto">
              <a:xfrm>
                <a:off x="2835" y="1557"/>
                <a:ext cx="122" cy="178"/>
              </a:xfrm>
              <a:custGeom>
                <a:gdLst>
                  <a:gd fmla="*/ 20 w 61" name="T0"/>
                  <a:gd fmla="*/ 356 h 89" name="T1"/>
                  <a:gd fmla="*/ 12 w 61" name="T2"/>
                  <a:gd fmla="*/ 284 h 89" name="T3"/>
                  <a:gd fmla="*/ 224 w 61" name="T4"/>
                  <a:gd fmla="*/ 0 h 89" name="T5"/>
                  <a:gd fmla="*/ 28 w 61" name="T6"/>
                  <a:gd fmla="*/ 292 h 89" name="T7"/>
                  <a:gd fmla="*/ 20 w 61" name="T8"/>
                  <a:gd fmla="*/ 356 h 89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61" name="T15"/>
                  <a:gd fmla="*/ 0 h 89" name="T16"/>
                  <a:gd fmla="*/ 61 w 61" name="T17"/>
                  <a:gd fmla="*/ 89 h 89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89" w="61">
                    <a:moveTo>
                      <a:pt x="5" y="89"/>
                    </a:moveTo>
                    <a:cubicBezTo>
                      <a:pt x="0" y="87"/>
                      <a:pt x="4" y="76"/>
                      <a:pt x="3" y="71"/>
                    </a:cubicBezTo>
                    <a:cubicBezTo>
                      <a:pt x="50" y="77"/>
                      <a:pt x="56" y="41"/>
                      <a:pt x="56" y="0"/>
                    </a:cubicBezTo>
                    <a:cubicBezTo>
                      <a:pt x="61" y="45"/>
                      <a:pt x="49" y="74"/>
                      <a:pt x="7" y="73"/>
                    </a:cubicBezTo>
                    <a:cubicBezTo>
                      <a:pt x="2" y="74"/>
                      <a:pt x="6" y="84"/>
                      <a:pt x="5" y="8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59" name="Freeform 304"/>
              <p:cNvSpPr/>
              <p:nvPr/>
            </p:nvSpPr>
            <p:spPr bwMode="auto">
              <a:xfrm>
                <a:off x="2867" y="1757"/>
                <a:ext cx="1027" cy="472"/>
              </a:xfrm>
              <a:custGeom>
                <a:gdLst>
                  <a:gd fmla="*/ 0 w 513" name="T0"/>
                  <a:gd fmla="*/ 0 h 235" name="T1"/>
                  <a:gd fmla="*/ 12 w 513" name="T2"/>
                  <a:gd fmla="*/ 80 h 235" name="T3"/>
                  <a:gd fmla="*/ 92 w 513" name="T4"/>
                  <a:gd fmla="*/ 100 h 235" name="T5"/>
                  <a:gd fmla="*/ 92 w 513" name="T6"/>
                  <a:gd fmla="*/ 153 h 235" name="T7"/>
                  <a:gd fmla="*/ 500 w 513" name="T8"/>
                  <a:gd fmla="*/ 540 h 235" name="T9"/>
                  <a:gd fmla="*/ 1067 w 513" name="T10"/>
                  <a:gd fmla="*/ 512 h 235" name="T11"/>
                  <a:gd fmla="*/ 1171 w 513" name="T12"/>
                  <a:gd fmla="*/ 556 h 235" name="T13"/>
                  <a:gd fmla="*/ 1323 w 513" name="T14"/>
                  <a:gd fmla="*/ 864 h 235" name="T15"/>
                  <a:gd fmla="*/ 1343 w 513" name="T16"/>
                  <a:gd fmla="*/ 791 h 235" name="T17"/>
                  <a:gd fmla="*/ 1576 w 513" name="T18"/>
                  <a:gd fmla="*/ 791 h 235" name="T19"/>
                  <a:gd fmla="*/ 1584 w 513" name="T20"/>
                  <a:gd fmla="*/ 856 h 235" name="T21"/>
                  <a:gd fmla="*/ 1692 w 513" name="T22"/>
                  <a:gd fmla="*/ 892 h 235" name="T23"/>
                  <a:gd fmla="*/ 2056 w 513" name="T24"/>
                  <a:gd fmla="*/ 649 h 235" name="T25"/>
                  <a:gd fmla="*/ 1736 w 513" name="T26"/>
                  <a:gd fmla="*/ 884 h 235" name="T27"/>
                  <a:gd fmla="*/ 1708 w 513" name="T28"/>
                  <a:gd fmla="*/ 936 h 235" name="T29"/>
                  <a:gd fmla="*/ 1664 w 513" name="T30"/>
                  <a:gd fmla="*/ 864 h 235" name="T31"/>
                  <a:gd fmla="*/ 1576 w 513" name="T32"/>
                  <a:gd fmla="*/ 864 h 235" name="T33"/>
                  <a:gd fmla="*/ 1576 w 513" name="T34"/>
                  <a:gd fmla="*/ 803 h 235" name="T35"/>
                  <a:gd fmla="*/ 1351 w 513" name="T36"/>
                  <a:gd fmla="*/ 803 h 235" name="T37"/>
                  <a:gd fmla="*/ 1343 w 513" name="T38"/>
                  <a:gd fmla="*/ 872 h 235" name="T39"/>
                  <a:gd fmla="*/ 1163 w 513" name="T40"/>
                  <a:gd fmla="*/ 568 h 235" name="T41"/>
                  <a:gd fmla="*/ 1083 w 513" name="T42"/>
                  <a:gd fmla="*/ 556 h 235" name="T43"/>
                  <a:gd fmla="*/ 1083 w 513" name="T44"/>
                  <a:gd fmla="*/ 520 h 235" name="T45"/>
                  <a:gd fmla="*/ 741 w 513" name="T46"/>
                  <a:gd fmla="*/ 520 h 235" name="T47"/>
                  <a:gd fmla="*/ 717 w 513" name="T48"/>
                  <a:gd fmla="*/ 548 h 235" name="T49"/>
                  <a:gd fmla="*/ 508 w 513" name="T50"/>
                  <a:gd fmla="*/ 548 h 235" name="T51"/>
                  <a:gd fmla="*/ 404 w 513" name="T52"/>
                  <a:gd fmla="*/ 452 h 235" name="T53"/>
                  <a:gd fmla="*/ 348 w 513" name="T54"/>
                  <a:gd fmla="*/ 432 h 235" name="T55"/>
                  <a:gd fmla="*/ 80 w 513" name="T56"/>
                  <a:gd fmla="*/ 161 h 235" name="T57"/>
                  <a:gd fmla="*/ 80 w 513" name="T58"/>
                  <a:gd fmla="*/ 100 h 235" name="T59"/>
                  <a:gd fmla="*/ 0 w 513" name="T60"/>
                  <a:gd fmla="*/ 100 h 235" name="T61"/>
                  <a:gd fmla="*/ 0 w 513" name="T62"/>
                  <a:gd fmla="*/ 0 h 235" name="T63"/>
                  <a:gd fmla="*/ 0 60000 65536" name="T64"/>
                  <a:gd fmla="*/ 0 60000 65536" name="T65"/>
                  <a:gd fmla="*/ 0 60000 65536" name="T66"/>
                  <a:gd fmla="*/ 0 60000 65536" name="T67"/>
                  <a:gd fmla="*/ 0 60000 65536" name="T68"/>
                  <a:gd fmla="*/ 0 60000 65536" name="T69"/>
                  <a:gd fmla="*/ 0 60000 65536" name="T70"/>
                  <a:gd fmla="*/ 0 60000 65536" name="T71"/>
                  <a:gd fmla="*/ 0 60000 65536" name="T72"/>
                  <a:gd fmla="*/ 0 60000 65536" name="T73"/>
                  <a:gd fmla="*/ 0 60000 65536" name="T74"/>
                  <a:gd fmla="*/ 0 60000 65536" name="T75"/>
                  <a:gd fmla="*/ 0 60000 65536" name="T76"/>
                  <a:gd fmla="*/ 0 60000 65536" name="T77"/>
                  <a:gd fmla="*/ 0 60000 65536" name="T78"/>
                  <a:gd fmla="*/ 0 60000 65536" name="T79"/>
                  <a:gd fmla="*/ 0 60000 65536" name="T80"/>
                  <a:gd fmla="*/ 0 60000 65536" name="T81"/>
                  <a:gd fmla="*/ 0 60000 65536" name="T82"/>
                  <a:gd fmla="*/ 0 60000 65536" name="T83"/>
                  <a:gd fmla="*/ 0 60000 65536" name="T84"/>
                  <a:gd fmla="*/ 0 60000 65536" name="T85"/>
                  <a:gd fmla="*/ 0 60000 65536" name="T86"/>
                  <a:gd fmla="*/ 0 60000 65536" name="T87"/>
                  <a:gd fmla="*/ 0 60000 65536" name="T88"/>
                  <a:gd fmla="*/ 0 60000 65536" name="T89"/>
                  <a:gd fmla="*/ 0 60000 65536" name="T90"/>
                  <a:gd fmla="*/ 0 60000 65536" name="T91"/>
                  <a:gd fmla="*/ 0 60000 65536" name="T92"/>
                  <a:gd fmla="*/ 0 60000 65536" name="T93"/>
                  <a:gd fmla="*/ 0 60000 65536" name="T94"/>
                  <a:gd fmla="*/ 0 60000 65536" name="T95"/>
                  <a:gd fmla="*/ 0 w 513" name="T96"/>
                  <a:gd fmla="*/ 0 h 235" name="T97"/>
                  <a:gd fmla="*/ 513 w 513" name="T98"/>
                  <a:gd fmla="*/ 235 h 235" name="T99"/>
                </a:gdLst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b="T99" l="T96" r="T98" t="T97"/>
                <a:pathLst>
                  <a:path h="235" w="513">
                    <a:moveTo>
                      <a:pt x="0" y="0"/>
                    </a:moveTo>
                    <a:cubicBezTo>
                      <a:pt x="5" y="2"/>
                      <a:pt x="1" y="14"/>
                      <a:pt x="3" y="20"/>
                    </a:cubicBezTo>
                    <a:cubicBezTo>
                      <a:pt x="5" y="26"/>
                      <a:pt x="20" y="19"/>
                      <a:pt x="23" y="25"/>
                    </a:cubicBezTo>
                    <a:cubicBezTo>
                      <a:pt x="23" y="29"/>
                      <a:pt x="23" y="34"/>
                      <a:pt x="23" y="38"/>
                    </a:cubicBezTo>
                    <a:cubicBezTo>
                      <a:pt x="53" y="74"/>
                      <a:pt x="89" y="103"/>
                      <a:pt x="125" y="134"/>
                    </a:cubicBezTo>
                    <a:cubicBezTo>
                      <a:pt x="176" y="135"/>
                      <a:pt x="212" y="122"/>
                      <a:pt x="266" y="127"/>
                    </a:cubicBezTo>
                    <a:cubicBezTo>
                      <a:pt x="272" y="134"/>
                      <a:pt x="281" y="137"/>
                      <a:pt x="292" y="138"/>
                    </a:cubicBezTo>
                    <a:cubicBezTo>
                      <a:pt x="290" y="178"/>
                      <a:pt x="289" y="217"/>
                      <a:pt x="330" y="214"/>
                    </a:cubicBezTo>
                    <a:cubicBezTo>
                      <a:pt x="336" y="212"/>
                      <a:pt x="330" y="199"/>
                      <a:pt x="335" y="196"/>
                    </a:cubicBezTo>
                    <a:cubicBezTo>
                      <a:pt x="354" y="196"/>
                      <a:pt x="373" y="196"/>
                      <a:pt x="393" y="196"/>
                    </a:cubicBezTo>
                    <a:cubicBezTo>
                      <a:pt x="396" y="199"/>
                      <a:pt x="395" y="206"/>
                      <a:pt x="395" y="212"/>
                    </a:cubicBezTo>
                    <a:cubicBezTo>
                      <a:pt x="409" y="209"/>
                      <a:pt x="416" y="214"/>
                      <a:pt x="422" y="221"/>
                    </a:cubicBezTo>
                    <a:cubicBezTo>
                      <a:pt x="464" y="224"/>
                      <a:pt x="486" y="182"/>
                      <a:pt x="513" y="161"/>
                    </a:cubicBezTo>
                    <a:cubicBezTo>
                      <a:pt x="486" y="180"/>
                      <a:pt x="479" y="219"/>
                      <a:pt x="433" y="219"/>
                    </a:cubicBezTo>
                    <a:cubicBezTo>
                      <a:pt x="426" y="219"/>
                      <a:pt x="436" y="235"/>
                      <a:pt x="426" y="232"/>
                    </a:cubicBezTo>
                    <a:cubicBezTo>
                      <a:pt x="432" y="217"/>
                      <a:pt x="409" y="229"/>
                      <a:pt x="415" y="214"/>
                    </a:cubicBezTo>
                    <a:cubicBezTo>
                      <a:pt x="407" y="214"/>
                      <a:pt x="400" y="214"/>
                      <a:pt x="393" y="214"/>
                    </a:cubicBezTo>
                    <a:cubicBezTo>
                      <a:pt x="393" y="209"/>
                      <a:pt x="393" y="204"/>
                      <a:pt x="393" y="199"/>
                    </a:cubicBezTo>
                    <a:cubicBezTo>
                      <a:pt x="374" y="199"/>
                      <a:pt x="355" y="199"/>
                      <a:pt x="337" y="199"/>
                    </a:cubicBezTo>
                    <a:cubicBezTo>
                      <a:pt x="332" y="200"/>
                      <a:pt x="336" y="211"/>
                      <a:pt x="335" y="216"/>
                    </a:cubicBezTo>
                    <a:cubicBezTo>
                      <a:pt x="291" y="220"/>
                      <a:pt x="287" y="184"/>
                      <a:pt x="290" y="141"/>
                    </a:cubicBezTo>
                    <a:cubicBezTo>
                      <a:pt x="288" y="135"/>
                      <a:pt x="276" y="140"/>
                      <a:pt x="270" y="138"/>
                    </a:cubicBezTo>
                    <a:cubicBezTo>
                      <a:pt x="270" y="135"/>
                      <a:pt x="270" y="132"/>
                      <a:pt x="270" y="129"/>
                    </a:cubicBezTo>
                    <a:cubicBezTo>
                      <a:pt x="239" y="134"/>
                      <a:pt x="209" y="122"/>
                      <a:pt x="185" y="129"/>
                    </a:cubicBezTo>
                    <a:cubicBezTo>
                      <a:pt x="184" y="130"/>
                      <a:pt x="180" y="136"/>
                      <a:pt x="179" y="136"/>
                    </a:cubicBezTo>
                    <a:cubicBezTo>
                      <a:pt x="164" y="138"/>
                      <a:pt x="141" y="140"/>
                      <a:pt x="127" y="136"/>
                    </a:cubicBezTo>
                    <a:cubicBezTo>
                      <a:pt x="115" y="133"/>
                      <a:pt x="111" y="119"/>
                      <a:pt x="101" y="112"/>
                    </a:cubicBezTo>
                    <a:cubicBezTo>
                      <a:pt x="97" y="109"/>
                      <a:pt x="91" y="109"/>
                      <a:pt x="87" y="107"/>
                    </a:cubicBezTo>
                    <a:cubicBezTo>
                      <a:pt x="61" y="91"/>
                      <a:pt x="45" y="55"/>
                      <a:pt x="20" y="40"/>
                    </a:cubicBezTo>
                    <a:cubicBezTo>
                      <a:pt x="20" y="35"/>
                      <a:pt x="20" y="30"/>
                      <a:pt x="20" y="25"/>
                    </a:cubicBezTo>
                    <a:cubicBezTo>
                      <a:pt x="14" y="25"/>
                      <a:pt x="7" y="25"/>
                      <a:pt x="0" y="25"/>
                    </a:cubicBezTo>
                    <a:cubicBezTo>
                      <a:pt x="0" y="16"/>
                      <a:pt x="0" y="8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60" name="Freeform 305"/>
              <p:cNvSpPr/>
              <p:nvPr/>
            </p:nvSpPr>
            <p:spPr bwMode="auto">
              <a:xfrm>
                <a:off x="3742" y="1378"/>
                <a:ext cx="238" cy="488"/>
              </a:xfrm>
              <a:custGeom>
                <a:gdLst>
                  <a:gd fmla="*/ 456 w 119" name="T0"/>
                  <a:gd fmla="*/ 0 h 243" name="T1"/>
                  <a:gd fmla="*/ 464 w 119" name="T2"/>
                  <a:gd fmla="*/ 295 h 243" name="T3"/>
                  <a:gd fmla="*/ 276 w 119" name="T4"/>
                  <a:gd fmla="*/ 412 h 243" name="T5"/>
                  <a:gd fmla="*/ 276 w 119" name="T6"/>
                  <a:gd fmla="*/ 520 h 243" name="T7"/>
                  <a:gd fmla="*/ 152 w 119" name="T8"/>
                  <a:gd fmla="*/ 592 h 243" name="T9"/>
                  <a:gd fmla="*/ 188 w 119" name="T10"/>
                  <a:gd fmla="*/ 484 h 243" name="T11"/>
                  <a:gd fmla="*/ 20 w 119" name="T12"/>
                  <a:gd fmla="*/ 653 h 243" name="T13"/>
                  <a:gd fmla="*/ 240 w 119" name="T14"/>
                  <a:gd fmla="*/ 665 h 243" name="T15"/>
                  <a:gd fmla="*/ 240 w 119" name="T16"/>
                  <a:gd fmla="*/ 717 h 243" name="T17"/>
                  <a:gd fmla="*/ 160 w 119" name="T18"/>
                  <a:gd fmla="*/ 717 h 243" name="T19"/>
                  <a:gd fmla="*/ 304 w 119" name="T20"/>
                  <a:gd fmla="*/ 980 h 243" name="T21"/>
                  <a:gd fmla="*/ 152 w 119" name="T22"/>
                  <a:gd fmla="*/ 843 h 243" name="T23"/>
                  <a:gd fmla="*/ 152 w 119" name="T24"/>
                  <a:gd fmla="*/ 717 h 243" name="T25"/>
                  <a:gd fmla="*/ 232 w 119" name="T26"/>
                  <a:gd fmla="*/ 701 h 243" name="T27"/>
                  <a:gd fmla="*/ 8 w 119" name="T28"/>
                  <a:gd fmla="*/ 665 h 243" name="T29"/>
                  <a:gd fmla="*/ 136 w 119" name="T30"/>
                  <a:gd fmla="*/ 476 h 243" name="T31"/>
                  <a:gd fmla="*/ 188 w 119" name="T32"/>
                  <a:gd fmla="*/ 476 h 243" name="T33"/>
                  <a:gd fmla="*/ 172 w 119" name="T34"/>
                  <a:gd fmla="*/ 572 h 243" name="T35"/>
                  <a:gd fmla="*/ 268 w 119" name="T36"/>
                  <a:gd fmla="*/ 512 h 243" name="T37"/>
                  <a:gd fmla="*/ 268 w 119" name="T38"/>
                  <a:gd fmla="*/ 412 h 243" name="T39"/>
                  <a:gd fmla="*/ 456 w 119" name="T40"/>
                  <a:gd fmla="*/ 287 h 243" name="T41"/>
                  <a:gd fmla="*/ 456 w 119" name="T42"/>
                  <a:gd fmla="*/ 0 h 243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  <a:gd fmla="*/ 0 60000 65536" name="T57"/>
                  <a:gd fmla="*/ 0 60000 65536" name="T58"/>
                  <a:gd fmla="*/ 0 60000 65536" name="T59"/>
                  <a:gd fmla="*/ 0 60000 65536" name="T60"/>
                  <a:gd fmla="*/ 0 60000 65536" name="T61"/>
                  <a:gd fmla="*/ 0 60000 65536" name="T62"/>
                  <a:gd fmla="*/ 0 60000 65536" name="T63"/>
                  <a:gd fmla="*/ 0 60000 65536" name="T64"/>
                  <a:gd fmla="*/ 0 60000 65536" name="T65"/>
                  <a:gd fmla="*/ 0 w 119" name="T66"/>
                  <a:gd fmla="*/ 0 h 243" name="T67"/>
                  <a:gd fmla="*/ 119 w 119" name="T68"/>
                  <a:gd fmla="*/ 243 h 243" name="T69"/>
                </a:gdLst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b="T69" l="T66" r="T68" t="T67"/>
                <a:pathLst>
                  <a:path h="243" w="119">
                    <a:moveTo>
                      <a:pt x="114" y="0"/>
                    </a:moveTo>
                    <a:cubicBezTo>
                      <a:pt x="119" y="20"/>
                      <a:pt x="115" y="49"/>
                      <a:pt x="116" y="73"/>
                    </a:cubicBezTo>
                    <a:cubicBezTo>
                      <a:pt x="88" y="70"/>
                      <a:pt x="89" y="97"/>
                      <a:pt x="69" y="102"/>
                    </a:cubicBezTo>
                    <a:cubicBezTo>
                      <a:pt x="69" y="111"/>
                      <a:pt x="69" y="120"/>
                      <a:pt x="69" y="129"/>
                    </a:cubicBezTo>
                    <a:cubicBezTo>
                      <a:pt x="51" y="126"/>
                      <a:pt x="55" y="147"/>
                      <a:pt x="38" y="147"/>
                    </a:cubicBezTo>
                    <a:cubicBezTo>
                      <a:pt x="44" y="141"/>
                      <a:pt x="50" y="134"/>
                      <a:pt x="47" y="120"/>
                    </a:cubicBezTo>
                    <a:cubicBezTo>
                      <a:pt x="23" y="124"/>
                      <a:pt x="9" y="138"/>
                      <a:pt x="5" y="162"/>
                    </a:cubicBezTo>
                    <a:cubicBezTo>
                      <a:pt x="19" y="168"/>
                      <a:pt x="43" y="163"/>
                      <a:pt x="60" y="165"/>
                    </a:cubicBezTo>
                    <a:cubicBezTo>
                      <a:pt x="60" y="169"/>
                      <a:pt x="60" y="174"/>
                      <a:pt x="60" y="178"/>
                    </a:cubicBezTo>
                    <a:cubicBezTo>
                      <a:pt x="54" y="178"/>
                      <a:pt x="47" y="178"/>
                      <a:pt x="40" y="178"/>
                    </a:cubicBezTo>
                    <a:cubicBezTo>
                      <a:pt x="33" y="219"/>
                      <a:pt x="64" y="221"/>
                      <a:pt x="76" y="243"/>
                    </a:cubicBezTo>
                    <a:cubicBezTo>
                      <a:pt x="62" y="233"/>
                      <a:pt x="54" y="217"/>
                      <a:pt x="38" y="209"/>
                    </a:cubicBezTo>
                    <a:cubicBezTo>
                      <a:pt x="38" y="199"/>
                      <a:pt x="38" y="188"/>
                      <a:pt x="38" y="178"/>
                    </a:cubicBezTo>
                    <a:cubicBezTo>
                      <a:pt x="41" y="173"/>
                      <a:pt x="56" y="179"/>
                      <a:pt x="58" y="174"/>
                    </a:cubicBezTo>
                    <a:cubicBezTo>
                      <a:pt x="53" y="157"/>
                      <a:pt x="15" y="173"/>
                      <a:pt x="2" y="165"/>
                    </a:cubicBezTo>
                    <a:cubicBezTo>
                      <a:pt x="0" y="136"/>
                      <a:pt x="25" y="135"/>
                      <a:pt x="34" y="118"/>
                    </a:cubicBezTo>
                    <a:cubicBezTo>
                      <a:pt x="38" y="118"/>
                      <a:pt x="43" y="118"/>
                      <a:pt x="47" y="118"/>
                    </a:cubicBezTo>
                    <a:cubicBezTo>
                      <a:pt x="51" y="124"/>
                      <a:pt x="51" y="142"/>
                      <a:pt x="43" y="142"/>
                    </a:cubicBezTo>
                    <a:cubicBezTo>
                      <a:pt x="51" y="146"/>
                      <a:pt x="52" y="124"/>
                      <a:pt x="67" y="127"/>
                    </a:cubicBezTo>
                    <a:cubicBezTo>
                      <a:pt x="67" y="119"/>
                      <a:pt x="67" y="110"/>
                      <a:pt x="67" y="102"/>
                    </a:cubicBezTo>
                    <a:cubicBezTo>
                      <a:pt x="87" y="96"/>
                      <a:pt x="86" y="69"/>
                      <a:pt x="114" y="71"/>
                    </a:cubicBezTo>
                    <a:cubicBezTo>
                      <a:pt x="114" y="47"/>
                      <a:pt x="114" y="23"/>
                      <a:pt x="11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61" name="Freeform 306"/>
              <p:cNvSpPr/>
              <p:nvPr/>
            </p:nvSpPr>
            <p:spPr bwMode="auto">
              <a:xfrm>
                <a:off x="2839" y="1246"/>
                <a:ext cx="1131" cy="960"/>
              </a:xfrm>
              <a:custGeom>
                <a:gdLst>
                  <a:gd fmla="*/ 396 w 565" name="T0"/>
                  <a:gd fmla="*/ 389 h 479" name="T1"/>
                  <a:gd fmla="*/ 540 w 565" name="T2"/>
                  <a:gd fmla="*/ 615 h 479" name="T3"/>
                  <a:gd fmla="*/ 797 w 565" name="T4"/>
                  <a:gd fmla="*/ 615 h 479" name="T5"/>
                  <a:gd fmla="*/ 809 w 565" name="T6"/>
                  <a:gd fmla="*/ 740 h 479" name="T7"/>
                  <a:gd fmla="*/ 1399 w 565" name="T8"/>
                  <a:gd fmla="*/ 740 h 479" name="T9"/>
                  <a:gd fmla="*/ 1728 w 565" name="T10"/>
                  <a:gd fmla="*/ 389 h 479" name="T11"/>
                  <a:gd fmla="*/ 1551 w 565" name="T12"/>
                  <a:gd fmla="*/ 333 h 479" name="T13"/>
                  <a:gd fmla="*/ 1551 w 565" name="T14"/>
                  <a:gd fmla="*/ 236 h 479" name="T15"/>
                  <a:gd fmla="*/ 1611 w 565" name="T16"/>
                  <a:gd fmla="*/ 228 h 479" name="T17"/>
                  <a:gd fmla="*/ 1611 w 565" name="T18"/>
                  <a:gd fmla="*/ 20 h 479" name="T19"/>
                  <a:gd fmla="*/ 2012 w 565" name="T20"/>
                  <a:gd fmla="*/ 281 h 479" name="T21"/>
                  <a:gd fmla="*/ 2220 w 565" name="T22"/>
                  <a:gd fmla="*/ 253 h 479" name="T23"/>
                  <a:gd fmla="*/ 2256 w 565" name="T24"/>
                  <a:gd fmla="*/ 236 h 479" name="T25"/>
                  <a:gd fmla="*/ 2264 w 565" name="T26"/>
                  <a:gd fmla="*/ 265 h 479" name="T27"/>
                  <a:gd fmla="*/ 2264 w 565" name="T28"/>
                  <a:gd fmla="*/ 551 h 479" name="T29"/>
                  <a:gd fmla="*/ 2076 w 565" name="T30"/>
                  <a:gd fmla="*/ 675 h 479" name="T31"/>
                  <a:gd fmla="*/ 2076 w 565" name="T32"/>
                  <a:gd fmla="*/ 776 h 479" name="T33"/>
                  <a:gd fmla="*/ 1980 w 565" name="T34"/>
                  <a:gd fmla="*/ 836 h 479" name="T35"/>
                  <a:gd fmla="*/ 1996 w 565" name="T36"/>
                  <a:gd fmla="*/ 740 h 479" name="T37"/>
                  <a:gd fmla="*/ 1944 w 565" name="T38"/>
                  <a:gd fmla="*/ 740 h 479" name="T39"/>
                  <a:gd fmla="*/ 1816 w 565" name="T40"/>
                  <a:gd fmla="*/ 928 h 479" name="T41"/>
                  <a:gd fmla="*/ 2040 w 565" name="T42"/>
                  <a:gd fmla="*/ 964 h 479" name="T43"/>
                  <a:gd fmla="*/ 1960 w 565" name="T44"/>
                  <a:gd fmla="*/ 980 h 479" name="T45"/>
                  <a:gd fmla="*/ 1960 w 565" name="T46"/>
                  <a:gd fmla="*/ 1104 h 479" name="T47"/>
                  <a:gd fmla="*/ 2112 w 565" name="T48"/>
                  <a:gd fmla="*/ 1241 h 479" name="T49"/>
                  <a:gd fmla="*/ 2120 w 565" name="T50"/>
                  <a:gd fmla="*/ 1257 h 479" name="T51"/>
                  <a:gd fmla="*/ 2156 w 565" name="T52"/>
                  <a:gd fmla="*/ 1373 h 479" name="T53"/>
                  <a:gd fmla="*/ 2156 w 565" name="T54"/>
                  <a:gd fmla="*/ 1535 h 479" name="T55"/>
                  <a:gd fmla="*/ 2128 w 565" name="T56"/>
                  <a:gd fmla="*/ 1571 h 479" name="T57"/>
                  <a:gd fmla="*/ 2120 w 565" name="T58"/>
                  <a:gd fmla="*/ 1651 h 479" name="T59"/>
                  <a:gd fmla="*/ 2112 w 565" name="T60"/>
                  <a:gd fmla="*/ 1671 h 479" name="T61"/>
                  <a:gd fmla="*/ 1748 w 565" name="T62"/>
                  <a:gd fmla="*/ 1912 h 479" name="T63"/>
                  <a:gd fmla="*/ 1639 w 565" name="T64"/>
                  <a:gd fmla="*/ 1876 h 479" name="T65"/>
                  <a:gd fmla="*/ 1631 w 565" name="T66"/>
                  <a:gd fmla="*/ 1812 h 479" name="T67"/>
                  <a:gd fmla="*/ 1399 w 565" name="T68"/>
                  <a:gd fmla="*/ 1812 h 479" name="T69"/>
                  <a:gd fmla="*/ 1379 w 565" name="T70"/>
                  <a:gd fmla="*/ 1884 h 479" name="T71"/>
                  <a:gd fmla="*/ 1227 w 565" name="T72"/>
                  <a:gd fmla="*/ 1579 h 479" name="T73"/>
                  <a:gd fmla="*/ 1121 w 565" name="T74"/>
                  <a:gd fmla="*/ 1535 h 479" name="T75"/>
                  <a:gd fmla="*/ 556 w 565" name="T76"/>
                  <a:gd fmla="*/ 1563 h 479" name="T77"/>
                  <a:gd fmla="*/ 148 w 565" name="T78"/>
                  <a:gd fmla="*/ 1176 h 479" name="T79"/>
                  <a:gd fmla="*/ 148 w 565" name="T80"/>
                  <a:gd fmla="*/ 1124 h 479" name="T81"/>
                  <a:gd fmla="*/ 68 w 565" name="T82"/>
                  <a:gd fmla="*/ 1104 h 479" name="T83"/>
                  <a:gd fmla="*/ 56 w 565" name="T84"/>
                  <a:gd fmla="*/ 1024 h 479" name="T85"/>
                  <a:gd fmla="*/ 12 w 565" name="T86"/>
                  <a:gd fmla="*/ 980 h 479" name="T87"/>
                  <a:gd fmla="*/ 20 w 565" name="T88"/>
                  <a:gd fmla="*/ 916 h 479" name="T89"/>
                  <a:gd fmla="*/ 216 w 565" name="T90"/>
                  <a:gd fmla="*/ 623 h 479" name="T91"/>
                  <a:gd fmla="*/ 228 w 565" name="T92"/>
                  <a:gd fmla="*/ 603 h 479" name="T93"/>
                  <a:gd fmla="*/ 360 w 565" name="T94"/>
                  <a:gd fmla="*/ 487 h 479" name="T95"/>
                  <a:gd fmla="*/ 360 w 565" name="T96"/>
                  <a:gd fmla="*/ 417 h 479" name="T97"/>
                  <a:gd fmla="*/ 396 w 565" name="T98"/>
                  <a:gd fmla="*/ 381 h 479" name="T99"/>
                  <a:gd fmla="*/ 396 w 565" name="T100"/>
                  <a:gd fmla="*/ 389 h 479" name="T101"/>
                  <a:gd fmla="*/ 0 60000 65536" name="T102"/>
                  <a:gd fmla="*/ 0 60000 65536" name="T103"/>
                  <a:gd fmla="*/ 0 60000 65536" name="T104"/>
                  <a:gd fmla="*/ 0 60000 65536" name="T105"/>
                  <a:gd fmla="*/ 0 60000 65536" name="T106"/>
                  <a:gd fmla="*/ 0 60000 65536" name="T107"/>
                  <a:gd fmla="*/ 0 60000 65536" name="T108"/>
                  <a:gd fmla="*/ 0 60000 65536" name="T109"/>
                  <a:gd fmla="*/ 0 60000 65536" name="T110"/>
                  <a:gd fmla="*/ 0 60000 65536" name="T111"/>
                  <a:gd fmla="*/ 0 60000 65536" name="T112"/>
                  <a:gd fmla="*/ 0 60000 65536" name="T113"/>
                  <a:gd fmla="*/ 0 60000 65536" name="T114"/>
                  <a:gd fmla="*/ 0 60000 65536" name="T115"/>
                  <a:gd fmla="*/ 0 60000 65536" name="T116"/>
                  <a:gd fmla="*/ 0 60000 65536" name="T117"/>
                  <a:gd fmla="*/ 0 60000 65536" name="T118"/>
                  <a:gd fmla="*/ 0 60000 65536" name="T119"/>
                  <a:gd fmla="*/ 0 60000 65536" name="T120"/>
                  <a:gd fmla="*/ 0 60000 65536" name="T121"/>
                  <a:gd fmla="*/ 0 60000 65536" name="T122"/>
                  <a:gd fmla="*/ 0 60000 65536" name="T123"/>
                  <a:gd fmla="*/ 0 60000 65536" name="T124"/>
                  <a:gd fmla="*/ 0 60000 65536" name="T125"/>
                  <a:gd fmla="*/ 0 60000 65536" name="T126"/>
                  <a:gd fmla="*/ 0 60000 65536" name="T127"/>
                  <a:gd fmla="*/ 0 60000 65536" name="T128"/>
                  <a:gd fmla="*/ 0 60000 65536" name="T129"/>
                  <a:gd fmla="*/ 0 60000 65536" name="T130"/>
                  <a:gd fmla="*/ 0 60000 65536" name="T131"/>
                  <a:gd fmla="*/ 0 60000 65536" name="T132"/>
                  <a:gd fmla="*/ 0 60000 65536" name="T133"/>
                  <a:gd fmla="*/ 0 60000 65536" name="T134"/>
                  <a:gd fmla="*/ 0 60000 65536" name="T135"/>
                  <a:gd fmla="*/ 0 60000 65536" name="T136"/>
                  <a:gd fmla="*/ 0 60000 65536" name="T137"/>
                  <a:gd fmla="*/ 0 60000 65536" name="T138"/>
                  <a:gd fmla="*/ 0 60000 65536" name="T139"/>
                  <a:gd fmla="*/ 0 60000 65536" name="T140"/>
                  <a:gd fmla="*/ 0 60000 65536" name="T141"/>
                  <a:gd fmla="*/ 0 60000 65536" name="T142"/>
                  <a:gd fmla="*/ 0 60000 65536" name="T143"/>
                  <a:gd fmla="*/ 0 60000 65536" name="T144"/>
                  <a:gd fmla="*/ 0 60000 65536" name="T145"/>
                  <a:gd fmla="*/ 0 60000 65536" name="T146"/>
                  <a:gd fmla="*/ 0 60000 65536" name="T147"/>
                  <a:gd fmla="*/ 0 60000 65536" name="T148"/>
                  <a:gd fmla="*/ 0 60000 65536" name="T149"/>
                  <a:gd fmla="*/ 0 60000 65536" name="T150"/>
                  <a:gd fmla="*/ 0 60000 65536" name="T151"/>
                  <a:gd fmla="*/ 0 60000 65536" name="T152"/>
                  <a:gd fmla="*/ 0 w 565" name="T153"/>
                  <a:gd fmla="*/ 0 h 479" name="T154"/>
                  <a:gd fmla="*/ 565 w 565" name="T155"/>
                  <a:gd fmla="*/ 479 h 479" name="T156"/>
                </a:gdLst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b="T156" l="T153" r="T155" t="T154"/>
                <a:pathLst>
                  <a:path h="479" w="565">
                    <a:moveTo>
                      <a:pt x="99" y="97"/>
                    </a:moveTo>
                    <a:cubicBezTo>
                      <a:pt x="111" y="115"/>
                      <a:pt x="135" y="122"/>
                      <a:pt x="135" y="153"/>
                    </a:cubicBezTo>
                    <a:cubicBezTo>
                      <a:pt x="156" y="153"/>
                      <a:pt x="178" y="153"/>
                      <a:pt x="199" y="153"/>
                    </a:cubicBezTo>
                    <a:cubicBezTo>
                      <a:pt x="200" y="163"/>
                      <a:pt x="197" y="177"/>
                      <a:pt x="202" y="184"/>
                    </a:cubicBezTo>
                    <a:cubicBezTo>
                      <a:pt x="251" y="184"/>
                      <a:pt x="300" y="184"/>
                      <a:pt x="349" y="184"/>
                    </a:cubicBezTo>
                    <a:cubicBezTo>
                      <a:pt x="376" y="155"/>
                      <a:pt x="409" y="131"/>
                      <a:pt x="431" y="97"/>
                    </a:cubicBezTo>
                    <a:cubicBezTo>
                      <a:pt x="427" y="82"/>
                      <a:pt x="407" y="82"/>
                      <a:pt x="387" y="83"/>
                    </a:cubicBezTo>
                    <a:cubicBezTo>
                      <a:pt x="387" y="75"/>
                      <a:pt x="387" y="67"/>
                      <a:pt x="387" y="59"/>
                    </a:cubicBezTo>
                    <a:cubicBezTo>
                      <a:pt x="392" y="59"/>
                      <a:pt x="399" y="60"/>
                      <a:pt x="402" y="57"/>
                    </a:cubicBezTo>
                    <a:cubicBezTo>
                      <a:pt x="402" y="40"/>
                      <a:pt x="402" y="23"/>
                      <a:pt x="402" y="5"/>
                    </a:cubicBezTo>
                    <a:cubicBezTo>
                      <a:pt x="463" y="0"/>
                      <a:pt x="467" y="50"/>
                      <a:pt x="502" y="70"/>
                    </a:cubicBezTo>
                    <a:cubicBezTo>
                      <a:pt x="518" y="67"/>
                      <a:pt x="549" y="77"/>
                      <a:pt x="554" y="63"/>
                    </a:cubicBezTo>
                    <a:cubicBezTo>
                      <a:pt x="556" y="60"/>
                      <a:pt x="559" y="55"/>
                      <a:pt x="563" y="59"/>
                    </a:cubicBezTo>
                    <a:cubicBezTo>
                      <a:pt x="564" y="61"/>
                      <a:pt x="565" y="63"/>
                      <a:pt x="565" y="66"/>
                    </a:cubicBezTo>
                    <a:cubicBezTo>
                      <a:pt x="565" y="89"/>
                      <a:pt x="565" y="113"/>
                      <a:pt x="565" y="137"/>
                    </a:cubicBezTo>
                    <a:cubicBezTo>
                      <a:pt x="537" y="135"/>
                      <a:pt x="538" y="162"/>
                      <a:pt x="518" y="168"/>
                    </a:cubicBezTo>
                    <a:cubicBezTo>
                      <a:pt x="518" y="176"/>
                      <a:pt x="518" y="185"/>
                      <a:pt x="518" y="193"/>
                    </a:cubicBezTo>
                    <a:cubicBezTo>
                      <a:pt x="503" y="190"/>
                      <a:pt x="502" y="212"/>
                      <a:pt x="494" y="208"/>
                    </a:cubicBezTo>
                    <a:cubicBezTo>
                      <a:pt x="502" y="208"/>
                      <a:pt x="502" y="190"/>
                      <a:pt x="498" y="184"/>
                    </a:cubicBezTo>
                    <a:cubicBezTo>
                      <a:pt x="494" y="184"/>
                      <a:pt x="489" y="184"/>
                      <a:pt x="485" y="184"/>
                    </a:cubicBezTo>
                    <a:cubicBezTo>
                      <a:pt x="476" y="201"/>
                      <a:pt x="451" y="202"/>
                      <a:pt x="453" y="231"/>
                    </a:cubicBezTo>
                    <a:cubicBezTo>
                      <a:pt x="466" y="239"/>
                      <a:pt x="504" y="223"/>
                      <a:pt x="509" y="240"/>
                    </a:cubicBezTo>
                    <a:cubicBezTo>
                      <a:pt x="507" y="245"/>
                      <a:pt x="492" y="239"/>
                      <a:pt x="489" y="244"/>
                    </a:cubicBezTo>
                    <a:cubicBezTo>
                      <a:pt x="489" y="254"/>
                      <a:pt x="489" y="265"/>
                      <a:pt x="489" y="275"/>
                    </a:cubicBezTo>
                    <a:cubicBezTo>
                      <a:pt x="505" y="283"/>
                      <a:pt x="513" y="299"/>
                      <a:pt x="527" y="309"/>
                    </a:cubicBezTo>
                    <a:cubicBezTo>
                      <a:pt x="529" y="309"/>
                      <a:pt x="529" y="311"/>
                      <a:pt x="529" y="313"/>
                    </a:cubicBezTo>
                    <a:cubicBezTo>
                      <a:pt x="529" y="326"/>
                      <a:pt x="527" y="341"/>
                      <a:pt x="538" y="342"/>
                    </a:cubicBezTo>
                    <a:cubicBezTo>
                      <a:pt x="538" y="355"/>
                      <a:pt x="538" y="369"/>
                      <a:pt x="538" y="382"/>
                    </a:cubicBezTo>
                    <a:cubicBezTo>
                      <a:pt x="539" y="388"/>
                      <a:pt x="535" y="389"/>
                      <a:pt x="531" y="391"/>
                    </a:cubicBezTo>
                    <a:cubicBezTo>
                      <a:pt x="526" y="393"/>
                      <a:pt x="531" y="405"/>
                      <a:pt x="529" y="411"/>
                    </a:cubicBezTo>
                    <a:cubicBezTo>
                      <a:pt x="530" y="414"/>
                      <a:pt x="529" y="415"/>
                      <a:pt x="527" y="416"/>
                    </a:cubicBezTo>
                    <a:cubicBezTo>
                      <a:pt x="500" y="437"/>
                      <a:pt x="478" y="479"/>
                      <a:pt x="436" y="476"/>
                    </a:cubicBezTo>
                    <a:cubicBezTo>
                      <a:pt x="430" y="469"/>
                      <a:pt x="423" y="464"/>
                      <a:pt x="409" y="467"/>
                    </a:cubicBezTo>
                    <a:cubicBezTo>
                      <a:pt x="409" y="461"/>
                      <a:pt x="410" y="454"/>
                      <a:pt x="407" y="451"/>
                    </a:cubicBezTo>
                    <a:cubicBezTo>
                      <a:pt x="387" y="451"/>
                      <a:pt x="368" y="451"/>
                      <a:pt x="349" y="451"/>
                    </a:cubicBezTo>
                    <a:cubicBezTo>
                      <a:pt x="344" y="454"/>
                      <a:pt x="350" y="467"/>
                      <a:pt x="344" y="469"/>
                    </a:cubicBezTo>
                    <a:cubicBezTo>
                      <a:pt x="303" y="472"/>
                      <a:pt x="304" y="433"/>
                      <a:pt x="306" y="393"/>
                    </a:cubicBezTo>
                    <a:cubicBezTo>
                      <a:pt x="295" y="392"/>
                      <a:pt x="286" y="389"/>
                      <a:pt x="280" y="382"/>
                    </a:cubicBezTo>
                    <a:cubicBezTo>
                      <a:pt x="226" y="377"/>
                      <a:pt x="190" y="390"/>
                      <a:pt x="139" y="389"/>
                    </a:cubicBezTo>
                    <a:cubicBezTo>
                      <a:pt x="103" y="358"/>
                      <a:pt x="67" y="329"/>
                      <a:pt x="37" y="293"/>
                    </a:cubicBezTo>
                    <a:cubicBezTo>
                      <a:pt x="37" y="289"/>
                      <a:pt x="37" y="284"/>
                      <a:pt x="37" y="280"/>
                    </a:cubicBezTo>
                    <a:cubicBezTo>
                      <a:pt x="34" y="274"/>
                      <a:pt x="19" y="281"/>
                      <a:pt x="17" y="275"/>
                    </a:cubicBezTo>
                    <a:cubicBezTo>
                      <a:pt x="15" y="269"/>
                      <a:pt x="19" y="257"/>
                      <a:pt x="14" y="255"/>
                    </a:cubicBezTo>
                    <a:cubicBezTo>
                      <a:pt x="11" y="251"/>
                      <a:pt x="3" y="252"/>
                      <a:pt x="3" y="244"/>
                    </a:cubicBezTo>
                    <a:cubicBezTo>
                      <a:pt x="4" y="239"/>
                      <a:pt x="0" y="229"/>
                      <a:pt x="5" y="228"/>
                    </a:cubicBezTo>
                    <a:cubicBezTo>
                      <a:pt x="47" y="229"/>
                      <a:pt x="59" y="200"/>
                      <a:pt x="54" y="155"/>
                    </a:cubicBezTo>
                    <a:cubicBezTo>
                      <a:pt x="54" y="152"/>
                      <a:pt x="55" y="151"/>
                      <a:pt x="57" y="150"/>
                    </a:cubicBezTo>
                    <a:cubicBezTo>
                      <a:pt x="69" y="142"/>
                      <a:pt x="76" y="128"/>
                      <a:pt x="90" y="121"/>
                    </a:cubicBezTo>
                    <a:cubicBezTo>
                      <a:pt x="90" y="115"/>
                      <a:pt x="90" y="109"/>
                      <a:pt x="90" y="104"/>
                    </a:cubicBezTo>
                    <a:cubicBezTo>
                      <a:pt x="91" y="99"/>
                      <a:pt x="94" y="96"/>
                      <a:pt x="99" y="95"/>
                    </a:cubicBezTo>
                    <a:cubicBezTo>
                      <a:pt x="99" y="95"/>
                      <a:pt x="99" y="96"/>
                      <a:pt x="99" y="9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62" name="Freeform 307"/>
              <p:cNvSpPr/>
              <p:nvPr/>
            </p:nvSpPr>
            <p:spPr bwMode="auto">
              <a:xfrm>
                <a:off x="3886" y="1874"/>
                <a:ext cx="40" cy="138"/>
              </a:xfrm>
              <a:custGeom>
                <a:gdLst>
                  <a:gd fmla="*/ 24 w 20" name="T0"/>
                  <a:gd fmla="*/ 0 h 69" name="T1"/>
                  <a:gd fmla="*/ 68 w 20" name="T2"/>
                  <a:gd fmla="*/ 100 h 69" name="T3"/>
                  <a:gd fmla="*/ 60 w 20" name="T4"/>
                  <a:gd fmla="*/ 276 h 69" name="T5"/>
                  <a:gd fmla="*/ 60 w 20" name="T6"/>
                  <a:gd fmla="*/ 116 h 69" name="T7"/>
                  <a:gd fmla="*/ 24 w 20" name="T8"/>
                  <a:gd fmla="*/ 0 h 69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0" name="T15"/>
                  <a:gd fmla="*/ 0 h 69" name="T16"/>
                  <a:gd fmla="*/ 20 w 20" name="T17"/>
                  <a:gd fmla="*/ 69 h 69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9" w="20">
                    <a:moveTo>
                      <a:pt x="6" y="0"/>
                    </a:moveTo>
                    <a:cubicBezTo>
                      <a:pt x="14" y="4"/>
                      <a:pt x="0" y="30"/>
                      <a:pt x="17" y="25"/>
                    </a:cubicBezTo>
                    <a:cubicBezTo>
                      <a:pt x="16" y="39"/>
                      <a:pt x="20" y="59"/>
                      <a:pt x="15" y="69"/>
                    </a:cubicBezTo>
                    <a:cubicBezTo>
                      <a:pt x="15" y="56"/>
                      <a:pt x="15" y="42"/>
                      <a:pt x="15" y="29"/>
                    </a:cubicBezTo>
                    <a:cubicBezTo>
                      <a:pt x="4" y="28"/>
                      <a:pt x="6" y="13"/>
                      <a:pt x="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63" name="Freeform 308"/>
              <p:cNvSpPr/>
              <p:nvPr/>
            </p:nvSpPr>
            <p:spPr bwMode="auto">
              <a:xfrm>
                <a:off x="1738" y="1274"/>
                <a:ext cx="18" cy="24"/>
              </a:xfrm>
              <a:custGeom>
                <a:gdLst>
                  <a:gd fmla="*/ 0 w 9" name="T0"/>
                  <a:gd fmla="*/ 48 h 12" name="T1"/>
                  <a:gd fmla="*/ 36 w 9" name="T2"/>
                  <a:gd fmla="*/ 0 h 12" name="T3"/>
                  <a:gd fmla="*/ 0 w 9" name="T4"/>
                  <a:gd fmla="*/ 48 h 12" name="T5"/>
                  <a:gd fmla="*/ 0 60000 65536" name="T6"/>
                  <a:gd fmla="*/ 0 60000 65536" name="T7"/>
                  <a:gd fmla="*/ 0 60000 65536" name="T8"/>
                  <a:gd fmla="*/ 0 w 9" name="T9"/>
                  <a:gd fmla="*/ 0 h 12" name="T10"/>
                  <a:gd fmla="*/ 9 w 9" name="T11"/>
                  <a:gd fmla="*/ 12 h 12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2" w="9">
                    <a:moveTo>
                      <a:pt x="0" y="12"/>
                    </a:moveTo>
                    <a:cubicBezTo>
                      <a:pt x="0" y="5"/>
                      <a:pt x="5" y="3"/>
                      <a:pt x="9" y="0"/>
                    </a:cubicBezTo>
                    <a:cubicBezTo>
                      <a:pt x="7" y="4"/>
                      <a:pt x="3" y="8"/>
                      <a:pt x="0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64" name="Freeform 309"/>
              <p:cNvSpPr/>
              <p:nvPr/>
            </p:nvSpPr>
            <p:spPr bwMode="auto">
              <a:xfrm>
                <a:off x="1734" y="1282"/>
                <a:ext cx="126" cy="42"/>
              </a:xfrm>
              <a:custGeom>
                <a:gdLst>
                  <a:gd fmla="*/ 8 w 63" name="T0"/>
                  <a:gd fmla="*/ 32 h 21" name="T1"/>
                  <a:gd fmla="*/ 8 w 63" name="T2"/>
                  <a:gd fmla="*/ 56 h 21" name="T3"/>
                  <a:gd fmla="*/ 232 w 63" name="T4"/>
                  <a:gd fmla="*/ 40 h 21" name="T5"/>
                  <a:gd fmla="*/ 116 w 63" name="T6"/>
                  <a:gd fmla="*/ 20 h 21" name="T7"/>
                  <a:gd fmla="*/ 252 w 63" name="T8"/>
                  <a:gd fmla="*/ 40 h 21" name="T9"/>
                  <a:gd fmla="*/ 188 w 63" name="T10"/>
                  <a:gd fmla="*/ 76 h 21" name="T11"/>
                  <a:gd fmla="*/ 0 w 63" name="T12"/>
                  <a:gd fmla="*/ 76 h 21" name="T13"/>
                  <a:gd fmla="*/ 0 w 63" name="T14"/>
                  <a:gd fmla="*/ 32 h 21" name="T15"/>
                  <a:gd fmla="*/ 8 w 63" name="T16"/>
                  <a:gd fmla="*/ 32 h 21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63" name="T27"/>
                  <a:gd fmla="*/ 0 h 21" name="T28"/>
                  <a:gd fmla="*/ 63 w 63" name="T29"/>
                  <a:gd fmla="*/ 21 h 21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1" w="62">
                    <a:moveTo>
                      <a:pt x="2" y="8"/>
                    </a:moveTo>
                    <a:cubicBezTo>
                      <a:pt x="2" y="10"/>
                      <a:pt x="2" y="12"/>
                      <a:pt x="2" y="14"/>
                    </a:cubicBezTo>
                    <a:cubicBezTo>
                      <a:pt x="21" y="21"/>
                      <a:pt x="44" y="14"/>
                      <a:pt x="58" y="10"/>
                    </a:cubicBezTo>
                    <a:cubicBezTo>
                      <a:pt x="55" y="1"/>
                      <a:pt x="39" y="7"/>
                      <a:pt x="29" y="5"/>
                    </a:cubicBezTo>
                    <a:cubicBezTo>
                      <a:pt x="38" y="0"/>
                      <a:pt x="59" y="2"/>
                      <a:pt x="63" y="10"/>
                    </a:cubicBezTo>
                    <a:cubicBezTo>
                      <a:pt x="61" y="16"/>
                      <a:pt x="42" y="6"/>
                      <a:pt x="47" y="19"/>
                    </a:cubicBezTo>
                    <a:cubicBezTo>
                      <a:pt x="31" y="19"/>
                      <a:pt x="16" y="19"/>
                      <a:pt x="0" y="19"/>
                    </a:cubicBezTo>
                    <a:cubicBezTo>
                      <a:pt x="0" y="15"/>
                      <a:pt x="0" y="11"/>
                      <a:pt x="0" y="8"/>
                    </a:cubicBezTo>
                    <a:cubicBezTo>
                      <a:pt x="1" y="8"/>
                      <a:pt x="2" y="8"/>
                      <a:pt x="2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65" name="Freeform 310"/>
              <p:cNvSpPr/>
              <p:nvPr/>
            </p:nvSpPr>
            <p:spPr bwMode="auto">
              <a:xfrm>
                <a:off x="1760" y="1274"/>
                <a:ext cx="18" cy="18"/>
              </a:xfrm>
              <a:custGeom>
                <a:gdLst>
                  <a:gd fmla="*/ 0 w 9" name="T0"/>
                  <a:gd fmla="*/ 0 h 9" name="T1"/>
                  <a:gd fmla="*/ 36 w 9" name="T2"/>
                  <a:gd fmla="*/ 36 h 9" name="T3"/>
                  <a:gd fmla="*/ 0 w 9" name="T4"/>
                  <a:gd fmla="*/ 0 h 9" name="T5"/>
                  <a:gd fmla="*/ 0 60000 65536" name="T6"/>
                  <a:gd fmla="*/ 0 60000 65536" name="T7"/>
                  <a:gd fmla="*/ 0 60000 65536" name="T8"/>
                  <a:gd fmla="*/ 0 w 9" name="T9"/>
                  <a:gd fmla="*/ 0 h 9" name="T10"/>
                  <a:gd fmla="*/ 9 w 9" name="T11"/>
                  <a:gd fmla="*/ 9 h 9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9" w="9">
                    <a:moveTo>
                      <a:pt x="0" y="0"/>
                    </a:moveTo>
                    <a:cubicBezTo>
                      <a:pt x="4" y="2"/>
                      <a:pt x="7" y="5"/>
                      <a:pt x="9" y="9"/>
                    </a:cubicBezTo>
                    <a:cubicBezTo>
                      <a:pt x="5" y="7"/>
                      <a:pt x="2" y="4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66" name="Freeform 311"/>
              <p:cNvSpPr/>
              <p:nvPr/>
            </p:nvSpPr>
            <p:spPr bwMode="auto">
              <a:xfrm>
                <a:off x="1502" y="1298"/>
                <a:ext cx="28" cy="30"/>
              </a:xfrm>
              <a:custGeom>
                <a:gdLst>
                  <a:gd fmla="*/ 0 w 14" name="T0"/>
                  <a:gd fmla="*/ 60 h 15" name="T1"/>
                  <a:gd fmla="*/ 56 w 14" name="T2"/>
                  <a:gd fmla="*/ 0 h 15" name="T3"/>
                  <a:gd fmla="*/ 0 w 14" name="T4"/>
                  <a:gd fmla="*/ 60 h 15" name="T5"/>
                  <a:gd fmla="*/ 0 60000 65536" name="T6"/>
                  <a:gd fmla="*/ 0 60000 65536" name="T7"/>
                  <a:gd fmla="*/ 0 60000 65536" name="T8"/>
                  <a:gd fmla="*/ 0 w 14" name="T9"/>
                  <a:gd fmla="*/ 0 h 15" name="T10"/>
                  <a:gd fmla="*/ 14 w 14" name="T11"/>
                  <a:gd fmla="*/ 15 h 15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5" w="14">
                    <a:moveTo>
                      <a:pt x="0" y="15"/>
                    </a:moveTo>
                    <a:cubicBezTo>
                      <a:pt x="2" y="7"/>
                      <a:pt x="8" y="4"/>
                      <a:pt x="14" y="0"/>
                    </a:cubicBezTo>
                    <a:cubicBezTo>
                      <a:pt x="10" y="5"/>
                      <a:pt x="4" y="9"/>
                      <a:pt x="0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67" name="Freeform 312"/>
              <p:cNvSpPr>
                <a:spLocks noEditPoints="1"/>
              </p:cNvSpPr>
              <p:nvPr/>
            </p:nvSpPr>
            <p:spPr bwMode="auto">
              <a:xfrm>
                <a:off x="1492" y="1328"/>
                <a:ext cx="38" cy="42"/>
              </a:xfrm>
              <a:custGeom>
                <a:gdLst>
                  <a:gd fmla="*/ 20 w 19" name="T0"/>
                  <a:gd fmla="*/ 0 h 21" name="T1"/>
                  <a:gd fmla="*/ 40 w 19" name="T2"/>
                  <a:gd fmla="*/ 8 h 21" name="T3"/>
                  <a:gd fmla="*/ 40 w 19" name="T4"/>
                  <a:gd fmla="*/ 20 h 21" name="T5"/>
                  <a:gd fmla="*/ 76 w 19" name="T6"/>
                  <a:gd fmla="*/ 64 h 21" name="T7"/>
                  <a:gd fmla="*/ 12 w 19" name="T8"/>
                  <a:gd fmla="*/ 72 h 21" name="T9"/>
                  <a:gd fmla="*/ 20 w 19" name="T10"/>
                  <a:gd fmla="*/ 0 h 21" name="T11"/>
                  <a:gd fmla="*/ 20 w 19" name="T12"/>
                  <a:gd fmla="*/ 36 h 21" name="T13"/>
                  <a:gd fmla="*/ 56 w 19" name="T14"/>
                  <a:gd fmla="*/ 52 h 21" name="T15"/>
                  <a:gd fmla="*/ 20 w 19" name="T16"/>
                  <a:gd fmla="*/ 36 h 21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19" name="T27"/>
                  <a:gd fmla="*/ 0 h 21" name="T28"/>
                  <a:gd fmla="*/ 19 w 19" name="T29"/>
                  <a:gd fmla="*/ 21 h 21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1" w="19">
                    <a:moveTo>
                      <a:pt x="5" y="0"/>
                    </a:moveTo>
                    <a:cubicBezTo>
                      <a:pt x="5" y="6"/>
                      <a:pt x="7" y="3"/>
                      <a:pt x="10" y="2"/>
                    </a:cubicBezTo>
                    <a:cubicBezTo>
                      <a:pt x="10" y="3"/>
                      <a:pt x="10" y="4"/>
                      <a:pt x="10" y="5"/>
                    </a:cubicBezTo>
                    <a:cubicBezTo>
                      <a:pt x="4" y="9"/>
                      <a:pt x="16" y="13"/>
                      <a:pt x="19" y="16"/>
                    </a:cubicBezTo>
                    <a:cubicBezTo>
                      <a:pt x="18" y="21"/>
                      <a:pt x="8" y="17"/>
                      <a:pt x="3" y="18"/>
                    </a:cubicBezTo>
                    <a:cubicBezTo>
                      <a:pt x="4" y="13"/>
                      <a:pt x="0" y="2"/>
                      <a:pt x="5" y="0"/>
                    </a:cubicBezTo>
                    <a:close/>
                    <a:moveTo>
                      <a:pt x="5" y="9"/>
                    </a:moveTo>
                    <a:cubicBezTo>
                      <a:pt x="1" y="16"/>
                      <a:pt x="13" y="18"/>
                      <a:pt x="14" y="13"/>
                    </a:cubicBezTo>
                    <a:cubicBezTo>
                      <a:pt x="11" y="12"/>
                      <a:pt x="8" y="10"/>
                      <a:pt x="5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68" name="Freeform 313"/>
              <p:cNvSpPr/>
              <p:nvPr/>
            </p:nvSpPr>
            <p:spPr bwMode="auto">
              <a:xfrm>
                <a:off x="1512" y="1298"/>
                <a:ext cx="34" cy="40"/>
              </a:xfrm>
              <a:custGeom>
                <a:gdLst>
                  <a:gd fmla="*/ 0 w 17" name="T0"/>
                  <a:gd fmla="*/ 68 h 20" name="T1"/>
                  <a:gd fmla="*/ 44 w 17" name="T2"/>
                  <a:gd fmla="*/ 0 h 20" name="T3"/>
                  <a:gd fmla="*/ 60 w 17" name="T4"/>
                  <a:gd fmla="*/ 8 h 20" name="T5"/>
                  <a:gd fmla="*/ 0 w 17" name="T6"/>
                  <a:gd fmla="*/ 80 h 20" name="T7"/>
                  <a:gd fmla="*/ 0 w 17" name="T8"/>
                  <a:gd fmla="*/ 68 h 2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7" name="T15"/>
                  <a:gd fmla="*/ 0 h 20" name="T16"/>
                  <a:gd fmla="*/ 17 w 17" name="T17"/>
                  <a:gd fmla="*/ 20 h 2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" w="17">
                    <a:moveTo>
                      <a:pt x="0" y="17"/>
                    </a:moveTo>
                    <a:cubicBezTo>
                      <a:pt x="4" y="13"/>
                      <a:pt x="17" y="7"/>
                      <a:pt x="11" y="0"/>
                    </a:cubicBezTo>
                    <a:cubicBezTo>
                      <a:pt x="13" y="0"/>
                      <a:pt x="13" y="2"/>
                      <a:pt x="15" y="2"/>
                    </a:cubicBezTo>
                    <a:cubicBezTo>
                      <a:pt x="13" y="11"/>
                      <a:pt x="6" y="14"/>
                      <a:pt x="0" y="20"/>
                    </a:cubicBezTo>
                    <a:cubicBezTo>
                      <a:pt x="0" y="19"/>
                      <a:pt x="0" y="18"/>
                      <a:pt x="0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69" name="Freeform 314"/>
              <p:cNvSpPr>
                <a:spLocks noEditPoints="1"/>
              </p:cNvSpPr>
              <p:nvPr/>
            </p:nvSpPr>
            <p:spPr bwMode="auto">
              <a:xfrm>
                <a:off x="2216" y="1292"/>
                <a:ext cx="795" cy="387"/>
              </a:xfrm>
              <a:custGeom>
                <a:gdLst>
                  <a:gd fmla="*/ 903 w 397" name="T0"/>
                  <a:gd fmla="*/ 108 h 193" name="T1"/>
                  <a:gd fmla="*/ 1107 w 397" name="T2"/>
                  <a:gd fmla="*/ 44 h 193" name="T3"/>
                  <a:gd fmla="*/ 1280 w 397" name="T4"/>
                  <a:gd fmla="*/ 217 h 193" name="T5"/>
                  <a:gd fmla="*/ 1456 w 397" name="T6"/>
                  <a:gd fmla="*/ 217 h 193" name="T7"/>
                  <a:gd fmla="*/ 1580 w 397" name="T8"/>
                  <a:gd fmla="*/ 305 h 193" name="T9"/>
                  <a:gd fmla="*/ 1440 w 397" name="T10"/>
                  <a:gd fmla="*/ 640 h 193" name="T11"/>
                  <a:gd fmla="*/ 1200 w 397" name="T12"/>
                  <a:gd fmla="*/ 640 h 193" name="T13"/>
                  <a:gd fmla="*/ 1143 w 397" name="T14"/>
                  <a:gd fmla="*/ 672 h 193" name="T15"/>
                  <a:gd fmla="*/ 1083 w 397" name="T16"/>
                  <a:gd fmla="*/ 672 h 193" name="T17"/>
                  <a:gd fmla="*/ 975 w 397" name="T18"/>
                  <a:gd fmla="*/ 772 h 193" name="T19"/>
                  <a:gd fmla="*/ 815 w 397" name="T20"/>
                  <a:gd fmla="*/ 620 h 193" name="T21"/>
                  <a:gd fmla="*/ 653 w 397" name="T22"/>
                  <a:gd fmla="*/ 620 h 193" name="T23"/>
                  <a:gd fmla="*/ 421 w 397" name="T24"/>
                  <a:gd fmla="*/ 547 h 193" name="T25"/>
                  <a:gd fmla="*/ 421 w 397" name="T26"/>
                  <a:gd fmla="*/ 692 h 193" name="T27"/>
                  <a:gd fmla="*/ 384 w 397" name="T28"/>
                  <a:gd fmla="*/ 684 h 193" name="T29"/>
                  <a:gd fmla="*/ 268 w 397" name="T30"/>
                  <a:gd fmla="*/ 692 h 193" name="T31"/>
                  <a:gd fmla="*/ 356 w 397" name="T32"/>
                  <a:gd fmla="*/ 495 h 193" name="T33"/>
                  <a:gd fmla="*/ 144 w 397" name="T34"/>
                  <a:gd fmla="*/ 567 h 193" name="T35"/>
                  <a:gd fmla="*/ 0 w 397" name="T36"/>
                  <a:gd fmla="*/ 423 h 193" name="T37"/>
                  <a:gd fmla="*/ 144 w 397" name="T38"/>
                  <a:gd fmla="*/ 269 h 193" name="T39"/>
                  <a:gd fmla="*/ 605 w 397" name="T40"/>
                  <a:gd fmla="*/ 305 h 193" name="T41"/>
                  <a:gd fmla="*/ 553 w 397" name="T42"/>
                  <a:gd fmla="*/ 152 h 193" name="T43"/>
                  <a:gd fmla="*/ 517 w 397" name="T44"/>
                  <a:gd fmla="*/ 144 h 193" name="T45"/>
                  <a:gd fmla="*/ 677 w 397" name="T46"/>
                  <a:gd fmla="*/ 108 h 193" name="T47"/>
                  <a:gd fmla="*/ 903 w 397" name="T48"/>
                  <a:gd fmla="*/ 108 h 193" name="T49"/>
                  <a:gd fmla="*/ 677 w 397" name="T50"/>
                  <a:gd fmla="*/ 116 h 193" name="T51"/>
                  <a:gd fmla="*/ 537 w 397" name="T52"/>
                  <a:gd fmla="*/ 136 h 193" name="T53"/>
                  <a:gd fmla="*/ 617 w 397" name="T54"/>
                  <a:gd fmla="*/ 305 h 193" name="T55"/>
                  <a:gd fmla="*/ 144 w 397" name="T56"/>
                  <a:gd fmla="*/ 277 h 193" name="T57"/>
                  <a:gd fmla="*/ 8 w 397" name="T58"/>
                  <a:gd fmla="*/ 423 h 193" name="T59"/>
                  <a:gd fmla="*/ 144 w 397" name="T60"/>
                  <a:gd fmla="*/ 555 h 193" name="T61"/>
                  <a:gd fmla="*/ 364 w 397" name="T62"/>
                  <a:gd fmla="*/ 495 h 193" name="T63"/>
                  <a:gd fmla="*/ 276 w 397" name="T64"/>
                  <a:gd fmla="*/ 692 h 193" name="T65"/>
                  <a:gd fmla="*/ 384 w 397" name="T66"/>
                  <a:gd fmla="*/ 672 h 193" name="T67"/>
                  <a:gd fmla="*/ 409 w 397" name="T68"/>
                  <a:gd fmla="*/ 672 h 193" name="T69"/>
                  <a:gd fmla="*/ 421 w 397" name="T70"/>
                  <a:gd fmla="*/ 539 h 193" name="T71"/>
                  <a:gd fmla="*/ 653 w 397" name="T72"/>
                  <a:gd fmla="*/ 612 h 193" name="T73"/>
                  <a:gd fmla="*/ 815 w 397" name="T74"/>
                  <a:gd fmla="*/ 612 h 193" name="T75"/>
                  <a:gd fmla="*/ 975 w 397" name="T76"/>
                  <a:gd fmla="*/ 764 h 193" name="T77"/>
                  <a:gd fmla="*/ 1083 w 397" name="T78"/>
                  <a:gd fmla="*/ 664 h 193" name="T79"/>
                  <a:gd fmla="*/ 1143 w 397" name="T80"/>
                  <a:gd fmla="*/ 664 h 193" name="T81"/>
                  <a:gd fmla="*/ 1200 w 397" name="T82"/>
                  <a:gd fmla="*/ 628 h 193" name="T83"/>
                  <a:gd fmla="*/ 1432 w 397" name="T84"/>
                  <a:gd fmla="*/ 628 h 193" name="T85"/>
                  <a:gd fmla="*/ 1572 w 397" name="T86"/>
                  <a:gd fmla="*/ 325 h 193" name="T87"/>
                  <a:gd fmla="*/ 1268 w 397" name="T88"/>
                  <a:gd fmla="*/ 225 h 193" name="T89"/>
                  <a:gd fmla="*/ 1107 w 397" name="T90"/>
                  <a:gd fmla="*/ 56 h 193" name="T91"/>
                  <a:gd fmla="*/ 903 w 397" name="T92"/>
                  <a:gd fmla="*/ 116 h 193" name="T93"/>
                  <a:gd fmla="*/ 677 w 397" name="T94"/>
                  <a:gd fmla="*/ 116 h 193" name="T95"/>
                  <a:gd fmla="*/ 0 60000 65536" name="T96"/>
                  <a:gd fmla="*/ 0 60000 65536" name="T97"/>
                  <a:gd fmla="*/ 0 60000 65536" name="T98"/>
                  <a:gd fmla="*/ 0 60000 65536" name="T99"/>
                  <a:gd fmla="*/ 0 60000 65536" name="T100"/>
                  <a:gd fmla="*/ 0 60000 65536" name="T101"/>
                  <a:gd fmla="*/ 0 60000 65536" name="T102"/>
                  <a:gd fmla="*/ 0 60000 65536" name="T103"/>
                  <a:gd fmla="*/ 0 60000 65536" name="T104"/>
                  <a:gd fmla="*/ 0 60000 65536" name="T105"/>
                  <a:gd fmla="*/ 0 60000 65536" name="T106"/>
                  <a:gd fmla="*/ 0 60000 65536" name="T107"/>
                  <a:gd fmla="*/ 0 60000 65536" name="T108"/>
                  <a:gd fmla="*/ 0 60000 65536" name="T109"/>
                  <a:gd fmla="*/ 0 60000 65536" name="T110"/>
                  <a:gd fmla="*/ 0 60000 65536" name="T111"/>
                  <a:gd fmla="*/ 0 60000 65536" name="T112"/>
                  <a:gd fmla="*/ 0 60000 65536" name="T113"/>
                  <a:gd fmla="*/ 0 60000 65536" name="T114"/>
                  <a:gd fmla="*/ 0 60000 65536" name="T115"/>
                  <a:gd fmla="*/ 0 60000 65536" name="T116"/>
                  <a:gd fmla="*/ 0 60000 65536" name="T117"/>
                  <a:gd fmla="*/ 0 60000 65536" name="T118"/>
                  <a:gd fmla="*/ 0 60000 65536" name="T119"/>
                  <a:gd fmla="*/ 0 60000 65536" name="T120"/>
                  <a:gd fmla="*/ 0 60000 65536" name="T121"/>
                  <a:gd fmla="*/ 0 60000 65536" name="T122"/>
                  <a:gd fmla="*/ 0 60000 65536" name="T123"/>
                  <a:gd fmla="*/ 0 60000 65536" name="T124"/>
                  <a:gd fmla="*/ 0 60000 65536" name="T125"/>
                  <a:gd fmla="*/ 0 60000 65536" name="T126"/>
                  <a:gd fmla="*/ 0 60000 65536" name="T127"/>
                  <a:gd fmla="*/ 0 60000 65536" name="T128"/>
                  <a:gd fmla="*/ 0 60000 65536" name="T129"/>
                  <a:gd fmla="*/ 0 60000 65536" name="T130"/>
                  <a:gd fmla="*/ 0 60000 65536" name="T131"/>
                  <a:gd fmla="*/ 0 60000 65536" name="T132"/>
                  <a:gd fmla="*/ 0 60000 65536" name="T133"/>
                  <a:gd fmla="*/ 0 60000 65536" name="T134"/>
                  <a:gd fmla="*/ 0 60000 65536" name="T135"/>
                  <a:gd fmla="*/ 0 60000 65536" name="T136"/>
                  <a:gd fmla="*/ 0 60000 65536" name="T137"/>
                  <a:gd fmla="*/ 0 60000 65536" name="T138"/>
                  <a:gd fmla="*/ 0 60000 65536" name="T139"/>
                  <a:gd fmla="*/ 0 60000 65536" name="T140"/>
                  <a:gd fmla="*/ 0 60000 65536" name="T141"/>
                  <a:gd fmla="*/ 0 60000 65536" name="T142"/>
                  <a:gd fmla="*/ 0 60000 65536" name="T143"/>
                  <a:gd fmla="*/ 0 w 397" name="T144"/>
                  <a:gd fmla="*/ 0 h 193" name="T145"/>
                  <a:gd fmla="*/ 397 w 397" name="T146"/>
                  <a:gd fmla="*/ 193 h 193" name="T147"/>
                </a:gdLst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b="T147" l="T144" r="T146" t="T145"/>
                <a:pathLst>
                  <a:path h="193" w="397">
                    <a:moveTo>
                      <a:pt x="225" y="27"/>
                    </a:moveTo>
                    <a:cubicBezTo>
                      <a:pt x="249" y="28"/>
                      <a:pt x="271" y="28"/>
                      <a:pt x="276" y="11"/>
                    </a:cubicBezTo>
                    <a:cubicBezTo>
                      <a:pt x="291" y="25"/>
                      <a:pt x="305" y="39"/>
                      <a:pt x="319" y="54"/>
                    </a:cubicBezTo>
                    <a:cubicBezTo>
                      <a:pt x="337" y="56"/>
                      <a:pt x="351" y="50"/>
                      <a:pt x="363" y="54"/>
                    </a:cubicBezTo>
                    <a:cubicBezTo>
                      <a:pt x="378" y="58"/>
                      <a:pt x="379" y="76"/>
                      <a:pt x="394" y="76"/>
                    </a:cubicBezTo>
                    <a:cubicBezTo>
                      <a:pt x="397" y="118"/>
                      <a:pt x="348" y="108"/>
                      <a:pt x="359" y="159"/>
                    </a:cubicBezTo>
                    <a:cubicBezTo>
                      <a:pt x="335" y="161"/>
                      <a:pt x="315" y="155"/>
                      <a:pt x="299" y="159"/>
                    </a:cubicBezTo>
                    <a:cubicBezTo>
                      <a:pt x="294" y="159"/>
                      <a:pt x="292" y="166"/>
                      <a:pt x="285" y="167"/>
                    </a:cubicBezTo>
                    <a:cubicBezTo>
                      <a:pt x="280" y="169"/>
                      <a:pt x="272" y="166"/>
                      <a:pt x="270" y="167"/>
                    </a:cubicBezTo>
                    <a:cubicBezTo>
                      <a:pt x="263" y="170"/>
                      <a:pt x="247" y="192"/>
                      <a:pt x="243" y="192"/>
                    </a:cubicBezTo>
                    <a:cubicBezTo>
                      <a:pt x="231" y="192"/>
                      <a:pt x="217" y="158"/>
                      <a:pt x="203" y="154"/>
                    </a:cubicBezTo>
                    <a:cubicBezTo>
                      <a:pt x="189" y="150"/>
                      <a:pt x="175" y="158"/>
                      <a:pt x="163" y="154"/>
                    </a:cubicBezTo>
                    <a:cubicBezTo>
                      <a:pt x="147" y="150"/>
                      <a:pt x="138" y="126"/>
                      <a:pt x="105" y="136"/>
                    </a:cubicBezTo>
                    <a:cubicBezTo>
                      <a:pt x="105" y="148"/>
                      <a:pt x="105" y="160"/>
                      <a:pt x="105" y="172"/>
                    </a:cubicBezTo>
                    <a:cubicBezTo>
                      <a:pt x="104" y="184"/>
                      <a:pt x="101" y="169"/>
                      <a:pt x="96" y="170"/>
                    </a:cubicBezTo>
                    <a:cubicBezTo>
                      <a:pt x="80" y="171"/>
                      <a:pt x="80" y="193"/>
                      <a:pt x="67" y="172"/>
                    </a:cubicBezTo>
                    <a:cubicBezTo>
                      <a:pt x="74" y="155"/>
                      <a:pt x="95" y="153"/>
                      <a:pt x="89" y="123"/>
                    </a:cubicBezTo>
                    <a:cubicBezTo>
                      <a:pt x="60" y="117"/>
                      <a:pt x="49" y="131"/>
                      <a:pt x="36" y="141"/>
                    </a:cubicBezTo>
                    <a:cubicBezTo>
                      <a:pt x="25" y="128"/>
                      <a:pt x="13" y="116"/>
                      <a:pt x="0" y="105"/>
                    </a:cubicBezTo>
                    <a:cubicBezTo>
                      <a:pt x="9" y="89"/>
                      <a:pt x="23" y="79"/>
                      <a:pt x="36" y="67"/>
                    </a:cubicBezTo>
                    <a:cubicBezTo>
                      <a:pt x="73" y="72"/>
                      <a:pt x="106" y="80"/>
                      <a:pt x="151" y="76"/>
                    </a:cubicBezTo>
                    <a:cubicBezTo>
                      <a:pt x="146" y="64"/>
                      <a:pt x="134" y="60"/>
                      <a:pt x="138" y="38"/>
                    </a:cubicBezTo>
                    <a:cubicBezTo>
                      <a:pt x="137" y="35"/>
                      <a:pt x="132" y="36"/>
                      <a:pt x="129" y="36"/>
                    </a:cubicBezTo>
                    <a:cubicBezTo>
                      <a:pt x="132" y="23"/>
                      <a:pt x="154" y="28"/>
                      <a:pt x="169" y="27"/>
                    </a:cubicBezTo>
                    <a:cubicBezTo>
                      <a:pt x="181" y="5"/>
                      <a:pt x="215" y="0"/>
                      <a:pt x="225" y="27"/>
                    </a:cubicBezTo>
                    <a:close/>
                    <a:moveTo>
                      <a:pt x="169" y="29"/>
                    </a:moveTo>
                    <a:cubicBezTo>
                      <a:pt x="158" y="31"/>
                      <a:pt x="138" y="25"/>
                      <a:pt x="134" y="34"/>
                    </a:cubicBezTo>
                    <a:cubicBezTo>
                      <a:pt x="144" y="44"/>
                      <a:pt x="141" y="68"/>
                      <a:pt x="154" y="76"/>
                    </a:cubicBezTo>
                    <a:cubicBezTo>
                      <a:pt x="112" y="85"/>
                      <a:pt x="72" y="74"/>
                      <a:pt x="36" y="69"/>
                    </a:cubicBezTo>
                    <a:cubicBezTo>
                      <a:pt x="24" y="81"/>
                      <a:pt x="10" y="90"/>
                      <a:pt x="2" y="105"/>
                    </a:cubicBezTo>
                    <a:cubicBezTo>
                      <a:pt x="14" y="115"/>
                      <a:pt x="25" y="126"/>
                      <a:pt x="36" y="138"/>
                    </a:cubicBezTo>
                    <a:cubicBezTo>
                      <a:pt x="47" y="128"/>
                      <a:pt x="66" y="113"/>
                      <a:pt x="91" y="123"/>
                    </a:cubicBezTo>
                    <a:cubicBezTo>
                      <a:pt x="98" y="153"/>
                      <a:pt x="76" y="155"/>
                      <a:pt x="69" y="172"/>
                    </a:cubicBezTo>
                    <a:cubicBezTo>
                      <a:pt x="80" y="189"/>
                      <a:pt x="85" y="170"/>
                      <a:pt x="96" y="167"/>
                    </a:cubicBezTo>
                    <a:cubicBezTo>
                      <a:pt x="100" y="167"/>
                      <a:pt x="101" y="178"/>
                      <a:pt x="102" y="167"/>
                    </a:cubicBezTo>
                    <a:cubicBezTo>
                      <a:pt x="103" y="157"/>
                      <a:pt x="100" y="141"/>
                      <a:pt x="105" y="134"/>
                    </a:cubicBezTo>
                    <a:cubicBezTo>
                      <a:pt x="138" y="123"/>
                      <a:pt x="147" y="148"/>
                      <a:pt x="163" y="152"/>
                    </a:cubicBezTo>
                    <a:cubicBezTo>
                      <a:pt x="175" y="155"/>
                      <a:pt x="189" y="148"/>
                      <a:pt x="203" y="152"/>
                    </a:cubicBezTo>
                    <a:cubicBezTo>
                      <a:pt x="217" y="156"/>
                      <a:pt x="231" y="190"/>
                      <a:pt x="243" y="190"/>
                    </a:cubicBezTo>
                    <a:cubicBezTo>
                      <a:pt x="247" y="190"/>
                      <a:pt x="263" y="168"/>
                      <a:pt x="270" y="165"/>
                    </a:cubicBezTo>
                    <a:cubicBezTo>
                      <a:pt x="272" y="164"/>
                      <a:pt x="280" y="167"/>
                      <a:pt x="285" y="165"/>
                    </a:cubicBezTo>
                    <a:cubicBezTo>
                      <a:pt x="292" y="164"/>
                      <a:pt x="294" y="157"/>
                      <a:pt x="299" y="156"/>
                    </a:cubicBezTo>
                    <a:cubicBezTo>
                      <a:pt x="315" y="153"/>
                      <a:pt x="334" y="158"/>
                      <a:pt x="357" y="156"/>
                    </a:cubicBezTo>
                    <a:cubicBezTo>
                      <a:pt x="347" y="110"/>
                      <a:pt x="391" y="116"/>
                      <a:pt x="392" y="81"/>
                    </a:cubicBezTo>
                    <a:cubicBezTo>
                      <a:pt x="378" y="61"/>
                      <a:pt x="355" y="51"/>
                      <a:pt x="316" y="56"/>
                    </a:cubicBezTo>
                    <a:cubicBezTo>
                      <a:pt x="306" y="39"/>
                      <a:pt x="290" y="27"/>
                      <a:pt x="276" y="14"/>
                    </a:cubicBezTo>
                    <a:cubicBezTo>
                      <a:pt x="272" y="31"/>
                      <a:pt x="249" y="30"/>
                      <a:pt x="225" y="29"/>
                    </a:cubicBezTo>
                    <a:cubicBezTo>
                      <a:pt x="214" y="3"/>
                      <a:pt x="182" y="8"/>
                      <a:pt x="169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70" name="Freeform 315"/>
              <p:cNvSpPr/>
              <p:nvPr/>
            </p:nvSpPr>
            <p:spPr bwMode="auto">
              <a:xfrm>
                <a:off x="1788" y="1314"/>
                <a:ext cx="128" cy="109"/>
              </a:xfrm>
              <a:custGeom>
                <a:gdLst>
                  <a:gd fmla="*/ 176 w 64" name="T0"/>
                  <a:gd fmla="*/ 12 h 54" name="T1"/>
                  <a:gd fmla="*/ 108 w 64" name="T2"/>
                  <a:gd fmla="*/ 12 h 54" name="T3"/>
                  <a:gd fmla="*/ 96 w 64" name="T4"/>
                  <a:gd fmla="*/ 101 h 54" name="T5"/>
                  <a:gd fmla="*/ 8 w 64" name="T6"/>
                  <a:gd fmla="*/ 101 h 54" name="T7"/>
                  <a:gd fmla="*/ 8 w 64" name="T8"/>
                  <a:gd fmla="*/ 212 h 54" name="T9"/>
                  <a:gd fmla="*/ 248 w 64" name="T10"/>
                  <a:gd fmla="*/ 212 h 54" name="T11"/>
                  <a:gd fmla="*/ 248 w 64" name="T12"/>
                  <a:gd fmla="*/ 81 h 54" name="T13"/>
                  <a:gd fmla="*/ 256 w 64" name="T14"/>
                  <a:gd fmla="*/ 81 h 54" name="T15"/>
                  <a:gd fmla="*/ 256 w 64" name="T16"/>
                  <a:gd fmla="*/ 220 h 54" name="T17"/>
                  <a:gd fmla="*/ 0 w 64" name="T18"/>
                  <a:gd fmla="*/ 220 h 54" name="T19"/>
                  <a:gd fmla="*/ 0 w 64" name="T20"/>
                  <a:gd fmla="*/ 93 h 54" name="T21"/>
                  <a:gd fmla="*/ 88 w 64" name="T22"/>
                  <a:gd fmla="*/ 93 h 54" name="T23"/>
                  <a:gd fmla="*/ 96 w 64" name="T24"/>
                  <a:gd fmla="*/ 0 h 54" name="T25"/>
                  <a:gd fmla="*/ 176 w 64" name="T26"/>
                  <a:gd fmla="*/ 0 h 54" name="T27"/>
                  <a:gd fmla="*/ 176 w 64" name="T28"/>
                  <a:gd fmla="*/ 12 h 54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w 64" name="T45"/>
                  <a:gd fmla="*/ 0 h 54" name="T46"/>
                  <a:gd fmla="*/ 64 w 64" name="T47"/>
                  <a:gd fmla="*/ 54 h 54" name="T48"/>
                </a:gdLst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b="T48" l="T45" r="T47" t="T46"/>
                <a:pathLst>
                  <a:path h="54" w="64">
                    <a:moveTo>
                      <a:pt x="44" y="3"/>
                    </a:moveTo>
                    <a:cubicBezTo>
                      <a:pt x="38" y="3"/>
                      <a:pt x="33" y="3"/>
                      <a:pt x="27" y="3"/>
                    </a:cubicBezTo>
                    <a:cubicBezTo>
                      <a:pt x="26" y="10"/>
                      <a:pt x="28" y="21"/>
                      <a:pt x="24" y="25"/>
                    </a:cubicBezTo>
                    <a:cubicBezTo>
                      <a:pt x="17" y="25"/>
                      <a:pt x="10" y="25"/>
                      <a:pt x="2" y="25"/>
                    </a:cubicBezTo>
                    <a:cubicBezTo>
                      <a:pt x="2" y="34"/>
                      <a:pt x="2" y="43"/>
                      <a:pt x="2" y="52"/>
                    </a:cubicBezTo>
                    <a:cubicBezTo>
                      <a:pt x="22" y="52"/>
                      <a:pt x="42" y="52"/>
                      <a:pt x="62" y="52"/>
                    </a:cubicBezTo>
                    <a:cubicBezTo>
                      <a:pt x="62" y="41"/>
                      <a:pt x="62" y="31"/>
                      <a:pt x="62" y="20"/>
                    </a:cubicBezTo>
                    <a:cubicBezTo>
                      <a:pt x="63" y="20"/>
                      <a:pt x="64" y="20"/>
                      <a:pt x="64" y="20"/>
                    </a:cubicBezTo>
                    <a:cubicBezTo>
                      <a:pt x="64" y="32"/>
                      <a:pt x="64" y="43"/>
                      <a:pt x="64" y="54"/>
                    </a:cubicBezTo>
                    <a:cubicBezTo>
                      <a:pt x="43" y="54"/>
                      <a:pt x="21" y="54"/>
                      <a:pt x="0" y="54"/>
                    </a:cubicBezTo>
                    <a:cubicBezTo>
                      <a:pt x="0" y="44"/>
                      <a:pt x="0" y="33"/>
                      <a:pt x="0" y="23"/>
                    </a:cubicBezTo>
                    <a:cubicBezTo>
                      <a:pt x="7" y="23"/>
                      <a:pt x="15" y="23"/>
                      <a:pt x="22" y="23"/>
                    </a:cubicBezTo>
                    <a:cubicBezTo>
                      <a:pt x="27" y="20"/>
                      <a:pt x="23" y="7"/>
                      <a:pt x="24" y="0"/>
                    </a:cubicBezTo>
                    <a:cubicBezTo>
                      <a:pt x="31" y="0"/>
                      <a:pt x="38" y="0"/>
                      <a:pt x="44" y="0"/>
                    </a:cubicBezTo>
                    <a:cubicBezTo>
                      <a:pt x="44" y="1"/>
                      <a:pt x="44" y="2"/>
                      <a:pt x="4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71" name="Freeform 316"/>
              <p:cNvSpPr/>
              <p:nvPr/>
            </p:nvSpPr>
            <p:spPr bwMode="auto">
              <a:xfrm>
                <a:off x="1876" y="1314"/>
                <a:ext cx="40" cy="40"/>
              </a:xfrm>
              <a:custGeom>
                <a:gdLst>
                  <a:gd fmla="*/ 0 w 20" name="T0"/>
                  <a:gd fmla="*/ 0 h 20" name="T1"/>
                  <a:gd fmla="*/ 80 w 20" name="T2"/>
                  <a:gd fmla="*/ 80 h 20" name="T3"/>
                  <a:gd fmla="*/ 72 w 20" name="T4"/>
                  <a:gd fmla="*/ 80 h 20" name="T5"/>
                  <a:gd fmla="*/ 0 w 20" name="T6"/>
                  <a:gd fmla="*/ 12 h 20" name="T7"/>
                  <a:gd fmla="*/ 0 w 20" name="T8"/>
                  <a:gd fmla="*/ 0 h 2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0" name="T15"/>
                  <a:gd fmla="*/ 0 h 20" name="T16"/>
                  <a:gd fmla="*/ 20 w 20" name="T17"/>
                  <a:gd fmla="*/ 20 h 2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" w="20">
                    <a:moveTo>
                      <a:pt x="0" y="0"/>
                    </a:moveTo>
                    <a:cubicBezTo>
                      <a:pt x="8" y="6"/>
                      <a:pt x="15" y="13"/>
                      <a:pt x="20" y="20"/>
                    </a:cubicBezTo>
                    <a:cubicBezTo>
                      <a:pt x="20" y="20"/>
                      <a:pt x="19" y="20"/>
                      <a:pt x="18" y="20"/>
                    </a:cubicBezTo>
                    <a:cubicBezTo>
                      <a:pt x="13" y="14"/>
                      <a:pt x="7" y="8"/>
                      <a:pt x="0" y="3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72" name="Freeform 317"/>
              <p:cNvSpPr>
                <a:spLocks noEditPoints="1"/>
              </p:cNvSpPr>
              <p:nvPr/>
            </p:nvSpPr>
            <p:spPr bwMode="auto">
              <a:xfrm>
                <a:off x="1760" y="1322"/>
                <a:ext cx="68" cy="40"/>
              </a:xfrm>
              <a:custGeom>
                <a:gdLst>
                  <a:gd fmla="*/ 0 w 34" name="T0"/>
                  <a:gd fmla="*/ 20 h 20" name="T1"/>
                  <a:gd fmla="*/ 0 w 34" name="T2"/>
                  <a:gd fmla="*/ 12 h 20" name="T3"/>
                  <a:gd fmla="*/ 136 w 34" name="T4"/>
                  <a:gd fmla="*/ 20 h 20" name="T5"/>
                  <a:gd fmla="*/ 136 w 34" name="T6"/>
                  <a:gd fmla="*/ 40 h 20" name="T7"/>
                  <a:gd fmla="*/ 0 w 34" name="T8"/>
                  <a:gd fmla="*/ 56 h 20" name="T9"/>
                  <a:gd fmla="*/ 0 w 34" name="T10"/>
                  <a:gd fmla="*/ 20 h 20" name="T11"/>
                  <a:gd fmla="*/ 12 w 34" name="T12"/>
                  <a:gd fmla="*/ 40 h 20" name="T13"/>
                  <a:gd fmla="*/ 128 w 34" name="T14"/>
                  <a:gd fmla="*/ 48 h 20" name="T15"/>
                  <a:gd fmla="*/ 128 w 34" name="T16"/>
                  <a:gd fmla="*/ 20 h 20" name="T17"/>
                  <a:gd fmla="*/ 12 w 34" name="T18"/>
                  <a:gd fmla="*/ 40 h 20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w 34" name="T30"/>
                  <a:gd fmla="*/ 0 h 20" name="T31"/>
                  <a:gd fmla="*/ 34 w 34" name="T32"/>
                  <a:gd fmla="*/ 20 h 20" name="T33"/>
                </a:gdLst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b="T33" l="T30" r="T32" t="T31"/>
                <a:pathLst>
                  <a:path h="20" w="34">
                    <a:moveTo>
                      <a:pt x="0" y="5"/>
                    </a:moveTo>
                    <a:cubicBezTo>
                      <a:pt x="0" y="5"/>
                      <a:pt x="0" y="4"/>
                      <a:pt x="0" y="3"/>
                    </a:cubicBezTo>
                    <a:cubicBezTo>
                      <a:pt x="11" y="5"/>
                      <a:pt x="27" y="0"/>
                      <a:pt x="34" y="5"/>
                    </a:cubicBezTo>
                    <a:cubicBezTo>
                      <a:pt x="34" y="7"/>
                      <a:pt x="34" y="8"/>
                      <a:pt x="34" y="10"/>
                    </a:cubicBezTo>
                    <a:cubicBezTo>
                      <a:pt x="31" y="20"/>
                      <a:pt x="11" y="12"/>
                      <a:pt x="0" y="14"/>
                    </a:cubicBezTo>
                    <a:cubicBezTo>
                      <a:pt x="0" y="11"/>
                      <a:pt x="0" y="8"/>
                      <a:pt x="0" y="5"/>
                    </a:cubicBezTo>
                    <a:close/>
                    <a:moveTo>
                      <a:pt x="3" y="10"/>
                    </a:moveTo>
                    <a:cubicBezTo>
                      <a:pt x="8" y="15"/>
                      <a:pt x="23" y="11"/>
                      <a:pt x="32" y="12"/>
                    </a:cubicBezTo>
                    <a:cubicBezTo>
                      <a:pt x="32" y="10"/>
                      <a:pt x="32" y="8"/>
                      <a:pt x="32" y="5"/>
                    </a:cubicBezTo>
                    <a:cubicBezTo>
                      <a:pt x="23" y="8"/>
                      <a:pt x="4" y="0"/>
                      <a:pt x="3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73" name="Freeform 318"/>
              <p:cNvSpPr/>
              <p:nvPr/>
            </p:nvSpPr>
            <p:spPr bwMode="auto">
              <a:xfrm>
                <a:off x="1181" y="1350"/>
                <a:ext cx="18" cy="18"/>
              </a:xfrm>
              <a:custGeom>
                <a:gdLst>
                  <a:gd fmla="*/ 0 w 9" name="T0"/>
                  <a:gd fmla="*/ 0 h 9" name="T1"/>
                  <a:gd fmla="*/ 8 w 9" name="T2"/>
                  <a:gd fmla="*/ 0 h 9" name="T3"/>
                  <a:gd fmla="*/ 36 w 9" name="T4"/>
                  <a:gd fmla="*/ 28 h 9" name="T5"/>
                  <a:gd fmla="*/ 36 w 9" name="T6"/>
                  <a:gd fmla="*/ 36 h 9" name="T7"/>
                  <a:gd fmla="*/ 0 w 9" name="T8"/>
                  <a:gd fmla="*/ 0 h 9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9" name="T15"/>
                  <a:gd fmla="*/ 0 h 9" name="T16"/>
                  <a:gd fmla="*/ 9 w 9" name="T17"/>
                  <a:gd fmla="*/ 9 h 9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9" w="9">
                    <a:moveTo>
                      <a:pt x="0" y="0"/>
                    </a:moveTo>
                    <a:cubicBezTo>
                      <a:pt x="0" y="0"/>
                      <a:pt x="1" y="0"/>
                      <a:pt x="2" y="0"/>
                    </a:cubicBezTo>
                    <a:cubicBezTo>
                      <a:pt x="3" y="3"/>
                      <a:pt x="5" y="6"/>
                      <a:pt x="9" y="7"/>
                    </a:cubicBezTo>
                    <a:cubicBezTo>
                      <a:pt x="9" y="8"/>
                      <a:pt x="9" y="8"/>
                      <a:pt x="9" y="9"/>
                    </a:cubicBezTo>
                    <a:cubicBezTo>
                      <a:pt x="5" y="7"/>
                      <a:pt x="2" y="4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74" name="Freeform 319"/>
              <p:cNvSpPr/>
              <p:nvPr/>
            </p:nvSpPr>
            <p:spPr bwMode="auto">
              <a:xfrm>
                <a:off x="1179" y="1332"/>
                <a:ext cx="52" cy="42"/>
              </a:xfrm>
              <a:custGeom>
                <a:gdLst>
                  <a:gd fmla="*/ 4 w 26" name="T0"/>
                  <a:gd fmla="*/ 36 h 21" name="T1"/>
                  <a:gd fmla="*/ 92 w 26" name="T2"/>
                  <a:gd fmla="*/ 20 h 21" name="T3"/>
                  <a:gd fmla="*/ 40 w 26" name="T4"/>
                  <a:gd fmla="*/ 72 h 21" name="T5"/>
                  <a:gd fmla="*/ 40 w 26" name="T6"/>
                  <a:gd fmla="*/ 64 h 21" name="T7"/>
                  <a:gd fmla="*/ 84 w 26" name="T8"/>
                  <a:gd fmla="*/ 36 h 21" name="T9"/>
                  <a:gd fmla="*/ 12 w 26" name="T10"/>
                  <a:gd fmla="*/ 36 h 21" name="T11"/>
                  <a:gd fmla="*/ 4 w 26" name="T12"/>
                  <a:gd fmla="*/ 36 h 21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26" name="T21"/>
                  <a:gd fmla="*/ 0 h 21" name="T22"/>
                  <a:gd fmla="*/ 26 w 26" name="T23"/>
                  <a:gd fmla="*/ 21 h 21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21" w="26">
                    <a:moveTo>
                      <a:pt x="1" y="9"/>
                    </a:moveTo>
                    <a:cubicBezTo>
                      <a:pt x="0" y="0"/>
                      <a:pt x="16" y="7"/>
                      <a:pt x="23" y="5"/>
                    </a:cubicBezTo>
                    <a:cubicBezTo>
                      <a:pt x="26" y="16"/>
                      <a:pt x="21" y="21"/>
                      <a:pt x="10" y="18"/>
                    </a:cubicBezTo>
                    <a:cubicBezTo>
                      <a:pt x="10" y="17"/>
                      <a:pt x="10" y="17"/>
                      <a:pt x="10" y="16"/>
                    </a:cubicBezTo>
                    <a:cubicBezTo>
                      <a:pt x="15" y="16"/>
                      <a:pt x="24" y="18"/>
                      <a:pt x="21" y="9"/>
                    </a:cubicBezTo>
                    <a:cubicBezTo>
                      <a:pt x="20" y="6"/>
                      <a:pt x="4" y="6"/>
                      <a:pt x="3" y="9"/>
                    </a:cubicBezTo>
                    <a:cubicBezTo>
                      <a:pt x="2" y="9"/>
                      <a:pt x="1" y="9"/>
                      <a:pt x="1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75" name="Freeform 320"/>
              <p:cNvSpPr/>
              <p:nvPr/>
            </p:nvSpPr>
            <p:spPr bwMode="auto">
              <a:xfrm>
                <a:off x="3045" y="1364"/>
                <a:ext cx="58" cy="59"/>
              </a:xfrm>
              <a:custGeom>
                <a:gdLst>
                  <a:gd fmla="*/ 0 w 29" name="T0"/>
                  <a:gd fmla="*/ 120 h 29" name="T1"/>
                  <a:gd fmla="*/ 116 w 29" name="T2"/>
                  <a:gd fmla="*/ 0 h 29" name="T3"/>
                  <a:gd fmla="*/ 0 w 29" name="T4"/>
                  <a:gd fmla="*/ 120 h 29" name="T5"/>
                  <a:gd fmla="*/ 0 60000 65536" name="T6"/>
                  <a:gd fmla="*/ 0 60000 65536" name="T7"/>
                  <a:gd fmla="*/ 0 60000 65536" name="T8"/>
                  <a:gd fmla="*/ 0 w 29" name="T9"/>
                  <a:gd fmla="*/ 0 h 29" name="T10"/>
                  <a:gd fmla="*/ 29 w 29" name="T11"/>
                  <a:gd fmla="*/ 29 h 29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28" w="28">
                    <a:moveTo>
                      <a:pt x="0" y="29"/>
                    </a:moveTo>
                    <a:cubicBezTo>
                      <a:pt x="9" y="18"/>
                      <a:pt x="19" y="9"/>
                      <a:pt x="29" y="0"/>
                    </a:cubicBezTo>
                    <a:cubicBezTo>
                      <a:pt x="21" y="11"/>
                      <a:pt x="11" y="20"/>
                      <a:pt x="0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76" name="Freeform 321"/>
              <p:cNvSpPr/>
              <p:nvPr/>
            </p:nvSpPr>
            <p:spPr bwMode="auto">
              <a:xfrm>
                <a:off x="3045" y="1431"/>
                <a:ext cx="639" cy="196"/>
              </a:xfrm>
              <a:custGeom>
                <a:gdLst>
                  <a:gd fmla="*/ 0 w 319" name="T0"/>
                  <a:gd fmla="*/ 0 h 98" name="T1"/>
                  <a:gd fmla="*/ 152 w 319" name="T2"/>
                  <a:gd fmla="*/ 208 h 98" name="T3"/>
                  <a:gd fmla="*/ 413 w 319" name="T4"/>
                  <a:gd fmla="*/ 208 h 98" name="T5"/>
                  <a:gd fmla="*/ 421 w 319" name="T6"/>
                  <a:gd fmla="*/ 332 h 98" name="T7"/>
                  <a:gd fmla="*/ 968 w 319" name="T8"/>
                  <a:gd fmla="*/ 332 h 98" name="T9"/>
                  <a:gd fmla="*/ 1280 w 319" name="T10"/>
                  <a:gd fmla="*/ 36 h 98" name="T11"/>
                  <a:gd fmla="*/ 1128 w 319" name="T12"/>
                  <a:gd fmla="*/ 188 h 98" name="T13"/>
                  <a:gd fmla="*/ 976 w 319" name="T14"/>
                  <a:gd fmla="*/ 340 h 98" name="T15"/>
                  <a:gd fmla="*/ 413 w 319" name="T16"/>
                  <a:gd fmla="*/ 340 h 98" name="T17"/>
                  <a:gd fmla="*/ 413 w 319" name="T18"/>
                  <a:gd fmla="*/ 216 h 98" name="T19"/>
                  <a:gd fmla="*/ 144 w 319" name="T20"/>
                  <a:gd fmla="*/ 216 h 98" name="T21"/>
                  <a:gd fmla="*/ 0 w 319" name="T22"/>
                  <a:gd fmla="*/ 0 h 98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w 319" name="T36"/>
                  <a:gd fmla="*/ 0 h 98" name="T37"/>
                  <a:gd fmla="*/ 319 w 319" name="T38"/>
                  <a:gd fmla="*/ 98 h 98" name="T39"/>
                </a:gdLst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b="T39" l="T36" r="T38" t="T37"/>
                <a:pathLst>
                  <a:path h="98" w="319">
                    <a:moveTo>
                      <a:pt x="0" y="0"/>
                    </a:moveTo>
                    <a:cubicBezTo>
                      <a:pt x="13" y="18"/>
                      <a:pt x="39" y="21"/>
                      <a:pt x="38" y="52"/>
                    </a:cubicBezTo>
                    <a:cubicBezTo>
                      <a:pt x="60" y="52"/>
                      <a:pt x="81" y="52"/>
                      <a:pt x="103" y="52"/>
                    </a:cubicBezTo>
                    <a:cubicBezTo>
                      <a:pt x="107" y="58"/>
                      <a:pt x="104" y="73"/>
                      <a:pt x="105" y="83"/>
                    </a:cubicBezTo>
                    <a:cubicBezTo>
                      <a:pt x="156" y="75"/>
                      <a:pt x="200" y="94"/>
                      <a:pt x="241" y="83"/>
                    </a:cubicBezTo>
                    <a:cubicBezTo>
                      <a:pt x="270" y="75"/>
                      <a:pt x="293" y="22"/>
                      <a:pt x="319" y="9"/>
                    </a:cubicBezTo>
                    <a:cubicBezTo>
                      <a:pt x="310" y="22"/>
                      <a:pt x="296" y="32"/>
                      <a:pt x="281" y="47"/>
                    </a:cubicBezTo>
                    <a:cubicBezTo>
                      <a:pt x="272" y="57"/>
                      <a:pt x="256" y="81"/>
                      <a:pt x="243" y="85"/>
                    </a:cubicBezTo>
                    <a:cubicBezTo>
                      <a:pt x="201" y="98"/>
                      <a:pt x="154" y="75"/>
                      <a:pt x="103" y="85"/>
                    </a:cubicBezTo>
                    <a:cubicBezTo>
                      <a:pt x="103" y="75"/>
                      <a:pt x="103" y="64"/>
                      <a:pt x="103" y="54"/>
                    </a:cubicBezTo>
                    <a:cubicBezTo>
                      <a:pt x="81" y="54"/>
                      <a:pt x="58" y="54"/>
                      <a:pt x="36" y="54"/>
                    </a:cubicBezTo>
                    <a:cubicBezTo>
                      <a:pt x="39" y="22"/>
                      <a:pt x="10" y="2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77" name="Freeform 322"/>
              <p:cNvSpPr/>
              <p:nvPr/>
            </p:nvSpPr>
            <p:spPr bwMode="auto">
              <a:xfrm>
                <a:off x="3411" y="1340"/>
                <a:ext cx="264" cy="103"/>
              </a:xfrm>
              <a:custGeom>
                <a:gdLst>
                  <a:gd fmla="*/ 0 w 132" name="T0"/>
                  <a:gd fmla="*/ 77 h 51" name="T1"/>
                  <a:gd fmla="*/ 64 w 132" name="T2"/>
                  <a:gd fmla="*/ 139 h 51" name="T3"/>
                  <a:gd fmla="*/ 376 w 132" name="T4"/>
                  <a:gd fmla="*/ 40 h 51" name="T5"/>
                  <a:gd fmla="*/ 376 w 132" name="T6"/>
                  <a:gd fmla="*/ 168 h 51" name="T7"/>
                  <a:gd fmla="*/ 528 w 132" name="T8"/>
                  <a:gd fmla="*/ 184 h 51" name="T9"/>
                  <a:gd fmla="*/ 368 w 132" name="T10"/>
                  <a:gd fmla="*/ 57 h 51" name="T11"/>
                  <a:gd fmla="*/ 172 w 132" name="T12"/>
                  <a:gd fmla="*/ 147 h 51" name="T13"/>
                  <a:gd fmla="*/ 0 w 132" name="T14"/>
                  <a:gd fmla="*/ 77 h 51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132" name="T24"/>
                  <a:gd fmla="*/ 0 h 51" name="T25"/>
                  <a:gd fmla="*/ 132 w 132" name="T26"/>
                  <a:gd fmla="*/ 51 h 51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51" w="132">
                    <a:moveTo>
                      <a:pt x="0" y="19"/>
                    </a:moveTo>
                    <a:cubicBezTo>
                      <a:pt x="7" y="22"/>
                      <a:pt x="11" y="29"/>
                      <a:pt x="16" y="34"/>
                    </a:cubicBezTo>
                    <a:cubicBezTo>
                      <a:pt x="59" y="43"/>
                      <a:pt x="50" y="0"/>
                      <a:pt x="94" y="10"/>
                    </a:cubicBezTo>
                    <a:cubicBezTo>
                      <a:pt x="98" y="23"/>
                      <a:pt x="88" y="34"/>
                      <a:pt x="94" y="41"/>
                    </a:cubicBezTo>
                    <a:cubicBezTo>
                      <a:pt x="102" y="51"/>
                      <a:pt x="121" y="36"/>
                      <a:pt x="132" y="45"/>
                    </a:cubicBezTo>
                    <a:cubicBezTo>
                      <a:pt x="105" y="49"/>
                      <a:pt x="83" y="47"/>
                      <a:pt x="92" y="14"/>
                    </a:cubicBezTo>
                    <a:cubicBezTo>
                      <a:pt x="66" y="3"/>
                      <a:pt x="53" y="25"/>
                      <a:pt x="43" y="36"/>
                    </a:cubicBezTo>
                    <a:cubicBezTo>
                      <a:pt x="19" y="41"/>
                      <a:pt x="7" y="32"/>
                      <a:pt x="0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78" name="Freeform 323"/>
              <p:cNvSpPr/>
              <p:nvPr/>
            </p:nvSpPr>
            <p:spPr bwMode="auto">
              <a:xfrm>
                <a:off x="3041" y="1332"/>
                <a:ext cx="649" cy="287"/>
              </a:xfrm>
              <a:custGeom>
                <a:gdLst>
                  <a:gd fmla="*/ 707 w 324" name="T0"/>
                  <a:gd fmla="*/ 64 h 143" name="T1"/>
                  <a:gd fmla="*/ 707 w 324" name="T2"/>
                  <a:gd fmla="*/ 56 h 143" name="T3"/>
                  <a:gd fmla="*/ 743 w 324" name="T4"/>
                  <a:gd fmla="*/ 92 h 143" name="T5"/>
                  <a:gd fmla="*/ 915 w 324" name="T6"/>
                  <a:gd fmla="*/ 161 h 143" name="T7"/>
                  <a:gd fmla="*/ 1112 w 324" name="T8"/>
                  <a:gd fmla="*/ 72 h 143" name="T9"/>
                  <a:gd fmla="*/ 1272 w 324" name="T10"/>
                  <a:gd fmla="*/ 197 h 143" name="T11"/>
                  <a:gd fmla="*/ 1296 w 324" name="T12"/>
                  <a:gd fmla="*/ 217 h 143" name="T13"/>
                  <a:gd fmla="*/ 1288 w 324" name="T14"/>
                  <a:gd fmla="*/ 233 h 143" name="T15"/>
                  <a:gd fmla="*/ 976 w 324" name="T16"/>
                  <a:gd fmla="*/ 532 h 143" name="T17"/>
                  <a:gd fmla="*/ 429 w 324" name="T18"/>
                  <a:gd fmla="*/ 532 h 143" name="T19"/>
                  <a:gd fmla="*/ 421 w 324" name="T20"/>
                  <a:gd fmla="*/ 407 h 143" name="T21"/>
                  <a:gd fmla="*/ 160 w 324" name="T22"/>
                  <a:gd fmla="*/ 407 h 143" name="T23"/>
                  <a:gd fmla="*/ 8 w 324" name="T24"/>
                  <a:gd fmla="*/ 197 h 143" name="T25"/>
                  <a:gd fmla="*/ 8 w 324" name="T26"/>
                  <a:gd fmla="*/ 181 h 143" name="T27"/>
                  <a:gd fmla="*/ 124 w 324" name="T28"/>
                  <a:gd fmla="*/ 64 h 143" name="T29"/>
                  <a:gd fmla="*/ 136 w 324" name="T30"/>
                  <a:gd fmla="*/ 64 h 143" name="T31"/>
                  <a:gd fmla="*/ 232 w 324" name="T32"/>
                  <a:gd fmla="*/ 173 h 143" name="T33"/>
                  <a:gd fmla="*/ 369 w 324" name="T34"/>
                  <a:gd fmla="*/ 173 h 143" name="T35"/>
                  <a:gd fmla="*/ 377 w 324" name="T36"/>
                  <a:gd fmla="*/ 36 h 143" name="T37"/>
                  <a:gd fmla="*/ 645 w 324" name="T38"/>
                  <a:gd fmla="*/ 128 h 143" name="T39"/>
                  <a:gd fmla="*/ 707 w 324" name="T40"/>
                  <a:gd fmla="*/ 64 h 143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  <a:gd fmla="*/ 0 60000 65536" name="T57"/>
                  <a:gd fmla="*/ 0 60000 65536" name="T58"/>
                  <a:gd fmla="*/ 0 60000 65536" name="T59"/>
                  <a:gd fmla="*/ 0 60000 65536" name="T60"/>
                  <a:gd fmla="*/ 0 60000 65536" name="T61"/>
                  <a:gd fmla="*/ 0 60000 65536" name="T62"/>
                  <a:gd fmla="*/ 0 w 324" name="T63"/>
                  <a:gd fmla="*/ 0 h 143" name="T64"/>
                  <a:gd fmla="*/ 324 w 324" name="T65"/>
                  <a:gd fmla="*/ 143 h 143" name="T66"/>
                </a:gdLst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b="T66" l="T63" r="T65" t="T64"/>
                <a:pathLst>
                  <a:path h="143" w="324">
                    <a:moveTo>
                      <a:pt x="176" y="16"/>
                    </a:moveTo>
                    <a:cubicBezTo>
                      <a:pt x="176" y="15"/>
                      <a:pt x="176" y="14"/>
                      <a:pt x="176" y="14"/>
                    </a:cubicBezTo>
                    <a:cubicBezTo>
                      <a:pt x="181" y="15"/>
                      <a:pt x="181" y="21"/>
                      <a:pt x="185" y="23"/>
                    </a:cubicBezTo>
                    <a:cubicBezTo>
                      <a:pt x="192" y="36"/>
                      <a:pt x="204" y="45"/>
                      <a:pt x="228" y="40"/>
                    </a:cubicBezTo>
                    <a:cubicBezTo>
                      <a:pt x="238" y="29"/>
                      <a:pt x="251" y="7"/>
                      <a:pt x="277" y="18"/>
                    </a:cubicBezTo>
                    <a:cubicBezTo>
                      <a:pt x="268" y="51"/>
                      <a:pt x="290" y="53"/>
                      <a:pt x="317" y="49"/>
                    </a:cubicBezTo>
                    <a:cubicBezTo>
                      <a:pt x="320" y="50"/>
                      <a:pt x="320" y="53"/>
                      <a:pt x="323" y="54"/>
                    </a:cubicBezTo>
                    <a:cubicBezTo>
                      <a:pt x="324" y="56"/>
                      <a:pt x="323" y="58"/>
                      <a:pt x="321" y="58"/>
                    </a:cubicBezTo>
                    <a:cubicBezTo>
                      <a:pt x="295" y="71"/>
                      <a:pt x="272" y="124"/>
                      <a:pt x="243" y="132"/>
                    </a:cubicBezTo>
                    <a:cubicBezTo>
                      <a:pt x="202" y="143"/>
                      <a:pt x="158" y="124"/>
                      <a:pt x="107" y="132"/>
                    </a:cubicBezTo>
                    <a:cubicBezTo>
                      <a:pt x="106" y="122"/>
                      <a:pt x="109" y="107"/>
                      <a:pt x="105" y="101"/>
                    </a:cubicBezTo>
                    <a:cubicBezTo>
                      <a:pt x="83" y="101"/>
                      <a:pt x="62" y="101"/>
                      <a:pt x="40" y="101"/>
                    </a:cubicBezTo>
                    <a:cubicBezTo>
                      <a:pt x="41" y="70"/>
                      <a:pt x="15" y="67"/>
                      <a:pt x="2" y="49"/>
                    </a:cubicBezTo>
                    <a:cubicBezTo>
                      <a:pt x="0" y="49"/>
                      <a:pt x="0" y="45"/>
                      <a:pt x="2" y="45"/>
                    </a:cubicBezTo>
                    <a:cubicBezTo>
                      <a:pt x="13" y="36"/>
                      <a:pt x="23" y="27"/>
                      <a:pt x="31" y="16"/>
                    </a:cubicBezTo>
                    <a:cubicBezTo>
                      <a:pt x="32" y="13"/>
                      <a:pt x="34" y="15"/>
                      <a:pt x="34" y="16"/>
                    </a:cubicBezTo>
                    <a:cubicBezTo>
                      <a:pt x="41" y="26"/>
                      <a:pt x="50" y="33"/>
                      <a:pt x="58" y="43"/>
                    </a:cubicBezTo>
                    <a:cubicBezTo>
                      <a:pt x="69" y="43"/>
                      <a:pt x="80" y="43"/>
                      <a:pt x="92" y="43"/>
                    </a:cubicBezTo>
                    <a:cubicBezTo>
                      <a:pt x="96" y="35"/>
                      <a:pt x="93" y="20"/>
                      <a:pt x="94" y="9"/>
                    </a:cubicBezTo>
                    <a:cubicBezTo>
                      <a:pt x="132" y="0"/>
                      <a:pt x="123" y="40"/>
                      <a:pt x="161" y="32"/>
                    </a:cubicBezTo>
                    <a:cubicBezTo>
                      <a:pt x="169" y="30"/>
                      <a:pt x="171" y="21"/>
                      <a:pt x="176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79" name="Freeform 324"/>
              <p:cNvSpPr/>
              <p:nvPr/>
            </p:nvSpPr>
            <p:spPr bwMode="auto">
              <a:xfrm>
                <a:off x="3109" y="1332"/>
                <a:ext cx="284" cy="87"/>
              </a:xfrm>
              <a:custGeom>
                <a:gdLst>
                  <a:gd fmla="*/ 0 w 142" name="T0"/>
                  <a:gd fmla="*/ 65 h 43" name="T1"/>
                  <a:gd fmla="*/ 96 w 142" name="T2"/>
                  <a:gd fmla="*/ 164 h 43" name="T3"/>
                  <a:gd fmla="*/ 232 w 142" name="T4"/>
                  <a:gd fmla="*/ 164 h 43" name="T5"/>
                  <a:gd fmla="*/ 232 w 142" name="T6"/>
                  <a:gd fmla="*/ 28 h 43" name="T7"/>
                  <a:gd fmla="*/ 408 w 142" name="T8"/>
                  <a:gd fmla="*/ 119 h 43" name="T9"/>
                  <a:gd fmla="*/ 568 w 142" name="T10"/>
                  <a:gd fmla="*/ 65 h 43" name="T11"/>
                  <a:gd fmla="*/ 508 w 142" name="T12"/>
                  <a:gd fmla="*/ 132 h 43" name="T13"/>
                  <a:gd fmla="*/ 240 w 142" name="T14"/>
                  <a:gd fmla="*/ 36 h 43" name="T15"/>
                  <a:gd fmla="*/ 232 w 142" name="T16"/>
                  <a:gd fmla="*/ 176 h 43" name="T17"/>
                  <a:gd fmla="*/ 96 w 142" name="T18"/>
                  <a:gd fmla="*/ 176 h 43" name="T19"/>
                  <a:gd fmla="*/ 0 w 142" name="T20"/>
                  <a:gd fmla="*/ 65 h 43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w 142" name="T33"/>
                  <a:gd fmla="*/ 0 h 43" name="T34"/>
                  <a:gd fmla="*/ 142 w 142" name="T35"/>
                  <a:gd fmla="*/ 43 h 43" name="T36"/>
                </a:gdLst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b="T36" l="T33" r="T35" t="T34"/>
                <a:pathLst>
                  <a:path h="43" w="142">
                    <a:moveTo>
                      <a:pt x="0" y="16"/>
                    </a:moveTo>
                    <a:cubicBezTo>
                      <a:pt x="9" y="23"/>
                      <a:pt x="17" y="32"/>
                      <a:pt x="24" y="40"/>
                    </a:cubicBezTo>
                    <a:cubicBezTo>
                      <a:pt x="35" y="40"/>
                      <a:pt x="46" y="40"/>
                      <a:pt x="58" y="40"/>
                    </a:cubicBezTo>
                    <a:cubicBezTo>
                      <a:pt x="58" y="29"/>
                      <a:pt x="58" y="18"/>
                      <a:pt x="58" y="7"/>
                    </a:cubicBezTo>
                    <a:cubicBezTo>
                      <a:pt x="84" y="3"/>
                      <a:pt x="95" y="14"/>
                      <a:pt x="102" y="29"/>
                    </a:cubicBezTo>
                    <a:cubicBezTo>
                      <a:pt x="123" y="33"/>
                      <a:pt x="135" y="26"/>
                      <a:pt x="142" y="16"/>
                    </a:cubicBezTo>
                    <a:cubicBezTo>
                      <a:pt x="137" y="21"/>
                      <a:pt x="135" y="30"/>
                      <a:pt x="127" y="32"/>
                    </a:cubicBezTo>
                    <a:cubicBezTo>
                      <a:pt x="89" y="40"/>
                      <a:pt x="98" y="0"/>
                      <a:pt x="60" y="9"/>
                    </a:cubicBezTo>
                    <a:cubicBezTo>
                      <a:pt x="59" y="20"/>
                      <a:pt x="62" y="35"/>
                      <a:pt x="58" y="43"/>
                    </a:cubicBezTo>
                    <a:cubicBezTo>
                      <a:pt x="46" y="43"/>
                      <a:pt x="35" y="43"/>
                      <a:pt x="24" y="43"/>
                    </a:cubicBezTo>
                    <a:cubicBezTo>
                      <a:pt x="16" y="33"/>
                      <a:pt x="7" y="26"/>
                      <a:pt x="0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80" name="Freeform 325"/>
              <p:cNvSpPr/>
              <p:nvPr/>
            </p:nvSpPr>
            <p:spPr bwMode="auto">
              <a:xfrm>
                <a:off x="1167" y="1344"/>
                <a:ext cx="22" cy="34"/>
              </a:xfrm>
              <a:custGeom>
                <a:gdLst>
                  <a:gd fmla="*/ 0 w 11" name="T0"/>
                  <a:gd fmla="*/ 40 h 17" name="T1"/>
                  <a:gd fmla="*/ 44 w 11" name="T2"/>
                  <a:gd fmla="*/ 68 h 17" name="T3"/>
                  <a:gd fmla="*/ 0 w 11" name="T4"/>
                  <a:gd fmla="*/ 40 h 17" name="T5"/>
                  <a:gd fmla="*/ 0 60000 65536" name="T6"/>
                  <a:gd fmla="*/ 0 60000 65536" name="T7"/>
                  <a:gd fmla="*/ 0 60000 65536" name="T8"/>
                  <a:gd fmla="*/ 0 w 11" name="T9"/>
                  <a:gd fmla="*/ 0 h 17" name="T10"/>
                  <a:gd fmla="*/ 11 w 11" name="T11"/>
                  <a:gd fmla="*/ 17 h 17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7" w="11">
                    <a:moveTo>
                      <a:pt x="0" y="10"/>
                    </a:moveTo>
                    <a:cubicBezTo>
                      <a:pt x="0" y="0"/>
                      <a:pt x="9" y="14"/>
                      <a:pt x="11" y="17"/>
                    </a:cubicBezTo>
                    <a:cubicBezTo>
                      <a:pt x="6" y="16"/>
                      <a:pt x="7" y="9"/>
                      <a:pt x="0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81" name="Freeform 326"/>
              <p:cNvSpPr/>
              <p:nvPr/>
            </p:nvSpPr>
            <p:spPr bwMode="auto">
              <a:xfrm>
                <a:off x="1610" y="1354"/>
                <a:ext cx="174" cy="131"/>
              </a:xfrm>
              <a:custGeom>
                <a:gdLst>
                  <a:gd fmla="*/ 328 w 87" name="T0"/>
                  <a:gd fmla="*/ 212 h 65" name="T1"/>
                  <a:gd fmla="*/ 328 w 87" name="T2"/>
                  <a:gd fmla="*/ 20 h 65" name="T3"/>
                  <a:gd fmla="*/ 8 w 87" name="T4"/>
                  <a:gd fmla="*/ 48 h 65" name="T5"/>
                  <a:gd fmla="*/ 8 w 87" name="T6"/>
                  <a:gd fmla="*/ 212 h 65" name="T7"/>
                  <a:gd fmla="*/ 240 w 87" name="T8"/>
                  <a:gd fmla="*/ 264 h 65" name="T9"/>
                  <a:gd fmla="*/ 232 w 87" name="T10"/>
                  <a:gd fmla="*/ 264 h 65" name="T11"/>
                  <a:gd fmla="*/ 0 w 87" name="T12"/>
                  <a:gd fmla="*/ 220 h 65" name="T13"/>
                  <a:gd fmla="*/ 0 w 87" name="T14"/>
                  <a:gd fmla="*/ 36 h 65" name="T15"/>
                  <a:gd fmla="*/ 336 w 87" name="T16"/>
                  <a:gd fmla="*/ 12 h 65" name="T17"/>
                  <a:gd fmla="*/ 328 w 87" name="T18"/>
                  <a:gd fmla="*/ 212 h 65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w 87" name="T30"/>
                  <a:gd fmla="*/ 0 h 65" name="T31"/>
                  <a:gd fmla="*/ 87 w 87" name="T32"/>
                  <a:gd fmla="*/ 65 h 65" name="T33"/>
                </a:gdLst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b="T33" l="T30" r="T32" t="T31"/>
                <a:pathLst>
                  <a:path h="65" w="87">
                    <a:moveTo>
                      <a:pt x="82" y="52"/>
                    </a:moveTo>
                    <a:cubicBezTo>
                      <a:pt x="82" y="36"/>
                      <a:pt x="82" y="21"/>
                      <a:pt x="82" y="5"/>
                    </a:cubicBezTo>
                    <a:cubicBezTo>
                      <a:pt x="50" y="2"/>
                      <a:pt x="36" y="17"/>
                      <a:pt x="2" y="12"/>
                    </a:cubicBezTo>
                    <a:cubicBezTo>
                      <a:pt x="2" y="25"/>
                      <a:pt x="2" y="38"/>
                      <a:pt x="2" y="52"/>
                    </a:cubicBezTo>
                    <a:cubicBezTo>
                      <a:pt x="28" y="50"/>
                      <a:pt x="40" y="61"/>
                      <a:pt x="60" y="65"/>
                    </a:cubicBezTo>
                    <a:cubicBezTo>
                      <a:pt x="59" y="65"/>
                      <a:pt x="58" y="65"/>
                      <a:pt x="58" y="65"/>
                    </a:cubicBezTo>
                    <a:cubicBezTo>
                      <a:pt x="34" y="65"/>
                      <a:pt x="27" y="50"/>
                      <a:pt x="0" y="54"/>
                    </a:cubicBezTo>
                    <a:cubicBezTo>
                      <a:pt x="0" y="39"/>
                      <a:pt x="0" y="24"/>
                      <a:pt x="0" y="9"/>
                    </a:cubicBezTo>
                    <a:cubicBezTo>
                      <a:pt x="35" y="14"/>
                      <a:pt x="51" y="0"/>
                      <a:pt x="84" y="3"/>
                    </a:cubicBezTo>
                    <a:cubicBezTo>
                      <a:pt x="83" y="18"/>
                      <a:pt x="87" y="40"/>
                      <a:pt x="82" y="5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82" name="Freeform 327"/>
              <p:cNvSpPr/>
              <p:nvPr/>
            </p:nvSpPr>
            <p:spPr bwMode="auto">
              <a:xfrm>
                <a:off x="1726" y="1459"/>
                <a:ext cx="48" cy="48"/>
              </a:xfrm>
              <a:custGeom>
                <a:gdLst>
                  <a:gd fmla="*/ 0 w 24" name="T0"/>
                  <a:gd fmla="*/ 52 h 24" name="T1"/>
                  <a:gd fmla="*/ 8 w 24" name="T2"/>
                  <a:gd fmla="*/ 52 h 24" name="T3"/>
                  <a:gd fmla="*/ 96 w 24" name="T4"/>
                  <a:gd fmla="*/ 0 h 24" name="T5"/>
                  <a:gd fmla="*/ 16 w 24" name="T6"/>
                  <a:gd fmla="*/ 80 h 24" name="T7"/>
                  <a:gd fmla="*/ 0 w 24" name="T8"/>
                  <a:gd fmla="*/ 60 h 24" name="T9"/>
                  <a:gd fmla="*/ 0 w 24" name="T10"/>
                  <a:gd fmla="*/ 52 h 24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24" name="T18"/>
                  <a:gd fmla="*/ 0 h 24" name="T19"/>
                  <a:gd fmla="*/ 24 w 24" name="T20"/>
                  <a:gd fmla="*/ 24 h 24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24" w="24">
                    <a:moveTo>
                      <a:pt x="0" y="13"/>
                    </a:moveTo>
                    <a:cubicBezTo>
                      <a:pt x="0" y="13"/>
                      <a:pt x="1" y="13"/>
                      <a:pt x="2" y="13"/>
                    </a:cubicBezTo>
                    <a:cubicBezTo>
                      <a:pt x="9" y="24"/>
                      <a:pt x="18" y="4"/>
                      <a:pt x="24" y="0"/>
                    </a:cubicBezTo>
                    <a:cubicBezTo>
                      <a:pt x="20" y="9"/>
                      <a:pt x="14" y="16"/>
                      <a:pt x="4" y="20"/>
                    </a:cubicBezTo>
                    <a:cubicBezTo>
                      <a:pt x="3" y="18"/>
                      <a:pt x="2" y="16"/>
                      <a:pt x="0" y="15"/>
                    </a:cubicBezTo>
                    <a:cubicBezTo>
                      <a:pt x="0" y="15"/>
                      <a:pt x="0" y="14"/>
                      <a:pt x="0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83" name="Freeform 328"/>
              <p:cNvSpPr/>
              <p:nvPr/>
            </p:nvSpPr>
            <p:spPr bwMode="auto">
              <a:xfrm>
                <a:off x="1149" y="1364"/>
                <a:ext cx="76" cy="55"/>
              </a:xfrm>
              <a:custGeom>
                <a:gdLst>
                  <a:gd fmla="*/ 80 w 38" name="T0"/>
                  <a:gd fmla="*/ 29 h 27" name="T1"/>
                  <a:gd fmla="*/ 152 w 38" name="T2"/>
                  <a:gd fmla="*/ 29 h 27" name="T3"/>
                  <a:gd fmla="*/ 152 w 38" name="T4"/>
                  <a:gd fmla="*/ 112 h 27" name="T5"/>
                  <a:gd fmla="*/ 0 w 38" name="T6"/>
                  <a:gd fmla="*/ 112 h 27" name="T7"/>
                  <a:gd fmla="*/ 36 w 38" name="T8"/>
                  <a:gd fmla="*/ 0 h 27" name="T9"/>
                  <a:gd fmla="*/ 28 w 38" name="T10"/>
                  <a:gd fmla="*/ 100 h 27" name="T11"/>
                  <a:gd fmla="*/ 144 w 38" name="T12"/>
                  <a:gd fmla="*/ 100 h 27" name="T13"/>
                  <a:gd fmla="*/ 144 w 38" name="T14"/>
                  <a:gd fmla="*/ 37 h 27" name="T15"/>
                  <a:gd fmla="*/ 80 w 38" name="T16"/>
                  <a:gd fmla="*/ 29 h 27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38" name="T27"/>
                  <a:gd fmla="*/ 0 h 27" name="T28"/>
                  <a:gd fmla="*/ 38 w 38" name="T29"/>
                  <a:gd fmla="*/ 27 h 27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7" w="38">
                    <a:moveTo>
                      <a:pt x="20" y="7"/>
                    </a:moveTo>
                    <a:cubicBezTo>
                      <a:pt x="26" y="7"/>
                      <a:pt x="32" y="7"/>
                      <a:pt x="38" y="7"/>
                    </a:cubicBezTo>
                    <a:cubicBezTo>
                      <a:pt x="38" y="13"/>
                      <a:pt x="38" y="20"/>
                      <a:pt x="38" y="27"/>
                    </a:cubicBezTo>
                    <a:cubicBezTo>
                      <a:pt x="25" y="27"/>
                      <a:pt x="13" y="27"/>
                      <a:pt x="0" y="27"/>
                    </a:cubicBezTo>
                    <a:cubicBezTo>
                      <a:pt x="10" y="25"/>
                      <a:pt x="4" y="7"/>
                      <a:pt x="9" y="0"/>
                    </a:cubicBezTo>
                    <a:cubicBezTo>
                      <a:pt x="8" y="8"/>
                      <a:pt x="11" y="20"/>
                      <a:pt x="7" y="24"/>
                    </a:cubicBezTo>
                    <a:cubicBezTo>
                      <a:pt x="16" y="24"/>
                      <a:pt x="26" y="24"/>
                      <a:pt x="36" y="24"/>
                    </a:cubicBezTo>
                    <a:cubicBezTo>
                      <a:pt x="36" y="19"/>
                      <a:pt x="36" y="14"/>
                      <a:pt x="36" y="9"/>
                    </a:cubicBezTo>
                    <a:cubicBezTo>
                      <a:pt x="31" y="8"/>
                      <a:pt x="21" y="12"/>
                      <a:pt x="2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84" name="Freeform 329"/>
              <p:cNvSpPr/>
              <p:nvPr/>
            </p:nvSpPr>
            <p:spPr bwMode="auto">
              <a:xfrm>
                <a:off x="1472" y="1372"/>
                <a:ext cx="128" cy="105"/>
              </a:xfrm>
              <a:custGeom>
                <a:gdLst>
                  <a:gd fmla="*/ 184 w 64" name="T0"/>
                  <a:gd fmla="*/ 212 h 52" name="T1"/>
                  <a:gd fmla="*/ 168 w 64" name="T2"/>
                  <a:gd fmla="*/ 184 h 52" name="T3"/>
                  <a:gd fmla="*/ 248 w 64" name="T4"/>
                  <a:gd fmla="*/ 176 h 52" name="T5"/>
                  <a:gd fmla="*/ 248 w 64" name="T6"/>
                  <a:gd fmla="*/ 12 h 52" name="T7"/>
                  <a:gd fmla="*/ 60 w 64" name="T8"/>
                  <a:gd fmla="*/ 12 h 52" name="T9"/>
                  <a:gd fmla="*/ 8 w 64" name="T10"/>
                  <a:gd fmla="*/ 57 h 52" name="T11"/>
                  <a:gd fmla="*/ 0 w 64" name="T12"/>
                  <a:gd fmla="*/ 131 h 52" name="T13"/>
                  <a:gd fmla="*/ 0 w 64" name="T14"/>
                  <a:gd fmla="*/ 48 h 52" name="T15"/>
                  <a:gd fmla="*/ 52 w 64" name="T16"/>
                  <a:gd fmla="*/ 0 h 52" name="T17"/>
                  <a:gd fmla="*/ 256 w 64" name="T18"/>
                  <a:gd fmla="*/ 0 h 52" name="T19"/>
                  <a:gd fmla="*/ 256 w 64" name="T20"/>
                  <a:gd fmla="*/ 184 h 52" name="T21"/>
                  <a:gd fmla="*/ 176 w 64" name="T22"/>
                  <a:gd fmla="*/ 200 h 52" name="T23"/>
                  <a:gd fmla="*/ 184 w 64" name="T24"/>
                  <a:gd fmla="*/ 200 h 52" name="T25"/>
                  <a:gd fmla="*/ 184 w 64" name="T26"/>
                  <a:gd fmla="*/ 212 h 52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w 64" name="T42"/>
                  <a:gd fmla="*/ 0 h 52" name="T43"/>
                  <a:gd fmla="*/ 64 w 64" name="T44"/>
                  <a:gd fmla="*/ 52 h 52" name="T45"/>
                </a:gdLst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b="T45" l="T42" r="T44" t="T43"/>
                <a:pathLst>
                  <a:path h="52" w="64">
                    <a:moveTo>
                      <a:pt x="46" y="52"/>
                    </a:moveTo>
                    <a:cubicBezTo>
                      <a:pt x="44" y="51"/>
                      <a:pt x="42" y="49"/>
                      <a:pt x="42" y="45"/>
                    </a:cubicBezTo>
                    <a:cubicBezTo>
                      <a:pt x="46" y="41"/>
                      <a:pt x="55" y="43"/>
                      <a:pt x="62" y="43"/>
                    </a:cubicBezTo>
                    <a:cubicBezTo>
                      <a:pt x="62" y="29"/>
                      <a:pt x="62" y="16"/>
                      <a:pt x="62" y="3"/>
                    </a:cubicBezTo>
                    <a:cubicBezTo>
                      <a:pt x="46" y="3"/>
                      <a:pt x="31" y="3"/>
                      <a:pt x="15" y="3"/>
                    </a:cubicBezTo>
                    <a:cubicBezTo>
                      <a:pt x="17" y="13"/>
                      <a:pt x="11" y="15"/>
                      <a:pt x="2" y="14"/>
                    </a:cubicBezTo>
                    <a:cubicBezTo>
                      <a:pt x="0" y="19"/>
                      <a:pt x="5" y="30"/>
                      <a:pt x="0" y="32"/>
                    </a:cubicBezTo>
                    <a:cubicBezTo>
                      <a:pt x="0" y="25"/>
                      <a:pt x="0" y="18"/>
                      <a:pt x="0" y="12"/>
                    </a:cubicBezTo>
                    <a:cubicBezTo>
                      <a:pt x="9" y="13"/>
                      <a:pt x="16" y="12"/>
                      <a:pt x="13" y="0"/>
                    </a:cubicBezTo>
                    <a:cubicBezTo>
                      <a:pt x="30" y="0"/>
                      <a:pt x="47" y="0"/>
                      <a:pt x="64" y="0"/>
                    </a:cubicBezTo>
                    <a:cubicBezTo>
                      <a:pt x="64" y="15"/>
                      <a:pt x="64" y="30"/>
                      <a:pt x="64" y="45"/>
                    </a:cubicBezTo>
                    <a:cubicBezTo>
                      <a:pt x="58" y="47"/>
                      <a:pt x="43" y="40"/>
                      <a:pt x="44" y="49"/>
                    </a:cubicBezTo>
                    <a:cubicBezTo>
                      <a:pt x="45" y="49"/>
                      <a:pt x="46" y="49"/>
                      <a:pt x="46" y="49"/>
                    </a:cubicBezTo>
                    <a:cubicBezTo>
                      <a:pt x="46" y="50"/>
                      <a:pt x="46" y="51"/>
                      <a:pt x="46" y="5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85" name="Freeform 330"/>
              <p:cNvSpPr/>
              <p:nvPr/>
            </p:nvSpPr>
            <p:spPr bwMode="auto">
              <a:xfrm>
                <a:off x="1454" y="1437"/>
                <a:ext cx="18" cy="18"/>
              </a:xfrm>
              <a:custGeom>
                <a:gdLst>
                  <a:gd fmla="*/ 0 w 9" name="T0"/>
                  <a:gd fmla="*/ 36 h 9" name="T1"/>
                  <a:gd fmla="*/ 36 w 9" name="T2"/>
                  <a:gd fmla="*/ 0 h 9" name="T3"/>
                  <a:gd fmla="*/ 8 w 9" name="T4"/>
                  <a:gd fmla="*/ 36 h 9" name="T5"/>
                  <a:gd fmla="*/ 0 w 9" name="T6"/>
                  <a:gd fmla="*/ 36 h 9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9" name="T12"/>
                  <a:gd fmla="*/ 0 h 9" name="T13"/>
                  <a:gd fmla="*/ 9 w 9" name="T14"/>
                  <a:gd fmla="*/ 9 h 9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9" w="9">
                    <a:moveTo>
                      <a:pt x="0" y="9"/>
                    </a:moveTo>
                    <a:cubicBezTo>
                      <a:pt x="2" y="5"/>
                      <a:pt x="5" y="2"/>
                      <a:pt x="9" y="0"/>
                    </a:cubicBezTo>
                    <a:cubicBezTo>
                      <a:pt x="8" y="4"/>
                      <a:pt x="3" y="4"/>
                      <a:pt x="2" y="9"/>
                    </a:cubicBezTo>
                    <a:cubicBezTo>
                      <a:pt x="1" y="9"/>
                      <a:pt x="0" y="9"/>
                      <a:pt x="0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86" name="Freeform 331"/>
              <p:cNvSpPr/>
              <p:nvPr/>
            </p:nvSpPr>
            <p:spPr bwMode="auto">
              <a:xfrm>
                <a:off x="1454" y="1477"/>
                <a:ext cx="22" cy="22"/>
              </a:xfrm>
              <a:custGeom>
                <a:gdLst>
                  <a:gd fmla="*/ 0 w 11" name="T0"/>
                  <a:gd fmla="*/ 0 h 11" name="T1"/>
                  <a:gd fmla="*/ 8 w 11" name="T2"/>
                  <a:gd fmla="*/ 0 h 11" name="T3"/>
                  <a:gd fmla="*/ 8 w 11" name="T4"/>
                  <a:gd fmla="*/ 8 h 11" name="T5"/>
                  <a:gd fmla="*/ 44 w 11" name="T6"/>
                  <a:gd fmla="*/ 36 h 11" name="T7"/>
                  <a:gd fmla="*/ 44 w 11" name="T8"/>
                  <a:gd fmla="*/ 44 h 11" name="T9"/>
                  <a:gd fmla="*/ 0 w 11" name="T10"/>
                  <a:gd fmla="*/ 0 h 11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11" name="T18"/>
                  <a:gd fmla="*/ 0 h 11" name="T19"/>
                  <a:gd fmla="*/ 11 w 11" name="T20"/>
                  <a:gd fmla="*/ 11 h 11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11" w="11">
                    <a:moveTo>
                      <a:pt x="0" y="0"/>
                    </a:moveTo>
                    <a:cubicBezTo>
                      <a:pt x="0" y="0"/>
                      <a:pt x="1" y="0"/>
                      <a:pt x="2" y="0"/>
                    </a:cubicBezTo>
                    <a:cubicBezTo>
                      <a:pt x="2" y="0"/>
                      <a:pt x="2" y="1"/>
                      <a:pt x="2" y="2"/>
                    </a:cubicBezTo>
                    <a:cubicBezTo>
                      <a:pt x="6" y="3"/>
                      <a:pt x="6" y="8"/>
                      <a:pt x="11" y="9"/>
                    </a:cubicBezTo>
                    <a:cubicBezTo>
                      <a:pt x="11" y="9"/>
                      <a:pt x="11" y="10"/>
                      <a:pt x="11" y="11"/>
                    </a:cubicBezTo>
                    <a:cubicBezTo>
                      <a:pt x="6" y="8"/>
                      <a:pt x="2" y="4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87" name="Freeform 332"/>
              <p:cNvSpPr/>
              <p:nvPr/>
            </p:nvSpPr>
            <p:spPr bwMode="auto">
              <a:xfrm>
                <a:off x="1476" y="1489"/>
                <a:ext cx="98" cy="50"/>
              </a:xfrm>
              <a:custGeom>
                <a:gdLst>
                  <a:gd fmla="*/ 0 w 49" name="T0"/>
                  <a:gd fmla="*/ 20 h 25" name="T1"/>
                  <a:gd fmla="*/ 0 w 49" name="T2"/>
                  <a:gd fmla="*/ 12 h 25" name="T3"/>
                  <a:gd fmla="*/ 36 w 49" name="T4"/>
                  <a:gd fmla="*/ 92 h 25" name="T5"/>
                  <a:gd fmla="*/ 196 w 49" name="T6"/>
                  <a:gd fmla="*/ 92 h 25" name="T7"/>
                  <a:gd fmla="*/ 196 w 49" name="T8"/>
                  <a:gd fmla="*/ 100 h 25" name="T9"/>
                  <a:gd fmla="*/ 24 w 49" name="T10"/>
                  <a:gd fmla="*/ 100 h 25" name="T11"/>
                  <a:gd fmla="*/ 8 w 49" name="T12"/>
                  <a:gd fmla="*/ 20 h 25" name="T13"/>
                  <a:gd fmla="*/ 0 w 49" name="T14"/>
                  <a:gd fmla="*/ 20 h 25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49" name="T24"/>
                  <a:gd fmla="*/ 0 h 25" name="T25"/>
                  <a:gd fmla="*/ 49 w 49" name="T26"/>
                  <a:gd fmla="*/ 25 h 25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25" w="49">
                    <a:moveTo>
                      <a:pt x="0" y="5"/>
                    </a:moveTo>
                    <a:cubicBezTo>
                      <a:pt x="0" y="4"/>
                      <a:pt x="0" y="3"/>
                      <a:pt x="0" y="3"/>
                    </a:cubicBezTo>
                    <a:cubicBezTo>
                      <a:pt x="12" y="0"/>
                      <a:pt x="8" y="14"/>
                      <a:pt x="9" y="23"/>
                    </a:cubicBezTo>
                    <a:cubicBezTo>
                      <a:pt x="22" y="23"/>
                      <a:pt x="35" y="23"/>
                      <a:pt x="49" y="23"/>
                    </a:cubicBezTo>
                    <a:cubicBezTo>
                      <a:pt x="49" y="23"/>
                      <a:pt x="49" y="24"/>
                      <a:pt x="49" y="25"/>
                    </a:cubicBezTo>
                    <a:cubicBezTo>
                      <a:pt x="35" y="25"/>
                      <a:pt x="21" y="25"/>
                      <a:pt x="6" y="25"/>
                    </a:cubicBezTo>
                    <a:cubicBezTo>
                      <a:pt x="4" y="19"/>
                      <a:pt x="11" y="4"/>
                      <a:pt x="2" y="5"/>
                    </a:cubicBezTo>
                    <a:cubicBezTo>
                      <a:pt x="1" y="5"/>
                      <a:pt x="1" y="5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88" name="Freeform 333"/>
              <p:cNvSpPr/>
              <p:nvPr/>
            </p:nvSpPr>
            <p:spPr bwMode="auto">
              <a:xfrm>
                <a:off x="1564" y="1471"/>
                <a:ext cx="36" cy="68"/>
              </a:xfrm>
              <a:custGeom>
                <a:gdLst>
                  <a:gd fmla="*/ 0 w 18" name="T0"/>
                  <a:gd fmla="*/ 0 h 34" name="T1"/>
                  <a:gd fmla="*/ 72 w 18" name="T2"/>
                  <a:gd fmla="*/ 72 h 34" name="T3"/>
                  <a:gd fmla="*/ 20 w 18" name="T4"/>
                  <a:gd fmla="*/ 136 h 34" name="T5"/>
                  <a:gd fmla="*/ 20 w 18" name="T6"/>
                  <a:gd fmla="*/ 128 h 34" name="T7"/>
                  <a:gd fmla="*/ 64 w 18" name="T8"/>
                  <a:gd fmla="*/ 72 h 34" name="T9"/>
                  <a:gd fmla="*/ 0 w 18" name="T10"/>
                  <a:gd fmla="*/ 12 h 34" name="T11"/>
                  <a:gd fmla="*/ 0 w 18" name="T12"/>
                  <a:gd fmla="*/ 0 h 34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18" name="T21"/>
                  <a:gd fmla="*/ 0 h 34" name="T22"/>
                  <a:gd fmla="*/ 18 w 18" name="T23"/>
                  <a:gd fmla="*/ 34 h 34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34" w="18">
                    <a:moveTo>
                      <a:pt x="0" y="0"/>
                    </a:moveTo>
                    <a:cubicBezTo>
                      <a:pt x="7" y="5"/>
                      <a:pt x="13" y="11"/>
                      <a:pt x="18" y="18"/>
                    </a:cubicBezTo>
                    <a:cubicBezTo>
                      <a:pt x="17" y="26"/>
                      <a:pt x="10" y="29"/>
                      <a:pt x="5" y="34"/>
                    </a:cubicBezTo>
                    <a:cubicBezTo>
                      <a:pt x="5" y="33"/>
                      <a:pt x="5" y="32"/>
                      <a:pt x="5" y="32"/>
                    </a:cubicBezTo>
                    <a:cubicBezTo>
                      <a:pt x="9" y="28"/>
                      <a:pt x="15" y="26"/>
                      <a:pt x="16" y="18"/>
                    </a:cubicBezTo>
                    <a:cubicBezTo>
                      <a:pt x="12" y="12"/>
                      <a:pt x="7" y="7"/>
                      <a:pt x="0" y="3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89" name="Freeform 334"/>
              <p:cNvSpPr/>
              <p:nvPr/>
            </p:nvSpPr>
            <p:spPr bwMode="auto">
              <a:xfrm>
                <a:off x="1422" y="1394"/>
                <a:ext cx="42" cy="47"/>
              </a:xfrm>
              <a:custGeom>
                <a:gdLst>
                  <a:gd fmla="*/ 0 w 21" name="T0"/>
                  <a:gd fmla="*/ 37 h 23" name="T1"/>
                  <a:gd fmla="*/ 52 w 21" name="T2"/>
                  <a:gd fmla="*/ 88 h 23" name="T3"/>
                  <a:gd fmla="*/ 72 w 21" name="T4"/>
                  <a:gd fmla="*/ 12 h 23" name="T5"/>
                  <a:gd fmla="*/ 0 w 21" name="T6"/>
                  <a:gd fmla="*/ 29 h 23" name="T7"/>
                  <a:gd fmla="*/ 80 w 21" name="T8"/>
                  <a:gd fmla="*/ 4 h 23" name="T9"/>
                  <a:gd fmla="*/ 64 w 21" name="T10"/>
                  <a:gd fmla="*/ 96 h 23" name="T11"/>
                  <a:gd fmla="*/ 0 w 21" name="T12"/>
                  <a:gd fmla="*/ 37 h 23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21" name="T21"/>
                  <a:gd fmla="*/ 0 h 23" name="T22"/>
                  <a:gd fmla="*/ 21 w 21" name="T23"/>
                  <a:gd fmla="*/ 23 h 23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23" w="21">
                    <a:moveTo>
                      <a:pt x="0" y="9"/>
                    </a:moveTo>
                    <a:cubicBezTo>
                      <a:pt x="6" y="12"/>
                      <a:pt x="8" y="18"/>
                      <a:pt x="13" y="21"/>
                    </a:cubicBezTo>
                    <a:cubicBezTo>
                      <a:pt x="19" y="18"/>
                      <a:pt x="18" y="10"/>
                      <a:pt x="18" y="3"/>
                    </a:cubicBezTo>
                    <a:cubicBezTo>
                      <a:pt x="9" y="2"/>
                      <a:pt x="4" y="3"/>
                      <a:pt x="0" y="7"/>
                    </a:cubicBezTo>
                    <a:cubicBezTo>
                      <a:pt x="1" y="0"/>
                      <a:pt x="11" y="0"/>
                      <a:pt x="20" y="1"/>
                    </a:cubicBezTo>
                    <a:cubicBezTo>
                      <a:pt x="21" y="10"/>
                      <a:pt x="20" y="18"/>
                      <a:pt x="16" y="23"/>
                    </a:cubicBezTo>
                    <a:cubicBezTo>
                      <a:pt x="7" y="21"/>
                      <a:pt x="5" y="15"/>
                      <a:pt x="0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90" name="Freeform 335"/>
              <p:cNvSpPr/>
              <p:nvPr/>
            </p:nvSpPr>
            <p:spPr bwMode="auto">
              <a:xfrm>
                <a:off x="1786" y="1406"/>
                <a:ext cx="180" cy="61"/>
              </a:xfrm>
              <a:custGeom>
                <a:gdLst>
                  <a:gd fmla="*/ 360 w 90" name="T0"/>
                  <a:gd fmla="*/ 24 h 30" name="T1"/>
                  <a:gd fmla="*/ 296 w 90" name="T2"/>
                  <a:gd fmla="*/ 12 h 30" name="T3"/>
                  <a:gd fmla="*/ 280 w 90" name="T4"/>
                  <a:gd fmla="*/ 63 h 30" name="T5"/>
                  <a:gd fmla="*/ 4 w 90" name="T6"/>
                  <a:gd fmla="*/ 124 h 30" name="T7"/>
                  <a:gd fmla="*/ 4 w 90" name="T8"/>
                  <a:gd fmla="*/ 49 h 30" name="T9"/>
                  <a:gd fmla="*/ 272 w 90" name="T10"/>
                  <a:gd fmla="*/ 49 h 30" name="T11"/>
                  <a:gd fmla="*/ 280 w 90" name="T12"/>
                  <a:gd fmla="*/ 4 h 30" name="T13"/>
                  <a:gd fmla="*/ 360 w 90" name="T14"/>
                  <a:gd fmla="*/ 12 h 30" name="T15"/>
                  <a:gd fmla="*/ 360 w 90" name="T16"/>
                  <a:gd fmla="*/ 24 h 30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90" name="T27"/>
                  <a:gd fmla="*/ 0 h 30" name="T28"/>
                  <a:gd fmla="*/ 90 w 90" name="T29"/>
                  <a:gd fmla="*/ 30 h 30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30" w="90">
                    <a:moveTo>
                      <a:pt x="90" y="6"/>
                    </a:moveTo>
                    <a:cubicBezTo>
                      <a:pt x="87" y="3"/>
                      <a:pt x="80" y="3"/>
                      <a:pt x="74" y="3"/>
                    </a:cubicBezTo>
                    <a:cubicBezTo>
                      <a:pt x="70" y="4"/>
                      <a:pt x="74" y="13"/>
                      <a:pt x="70" y="15"/>
                    </a:cubicBezTo>
                    <a:cubicBezTo>
                      <a:pt x="47" y="20"/>
                      <a:pt x="0" y="1"/>
                      <a:pt x="1" y="30"/>
                    </a:cubicBezTo>
                    <a:cubicBezTo>
                      <a:pt x="1" y="24"/>
                      <a:pt x="1" y="18"/>
                      <a:pt x="1" y="12"/>
                    </a:cubicBezTo>
                    <a:cubicBezTo>
                      <a:pt x="23" y="12"/>
                      <a:pt x="45" y="12"/>
                      <a:pt x="68" y="12"/>
                    </a:cubicBezTo>
                    <a:cubicBezTo>
                      <a:pt x="73" y="13"/>
                      <a:pt x="69" y="4"/>
                      <a:pt x="70" y="1"/>
                    </a:cubicBezTo>
                    <a:cubicBezTo>
                      <a:pt x="77" y="2"/>
                      <a:pt x="86" y="0"/>
                      <a:pt x="90" y="3"/>
                    </a:cubicBezTo>
                    <a:cubicBezTo>
                      <a:pt x="90" y="4"/>
                      <a:pt x="90" y="5"/>
                      <a:pt x="90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91" name="Freeform 336"/>
              <p:cNvSpPr/>
              <p:nvPr/>
            </p:nvSpPr>
            <p:spPr bwMode="auto">
              <a:xfrm>
                <a:off x="1744" y="1467"/>
                <a:ext cx="44" cy="46"/>
              </a:xfrm>
              <a:custGeom>
                <a:gdLst>
                  <a:gd fmla="*/ 0 w 22" name="T0"/>
                  <a:gd fmla="*/ 92 h 23" name="T1"/>
                  <a:gd fmla="*/ 88 w 22" name="T2"/>
                  <a:gd fmla="*/ 0 h 23" name="T3"/>
                  <a:gd fmla="*/ 8 w 22" name="T4"/>
                  <a:gd fmla="*/ 92 h 23" name="T5"/>
                  <a:gd fmla="*/ 0 w 22" name="T6"/>
                  <a:gd fmla="*/ 92 h 23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22" name="T12"/>
                  <a:gd fmla="*/ 0 h 23" name="T13"/>
                  <a:gd fmla="*/ 22 w 22" name="T14"/>
                  <a:gd fmla="*/ 23 h 23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3" w="22">
                    <a:moveTo>
                      <a:pt x="0" y="23"/>
                    </a:moveTo>
                    <a:cubicBezTo>
                      <a:pt x="6" y="14"/>
                      <a:pt x="13" y="7"/>
                      <a:pt x="22" y="0"/>
                    </a:cubicBezTo>
                    <a:cubicBezTo>
                      <a:pt x="16" y="9"/>
                      <a:pt x="7" y="14"/>
                      <a:pt x="2" y="23"/>
                    </a:cubicBezTo>
                    <a:cubicBezTo>
                      <a:pt x="1" y="23"/>
                      <a:pt x="0" y="23"/>
                      <a:pt x="0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92" name="Freeform 337"/>
              <p:cNvSpPr/>
              <p:nvPr/>
            </p:nvSpPr>
            <p:spPr bwMode="auto">
              <a:xfrm>
                <a:off x="1836" y="1499"/>
                <a:ext cx="32" cy="30"/>
              </a:xfrm>
              <a:custGeom>
                <a:gdLst>
                  <a:gd fmla="*/ 0 w 16" name="T0"/>
                  <a:gd fmla="*/ 52 h 15" name="T1"/>
                  <a:gd fmla="*/ 64 w 16" name="T2"/>
                  <a:gd fmla="*/ 0 h 15" name="T3"/>
                  <a:gd fmla="*/ 0 w 16" name="T4"/>
                  <a:gd fmla="*/ 60 h 15" name="T5"/>
                  <a:gd fmla="*/ 0 w 16" name="T6"/>
                  <a:gd fmla="*/ 52 h 15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6" name="T12"/>
                  <a:gd fmla="*/ 0 h 15" name="T13"/>
                  <a:gd fmla="*/ 16 w 16" name="T14"/>
                  <a:gd fmla="*/ 15 h 15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5" w="16">
                    <a:moveTo>
                      <a:pt x="0" y="13"/>
                    </a:moveTo>
                    <a:cubicBezTo>
                      <a:pt x="7" y="10"/>
                      <a:pt x="9" y="3"/>
                      <a:pt x="16" y="0"/>
                    </a:cubicBezTo>
                    <a:cubicBezTo>
                      <a:pt x="12" y="6"/>
                      <a:pt x="7" y="11"/>
                      <a:pt x="0" y="15"/>
                    </a:cubicBezTo>
                    <a:cubicBezTo>
                      <a:pt x="0" y="15"/>
                      <a:pt x="0" y="14"/>
                      <a:pt x="0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93" name="Freeform 338"/>
              <p:cNvSpPr/>
              <p:nvPr/>
            </p:nvSpPr>
            <p:spPr bwMode="auto">
              <a:xfrm>
                <a:off x="1876" y="1499"/>
                <a:ext cx="40" cy="40"/>
              </a:xfrm>
              <a:custGeom>
                <a:gdLst>
                  <a:gd fmla="*/ 0 w 20" name="T0"/>
                  <a:gd fmla="*/ 0 h 20" name="T1"/>
                  <a:gd fmla="*/ 80 w 20" name="T2"/>
                  <a:gd fmla="*/ 80 h 20" name="T3"/>
                  <a:gd fmla="*/ 0 w 20" name="T4"/>
                  <a:gd fmla="*/ 0 h 20" name="T5"/>
                  <a:gd fmla="*/ 0 60000 65536" name="T6"/>
                  <a:gd fmla="*/ 0 60000 65536" name="T7"/>
                  <a:gd fmla="*/ 0 60000 65536" name="T8"/>
                  <a:gd fmla="*/ 0 w 20" name="T9"/>
                  <a:gd fmla="*/ 0 h 20" name="T10"/>
                  <a:gd fmla="*/ 20 w 20" name="T11"/>
                  <a:gd fmla="*/ 20 h 20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20" w="20">
                    <a:moveTo>
                      <a:pt x="0" y="0"/>
                    </a:moveTo>
                    <a:cubicBezTo>
                      <a:pt x="8" y="6"/>
                      <a:pt x="15" y="12"/>
                      <a:pt x="20" y="20"/>
                    </a:cubicBezTo>
                    <a:cubicBezTo>
                      <a:pt x="13" y="14"/>
                      <a:pt x="6" y="7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94" name="Freeform 339"/>
              <p:cNvSpPr/>
              <p:nvPr/>
            </p:nvSpPr>
            <p:spPr bwMode="auto">
              <a:xfrm>
                <a:off x="1912" y="1535"/>
                <a:ext cx="152" cy="76"/>
              </a:xfrm>
              <a:custGeom>
                <a:gdLst>
                  <a:gd fmla="*/ 8 w 76" name="T0"/>
                  <a:gd fmla="*/ 8 h 38" name="T1"/>
                  <a:gd fmla="*/ 20 w 76" name="T2"/>
                  <a:gd fmla="*/ 80 h 38" name="T3"/>
                  <a:gd fmla="*/ 216 w 76" name="T4"/>
                  <a:gd fmla="*/ 16 h 38" name="T5"/>
                  <a:gd fmla="*/ 304 w 76" name="T6"/>
                  <a:gd fmla="*/ 16 h 38" name="T7"/>
                  <a:gd fmla="*/ 304 w 76" name="T8"/>
                  <a:gd fmla="*/ 24 h 38" name="T9"/>
                  <a:gd fmla="*/ 216 w 76" name="T10"/>
                  <a:gd fmla="*/ 24 h 38" name="T11"/>
                  <a:gd fmla="*/ 224 w 76" name="T12"/>
                  <a:gd fmla="*/ 152 h 38" name="T13"/>
                  <a:gd fmla="*/ 216 w 76" name="T14"/>
                  <a:gd fmla="*/ 152 h 38" name="T15"/>
                  <a:gd fmla="*/ 188 w 76" name="T16"/>
                  <a:gd fmla="*/ 80 h 38" name="T17"/>
                  <a:gd fmla="*/ 188 w 76" name="T18"/>
                  <a:gd fmla="*/ 68 h 38" name="T19"/>
                  <a:gd fmla="*/ 20 w 76" name="T20"/>
                  <a:gd fmla="*/ 96 h 38" name="T21"/>
                  <a:gd fmla="*/ 8 w 76" name="T22"/>
                  <a:gd fmla="*/ 8 h 38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w 76" name="T36"/>
                  <a:gd fmla="*/ 0 h 38" name="T37"/>
                  <a:gd fmla="*/ 76 w 76" name="T38"/>
                  <a:gd fmla="*/ 38 h 38" name="T39"/>
                </a:gdLst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b="T39" l="T36" r="T38" t="T37"/>
                <a:pathLst>
                  <a:path h="38" w="76">
                    <a:moveTo>
                      <a:pt x="2" y="2"/>
                    </a:moveTo>
                    <a:cubicBezTo>
                      <a:pt x="8" y="4"/>
                      <a:pt x="3" y="14"/>
                      <a:pt x="5" y="20"/>
                    </a:cubicBezTo>
                    <a:cubicBezTo>
                      <a:pt x="8" y="0"/>
                      <a:pt x="54" y="22"/>
                      <a:pt x="54" y="4"/>
                    </a:cubicBezTo>
                    <a:cubicBezTo>
                      <a:pt x="61" y="4"/>
                      <a:pt x="69" y="4"/>
                      <a:pt x="76" y="4"/>
                    </a:cubicBezTo>
                    <a:cubicBezTo>
                      <a:pt x="76" y="5"/>
                      <a:pt x="76" y="6"/>
                      <a:pt x="76" y="6"/>
                    </a:cubicBezTo>
                    <a:cubicBezTo>
                      <a:pt x="69" y="6"/>
                      <a:pt x="61" y="6"/>
                      <a:pt x="54" y="6"/>
                    </a:cubicBezTo>
                    <a:cubicBezTo>
                      <a:pt x="53" y="17"/>
                      <a:pt x="55" y="37"/>
                      <a:pt x="56" y="38"/>
                    </a:cubicBezTo>
                    <a:cubicBezTo>
                      <a:pt x="55" y="38"/>
                      <a:pt x="55" y="38"/>
                      <a:pt x="54" y="38"/>
                    </a:cubicBezTo>
                    <a:cubicBezTo>
                      <a:pt x="48" y="35"/>
                      <a:pt x="56" y="12"/>
                      <a:pt x="47" y="20"/>
                    </a:cubicBezTo>
                    <a:cubicBezTo>
                      <a:pt x="47" y="19"/>
                      <a:pt x="47" y="18"/>
                      <a:pt x="47" y="17"/>
                    </a:cubicBezTo>
                    <a:cubicBezTo>
                      <a:pt x="48" y="9"/>
                      <a:pt x="3" y="9"/>
                      <a:pt x="5" y="24"/>
                    </a:cubicBezTo>
                    <a:cubicBezTo>
                      <a:pt x="0" y="21"/>
                      <a:pt x="4" y="9"/>
                      <a:pt x="2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95" name="Freeform 340"/>
              <p:cNvSpPr/>
              <p:nvPr/>
            </p:nvSpPr>
            <p:spPr bwMode="auto">
              <a:xfrm>
                <a:off x="1974" y="1569"/>
                <a:ext cx="32" cy="58"/>
              </a:xfrm>
              <a:custGeom>
                <a:gdLst>
                  <a:gd fmla="*/ 56 w 16" name="T0"/>
                  <a:gd fmla="*/ 116 h 29" name="T1"/>
                  <a:gd fmla="*/ 0 w 16" name="T2"/>
                  <a:gd fmla="*/ 56 h 29" name="T3"/>
                  <a:gd fmla="*/ 64 w 16" name="T4"/>
                  <a:gd fmla="*/ 0 h 29" name="T5"/>
                  <a:gd fmla="*/ 64 w 16" name="T6"/>
                  <a:gd fmla="*/ 12 h 29" name="T7"/>
                  <a:gd fmla="*/ 12 w 16" name="T8"/>
                  <a:gd fmla="*/ 56 h 29" name="T9"/>
                  <a:gd fmla="*/ 56 w 16" name="T10"/>
                  <a:gd fmla="*/ 116 h 29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16" name="T18"/>
                  <a:gd fmla="*/ 0 h 29" name="T19"/>
                  <a:gd fmla="*/ 16 w 16" name="T20"/>
                  <a:gd fmla="*/ 29 h 29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28" w="16">
                    <a:moveTo>
                      <a:pt x="14" y="29"/>
                    </a:moveTo>
                    <a:cubicBezTo>
                      <a:pt x="9" y="25"/>
                      <a:pt x="2" y="22"/>
                      <a:pt x="0" y="14"/>
                    </a:cubicBezTo>
                    <a:cubicBezTo>
                      <a:pt x="7" y="11"/>
                      <a:pt x="9" y="4"/>
                      <a:pt x="16" y="0"/>
                    </a:cubicBezTo>
                    <a:cubicBezTo>
                      <a:pt x="16" y="1"/>
                      <a:pt x="16" y="2"/>
                      <a:pt x="16" y="3"/>
                    </a:cubicBezTo>
                    <a:cubicBezTo>
                      <a:pt x="10" y="5"/>
                      <a:pt x="9" y="12"/>
                      <a:pt x="3" y="14"/>
                    </a:cubicBezTo>
                    <a:cubicBezTo>
                      <a:pt x="3" y="22"/>
                      <a:pt x="12" y="23"/>
                      <a:pt x="14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96" name="Freeform 341"/>
              <p:cNvSpPr/>
              <p:nvPr/>
            </p:nvSpPr>
            <p:spPr bwMode="auto">
              <a:xfrm>
                <a:off x="2006" y="1611"/>
                <a:ext cx="18" cy="16"/>
              </a:xfrm>
              <a:custGeom>
                <a:gdLst>
                  <a:gd fmla="*/ 0 w 9" name="T0"/>
                  <a:gd fmla="*/ 32 h 8" name="T1"/>
                  <a:gd fmla="*/ 28 w 9" name="T2"/>
                  <a:gd fmla="*/ 0 h 8" name="T3"/>
                  <a:gd fmla="*/ 36 w 9" name="T4"/>
                  <a:gd fmla="*/ 0 h 8" name="T5"/>
                  <a:gd fmla="*/ 0 w 9" name="T6"/>
                  <a:gd fmla="*/ 32 h 8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9" name="T12"/>
                  <a:gd fmla="*/ 0 h 8" name="T13"/>
                  <a:gd fmla="*/ 9 w 9" name="T14"/>
                  <a:gd fmla="*/ 8 h 8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8" w="9">
                    <a:moveTo>
                      <a:pt x="0" y="8"/>
                    </a:moveTo>
                    <a:cubicBezTo>
                      <a:pt x="1" y="4"/>
                      <a:pt x="6" y="4"/>
                      <a:pt x="7" y="0"/>
                    </a:cubicBezTo>
                    <a:cubicBezTo>
                      <a:pt x="8" y="0"/>
                      <a:pt x="8" y="0"/>
                      <a:pt x="9" y="0"/>
                    </a:cubicBezTo>
                    <a:cubicBezTo>
                      <a:pt x="7" y="3"/>
                      <a:pt x="4" y="6"/>
                      <a:pt x="0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97" name="Freeform 342"/>
              <p:cNvSpPr/>
              <p:nvPr/>
            </p:nvSpPr>
            <p:spPr bwMode="auto">
              <a:xfrm>
                <a:off x="2064" y="1503"/>
                <a:ext cx="44" cy="44"/>
              </a:xfrm>
              <a:custGeom>
                <a:gdLst>
                  <a:gd fmla="*/ 0 w 22" name="T0"/>
                  <a:gd fmla="*/ 80 h 22" name="T1"/>
                  <a:gd fmla="*/ 80 w 22" name="T2"/>
                  <a:gd fmla="*/ 0 h 22" name="T3"/>
                  <a:gd fmla="*/ 88 w 22" name="T4"/>
                  <a:gd fmla="*/ 0 h 22" name="T5"/>
                  <a:gd fmla="*/ 0 w 22" name="T6"/>
                  <a:gd fmla="*/ 88 h 22" name="T7"/>
                  <a:gd fmla="*/ 0 w 22" name="T8"/>
                  <a:gd fmla="*/ 80 h 22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2" name="T15"/>
                  <a:gd fmla="*/ 0 h 22" name="T16"/>
                  <a:gd fmla="*/ 22 w 22" name="T17"/>
                  <a:gd fmla="*/ 22 h 22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2" w="22">
                    <a:moveTo>
                      <a:pt x="0" y="20"/>
                    </a:moveTo>
                    <a:cubicBezTo>
                      <a:pt x="8" y="14"/>
                      <a:pt x="14" y="8"/>
                      <a:pt x="20" y="0"/>
                    </a:cubicBezTo>
                    <a:cubicBezTo>
                      <a:pt x="21" y="0"/>
                      <a:pt x="22" y="0"/>
                      <a:pt x="22" y="0"/>
                    </a:cubicBezTo>
                    <a:cubicBezTo>
                      <a:pt x="16" y="8"/>
                      <a:pt x="8" y="16"/>
                      <a:pt x="0" y="22"/>
                    </a:cubicBezTo>
                    <a:cubicBezTo>
                      <a:pt x="0" y="22"/>
                      <a:pt x="0" y="21"/>
                      <a:pt x="0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98" name="Freeform 343"/>
              <p:cNvSpPr/>
              <p:nvPr/>
            </p:nvSpPr>
            <p:spPr bwMode="auto">
              <a:xfrm>
                <a:off x="2010" y="1439"/>
                <a:ext cx="118" cy="64"/>
              </a:xfrm>
              <a:custGeom>
                <a:gdLst>
                  <a:gd fmla="*/ 0 w 59" name="T0"/>
                  <a:gd fmla="*/ 48 h 32" name="T1"/>
                  <a:gd fmla="*/ 12 w 59" name="T2"/>
                  <a:gd fmla="*/ 48 h 32" name="T3"/>
                  <a:gd fmla="*/ 196 w 59" name="T4"/>
                  <a:gd fmla="*/ 128 h 32" name="T5"/>
                  <a:gd fmla="*/ 188 w 59" name="T6"/>
                  <a:gd fmla="*/ 128 h 32" name="T7"/>
                  <a:gd fmla="*/ 188 w 59" name="T8"/>
                  <a:gd fmla="*/ 64 h 32" name="T9"/>
                  <a:gd fmla="*/ 0 w 59" name="T10"/>
                  <a:gd fmla="*/ 48 h 32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59" name="T18"/>
                  <a:gd fmla="*/ 0 h 32" name="T19"/>
                  <a:gd fmla="*/ 59 w 59" name="T20"/>
                  <a:gd fmla="*/ 32 h 32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32" w="59">
                    <a:moveTo>
                      <a:pt x="0" y="12"/>
                    </a:moveTo>
                    <a:cubicBezTo>
                      <a:pt x="1" y="12"/>
                      <a:pt x="2" y="12"/>
                      <a:pt x="3" y="12"/>
                    </a:cubicBezTo>
                    <a:cubicBezTo>
                      <a:pt x="15" y="21"/>
                      <a:pt x="59" y="0"/>
                      <a:pt x="49" y="32"/>
                    </a:cubicBezTo>
                    <a:cubicBezTo>
                      <a:pt x="49" y="32"/>
                      <a:pt x="48" y="32"/>
                      <a:pt x="47" y="32"/>
                    </a:cubicBezTo>
                    <a:cubicBezTo>
                      <a:pt x="47" y="27"/>
                      <a:pt x="47" y="22"/>
                      <a:pt x="47" y="16"/>
                    </a:cubicBezTo>
                    <a:cubicBezTo>
                      <a:pt x="32" y="14"/>
                      <a:pt x="8" y="22"/>
                      <a:pt x="0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899" name="Freeform 344"/>
              <p:cNvSpPr/>
              <p:nvPr/>
            </p:nvSpPr>
            <p:spPr bwMode="auto">
              <a:xfrm>
                <a:off x="1966" y="1419"/>
                <a:ext cx="50" cy="44"/>
              </a:xfrm>
              <a:custGeom>
                <a:gdLst>
                  <a:gd fmla="*/ 0 w 25" name="T0"/>
                  <a:gd fmla="*/ 0 h 22" name="T1"/>
                  <a:gd fmla="*/ 100 w 25" name="T2"/>
                  <a:gd fmla="*/ 88 h 22" name="T3"/>
                  <a:gd fmla="*/ 88 w 25" name="T4"/>
                  <a:gd fmla="*/ 88 h 22" name="T5"/>
                  <a:gd fmla="*/ 0 w 25" name="T6"/>
                  <a:gd fmla="*/ 0 h 22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25" name="T12"/>
                  <a:gd fmla="*/ 0 h 22" name="T13"/>
                  <a:gd fmla="*/ 25 w 25" name="T14"/>
                  <a:gd fmla="*/ 22 h 22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2" w="25">
                    <a:moveTo>
                      <a:pt x="0" y="0"/>
                    </a:moveTo>
                    <a:cubicBezTo>
                      <a:pt x="11" y="4"/>
                      <a:pt x="17" y="14"/>
                      <a:pt x="25" y="22"/>
                    </a:cubicBezTo>
                    <a:cubicBezTo>
                      <a:pt x="24" y="22"/>
                      <a:pt x="23" y="22"/>
                      <a:pt x="22" y="22"/>
                    </a:cubicBezTo>
                    <a:cubicBezTo>
                      <a:pt x="16" y="13"/>
                      <a:pt x="8" y="7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00" name="Freeform 345"/>
              <p:cNvSpPr/>
              <p:nvPr/>
            </p:nvSpPr>
            <p:spPr bwMode="auto">
              <a:xfrm>
                <a:off x="1744" y="1513"/>
                <a:ext cx="92" cy="28"/>
              </a:xfrm>
              <a:custGeom>
                <a:gdLst>
                  <a:gd fmla="*/ 0 w 46" name="T0"/>
                  <a:gd fmla="*/ 0 h 14" name="T1"/>
                  <a:gd fmla="*/ 8 w 46" name="T2"/>
                  <a:gd fmla="*/ 0 h 14" name="T3"/>
                  <a:gd fmla="*/ 184 w 46" name="T4"/>
                  <a:gd fmla="*/ 24 h 14" name="T5"/>
                  <a:gd fmla="*/ 184 w 46" name="T6"/>
                  <a:gd fmla="*/ 32 h 14" name="T7"/>
                  <a:gd fmla="*/ 0 w 46" name="T8"/>
                  <a:gd fmla="*/ 32 h 14" name="T9"/>
                  <a:gd fmla="*/ 0 w 46" name="T10"/>
                  <a:gd fmla="*/ 0 h 14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46" name="T18"/>
                  <a:gd fmla="*/ 0 h 14" name="T19"/>
                  <a:gd fmla="*/ 46 w 46" name="T20"/>
                  <a:gd fmla="*/ 14 h 14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14" w="46">
                    <a:moveTo>
                      <a:pt x="0" y="0"/>
                    </a:moveTo>
                    <a:cubicBezTo>
                      <a:pt x="0" y="0"/>
                      <a:pt x="1" y="0"/>
                      <a:pt x="2" y="0"/>
                    </a:cubicBezTo>
                    <a:cubicBezTo>
                      <a:pt x="4" y="14"/>
                      <a:pt x="33" y="3"/>
                      <a:pt x="46" y="6"/>
                    </a:cubicBezTo>
                    <a:cubicBezTo>
                      <a:pt x="46" y="7"/>
                      <a:pt x="46" y="8"/>
                      <a:pt x="46" y="8"/>
                    </a:cubicBezTo>
                    <a:cubicBezTo>
                      <a:pt x="31" y="8"/>
                      <a:pt x="15" y="8"/>
                      <a:pt x="0" y="8"/>
                    </a:cubicBezTo>
                    <a:cubicBezTo>
                      <a:pt x="0" y="5"/>
                      <a:pt x="0" y="2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01" name="Freeform 346"/>
              <p:cNvSpPr/>
              <p:nvPr/>
            </p:nvSpPr>
            <p:spPr bwMode="auto">
              <a:xfrm>
                <a:off x="1385" y="1423"/>
                <a:ext cx="59" cy="76"/>
              </a:xfrm>
              <a:custGeom>
                <a:gdLst>
                  <a:gd fmla="*/ 120 w 29" name="T0"/>
                  <a:gd fmla="*/ 144 h 38" name="T1"/>
                  <a:gd fmla="*/ 0 w 29" name="T2"/>
                  <a:gd fmla="*/ 52 h 38" name="T3"/>
                  <a:gd fmla="*/ 45 w 29" name="T4"/>
                  <a:gd fmla="*/ 0 h 38" name="T5"/>
                  <a:gd fmla="*/ 8 w 29" name="T6"/>
                  <a:gd fmla="*/ 44 h 38" name="T7"/>
                  <a:gd fmla="*/ 112 w 29" name="T8"/>
                  <a:gd fmla="*/ 144 h 38" name="T9"/>
                  <a:gd fmla="*/ 120 w 29" name="T10"/>
                  <a:gd fmla="*/ 144 h 38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29" name="T18"/>
                  <a:gd fmla="*/ 0 h 38" name="T19"/>
                  <a:gd fmla="*/ 29 w 29" name="T20"/>
                  <a:gd fmla="*/ 38 h 38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38" w="28">
                    <a:moveTo>
                      <a:pt x="29" y="36"/>
                    </a:moveTo>
                    <a:cubicBezTo>
                      <a:pt x="18" y="38"/>
                      <a:pt x="11" y="18"/>
                      <a:pt x="0" y="13"/>
                    </a:cubicBezTo>
                    <a:cubicBezTo>
                      <a:pt x="1" y="6"/>
                      <a:pt x="7" y="4"/>
                      <a:pt x="11" y="0"/>
                    </a:cubicBezTo>
                    <a:cubicBezTo>
                      <a:pt x="10" y="5"/>
                      <a:pt x="4" y="6"/>
                      <a:pt x="2" y="11"/>
                    </a:cubicBezTo>
                    <a:cubicBezTo>
                      <a:pt x="10" y="20"/>
                      <a:pt x="18" y="28"/>
                      <a:pt x="27" y="36"/>
                    </a:cubicBezTo>
                    <a:cubicBezTo>
                      <a:pt x="28" y="36"/>
                      <a:pt x="28" y="36"/>
                      <a:pt x="29" y="3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02" name="Freeform 347"/>
              <p:cNvSpPr/>
              <p:nvPr/>
            </p:nvSpPr>
            <p:spPr bwMode="auto">
              <a:xfrm>
                <a:off x="1413" y="1423"/>
                <a:ext cx="27" cy="32"/>
              </a:xfrm>
              <a:custGeom>
                <a:gdLst>
                  <a:gd fmla="*/ 0 w 13" name="T0"/>
                  <a:gd fmla="*/ 0 h 16" name="T1"/>
                  <a:gd fmla="*/ 56 w 13" name="T2"/>
                  <a:gd fmla="*/ 64 h 16" name="T3"/>
                  <a:gd fmla="*/ 0 w 13" name="T4"/>
                  <a:gd fmla="*/ 0 h 16" name="T5"/>
                  <a:gd fmla="*/ 0 60000 65536" name="T6"/>
                  <a:gd fmla="*/ 0 60000 65536" name="T7"/>
                  <a:gd fmla="*/ 0 60000 65536" name="T8"/>
                  <a:gd fmla="*/ 0 w 13" name="T9"/>
                  <a:gd fmla="*/ 0 h 16" name="T10"/>
                  <a:gd fmla="*/ 13 w 13" name="T11"/>
                  <a:gd fmla="*/ 16 h 16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6" w="13">
                    <a:moveTo>
                      <a:pt x="0" y="0"/>
                    </a:moveTo>
                    <a:cubicBezTo>
                      <a:pt x="4" y="5"/>
                      <a:pt x="12" y="7"/>
                      <a:pt x="13" y="16"/>
                    </a:cubicBezTo>
                    <a:cubicBezTo>
                      <a:pt x="9" y="9"/>
                      <a:pt x="1" y="8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03" name="Freeform 348"/>
              <p:cNvSpPr/>
              <p:nvPr/>
            </p:nvSpPr>
            <p:spPr bwMode="auto">
              <a:xfrm>
                <a:off x="4158" y="1445"/>
                <a:ext cx="26" cy="26"/>
              </a:xfrm>
              <a:custGeom>
                <a:gdLst>
                  <a:gd fmla="*/ 0 w 13" name="T0"/>
                  <a:gd fmla="*/ 0 h 13" name="T1"/>
                  <a:gd fmla="*/ 52 w 13" name="T2"/>
                  <a:gd fmla="*/ 52 h 13" name="T3"/>
                  <a:gd fmla="*/ 0 w 13" name="T4"/>
                  <a:gd fmla="*/ 0 h 13" name="T5"/>
                  <a:gd fmla="*/ 0 60000 65536" name="T6"/>
                  <a:gd fmla="*/ 0 60000 65536" name="T7"/>
                  <a:gd fmla="*/ 0 60000 65536" name="T8"/>
                  <a:gd fmla="*/ 0 w 13" name="T9"/>
                  <a:gd fmla="*/ 0 h 13" name="T10"/>
                  <a:gd fmla="*/ 13 w 13" name="T11"/>
                  <a:gd fmla="*/ 13 h 13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3" w="13">
                    <a:moveTo>
                      <a:pt x="0" y="0"/>
                    </a:moveTo>
                    <a:cubicBezTo>
                      <a:pt x="5" y="4"/>
                      <a:pt x="9" y="8"/>
                      <a:pt x="13" y="13"/>
                    </a:cubicBezTo>
                    <a:cubicBezTo>
                      <a:pt x="8" y="10"/>
                      <a:pt x="3" y="5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04" name="Freeform 349"/>
              <p:cNvSpPr/>
              <p:nvPr/>
            </p:nvSpPr>
            <p:spPr bwMode="auto">
              <a:xfrm>
                <a:off x="4158" y="1481"/>
                <a:ext cx="26" cy="26"/>
              </a:xfrm>
              <a:custGeom>
                <a:gdLst>
                  <a:gd fmla="*/ 0 w 13" name="T0"/>
                  <a:gd fmla="*/ 52 h 13" name="T1"/>
                  <a:gd fmla="*/ 52 w 13" name="T2"/>
                  <a:gd fmla="*/ 0 h 13" name="T3"/>
                  <a:gd fmla="*/ 0 w 13" name="T4"/>
                  <a:gd fmla="*/ 52 h 13" name="T5"/>
                  <a:gd fmla="*/ 0 60000 65536" name="T6"/>
                  <a:gd fmla="*/ 0 60000 65536" name="T7"/>
                  <a:gd fmla="*/ 0 60000 65536" name="T8"/>
                  <a:gd fmla="*/ 0 w 13" name="T9"/>
                  <a:gd fmla="*/ 0 h 13" name="T10"/>
                  <a:gd fmla="*/ 13 w 13" name="T11"/>
                  <a:gd fmla="*/ 13 h 13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3" w="13">
                    <a:moveTo>
                      <a:pt x="0" y="13"/>
                    </a:moveTo>
                    <a:cubicBezTo>
                      <a:pt x="3" y="8"/>
                      <a:pt x="8" y="3"/>
                      <a:pt x="13" y="0"/>
                    </a:cubicBezTo>
                    <a:cubicBezTo>
                      <a:pt x="9" y="5"/>
                      <a:pt x="5" y="10"/>
                      <a:pt x="0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05" name="Freeform 350"/>
              <p:cNvSpPr/>
              <p:nvPr/>
            </p:nvSpPr>
            <p:spPr bwMode="auto">
              <a:xfrm>
                <a:off x="4158" y="1485"/>
                <a:ext cx="102" cy="58"/>
              </a:xfrm>
              <a:custGeom>
                <a:gdLst>
                  <a:gd fmla="*/ 0 w 51" name="T0"/>
                  <a:gd fmla="*/ 64 h 29" name="T1"/>
                  <a:gd fmla="*/ 16 w 51" name="T2"/>
                  <a:gd fmla="*/ 80 h 29" name="T3"/>
                  <a:gd fmla="*/ 24 w 51" name="T4"/>
                  <a:gd fmla="*/ 44 h 29" name="T5"/>
                  <a:gd fmla="*/ 204 w 51" name="T6"/>
                  <a:gd fmla="*/ 0 h 29" name="T7"/>
                  <a:gd fmla="*/ 24 w 51" name="T8"/>
                  <a:gd fmla="*/ 56 h 29" name="T9"/>
                  <a:gd fmla="*/ 52 w 51" name="T10"/>
                  <a:gd fmla="*/ 116 h 29" name="T11"/>
                  <a:gd fmla="*/ 0 w 51" name="T12"/>
                  <a:gd fmla="*/ 72 h 29" name="T13"/>
                  <a:gd fmla="*/ 0 w 51" name="T14"/>
                  <a:gd fmla="*/ 64 h 29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51" name="T24"/>
                  <a:gd fmla="*/ 0 h 29" name="T25"/>
                  <a:gd fmla="*/ 51 w 51" name="T26"/>
                  <a:gd fmla="*/ 29 h 29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28" w="51">
                    <a:moveTo>
                      <a:pt x="0" y="16"/>
                    </a:moveTo>
                    <a:cubicBezTo>
                      <a:pt x="2" y="17"/>
                      <a:pt x="4" y="18"/>
                      <a:pt x="4" y="20"/>
                    </a:cubicBezTo>
                    <a:cubicBezTo>
                      <a:pt x="9" y="20"/>
                      <a:pt x="1" y="14"/>
                      <a:pt x="6" y="11"/>
                    </a:cubicBezTo>
                    <a:cubicBezTo>
                      <a:pt x="26" y="13"/>
                      <a:pt x="44" y="12"/>
                      <a:pt x="51" y="0"/>
                    </a:cubicBezTo>
                    <a:cubicBezTo>
                      <a:pt x="46" y="15"/>
                      <a:pt x="27" y="15"/>
                      <a:pt x="6" y="14"/>
                    </a:cubicBezTo>
                    <a:cubicBezTo>
                      <a:pt x="5" y="22"/>
                      <a:pt x="15" y="19"/>
                      <a:pt x="13" y="29"/>
                    </a:cubicBezTo>
                    <a:cubicBezTo>
                      <a:pt x="7" y="27"/>
                      <a:pt x="5" y="20"/>
                      <a:pt x="0" y="18"/>
                    </a:cubicBezTo>
                    <a:cubicBezTo>
                      <a:pt x="0" y="17"/>
                      <a:pt x="0" y="16"/>
                      <a:pt x="0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06" name="Freeform 351"/>
              <p:cNvSpPr/>
              <p:nvPr/>
            </p:nvSpPr>
            <p:spPr bwMode="auto">
              <a:xfrm>
                <a:off x="4170" y="1423"/>
                <a:ext cx="86" cy="48"/>
              </a:xfrm>
              <a:custGeom>
                <a:gdLst>
                  <a:gd fmla="*/ 0 w 43" name="T0"/>
                  <a:gd fmla="*/ 0 h 24" name="T1"/>
                  <a:gd fmla="*/ 80 w 43" name="T2"/>
                  <a:gd fmla="*/ 88 h 24" name="T3"/>
                  <a:gd fmla="*/ 172 w 43" name="T4"/>
                  <a:gd fmla="*/ 96 h 24" name="T5"/>
                  <a:gd fmla="*/ 80 w 43" name="T6"/>
                  <a:gd fmla="*/ 96 h 24" name="T7"/>
                  <a:gd fmla="*/ 0 w 43" name="T8"/>
                  <a:gd fmla="*/ 0 h 24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3" name="T15"/>
                  <a:gd fmla="*/ 0 h 24" name="T16"/>
                  <a:gd fmla="*/ 43 w 43" name="T17"/>
                  <a:gd fmla="*/ 24 h 24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4" w="43">
                    <a:moveTo>
                      <a:pt x="0" y="0"/>
                    </a:moveTo>
                    <a:cubicBezTo>
                      <a:pt x="8" y="7"/>
                      <a:pt x="17" y="12"/>
                      <a:pt x="20" y="22"/>
                    </a:cubicBezTo>
                    <a:cubicBezTo>
                      <a:pt x="27" y="24"/>
                      <a:pt x="39" y="19"/>
                      <a:pt x="43" y="24"/>
                    </a:cubicBezTo>
                    <a:cubicBezTo>
                      <a:pt x="35" y="24"/>
                      <a:pt x="28" y="24"/>
                      <a:pt x="20" y="24"/>
                    </a:cubicBezTo>
                    <a:cubicBezTo>
                      <a:pt x="16" y="13"/>
                      <a:pt x="6" y="9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07" name="Freeform 352"/>
              <p:cNvSpPr/>
              <p:nvPr/>
            </p:nvSpPr>
            <p:spPr bwMode="auto">
              <a:xfrm>
                <a:off x="4152" y="1415"/>
                <a:ext cx="112" cy="110"/>
              </a:xfrm>
              <a:custGeom>
                <a:gdLst>
                  <a:gd fmla="*/ 36 w 56" name="T0"/>
                  <a:gd fmla="*/ 16 h 55" name="T1"/>
                  <a:gd fmla="*/ 116 w 56" name="T2"/>
                  <a:gd fmla="*/ 112 h 55" name="T3"/>
                  <a:gd fmla="*/ 208 w 56" name="T4"/>
                  <a:gd fmla="*/ 112 h 55" name="T5"/>
                  <a:gd fmla="*/ 224 w 56" name="T6"/>
                  <a:gd fmla="*/ 124 h 55" name="T7"/>
                  <a:gd fmla="*/ 216 w 56" name="T8"/>
                  <a:gd fmla="*/ 140 h 55" name="T9"/>
                  <a:gd fmla="*/ 36 w 56" name="T10"/>
                  <a:gd fmla="*/ 184 h 55" name="T11"/>
                  <a:gd fmla="*/ 28 w 56" name="T12"/>
                  <a:gd fmla="*/ 220 h 55" name="T13"/>
                  <a:gd fmla="*/ 12 w 56" name="T14"/>
                  <a:gd fmla="*/ 204 h 55" name="T15"/>
                  <a:gd fmla="*/ 12 w 56" name="T16"/>
                  <a:gd fmla="*/ 184 h 55" name="T17"/>
                  <a:gd fmla="*/ 64 w 56" name="T18"/>
                  <a:gd fmla="*/ 132 h 55" name="T19"/>
                  <a:gd fmla="*/ 64 w 56" name="T20"/>
                  <a:gd fmla="*/ 112 h 55" name="T21"/>
                  <a:gd fmla="*/ 12 w 56" name="T22"/>
                  <a:gd fmla="*/ 60 h 55" name="T23"/>
                  <a:gd fmla="*/ 0 w 56" name="T24"/>
                  <a:gd fmla="*/ 52 h 55" name="T25"/>
                  <a:gd fmla="*/ 36 w 56" name="T26"/>
                  <a:gd fmla="*/ 16 h 55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w 56" name="T42"/>
                  <a:gd fmla="*/ 0 h 55" name="T43"/>
                  <a:gd fmla="*/ 56 w 56" name="T44"/>
                  <a:gd fmla="*/ 55 h 55" name="T45"/>
                </a:gdLst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b="T45" l="T42" r="T44" t="T43"/>
                <a:pathLst>
                  <a:path h="55" w="56">
                    <a:moveTo>
                      <a:pt x="9" y="4"/>
                    </a:moveTo>
                    <a:cubicBezTo>
                      <a:pt x="15" y="13"/>
                      <a:pt x="25" y="17"/>
                      <a:pt x="29" y="28"/>
                    </a:cubicBezTo>
                    <a:cubicBezTo>
                      <a:pt x="37" y="28"/>
                      <a:pt x="44" y="28"/>
                      <a:pt x="52" y="28"/>
                    </a:cubicBezTo>
                    <a:cubicBezTo>
                      <a:pt x="53" y="29"/>
                      <a:pt x="54" y="31"/>
                      <a:pt x="56" y="31"/>
                    </a:cubicBezTo>
                    <a:cubicBezTo>
                      <a:pt x="56" y="33"/>
                      <a:pt x="56" y="35"/>
                      <a:pt x="54" y="35"/>
                    </a:cubicBezTo>
                    <a:cubicBezTo>
                      <a:pt x="47" y="47"/>
                      <a:pt x="29" y="48"/>
                      <a:pt x="9" y="46"/>
                    </a:cubicBezTo>
                    <a:cubicBezTo>
                      <a:pt x="4" y="49"/>
                      <a:pt x="12" y="55"/>
                      <a:pt x="7" y="55"/>
                    </a:cubicBezTo>
                    <a:cubicBezTo>
                      <a:pt x="7" y="53"/>
                      <a:pt x="5" y="52"/>
                      <a:pt x="3" y="51"/>
                    </a:cubicBezTo>
                    <a:cubicBezTo>
                      <a:pt x="0" y="50"/>
                      <a:pt x="0" y="46"/>
                      <a:pt x="3" y="46"/>
                    </a:cubicBezTo>
                    <a:cubicBezTo>
                      <a:pt x="8" y="43"/>
                      <a:pt x="12" y="38"/>
                      <a:pt x="16" y="33"/>
                    </a:cubicBezTo>
                    <a:cubicBezTo>
                      <a:pt x="16" y="31"/>
                      <a:pt x="16" y="30"/>
                      <a:pt x="16" y="28"/>
                    </a:cubicBezTo>
                    <a:cubicBezTo>
                      <a:pt x="12" y="23"/>
                      <a:pt x="8" y="19"/>
                      <a:pt x="3" y="15"/>
                    </a:cubicBezTo>
                    <a:cubicBezTo>
                      <a:pt x="1" y="15"/>
                      <a:pt x="0" y="14"/>
                      <a:pt x="0" y="13"/>
                    </a:cubicBezTo>
                    <a:cubicBezTo>
                      <a:pt x="0" y="8"/>
                      <a:pt x="8" y="0"/>
                      <a:pt x="9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08" name="Freeform 353"/>
              <p:cNvSpPr/>
              <p:nvPr/>
            </p:nvSpPr>
            <p:spPr bwMode="auto">
              <a:xfrm>
                <a:off x="1247" y="1499"/>
                <a:ext cx="84" cy="46"/>
              </a:xfrm>
              <a:custGeom>
                <a:gdLst>
                  <a:gd fmla="*/ 168 w 42" name="T0"/>
                  <a:gd fmla="*/ 0 h 23" name="T1"/>
                  <a:gd fmla="*/ 108 w 42" name="T2"/>
                  <a:gd fmla="*/ 44 h 23" name="T3"/>
                  <a:gd fmla="*/ 8 w 42" name="T4"/>
                  <a:gd fmla="*/ 52 h 23" name="T5"/>
                  <a:gd fmla="*/ 64 w 42" name="T6"/>
                  <a:gd fmla="*/ 88 h 23" name="T7"/>
                  <a:gd fmla="*/ 52 w 42" name="T8"/>
                  <a:gd fmla="*/ 88 h 23" name="T9"/>
                  <a:gd fmla="*/ 0 w 42" name="T10"/>
                  <a:gd fmla="*/ 80 h 23" name="T11"/>
                  <a:gd fmla="*/ 0 w 42" name="T12"/>
                  <a:gd fmla="*/ 36 h 23" name="T13"/>
                  <a:gd fmla="*/ 100 w 42" name="T14"/>
                  <a:gd fmla="*/ 36 h 23" name="T15"/>
                  <a:gd fmla="*/ 108 w 42" name="T16"/>
                  <a:gd fmla="*/ 0 h 23" name="T17"/>
                  <a:gd fmla="*/ 168 w 42" name="T18"/>
                  <a:gd fmla="*/ 0 h 23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w 42" name="T30"/>
                  <a:gd fmla="*/ 0 h 23" name="T31"/>
                  <a:gd fmla="*/ 42 w 42" name="T32"/>
                  <a:gd fmla="*/ 23 h 23" name="T33"/>
                </a:gdLst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b="T33" l="T30" r="T32" t="T31"/>
                <a:pathLst>
                  <a:path h="23" w="42">
                    <a:moveTo>
                      <a:pt x="42" y="0"/>
                    </a:moveTo>
                    <a:cubicBezTo>
                      <a:pt x="37" y="3"/>
                      <a:pt x="26" y="1"/>
                      <a:pt x="27" y="11"/>
                    </a:cubicBezTo>
                    <a:cubicBezTo>
                      <a:pt x="19" y="12"/>
                      <a:pt x="6" y="8"/>
                      <a:pt x="2" y="13"/>
                    </a:cubicBezTo>
                    <a:cubicBezTo>
                      <a:pt x="0" y="23"/>
                      <a:pt x="17" y="13"/>
                      <a:pt x="16" y="22"/>
                    </a:cubicBezTo>
                    <a:cubicBezTo>
                      <a:pt x="15" y="22"/>
                      <a:pt x="14" y="22"/>
                      <a:pt x="13" y="22"/>
                    </a:cubicBezTo>
                    <a:cubicBezTo>
                      <a:pt x="13" y="17"/>
                      <a:pt x="4" y="21"/>
                      <a:pt x="0" y="20"/>
                    </a:cubicBezTo>
                    <a:cubicBezTo>
                      <a:pt x="0" y="16"/>
                      <a:pt x="0" y="12"/>
                      <a:pt x="0" y="9"/>
                    </a:cubicBezTo>
                    <a:cubicBezTo>
                      <a:pt x="8" y="9"/>
                      <a:pt x="16" y="9"/>
                      <a:pt x="25" y="9"/>
                    </a:cubicBezTo>
                    <a:cubicBezTo>
                      <a:pt x="28" y="8"/>
                      <a:pt x="26" y="3"/>
                      <a:pt x="27" y="0"/>
                    </a:cubicBezTo>
                    <a:cubicBezTo>
                      <a:pt x="32" y="0"/>
                      <a:pt x="37" y="0"/>
                      <a:pt x="4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09" name="Freeform 354"/>
              <p:cNvSpPr/>
              <p:nvPr/>
            </p:nvSpPr>
            <p:spPr bwMode="auto">
              <a:xfrm>
                <a:off x="1273" y="1543"/>
                <a:ext cx="24" cy="22"/>
              </a:xfrm>
              <a:custGeom>
                <a:gdLst>
                  <a:gd fmla="*/ 0 w 12" name="T0"/>
                  <a:gd fmla="*/ 0 h 11" name="T1"/>
                  <a:gd fmla="*/ 12 w 12" name="T2"/>
                  <a:gd fmla="*/ 0 h 11" name="T3"/>
                  <a:gd fmla="*/ 48 w 12" name="T4"/>
                  <a:gd fmla="*/ 36 h 11" name="T5"/>
                  <a:gd fmla="*/ 48 w 12" name="T6"/>
                  <a:gd fmla="*/ 44 h 11" name="T7"/>
                  <a:gd fmla="*/ 0 w 12" name="T8"/>
                  <a:gd fmla="*/ 0 h 11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2" name="T15"/>
                  <a:gd fmla="*/ 0 h 11" name="T16"/>
                  <a:gd fmla="*/ 12 w 12" name="T17"/>
                  <a:gd fmla="*/ 11 h 11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1" w="12">
                    <a:moveTo>
                      <a:pt x="0" y="0"/>
                    </a:moveTo>
                    <a:cubicBezTo>
                      <a:pt x="1" y="0"/>
                      <a:pt x="2" y="0"/>
                      <a:pt x="3" y="0"/>
                    </a:cubicBezTo>
                    <a:cubicBezTo>
                      <a:pt x="5" y="4"/>
                      <a:pt x="8" y="7"/>
                      <a:pt x="12" y="9"/>
                    </a:cubicBezTo>
                    <a:cubicBezTo>
                      <a:pt x="12" y="10"/>
                      <a:pt x="12" y="11"/>
                      <a:pt x="12" y="11"/>
                    </a:cubicBezTo>
                    <a:cubicBezTo>
                      <a:pt x="7" y="8"/>
                      <a:pt x="3" y="5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10" name="Freeform 355"/>
              <p:cNvSpPr/>
              <p:nvPr/>
            </p:nvSpPr>
            <p:spPr bwMode="auto">
              <a:xfrm>
                <a:off x="1297" y="1561"/>
                <a:ext cx="18" cy="94"/>
              </a:xfrm>
              <a:custGeom>
                <a:gdLst>
                  <a:gd fmla="*/ 0 w 9" name="T0"/>
                  <a:gd fmla="*/ 8 h 47" name="T1"/>
                  <a:gd fmla="*/ 0 w 9" name="T2"/>
                  <a:gd fmla="*/ 0 h 47" name="T3"/>
                  <a:gd fmla="*/ 16 w 9" name="T4"/>
                  <a:gd fmla="*/ 188 h 47" name="T5"/>
                  <a:gd fmla="*/ 8 w 9" name="T6"/>
                  <a:gd fmla="*/ 188 h 47" name="T7"/>
                  <a:gd fmla="*/ 0 w 9" name="T8"/>
                  <a:gd fmla="*/ 8 h 4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9" name="T15"/>
                  <a:gd fmla="*/ 0 h 47" name="T16"/>
                  <a:gd fmla="*/ 9 w 9" name="T17"/>
                  <a:gd fmla="*/ 47 h 4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47" w="9">
                    <a:moveTo>
                      <a:pt x="0" y="2"/>
                    </a:moveTo>
                    <a:cubicBezTo>
                      <a:pt x="0" y="2"/>
                      <a:pt x="0" y="1"/>
                      <a:pt x="0" y="0"/>
                    </a:cubicBezTo>
                    <a:cubicBezTo>
                      <a:pt x="9" y="8"/>
                      <a:pt x="2" y="32"/>
                      <a:pt x="4" y="47"/>
                    </a:cubicBezTo>
                    <a:cubicBezTo>
                      <a:pt x="3" y="47"/>
                      <a:pt x="3" y="47"/>
                      <a:pt x="2" y="47"/>
                    </a:cubicBezTo>
                    <a:cubicBezTo>
                      <a:pt x="0" y="33"/>
                      <a:pt x="5" y="13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11" name="Freeform 356"/>
              <p:cNvSpPr/>
              <p:nvPr/>
            </p:nvSpPr>
            <p:spPr bwMode="auto">
              <a:xfrm>
                <a:off x="1301" y="1655"/>
                <a:ext cx="18" cy="18"/>
              </a:xfrm>
              <a:custGeom>
                <a:gdLst>
                  <a:gd fmla="*/ 0 w 9" name="T0"/>
                  <a:gd fmla="*/ 0 h 9" name="T1"/>
                  <a:gd fmla="*/ 8 w 9" name="T2"/>
                  <a:gd fmla="*/ 0 h 9" name="T3"/>
                  <a:gd fmla="*/ 36 w 9" name="T4"/>
                  <a:gd fmla="*/ 28 h 9" name="T5"/>
                  <a:gd fmla="*/ 36 w 9" name="T6"/>
                  <a:gd fmla="*/ 36 h 9" name="T7"/>
                  <a:gd fmla="*/ 0 w 9" name="T8"/>
                  <a:gd fmla="*/ 0 h 9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9" name="T15"/>
                  <a:gd fmla="*/ 0 h 9" name="T16"/>
                  <a:gd fmla="*/ 9 w 9" name="T17"/>
                  <a:gd fmla="*/ 9 h 9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9" w="9">
                    <a:moveTo>
                      <a:pt x="0" y="0"/>
                    </a:moveTo>
                    <a:cubicBezTo>
                      <a:pt x="1" y="0"/>
                      <a:pt x="1" y="0"/>
                      <a:pt x="2" y="0"/>
                    </a:cubicBezTo>
                    <a:cubicBezTo>
                      <a:pt x="3" y="3"/>
                      <a:pt x="6" y="5"/>
                      <a:pt x="9" y="7"/>
                    </a:cubicBezTo>
                    <a:cubicBezTo>
                      <a:pt x="9" y="7"/>
                      <a:pt x="9" y="8"/>
                      <a:pt x="9" y="9"/>
                    </a:cubicBezTo>
                    <a:cubicBezTo>
                      <a:pt x="5" y="7"/>
                      <a:pt x="2" y="4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12" name="Freeform 357"/>
              <p:cNvSpPr/>
              <p:nvPr/>
            </p:nvSpPr>
            <p:spPr bwMode="auto">
              <a:xfrm>
                <a:off x="1319" y="1601"/>
                <a:ext cx="149" cy="72"/>
              </a:xfrm>
              <a:custGeom>
                <a:gdLst>
                  <a:gd fmla="*/ 0 w 74" name="T0"/>
                  <a:gd fmla="*/ 136 h 36" name="T1"/>
                  <a:gd fmla="*/ 141 w 74" name="T2"/>
                  <a:gd fmla="*/ 136 h 36" name="T3"/>
                  <a:gd fmla="*/ 163 w 74" name="T4"/>
                  <a:gd fmla="*/ 100 h 36" name="T5"/>
                  <a:gd fmla="*/ 280 w 74" name="T6"/>
                  <a:gd fmla="*/ 0 h 36" name="T7"/>
                  <a:gd fmla="*/ 288 w 74" name="T8"/>
                  <a:gd fmla="*/ 0 h 36" name="T9"/>
                  <a:gd fmla="*/ 288 w 74" name="T10"/>
                  <a:gd fmla="*/ 88 h 36" name="T11"/>
                  <a:gd fmla="*/ 163 w 74" name="T12"/>
                  <a:gd fmla="*/ 144 h 36" name="T13"/>
                  <a:gd fmla="*/ 0 w 74" name="T14"/>
                  <a:gd fmla="*/ 144 h 36" name="T15"/>
                  <a:gd fmla="*/ 0 w 74" name="T16"/>
                  <a:gd fmla="*/ 136 h 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74" name="T27"/>
                  <a:gd fmla="*/ 0 h 36" name="T28"/>
                  <a:gd fmla="*/ 74 w 74" name="T29"/>
                  <a:gd fmla="*/ 36 h 36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36" w="74">
                    <a:moveTo>
                      <a:pt x="0" y="34"/>
                    </a:moveTo>
                    <a:cubicBezTo>
                      <a:pt x="15" y="35"/>
                      <a:pt x="24" y="29"/>
                      <a:pt x="35" y="34"/>
                    </a:cubicBezTo>
                    <a:cubicBezTo>
                      <a:pt x="40" y="33"/>
                      <a:pt x="37" y="26"/>
                      <a:pt x="40" y="25"/>
                    </a:cubicBezTo>
                    <a:cubicBezTo>
                      <a:pt x="60" y="27"/>
                      <a:pt x="74" y="23"/>
                      <a:pt x="69" y="0"/>
                    </a:cubicBezTo>
                    <a:cubicBezTo>
                      <a:pt x="70" y="0"/>
                      <a:pt x="70" y="0"/>
                      <a:pt x="71" y="0"/>
                    </a:cubicBezTo>
                    <a:cubicBezTo>
                      <a:pt x="71" y="8"/>
                      <a:pt x="71" y="15"/>
                      <a:pt x="71" y="22"/>
                    </a:cubicBezTo>
                    <a:cubicBezTo>
                      <a:pt x="65" y="32"/>
                      <a:pt x="38" y="19"/>
                      <a:pt x="40" y="36"/>
                    </a:cubicBezTo>
                    <a:cubicBezTo>
                      <a:pt x="25" y="33"/>
                      <a:pt x="17" y="36"/>
                      <a:pt x="0" y="36"/>
                    </a:cubicBezTo>
                    <a:cubicBezTo>
                      <a:pt x="0" y="35"/>
                      <a:pt x="0" y="34"/>
                      <a:pt x="0" y="3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13" name="Freeform 358"/>
              <p:cNvSpPr/>
              <p:nvPr/>
            </p:nvSpPr>
            <p:spPr bwMode="auto">
              <a:xfrm>
                <a:off x="1444" y="1583"/>
                <a:ext cx="18" cy="18"/>
              </a:xfrm>
              <a:custGeom>
                <a:gdLst>
                  <a:gd fmla="*/ 0 w 9" name="T0"/>
                  <a:gd fmla="*/ 0 h 9" name="T1"/>
                  <a:gd fmla="*/ 36 w 9" name="T2"/>
                  <a:gd fmla="*/ 36 h 9" name="T3"/>
                  <a:gd fmla="*/ 28 w 9" name="T4"/>
                  <a:gd fmla="*/ 36 h 9" name="T5"/>
                  <a:gd fmla="*/ 0 w 9" name="T6"/>
                  <a:gd fmla="*/ 0 h 9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9" name="T12"/>
                  <a:gd fmla="*/ 0 h 9" name="T13"/>
                  <a:gd fmla="*/ 9 w 9" name="T14"/>
                  <a:gd fmla="*/ 9 h 9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9" w="9">
                    <a:moveTo>
                      <a:pt x="0" y="0"/>
                    </a:moveTo>
                    <a:cubicBezTo>
                      <a:pt x="4" y="2"/>
                      <a:pt x="7" y="5"/>
                      <a:pt x="9" y="9"/>
                    </a:cubicBezTo>
                    <a:cubicBezTo>
                      <a:pt x="8" y="9"/>
                      <a:pt x="8" y="9"/>
                      <a:pt x="7" y="9"/>
                    </a:cubicBezTo>
                    <a:cubicBezTo>
                      <a:pt x="6" y="5"/>
                      <a:pt x="1" y="5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14" name="Freeform 359"/>
              <p:cNvSpPr/>
              <p:nvPr/>
            </p:nvSpPr>
            <p:spPr bwMode="auto">
              <a:xfrm>
                <a:off x="1444" y="1535"/>
                <a:ext cx="36" cy="34"/>
              </a:xfrm>
              <a:custGeom>
                <a:gdLst>
                  <a:gd fmla="*/ 0 w 18" name="T0"/>
                  <a:gd fmla="*/ 68 h 17" name="T1"/>
                  <a:gd fmla="*/ 64 w 18" name="T2"/>
                  <a:gd fmla="*/ 0 h 17" name="T3"/>
                  <a:gd fmla="*/ 72 w 18" name="T4"/>
                  <a:gd fmla="*/ 0 h 17" name="T5"/>
                  <a:gd fmla="*/ 0 w 18" name="T6"/>
                  <a:gd fmla="*/ 68 h 17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8" name="T12"/>
                  <a:gd fmla="*/ 0 h 17" name="T13"/>
                  <a:gd fmla="*/ 18 w 18" name="T14"/>
                  <a:gd fmla="*/ 17 h 17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7" w="18">
                    <a:moveTo>
                      <a:pt x="0" y="17"/>
                    </a:moveTo>
                    <a:cubicBezTo>
                      <a:pt x="4" y="10"/>
                      <a:pt x="12" y="7"/>
                      <a:pt x="16" y="0"/>
                    </a:cubicBezTo>
                    <a:cubicBezTo>
                      <a:pt x="17" y="0"/>
                      <a:pt x="17" y="0"/>
                      <a:pt x="18" y="0"/>
                    </a:cubicBezTo>
                    <a:cubicBezTo>
                      <a:pt x="13" y="7"/>
                      <a:pt x="7" y="12"/>
                      <a:pt x="0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15" name="Freeform 360"/>
              <p:cNvSpPr/>
              <p:nvPr/>
            </p:nvSpPr>
            <p:spPr bwMode="auto">
              <a:xfrm>
                <a:off x="1331" y="1443"/>
                <a:ext cx="101" cy="64"/>
              </a:xfrm>
              <a:custGeom>
                <a:gdLst>
                  <a:gd fmla="*/ 0 w 50" name="T0"/>
                  <a:gd fmla="*/ 112 h 32" name="T1"/>
                  <a:gd fmla="*/ 103 w 50" name="T2"/>
                  <a:gd fmla="*/ 24 h 32" name="T3"/>
                  <a:gd fmla="*/ 204 w 50" name="T4"/>
                  <a:gd fmla="*/ 128 h 32" name="T5"/>
                  <a:gd fmla="*/ 0 w 50" name="T6"/>
                  <a:gd fmla="*/ 112 h 32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50" name="T12"/>
                  <a:gd fmla="*/ 0 h 32" name="T13"/>
                  <a:gd fmla="*/ 50 w 50" name="T14"/>
                  <a:gd fmla="*/ 32 h 32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32" w="50">
                    <a:moveTo>
                      <a:pt x="0" y="28"/>
                    </a:moveTo>
                    <a:cubicBezTo>
                      <a:pt x="8" y="20"/>
                      <a:pt x="14" y="10"/>
                      <a:pt x="25" y="6"/>
                    </a:cubicBezTo>
                    <a:cubicBezTo>
                      <a:pt x="32" y="16"/>
                      <a:pt x="43" y="22"/>
                      <a:pt x="50" y="32"/>
                    </a:cubicBezTo>
                    <a:cubicBezTo>
                      <a:pt x="23" y="9"/>
                      <a:pt x="28" y="0"/>
                      <a:pt x="0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16" name="Freeform 361"/>
              <p:cNvSpPr/>
              <p:nvPr/>
            </p:nvSpPr>
            <p:spPr bwMode="auto">
              <a:xfrm>
                <a:off x="1432" y="1497"/>
                <a:ext cx="60" cy="38"/>
              </a:xfrm>
              <a:custGeom>
                <a:gdLst>
                  <a:gd fmla="*/ 0 w 30" name="T0"/>
                  <a:gd fmla="*/ 20 h 19" name="T1"/>
                  <a:gd fmla="*/ 96 w 30" name="T2"/>
                  <a:gd fmla="*/ 76 h 19" name="T3"/>
                  <a:gd fmla="*/ 88 w 30" name="T4"/>
                  <a:gd fmla="*/ 76 h 19" name="T5"/>
                  <a:gd fmla="*/ 88 w 30" name="T6"/>
                  <a:gd fmla="*/ 32 h 19" name="T7"/>
                  <a:gd fmla="*/ 0 w 30" name="T8"/>
                  <a:gd fmla="*/ 20 h 19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30" name="T15"/>
                  <a:gd fmla="*/ 0 h 19" name="T16"/>
                  <a:gd fmla="*/ 30 w 30" name="T17"/>
                  <a:gd fmla="*/ 19 h 19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9" w="30">
                    <a:moveTo>
                      <a:pt x="0" y="5"/>
                    </a:moveTo>
                    <a:cubicBezTo>
                      <a:pt x="12" y="6"/>
                      <a:pt x="30" y="0"/>
                      <a:pt x="24" y="19"/>
                    </a:cubicBezTo>
                    <a:cubicBezTo>
                      <a:pt x="23" y="19"/>
                      <a:pt x="23" y="19"/>
                      <a:pt x="22" y="19"/>
                    </a:cubicBezTo>
                    <a:cubicBezTo>
                      <a:pt x="22" y="15"/>
                      <a:pt x="22" y="11"/>
                      <a:pt x="22" y="8"/>
                    </a:cubicBezTo>
                    <a:cubicBezTo>
                      <a:pt x="15" y="6"/>
                      <a:pt x="3" y="10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17" name="Freeform 362"/>
              <p:cNvSpPr/>
              <p:nvPr/>
            </p:nvSpPr>
            <p:spPr bwMode="auto">
              <a:xfrm>
                <a:off x="1588" y="1477"/>
                <a:ext cx="30" cy="30"/>
              </a:xfrm>
              <a:custGeom>
                <a:gdLst>
                  <a:gd fmla="*/ 0 w 15" name="T0"/>
                  <a:gd fmla="*/ 0 h 15" name="T1"/>
                  <a:gd fmla="*/ 8 w 15" name="T2"/>
                  <a:gd fmla="*/ 0 h 15" name="T3"/>
                  <a:gd fmla="*/ 60 w 15" name="T4"/>
                  <a:gd fmla="*/ 52 h 15" name="T5"/>
                  <a:gd fmla="*/ 60 w 15" name="T6"/>
                  <a:gd fmla="*/ 60 h 15" name="T7"/>
                  <a:gd fmla="*/ 0 w 15" name="T8"/>
                  <a:gd fmla="*/ 0 h 15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5" name="T15"/>
                  <a:gd fmla="*/ 0 h 15" name="T16"/>
                  <a:gd fmla="*/ 15 w 15" name="T17"/>
                  <a:gd fmla="*/ 15 h 15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5" w="15">
                    <a:moveTo>
                      <a:pt x="0" y="0"/>
                    </a:moveTo>
                    <a:cubicBezTo>
                      <a:pt x="0" y="0"/>
                      <a:pt x="1" y="0"/>
                      <a:pt x="2" y="0"/>
                    </a:cubicBezTo>
                    <a:cubicBezTo>
                      <a:pt x="5" y="5"/>
                      <a:pt x="10" y="10"/>
                      <a:pt x="15" y="13"/>
                    </a:cubicBezTo>
                    <a:cubicBezTo>
                      <a:pt x="15" y="14"/>
                      <a:pt x="15" y="15"/>
                      <a:pt x="15" y="15"/>
                    </a:cubicBezTo>
                    <a:cubicBezTo>
                      <a:pt x="9" y="11"/>
                      <a:pt x="4" y="6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18" name="Freeform 363"/>
              <p:cNvSpPr/>
              <p:nvPr/>
            </p:nvSpPr>
            <p:spPr bwMode="auto">
              <a:xfrm>
                <a:off x="1650" y="1489"/>
                <a:ext cx="18" cy="18"/>
              </a:xfrm>
              <a:custGeom>
                <a:gdLst>
                  <a:gd fmla="*/ 0 w 9" name="T0"/>
                  <a:gd fmla="*/ 28 h 9" name="T1"/>
                  <a:gd fmla="*/ 36 w 9" name="T2"/>
                  <a:gd fmla="*/ 0 h 9" name="T3"/>
                  <a:gd fmla="*/ 0 w 9" name="T4"/>
                  <a:gd fmla="*/ 36 h 9" name="T5"/>
                  <a:gd fmla="*/ 0 w 9" name="T6"/>
                  <a:gd fmla="*/ 28 h 9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9" name="T12"/>
                  <a:gd fmla="*/ 0 h 9" name="T13"/>
                  <a:gd fmla="*/ 9 w 9" name="T14"/>
                  <a:gd fmla="*/ 9 h 9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9" w="9">
                    <a:moveTo>
                      <a:pt x="0" y="7"/>
                    </a:moveTo>
                    <a:cubicBezTo>
                      <a:pt x="4" y="6"/>
                      <a:pt x="4" y="1"/>
                      <a:pt x="9" y="0"/>
                    </a:cubicBezTo>
                    <a:cubicBezTo>
                      <a:pt x="7" y="4"/>
                      <a:pt x="4" y="7"/>
                      <a:pt x="0" y="9"/>
                    </a:cubicBezTo>
                    <a:cubicBezTo>
                      <a:pt x="0" y="9"/>
                      <a:pt x="0" y="8"/>
                      <a:pt x="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19" name="Freeform 364"/>
              <p:cNvSpPr/>
              <p:nvPr/>
            </p:nvSpPr>
            <p:spPr bwMode="auto">
              <a:xfrm>
                <a:off x="1588" y="1463"/>
                <a:ext cx="80" cy="22"/>
              </a:xfrm>
              <a:custGeom>
                <a:gdLst>
                  <a:gd fmla="*/ 0 w 40" name="T0"/>
                  <a:gd fmla="*/ 28 h 11" name="T1"/>
                  <a:gd fmla="*/ 160 w 40" name="T2"/>
                  <a:gd fmla="*/ 44 h 11" name="T3"/>
                  <a:gd fmla="*/ 8 w 40" name="T4"/>
                  <a:gd fmla="*/ 28 h 11" name="T5"/>
                  <a:gd fmla="*/ 0 w 40" name="T6"/>
                  <a:gd fmla="*/ 28 h 11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40" name="T12"/>
                  <a:gd fmla="*/ 0 h 11" name="T13"/>
                  <a:gd fmla="*/ 40 w 40" name="T14"/>
                  <a:gd fmla="*/ 11 h 11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1" w="40">
                    <a:moveTo>
                      <a:pt x="0" y="7"/>
                    </a:moveTo>
                    <a:cubicBezTo>
                      <a:pt x="0" y="4"/>
                      <a:pt x="39" y="0"/>
                      <a:pt x="40" y="11"/>
                    </a:cubicBezTo>
                    <a:cubicBezTo>
                      <a:pt x="33" y="3"/>
                      <a:pt x="15" y="8"/>
                      <a:pt x="2" y="7"/>
                    </a:cubicBezTo>
                    <a:cubicBezTo>
                      <a:pt x="1" y="7"/>
                      <a:pt x="0" y="7"/>
                      <a:pt x="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20" name="Freeform 365"/>
              <p:cNvSpPr/>
              <p:nvPr/>
            </p:nvSpPr>
            <p:spPr bwMode="auto">
              <a:xfrm>
                <a:off x="1668" y="1489"/>
                <a:ext cx="18" cy="18"/>
              </a:xfrm>
              <a:custGeom>
                <a:gdLst>
                  <a:gd fmla="*/ 0 w 9" name="T0"/>
                  <a:gd fmla="*/ 36 h 9" name="T1"/>
                  <a:gd fmla="*/ 36 w 9" name="T2"/>
                  <a:gd fmla="*/ 0 h 9" name="T3"/>
                  <a:gd fmla="*/ 36 w 9" name="T4"/>
                  <a:gd fmla="*/ 12 h 9" name="T5"/>
                  <a:gd fmla="*/ 0 w 9" name="T6"/>
                  <a:gd fmla="*/ 36 h 9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9" name="T12"/>
                  <a:gd fmla="*/ 0 h 9" name="T13"/>
                  <a:gd fmla="*/ 9 w 9" name="T14"/>
                  <a:gd fmla="*/ 9 h 9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9" w="9">
                    <a:moveTo>
                      <a:pt x="0" y="9"/>
                    </a:moveTo>
                    <a:cubicBezTo>
                      <a:pt x="2" y="5"/>
                      <a:pt x="5" y="2"/>
                      <a:pt x="9" y="0"/>
                    </a:cubicBezTo>
                    <a:cubicBezTo>
                      <a:pt x="9" y="1"/>
                      <a:pt x="9" y="2"/>
                      <a:pt x="9" y="3"/>
                    </a:cubicBezTo>
                    <a:cubicBezTo>
                      <a:pt x="4" y="3"/>
                      <a:pt x="4" y="9"/>
                      <a:pt x="0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21" name="Freeform 366"/>
              <p:cNvSpPr/>
              <p:nvPr/>
            </p:nvSpPr>
            <p:spPr bwMode="auto">
              <a:xfrm>
                <a:off x="1668" y="1513"/>
                <a:ext cx="48" cy="18"/>
              </a:xfrm>
              <a:custGeom>
                <a:gdLst>
                  <a:gd fmla="*/ 0 w 24" name="T0"/>
                  <a:gd fmla="*/ 0 h 9" name="T1"/>
                  <a:gd fmla="*/ 96 w 24" name="T2"/>
                  <a:gd fmla="*/ 0 h 9" name="T3"/>
                  <a:gd fmla="*/ 0 w 24" name="T4"/>
                  <a:gd fmla="*/ 8 h 9" name="T5"/>
                  <a:gd fmla="*/ 0 w 24" name="T6"/>
                  <a:gd fmla="*/ 0 h 9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24" name="T12"/>
                  <a:gd fmla="*/ 0 h 9" name="T13"/>
                  <a:gd fmla="*/ 24 w 24" name="T14"/>
                  <a:gd fmla="*/ 9 h 9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9" w="24">
                    <a:moveTo>
                      <a:pt x="0" y="0"/>
                    </a:moveTo>
                    <a:cubicBezTo>
                      <a:pt x="4" y="6"/>
                      <a:pt x="20" y="6"/>
                      <a:pt x="24" y="0"/>
                    </a:cubicBezTo>
                    <a:cubicBezTo>
                      <a:pt x="23" y="9"/>
                      <a:pt x="4" y="8"/>
                      <a:pt x="0" y="2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22" name="Freeform 367"/>
              <p:cNvSpPr/>
              <p:nvPr/>
            </p:nvSpPr>
            <p:spPr bwMode="auto">
              <a:xfrm>
                <a:off x="1712" y="1489"/>
                <a:ext cx="22" cy="28"/>
              </a:xfrm>
              <a:custGeom>
                <a:gdLst>
                  <a:gd fmla="*/ 0 w 11" name="T0"/>
                  <a:gd fmla="*/ 0 h 14" name="T1"/>
                  <a:gd fmla="*/ 44 w 11" name="T2"/>
                  <a:gd fmla="*/ 56 h 14" name="T3"/>
                  <a:gd fmla="*/ 8 w 11" name="T4"/>
                  <a:gd fmla="*/ 48 h 14" name="T5"/>
                  <a:gd fmla="*/ 0 w 11" name="T6"/>
                  <a:gd fmla="*/ 12 h 14" name="T7"/>
                  <a:gd fmla="*/ 0 w 11" name="T8"/>
                  <a:gd fmla="*/ 0 h 14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1" name="T15"/>
                  <a:gd fmla="*/ 0 h 14" name="T16"/>
                  <a:gd fmla="*/ 11 w 11" name="T17"/>
                  <a:gd fmla="*/ 14 h 14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4" w="11">
                    <a:moveTo>
                      <a:pt x="0" y="0"/>
                    </a:moveTo>
                    <a:cubicBezTo>
                      <a:pt x="4" y="4"/>
                      <a:pt x="10" y="6"/>
                      <a:pt x="11" y="14"/>
                    </a:cubicBezTo>
                    <a:cubicBezTo>
                      <a:pt x="9" y="12"/>
                      <a:pt x="6" y="11"/>
                      <a:pt x="2" y="12"/>
                    </a:cubicBezTo>
                    <a:cubicBezTo>
                      <a:pt x="8" y="8"/>
                      <a:pt x="5" y="5"/>
                      <a:pt x="0" y="3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23" name="Freeform 368"/>
              <p:cNvSpPr/>
              <p:nvPr/>
            </p:nvSpPr>
            <p:spPr bwMode="auto">
              <a:xfrm>
                <a:off x="1854" y="1535"/>
                <a:ext cx="54" cy="48"/>
              </a:xfrm>
              <a:custGeom>
                <a:gdLst>
                  <a:gd fmla="*/ 0 w 27" name="T0"/>
                  <a:gd fmla="*/ 0 h 24" name="T1"/>
                  <a:gd fmla="*/ 100 w 27" name="T2"/>
                  <a:gd fmla="*/ 88 h 24" name="T3"/>
                  <a:gd fmla="*/ 108 w 27" name="T4"/>
                  <a:gd fmla="*/ 88 h 24" name="T5"/>
                  <a:gd fmla="*/ 0 w 27" name="T6"/>
                  <a:gd fmla="*/ 0 h 24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27" name="T12"/>
                  <a:gd fmla="*/ 0 h 24" name="T13"/>
                  <a:gd fmla="*/ 27 w 27" name="T14"/>
                  <a:gd fmla="*/ 24 h 24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4" w="27">
                    <a:moveTo>
                      <a:pt x="0" y="0"/>
                    </a:moveTo>
                    <a:cubicBezTo>
                      <a:pt x="10" y="6"/>
                      <a:pt x="15" y="16"/>
                      <a:pt x="25" y="22"/>
                    </a:cubicBezTo>
                    <a:cubicBezTo>
                      <a:pt x="26" y="22"/>
                      <a:pt x="26" y="22"/>
                      <a:pt x="27" y="22"/>
                    </a:cubicBezTo>
                    <a:cubicBezTo>
                      <a:pt x="17" y="24"/>
                      <a:pt x="8" y="7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24" name="Freeform 369"/>
              <p:cNvSpPr/>
              <p:nvPr/>
            </p:nvSpPr>
            <p:spPr bwMode="auto">
              <a:xfrm>
                <a:off x="1854" y="1513"/>
                <a:ext cx="54" cy="34"/>
              </a:xfrm>
              <a:custGeom>
                <a:gdLst>
                  <a:gd fmla="*/ 0 w 27" name="T0"/>
                  <a:gd fmla="*/ 32 h 17" name="T1"/>
                  <a:gd fmla="*/ 44 w 27" name="T2"/>
                  <a:gd fmla="*/ 0 h 17" name="T3"/>
                  <a:gd fmla="*/ 108 w 27" name="T4"/>
                  <a:gd fmla="*/ 68 h 17" name="T5"/>
                  <a:gd fmla="*/ 100 w 27" name="T6"/>
                  <a:gd fmla="*/ 68 h 17" name="T7"/>
                  <a:gd fmla="*/ 36 w 27" name="T8"/>
                  <a:gd fmla="*/ 8 h 17" name="T9"/>
                  <a:gd fmla="*/ 0 w 27" name="T10"/>
                  <a:gd fmla="*/ 32 h 17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27" name="T18"/>
                  <a:gd fmla="*/ 0 h 17" name="T19"/>
                  <a:gd fmla="*/ 27 w 27" name="T20"/>
                  <a:gd fmla="*/ 17 h 17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17" w="27">
                    <a:moveTo>
                      <a:pt x="0" y="8"/>
                    </a:moveTo>
                    <a:cubicBezTo>
                      <a:pt x="3" y="5"/>
                      <a:pt x="5" y="0"/>
                      <a:pt x="11" y="0"/>
                    </a:cubicBezTo>
                    <a:cubicBezTo>
                      <a:pt x="15" y="7"/>
                      <a:pt x="23" y="10"/>
                      <a:pt x="27" y="17"/>
                    </a:cubicBezTo>
                    <a:cubicBezTo>
                      <a:pt x="26" y="17"/>
                      <a:pt x="26" y="17"/>
                      <a:pt x="25" y="17"/>
                    </a:cubicBezTo>
                    <a:cubicBezTo>
                      <a:pt x="21" y="11"/>
                      <a:pt x="15" y="6"/>
                      <a:pt x="9" y="2"/>
                    </a:cubicBezTo>
                    <a:cubicBezTo>
                      <a:pt x="5" y="2"/>
                      <a:pt x="5" y="8"/>
                      <a:pt x="0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25" name="Freeform 370"/>
              <p:cNvSpPr/>
              <p:nvPr/>
            </p:nvSpPr>
            <p:spPr bwMode="auto">
              <a:xfrm>
                <a:off x="1582" y="1517"/>
                <a:ext cx="32" cy="30"/>
              </a:xfrm>
              <a:custGeom>
                <a:gdLst>
                  <a:gd fmla="*/ 0 w 16" name="T0"/>
                  <a:gd fmla="*/ 60 h 15" name="T1"/>
                  <a:gd fmla="*/ 64 w 16" name="T2"/>
                  <a:gd fmla="*/ 0 h 15" name="T3"/>
                  <a:gd fmla="*/ 64 w 16" name="T4"/>
                  <a:gd fmla="*/ 8 h 15" name="T5"/>
                  <a:gd fmla="*/ 0 w 16" name="T6"/>
                  <a:gd fmla="*/ 60 h 15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6" name="T12"/>
                  <a:gd fmla="*/ 0 h 15" name="T13"/>
                  <a:gd fmla="*/ 16 w 16" name="T14"/>
                  <a:gd fmla="*/ 15 h 15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5" w="16">
                    <a:moveTo>
                      <a:pt x="0" y="15"/>
                    </a:moveTo>
                    <a:cubicBezTo>
                      <a:pt x="5" y="9"/>
                      <a:pt x="10" y="4"/>
                      <a:pt x="16" y="0"/>
                    </a:cubicBezTo>
                    <a:cubicBezTo>
                      <a:pt x="16" y="0"/>
                      <a:pt x="16" y="1"/>
                      <a:pt x="16" y="2"/>
                    </a:cubicBezTo>
                    <a:cubicBezTo>
                      <a:pt x="9" y="5"/>
                      <a:pt x="7" y="12"/>
                      <a:pt x="0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26" name="Freeform 371"/>
              <p:cNvSpPr/>
              <p:nvPr/>
            </p:nvSpPr>
            <p:spPr bwMode="auto">
              <a:xfrm>
                <a:off x="1542" y="1543"/>
                <a:ext cx="90" cy="36"/>
              </a:xfrm>
              <a:custGeom>
                <a:gdLst>
                  <a:gd fmla="*/ 80 w 45" name="T0"/>
                  <a:gd fmla="*/ 8 h 18" name="T1"/>
                  <a:gd fmla="*/ 8 w 45" name="T2"/>
                  <a:gd fmla="*/ 28 h 18" name="T3"/>
                  <a:gd fmla="*/ 180 w 45" name="T4"/>
                  <a:gd fmla="*/ 36 h 18" name="T5"/>
                  <a:gd fmla="*/ 180 w 45" name="T6"/>
                  <a:gd fmla="*/ 44 h 18" name="T7"/>
                  <a:gd fmla="*/ 0 w 45" name="T8"/>
                  <a:gd fmla="*/ 8 h 18" name="T9"/>
                  <a:gd fmla="*/ 80 w 45" name="T10"/>
                  <a:gd fmla="*/ 8 h 18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45" name="T18"/>
                  <a:gd fmla="*/ 0 h 18" name="T19"/>
                  <a:gd fmla="*/ 45 w 45" name="T20"/>
                  <a:gd fmla="*/ 18 h 18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18" w="45">
                    <a:moveTo>
                      <a:pt x="20" y="2"/>
                    </a:moveTo>
                    <a:cubicBezTo>
                      <a:pt x="19" y="9"/>
                      <a:pt x="3" y="0"/>
                      <a:pt x="2" y="7"/>
                    </a:cubicBezTo>
                    <a:cubicBezTo>
                      <a:pt x="13" y="12"/>
                      <a:pt x="31" y="8"/>
                      <a:pt x="45" y="9"/>
                    </a:cubicBezTo>
                    <a:cubicBezTo>
                      <a:pt x="45" y="10"/>
                      <a:pt x="45" y="11"/>
                      <a:pt x="45" y="11"/>
                    </a:cubicBezTo>
                    <a:cubicBezTo>
                      <a:pt x="30" y="8"/>
                      <a:pt x="2" y="18"/>
                      <a:pt x="0" y="2"/>
                    </a:cubicBezTo>
                    <a:cubicBezTo>
                      <a:pt x="7" y="2"/>
                      <a:pt x="14" y="2"/>
                      <a:pt x="2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27" name="Freeform 372"/>
              <p:cNvSpPr/>
              <p:nvPr/>
            </p:nvSpPr>
            <p:spPr bwMode="auto">
              <a:xfrm>
                <a:off x="1632" y="1517"/>
                <a:ext cx="36" cy="48"/>
              </a:xfrm>
              <a:custGeom>
                <a:gdLst>
                  <a:gd fmla="*/ 0 w 18" name="T0"/>
                  <a:gd fmla="*/ 88 h 24" name="T1"/>
                  <a:gd fmla="*/ 60 w 18" name="T2"/>
                  <a:gd fmla="*/ 16 h 24" name="T3"/>
                  <a:gd fmla="*/ 44 w 18" name="T4"/>
                  <a:gd fmla="*/ 8 h 24" name="T5"/>
                  <a:gd fmla="*/ 44 w 18" name="T6"/>
                  <a:gd fmla="*/ 0 h 24" name="T7"/>
                  <a:gd fmla="*/ 72 w 18" name="T8"/>
                  <a:gd fmla="*/ 16 h 24" name="T9"/>
                  <a:gd fmla="*/ 0 w 18" name="T10"/>
                  <a:gd fmla="*/ 96 h 24" name="T11"/>
                  <a:gd fmla="*/ 0 w 18" name="T12"/>
                  <a:gd fmla="*/ 88 h 24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18" name="T21"/>
                  <a:gd fmla="*/ 0 h 24" name="T22"/>
                  <a:gd fmla="*/ 18 w 18" name="T23"/>
                  <a:gd fmla="*/ 24 h 24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24" w="18">
                    <a:moveTo>
                      <a:pt x="0" y="22"/>
                    </a:moveTo>
                    <a:cubicBezTo>
                      <a:pt x="6" y="17"/>
                      <a:pt x="13" y="13"/>
                      <a:pt x="15" y="4"/>
                    </a:cubicBezTo>
                    <a:cubicBezTo>
                      <a:pt x="14" y="4"/>
                      <a:pt x="13" y="2"/>
                      <a:pt x="11" y="2"/>
                    </a:cubicBezTo>
                    <a:cubicBezTo>
                      <a:pt x="11" y="1"/>
                      <a:pt x="11" y="0"/>
                      <a:pt x="11" y="0"/>
                    </a:cubicBezTo>
                    <a:cubicBezTo>
                      <a:pt x="14" y="1"/>
                      <a:pt x="14" y="4"/>
                      <a:pt x="18" y="4"/>
                    </a:cubicBezTo>
                    <a:cubicBezTo>
                      <a:pt x="15" y="14"/>
                      <a:pt x="6" y="18"/>
                      <a:pt x="0" y="24"/>
                    </a:cubicBezTo>
                    <a:cubicBezTo>
                      <a:pt x="0" y="24"/>
                      <a:pt x="0" y="23"/>
                      <a:pt x="0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28" name="Freeform 373"/>
              <p:cNvSpPr/>
              <p:nvPr/>
            </p:nvSpPr>
            <p:spPr bwMode="auto">
              <a:xfrm>
                <a:off x="1680" y="1525"/>
                <a:ext cx="40" cy="16"/>
              </a:xfrm>
              <a:custGeom>
                <a:gdLst>
                  <a:gd fmla="*/ 0 w 20" name="T0"/>
                  <a:gd fmla="*/ 20 h 8" name="T1"/>
                  <a:gd fmla="*/ 72 w 20" name="T2"/>
                  <a:gd fmla="*/ 20 h 8" name="T3"/>
                  <a:gd fmla="*/ 80 w 20" name="T4"/>
                  <a:gd fmla="*/ 0 h 8" name="T5"/>
                  <a:gd fmla="*/ 80 w 20" name="T6"/>
                  <a:gd fmla="*/ 20 h 8" name="T7"/>
                  <a:gd fmla="*/ 0 w 20" name="T8"/>
                  <a:gd fmla="*/ 28 h 8" name="T9"/>
                  <a:gd fmla="*/ 0 w 20" name="T10"/>
                  <a:gd fmla="*/ 20 h 8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20" name="T18"/>
                  <a:gd fmla="*/ 0 h 8" name="T19"/>
                  <a:gd fmla="*/ 20 w 20" name="T20"/>
                  <a:gd fmla="*/ 8 h 8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8" w="20">
                    <a:moveTo>
                      <a:pt x="0" y="5"/>
                    </a:moveTo>
                    <a:cubicBezTo>
                      <a:pt x="6" y="5"/>
                      <a:pt x="12" y="5"/>
                      <a:pt x="18" y="5"/>
                    </a:cubicBezTo>
                    <a:cubicBezTo>
                      <a:pt x="18" y="2"/>
                      <a:pt x="19" y="1"/>
                      <a:pt x="20" y="0"/>
                    </a:cubicBezTo>
                    <a:cubicBezTo>
                      <a:pt x="20" y="2"/>
                      <a:pt x="20" y="3"/>
                      <a:pt x="20" y="5"/>
                    </a:cubicBezTo>
                    <a:cubicBezTo>
                      <a:pt x="17" y="8"/>
                      <a:pt x="7" y="6"/>
                      <a:pt x="0" y="7"/>
                    </a:cubicBezTo>
                    <a:cubicBezTo>
                      <a:pt x="0" y="6"/>
                      <a:pt x="0" y="5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29" name="Freeform 374"/>
              <p:cNvSpPr/>
              <p:nvPr/>
            </p:nvSpPr>
            <p:spPr bwMode="auto">
              <a:xfrm>
                <a:off x="1638" y="1535"/>
                <a:ext cx="42" cy="62"/>
              </a:xfrm>
              <a:custGeom>
                <a:gdLst>
                  <a:gd fmla="*/ 60 w 21" name="T0"/>
                  <a:gd fmla="*/ 124 h 31" name="T1"/>
                  <a:gd fmla="*/ 4 w 21" name="T2"/>
                  <a:gd fmla="*/ 80 h 31" name="T3"/>
                  <a:gd fmla="*/ 84 w 21" name="T4"/>
                  <a:gd fmla="*/ 0 h 31" name="T5"/>
                  <a:gd fmla="*/ 84 w 21" name="T6"/>
                  <a:gd fmla="*/ 8 h 31" name="T7"/>
                  <a:gd fmla="*/ 48 w 21" name="T8"/>
                  <a:gd fmla="*/ 116 h 31" name="T9"/>
                  <a:gd fmla="*/ 60 w 21" name="T10"/>
                  <a:gd fmla="*/ 116 h 31" name="T11"/>
                  <a:gd fmla="*/ 60 w 21" name="T12"/>
                  <a:gd fmla="*/ 124 h 31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21" name="T21"/>
                  <a:gd fmla="*/ 0 h 31" name="T22"/>
                  <a:gd fmla="*/ 21 w 21" name="T23"/>
                  <a:gd fmla="*/ 31 h 31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31" w="21">
                    <a:moveTo>
                      <a:pt x="15" y="31"/>
                    </a:moveTo>
                    <a:cubicBezTo>
                      <a:pt x="8" y="30"/>
                      <a:pt x="9" y="20"/>
                      <a:pt x="1" y="20"/>
                    </a:cubicBezTo>
                    <a:cubicBezTo>
                      <a:pt x="7" y="12"/>
                      <a:pt x="14" y="5"/>
                      <a:pt x="21" y="0"/>
                    </a:cubicBezTo>
                    <a:cubicBezTo>
                      <a:pt x="21" y="0"/>
                      <a:pt x="21" y="1"/>
                      <a:pt x="21" y="2"/>
                    </a:cubicBezTo>
                    <a:cubicBezTo>
                      <a:pt x="12" y="8"/>
                      <a:pt x="0" y="18"/>
                      <a:pt x="12" y="29"/>
                    </a:cubicBezTo>
                    <a:cubicBezTo>
                      <a:pt x="13" y="29"/>
                      <a:pt x="14" y="29"/>
                      <a:pt x="15" y="29"/>
                    </a:cubicBezTo>
                    <a:cubicBezTo>
                      <a:pt x="15" y="29"/>
                      <a:pt x="15" y="30"/>
                      <a:pt x="15" y="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30" name="Freeform 375"/>
              <p:cNvSpPr/>
              <p:nvPr/>
            </p:nvSpPr>
            <p:spPr bwMode="auto">
              <a:xfrm>
                <a:off x="1712" y="1543"/>
                <a:ext cx="54" cy="50"/>
              </a:xfrm>
              <a:custGeom>
                <a:gdLst>
                  <a:gd fmla="*/ 0 w 27" name="T0"/>
                  <a:gd fmla="*/ 100 h 25" name="T1"/>
                  <a:gd fmla="*/ 96 w 27" name="T2"/>
                  <a:gd fmla="*/ 0 h 25" name="T3"/>
                  <a:gd fmla="*/ 108 w 27" name="T4"/>
                  <a:gd fmla="*/ 0 h 25" name="T5"/>
                  <a:gd fmla="*/ 0 w 27" name="T6"/>
                  <a:gd fmla="*/ 100 h 25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27" name="T12"/>
                  <a:gd fmla="*/ 0 h 25" name="T13"/>
                  <a:gd fmla="*/ 27 w 27" name="T14"/>
                  <a:gd fmla="*/ 25 h 25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5" w="27">
                    <a:moveTo>
                      <a:pt x="0" y="25"/>
                    </a:moveTo>
                    <a:cubicBezTo>
                      <a:pt x="9" y="17"/>
                      <a:pt x="17" y="9"/>
                      <a:pt x="24" y="0"/>
                    </a:cubicBezTo>
                    <a:cubicBezTo>
                      <a:pt x="25" y="0"/>
                      <a:pt x="26" y="0"/>
                      <a:pt x="27" y="0"/>
                    </a:cubicBezTo>
                    <a:cubicBezTo>
                      <a:pt x="18" y="9"/>
                      <a:pt x="12" y="20"/>
                      <a:pt x="0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31" name="Freeform 376"/>
              <p:cNvSpPr/>
              <p:nvPr/>
            </p:nvSpPr>
            <p:spPr bwMode="auto">
              <a:xfrm>
                <a:off x="1726" y="1525"/>
                <a:ext cx="52" cy="22"/>
              </a:xfrm>
              <a:custGeom>
                <a:gdLst>
                  <a:gd fmla="*/ 0 w 26" name="T0"/>
                  <a:gd fmla="*/ 0 h 11" name="T1"/>
                  <a:gd fmla="*/ 16 w 26" name="T2"/>
                  <a:gd fmla="*/ 28 h 11" name="T3"/>
                  <a:gd fmla="*/ 80 w 26" name="T4"/>
                  <a:gd fmla="*/ 36 h 11" name="T5"/>
                  <a:gd fmla="*/ 68 w 26" name="T6"/>
                  <a:gd fmla="*/ 36 h 11" name="T7"/>
                  <a:gd fmla="*/ 0 w 26" name="T8"/>
                  <a:gd fmla="*/ 0 h 11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6" name="T15"/>
                  <a:gd fmla="*/ 0 h 11" name="T16"/>
                  <a:gd fmla="*/ 26 w 26" name="T17"/>
                  <a:gd fmla="*/ 11 h 11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1" w="26">
                    <a:moveTo>
                      <a:pt x="0" y="0"/>
                    </a:moveTo>
                    <a:cubicBezTo>
                      <a:pt x="2" y="1"/>
                      <a:pt x="4" y="3"/>
                      <a:pt x="4" y="7"/>
                    </a:cubicBezTo>
                    <a:cubicBezTo>
                      <a:pt x="8" y="7"/>
                      <a:pt x="26" y="5"/>
                      <a:pt x="20" y="9"/>
                    </a:cubicBezTo>
                    <a:cubicBezTo>
                      <a:pt x="19" y="9"/>
                      <a:pt x="18" y="9"/>
                      <a:pt x="17" y="9"/>
                    </a:cubicBezTo>
                    <a:cubicBezTo>
                      <a:pt x="7" y="11"/>
                      <a:pt x="1" y="8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32" name="Freeform 377"/>
              <p:cNvSpPr/>
              <p:nvPr/>
            </p:nvSpPr>
            <p:spPr bwMode="auto">
              <a:xfrm>
                <a:off x="3888" y="1535"/>
                <a:ext cx="92" cy="162"/>
              </a:xfrm>
              <a:custGeom>
                <a:gdLst>
                  <a:gd fmla="*/ 156 w 46" name="T0"/>
                  <a:gd fmla="*/ 300 h 81" name="T1"/>
                  <a:gd fmla="*/ 56 w 46" name="T2"/>
                  <a:gd fmla="*/ 312 h 81" name="T3"/>
                  <a:gd fmla="*/ 56 w 46" name="T4"/>
                  <a:gd fmla="*/ 212 h 81" name="T5"/>
                  <a:gd fmla="*/ 4 w 46" name="T6"/>
                  <a:gd fmla="*/ 204 h 81" name="T7"/>
                  <a:gd fmla="*/ 172 w 46" name="T8"/>
                  <a:gd fmla="*/ 0 h 81" name="T9"/>
                  <a:gd fmla="*/ 164 w 46" name="T10"/>
                  <a:gd fmla="*/ 152 h 81" name="T11"/>
                  <a:gd fmla="*/ 164 w 46" name="T12"/>
                  <a:gd fmla="*/ 8 h 81" name="T13"/>
                  <a:gd fmla="*/ 12 w 46" name="T14"/>
                  <a:gd fmla="*/ 184 h 81" name="T15"/>
                  <a:gd fmla="*/ 64 w 46" name="T16"/>
                  <a:gd fmla="*/ 204 h 81" name="T17"/>
                  <a:gd fmla="*/ 64 w 46" name="T18"/>
                  <a:gd fmla="*/ 292 h 81" name="T19"/>
                  <a:gd fmla="*/ 156 w 46" name="T20"/>
                  <a:gd fmla="*/ 300 h 81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w 46" name="T33"/>
                  <a:gd fmla="*/ 0 h 81" name="T34"/>
                  <a:gd fmla="*/ 46 w 46" name="T35"/>
                  <a:gd fmla="*/ 81 h 81" name="T36"/>
                </a:gdLst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b="T36" l="T33" r="T35" t="T34"/>
                <a:pathLst>
                  <a:path h="81" w="46">
                    <a:moveTo>
                      <a:pt x="39" y="75"/>
                    </a:moveTo>
                    <a:cubicBezTo>
                      <a:pt x="35" y="81"/>
                      <a:pt x="22" y="76"/>
                      <a:pt x="14" y="78"/>
                    </a:cubicBezTo>
                    <a:cubicBezTo>
                      <a:pt x="14" y="70"/>
                      <a:pt x="14" y="61"/>
                      <a:pt x="14" y="53"/>
                    </a:cubicBezTo>
                    <a:cubicBezTo>
                      <a:pt x="14" y="48"/>
                      <a:pt x="5" y="52"/>
                      <a:pt x="1" y="51"/>
                    </a:cubicBezTo>
                    <a:cubicBezTo>
                      <a:pt x="0" y="19"/>
                      <a:pt x="18" y="6"/>
                      <a:pt x="43" y="0"/>
                    </a:cubicBezTo>
                    <a:cubicBezTo>
                      <a:pt x="42" y="12"/>
                      <a:pt x="46" y="29"/>
                      <a:pt x="41" y="38"/>
                    </a:cubicBezTo>
                    <a:cubicBezTo>
                      <a:pt x="41" y="26"/>
                      <a:pt x="41" y="14"/>
                      <a:pt x="41" y="2"/>
                    </a:cubicBezTo>
                    <a:cubicBezTo>
                      <a:pt x="19" y="8"/>
                      <a:pt x="3" y="19"/>
                      <a:pt x="3" y="46"/>
                    </a:cubicBezTo>
                    <a:cubicBezTo>
                      <a:pt x="4" y="51"/>
                      <a:pt x="15" y="47"/>
                      <a:pt x="16" y="51"/>
                    </a:cubicBezTo>
                    <a:cubicBezTo>
                      <a:pt x="16" y="58"/>
                      <a:pt x="16" y="66"/>
                      <a:pt x="16" y="73"/>
                    </a:cubicBezTo>
                    <a:cubicBezTo>
                      <a:pt x="19" y="78"/>
                      <a:pt x="32" y="74"/>
                      <a:pt x="39" y="7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33" name="Freeform 378"/>
              <p:cNvSpPr/>
              <p:nvPr/>
            </p:nvSpPr>
            <p:spPr bwMode="auto">
              <a:xfrm>
                <a:off x="3956" y="1645"/>
                <a:ext cx="22" cy="24"/>
              </a:xfrm>
              <a:custGeom>
                <a:gdLst>
                  <a:gd fmla="*/ 0 w 11" name="T0"/>
                  <a:gd fmla="*/ 0 h 12" name="T1"/>
                  <a:gd fmla="*/ 44 w 11" name="T2"/>
                  <a:gd fmla="*/ 48 h 12" name="T3"/>
                  <a:gd fmla="*/ 0 w 11" name="T4"/>
                  <a:gd fmla="*/ 0 h 12" name="T5"/>
                  <a:gd fmla="*/ 0 60000 65536" name="T6"/>
                  <a:gd fmla="*/ 0 60000 65536" name="T7"/>
                  <a:gd fmla="*/ 0 60000 65536" name="T8"/>
                  <a:gd fmla="*/ 0 w 11" name="T9"/>
                  <a:gd fmla="*/ 0 h 12" name="T10"/>
                  <a:gd fmla="*/ 11 w 11" name="T11"/>
                  <a:gd fmla="*/ 12 h 12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2" w="11">
                    <a:moveTo>
                      <a:pt x="0" y="0"/>
                    </a:moveTo>
                    <a:cubicBezTo>
                      <a:pt x="5" y="3"/>
                      <a:pt x="9" y="7"/>
                      <a:pt x="11" y="12"/>
                    </a:cubicBezTo>
                    <a:cubicBezTo>
                      <a:pt x="7" y="9"/>
                      <a:pt x="3" y="5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34" name="Freeform 379"/>
              <p:cNvSpPr/>
              <p:nvPr/>
            </p:nvSpPr>
            <p:spPr bwMode="auto">
              <a:xfrm>
                <a:off x="3942" y="1627"/>
                <a:ext cx="14" cy="20"/>
              </a:xfrm>
              <a:custGeom>
                <a:gdLst>
                  <a:gd fmla="*/ 28 w 7" name="T0"/>
                  <a:gd fmla="*/ 0 h 10" name="T1"/>
                  <a:gd fmla="*/ 12 w 7" name="T2"/>
                  <a:gd fmla="*/ 12 h 10" name="T3"/>
                  <a:gd fmla="*/ 28 w 7" name="T4"/>
                  <a:gd fmla="*/ 36 h 10" name="T5"/>
                  <a:gd fmla="*/ 4 w 7" name="T6"/>
                  <a:gd fmla="*/ 12 h 10" name="T7"/>
                  <a:gd fmla="*/ 28 w 7" name="T8"/>
                  <a:gd fmla="*/ 0 h 1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7" name="T15"/>
                  <a:gd fmla="*/ 0 h 10" name="T16"/>
                  <a:gd fmla="*/ 7 w 7" name="T17"/>
                  <a:gd fmla="*/ 10 h 1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0" w="7">
                    <a:moveTo>
                      <a:pt x="7" y="0"/>
                    </a:moveTo>
                    <a:cubicBezTo>
                      <a:pt x="7" y="3"/>
                      <a:pt x="4" y="2"/>
                      <a:pt x="3" y="3"/>
                    </a:cubicBezTo>
                    <a:cubicBezTo>
                      <a:pt x="2" y="8"/>
                      <a:pt x="7" y="6"/>
                      <a:pt x="7" y="9"/>
                    </a:cubicBezTo>
                    <a:cubicBezTo>
                      <a:pt x="2" y="10"/>
                      <a:pt x="0" y="8"/>
                      <a:pt x="1" y="3"/>
                    </a:cubicBezTo>
                    <a:cubicBezTo>
                      <a:pt x="2" y="2"/>
                      <a:pt x="4" y="0"/>
                      <a:pt x="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35" name="Freeform 380"/>
              <p:cNvSpPr/>
              <p:nvPr/>
            </p:nvSpPr>
            <p:spPr bwMode="auto">
              <a:xfrm>
                <a:off x="3894" y="1539"/>
                <a:ext cx="90" cy="152"/>
              </a:xfrm>
              <a:custGeom>
                <a:gdLst>
                  <a:gd fmla="*/ 152 w 45" name="T0"/>
                  <a:gd fmla="*/ 144 h 76" name="T1"/>
                  <a:gd fmla="*/ 124 w 45" name="T2"/>
                  <a:gd fmla="*/ 176 h 76" name="T3"/>
                  <a:gd fmla="*/ 100 w 45" name="T4"/>
                  <a:gd fmla="*/ 188 h 76" name="T5"/>
                  <a:gd fmla="*/ 124 w 45" name="T6"/>
                  <a:gd fmla="*/ 212 h 76" name="T7"/>
                  <a:gd fmla="*/ 168 w 45" name="T8"/>
                  <a:gd fmla="*/ 260 h 76" name="T9"/>
                  <a:gd fmla="*/ 180 w 45" name="T10"/>
                  <a:gd fmla="*/ 260 h 76" name="T11"/>
                  <a:gd fmla="*/ 144 w 45" name="T12"/>
                  <a:gd fmla="*/ 292 h 76" name="T13"/>
                  <a:gd fmla="*/ 52 w 45" name="T14"/>
                  <a:gd fmla="*/ 284 h 76" name="T15"/>
                  <a:gd fmla="*/ 52 w 45" name="T16"/>
                  <a:gd fmla="*/ 196 h 76" name="T17"/>
                  <a:gd fmla="*/ 0 w 45" name="T18"/>
                  <a:gd fmla="*/ 176 h 76" name="T19"/>
                  <a:gd fmla="*/ 152 w 45" name="T20"/>
                  <a:gd fmla="*/ 0 h 76" name="T21"/>
                  <a:gd fmla="*/ 152 w 45" name="T22"/>
                  <a:gd fmla="*/ 144 h 7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w 45" name="T36"/>
                  <a:gd fmla="*/ 0 h 76" name="T37"/>
                  <a:gd fmla="*/ 45 w 45" name="T38"/>
                  <a:gd fmla="*/ 76 h 76" name="T39"/>
                </a:gdLst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b="T39" l="T36" r="T38" t="T37"/>
                <a:pathLst>
                  <a:path h="76" w="45">
                    <a:moveTo>
                      <a:pt x="38" y="36"/>
                    </a:moveTo>
                    <a:cubicBezTo>
                      <a:pt x="38" y="41"/>
                      <a:pt x="34" y="43"/>
                      <a:pt x="31" y="44"/>
                    </a:cubicBezTo>
                    <a:cubicBezTo>
                      <a:pt x="28" y="44"/>
                      <a:pt x="26" y="46"/>
                      <a:pt x="25" y="47"/>
                    </a:cubicBezTo>
                    <a:cubicBezTo>
                      <a:pt x="24" y="52"/>
                      <a:pt x="26" y="54"/>
                      <a:pt x="31" y="53"/>
                    </a:cubicBezTo>
                    <a:cubicBezTo>
                      <a:pt x="34" y="58"/>
                      <a:pt x="38" y="62"/>
                      <a:pt x="42" y="65"/>
                    </a:cubicBezTo>
                    <a:cubicBezTo>
                      <a:pt x="43" y="65"/>
                      <a:pt x="44" y="65"/>
                      <a:pt x="45" y="65"/>
                    </a:cubicBezTo>
                    <a:cubicBezTo>
                      <a:pt x="43" y="68"/>
                      <a:pt x="40" y="71"/>
                      <a:pt x="36" y="73"/>
                    </a:cubicBezTo>
                    <a:cubicBezTo>
                      <a:pt x="29" y="72"/>
                      <a:pt x="16" y="76"/>
                      <a:pt x="13" y="71"/>
                    </a:cubicBezTo>
                    <a:cubicBezTo>
                      <a:pt x="13" y="64"/>
                      <a:pt x="13" y="56"/>
                      <a:pt x="13" y="49"/>
                    </a:cubicBezTo>
                    <a:cubicBezTo>
                      <a:pt x="12" y="45"/>
                      <a:pt x="1" y="49"/>
                      <a:pt x="0" y="44"/>
                    </a:cubicBezTo>
                    <a:cubicBezTo>
                      <a:pt x="0" y="17"/>
                      <a:pt x="16" y="6"/>
                      <a:pt x="38" y="0"/>
                    </a:cubicBezTo>
                    <a:cubicBezTo>
                      <a:pt x="38" y="12"/>
                      <a:pt x="38" y="24"/>
                      <a:pt x="38" y="3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36" name="Freeform 381"/>
              <p:cNvSpPr/>
              <p:nvPr/>
            </p:nvSpPr>
            <p:spPr bwMode="auto">
              <a:xfrm>
                <a:off x="1708" y="1539"/>
                <a:ext cx="80" cy="88"/>
              </a:xfrm>
              <a:custGeom>
                <a:gdLst>
                  <a:gd fmla="*/ 104 w 40" name="T0"/>
                  <a:gd fmla="*/ 176 h 44" name="T1"/>
                  <a:gd fmla="*/ 44 w 40" name="T2"/>
                  <a:gd fmla="*/ 108 h 44" name="T3"/>
                  <a:gd fmla="*/ 160 w 40" name="T4"/>
                  <a:gd fmla="*/ 0 h 44" name="T5"/>
                  <a:gd fmla="*/ 160 w 40" name="T6"/>
                  <a:gd fmla="*/ 8 h 44" name="T7"/>
                  <a:gd fmla="*/ 104 w 40" name="T8"/>
                  <a:gd fmla="*/ 168 h 44" name="T9"/>
                  <a:gd fmla="*/ 104 w 40" name="T10"/>
                  <a:gd fmla="*/ 176 h 44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40" name="T18"/>
                  <a:gd fmla="*/ 0 h 44" name="T19"/>
                  <a:gd fmla="*/ 40 w 40" name="T20"/>
                  <a:gd fmla="*/ 44 h 44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44" w="40">
                    <a:moveTo>
                      <a:pt x="26" y="44"/>
                    </a:moveTo>
                    <a:cubicBezTo>
                      <a:pt x="21" y="39"/>
                      <a:pt x="13" y="36"/>
                      <a:pt x="11" y="27"/>
                    </a:cubicBezTo>
                    <a:cubicBezTo>
                      <a:pt x="22" y="19"/>
                      <a:pt x="29" y="7"/>
                      <a:pt x="40" y="0"/>
                    </a:cubicBezTo>
                    <a:cubicBezTo>
                      <a:pt x="40" y="1"/>
                      <a:pt x="40" y="1"/>
                      <a:pt x="40" y="2"/>
                    </a:cubicBezTo>
                    <a:cubicBezTo>
                      <a:pt x="28" y="13"/>
                      <a:pt x="0" y="30"/>
                      <a:pt x="26" y="42"/>
                    </a:cubicBezTo>
                    <a:cubicBezTo>
                      <a:pt x="26" y="43"/>
                      <a:pt x="26" y="44"/>
                      <a:pt x="26" y="4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37" name="Freeform 382"/>
              <p:cNvSpPr/>
              <p:nvPr/>
            </p:nvSpPr>
            <p:spPr bwMode="auto">
              <a:xfrm>
                <a:off x="1760" y="1619"/>
                <a:ext cx="126" cy="42"/>
              </a:xfrm>
              <a:custGeom>
                <a:gdLst>
                  <a:gd fmla="*/ 0 w 63" name="T0"/>
                  <a:gd fmla="*/ 16 h 21" name="T1"/>
                  <a:gd fmla="*/ 0 w 63" name="T2"/>
                  <a:gd fmla="*/ 8 h 21" name="T3"/>
                  <a:gd fmla="*/ 64 w 63" name="T4"/>
                  <a:gd fmla="*/ 8 h 21" name="T5"/>
                  <a:gd fmla="*/ 72 w 63" name="T6"/>
                  <a:gd fmla="*/ 52 h 21" name="T7"/>
                  <a:gd fmla="*/ 244 w 63" name="T8"/>
                  <a:gd fmla="*/ 0 h 21" name="T9"/>
                  <a:gd fmla="*/ 244 w 63" name="T10"/>
                  <a:gd fmla="*/ 64 h 21" name="T11"/>
                  <a:gd fmla="*/ 64 w 63" name="T12"/>
                  <a:gd fmla="*/ 64 h 21" name="T13"/>
                  <a:gd fmla="*/ 64 w 63" name="T14"/>
                  <a:gd fmla="*/ 16 h 21" name="T15"/>
                  <a:gd fmla="*/ 0 w 63" name="T16"/>
                  <a:gd fmla="*/ 16 h 21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63" name="T27"/>
                  <a:gd fmla="*/ 0 h 21" name="T28"/>
                  <a:gd fmla="*/ 63 w 63" name="T29"/>
                  <a:gd fmla="*/ 21 h 21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1" w="62">
                    <a:moveTo>
                      <a:pt x="0" y="4"/>
                    </a:moveTo>
                    <a:cubicBezTo>
                      <a:pt x="0" y="4"/>
                      <a:pt x="0" y="3"/>
                      <a:pt x="0" y="2"/>
                    </a:cubicBezTo>
                    <a:cubicBezTo>
                      <a:pt x="6" y="2"/>
                      <a:pt x="11" y="2"/>
                      <a:pt x="16" y="2"/>
                    </a:cubicBezTo>
                    <a:cubicBezTo>
                      <a:pt x="18" y="5"/>
                      <a:pt x="19" y="8"/>
                      <a:pt x="18" y="13"/>
                    </a:cubicBezTo>
                    <a:cubicBezTo>
                      <a:pt x="35" y="12"/>
                      <a:pt x="63" y="21"/>
                      <a:pt x="61" y="0"/>
                    </a:cubicBezTo>
                    <a:cubicBezTo>
                      <a:pt x="61" y="5"/>
                      <a:pt x="61" y="10"/>
                      <a:pt x="61" y="16"/>
                    </a:cubicBezTo>
                    <a:cubicBezTo>
                      <a:pt x="46" y="16"/>
                      <a:pt x="31" y="16"/>
                      <a:pt x="16" y="16"/>
                    </a:cubicBezTo>
                    <a:cubicBezTo>
                      <a:pt x="16" y="12"/>
                      <a:pt x="16" y="8"/>
                      <a:pt x="16" y="4"/>
                    </a:cubicBezTo>
                    <a:cubicBezTo>
                      <a:pt x="11" y="4"/>
                      <a:pt x="6" y="4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38" name="Freeform 383"/>
              <p:cNvSpPr/>
              <p:nvPr/>
            </p:nvSpPr>
            <p:spPr bwMode="auto">
              <a:xfrm>
                <a:off x="1842" y="1539"/>
                <a:ext cx="48" cy="48"/>
              </a:xfrm>
              <a:custGeom>
                <a:gdLst>
                  <a:gd fmla="*/ 0 w 24" name="T0"/>
                  <a:gd fmla="*/ 0 h 24" name="T1"/>
                  <a:gd fmla="*/ 96 w 24" name="T2"/>
                  <a:gd fmla="*/ 96 h 24" name="T3"/>
                  <a:gd fmla="*/ 88 w 24" name="T4"/>
                  <a:gd fmla="*/ 96 h 24" name="T5"/>
                  <a:gd fmla="*/ 0 w 24" name="T6"/>
                  <a:gd fmla="*/ 8 h 24" name="T7"/>
                  <a:gd fmla="*/ 0 w 24" name="T8"/>
                  <a:gd fmla="*/ 0 h 24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4" name="T15"/>
                  <a:gd fmla="*/ 0 h 24" name="T16"/>
                  <a:gd fmla="*/ 24 w 24" name="T17"/>
                  <a:gd fmla="*/ 24 h 24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4" w="24">
                    <a:moveTo>
                      <a:pt x="0" y="0"/>
                    </a:moveTo>
                    <a:cubicBezTo>
                      <a:pt x="9" y="7"/>
                      <a:pt x="17" y="15"/>
                      <a:pt x="24" y="24"/>
                    </a:cubicBezTo>
                    <a:cubicBezTo>
                      <a:pt x="23" y="24"/>
                      <a:pt x="23" y="24"/>
                      <a:pt x="22" y="24"/>
                    </a:cubicBezTo>
                    <a:cubicBezTo>
                      <a:pt x="15" y="16"/>
                      <a:pt x="8" y="9"/>
                      <a:pt x="0" y="2"/>
                    </a:cubicBezTo>
                    <a:cubicBezTo>
                      <a:pt x="0" y="1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39" name="Freeform 384"/>
              <p:cNvSpPr/>
              <p:nvPr/>
            </p:nvSpPr>
            <p:spPr bwMode="auto">
              <a:xfrm>
                <a:off x="1450" y="1547"/>
                <a:ext cx="34" cy="42"/>
              </a:xfrm>
              <a:custGeom>
                <a:gdLst>
                  <a:gd fmla="*/ 52 w 17" name="T0"/>
                  <a:gd fmla="*/ 64 h 21" name="T1"/>
                  <a:gd fmla="*/ 16 w 17" name="T2"/>
                  <a:gd fmla="*/ 72 h 21" name="T3"/>
                  <a:gd fmla="*/ 68 w 17" name="T4"/>
                  <a:gd fmla="*/ 0 h 21" name="T5"/>
                  <a:gd fmla="*/ 68 w 17" name="T6"/>
                  <a:gd fmla="*/ 12 h 21" name="T7"/>
                  <a:gd fmla="*/ 44 w 17" name="T8"/>
                  <a:gd fmla="*/ 64 h 21" name="T9"/>
                  <a:gd fmla="*/ 52 w 17" name="T10"/>
                  <a:gd fmla="*/ 64 h 21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17" name="T18"/>
                  <a:gd fmla="*/ 0 h 21" name="T19"/>
                  <a:gd fmla="*/ 17 w 17" name="T20"/>
                  <a:gd fmla="*/ 21 h 21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21" w="17">
                    <a:moveTo>
                      <a:pt x="13" y="16"/>
                    </a:moveTo>
                    <a:cubicBezTo>
                      <a:pt x="12" y="21"/>
                      <a:pt x="7" y="21"/>
                      <a:pt x="4" y="18"/>
                    </a:cubicBezTo>
                    <a:cubicBezTo>
                      <a:pt x="4" y="8"/>
                      <a:pt x="12" y="6"/>
                      <a:pt x="17" y="0"/>
                    </a:cubicBezTo>
                    <a:cubicBezTo>
                      <a:pt x="17" y="1"/>
                      <a:pt x="17" y="2"/>
                      <a:pt x="17" y="3"/>
                    </a:cubicBezTo>
                    <a:cubicBezTo>
                      <a:pt x="12" y="3"/>
                      <a:pt x="0" y="21"/>
                      <a:pt x="11" y="16"/>
                    </a:cubicBezTo>
                    <a:cubicBezTo>
                      <a:pt x="11" y="16"/>
                      <a:pt x="12" y="16"/>
                      <a:pt x="13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40" name="Freeform 385"/>
              <p:cNvSpPr/>
              <p:nvPr/>
            </p:nvSpPr>
            <p:spPr bwMode="auto">
              <a:xfrm>
                <a:off x="1470" y="1567"/>
                <a:ext cx="28" cy="12"/>
              </a:xfrm>
              <a:custGeom>
                <a:gdLst>
                  <a:gd fmla="*/ 4 w 14" name="T0"/>
                  <a:gd fmla="*/ 24 h 6" name="T1"/>
                  <a:gd fmla="*/ 56 w 14" name="T2"/>
                  <a:gd fmla="*/ 24 h 6" name="T3"/>
                  <a:gd fmla="*/ 48 w 14" name="T4"/>
                  <a:gd fmla="*/ 24 h 6" name="T5"/>
                  <a:gd fmla="*/ 12 w 14" name="T6"/>
                  <a:gd fmla="*/ 24 h 6" name="T7"/>
                  <a:gd fmla="*/ 4 w 14" name="T8"/>
                  <a:gd fmla="*/ 24 h 6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4" name="T15"/>
                  <a:gd fmla="*/ 0 h 6" name="T16"/>
                  <a:gd fmla="*/ 14 w 14" name="T17"/>
                  <a:gd fmla="*/ 6 h 6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" w="14">
                    <a:moveTo>
                      <a:pt x="1" y="6"/>
                    </a:moveTo>
                    <a:cubicBezTo>
                      <a:pt x="0" y="0"/>
                      <a:pt x="14" y="0"/>
                      <a:pt x="14" y="6"/>
                    </a:cubicBezTo>
                    <a:cubicBezTo>
                      <a:pt x="13" y="6"/>
                      <a:pt x="12" y="6"/>
                      <a:pt x="12" y="6"/>
                    </a:cubicBezTo>
                    <a:cubicBezTo>
                      <a:pt x="13" y="2"/>
                      <a:pt x="1" y="2"/>
                      <a:pt x="3" y="6"/>
                    </a:cubicBezTo>
                    <a:cubicBezTo>
                      <a:pt x="2" y="6"/>
                      <a:pt x="1" y="6"/>
                      <a:pt x="1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41" name="Freeform 386"/>
              <p:cNvSpPr/>
              <p:nvPr/>
            </p:nvSpPr>
            <p:spPr bwMode="auto">
              <a:xfrm>
                <a:off x="1494" y="1565"/>
                <a:ext cx="36" cy="28"/>
              </a:xfrm>
              <a:custGeom>
                <a:gdLst>
                  <a:gd fmla="*/ 0 w 18" name="T0"/>
                  <a:gd fmla="*/ 28 h 14" name="T1"/>
                  <a:gd fmla="*/ 8 w 18" name="T2"/>
                  <a:gd fmla="*/ 28 h 14" name="T3"/>
                  <a:gd fmla="*/ 16 w 18" name="T4"/>
                  <a:gd fmla="*/ 44 h 14" name="T5"/>
                  <a:gd fmla="*/ 72 w 18" name="T6"/>
                  <a:gd fmla="*/ 0 h 14" name="T7"/>
                  <a:gd fmla="*/ 36 w 18" name="T8"/>
                  <a:gd fmla="*/ 56 h 14" name="T9"/>
                  <a:gd fmla="*/ 0 w 18" name="T10"/>
                  <a:gd fmla="*/ 28 h 14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18" name="T18"/>
                  <a:gd fmla="*/ 0 h 14" name="T19"/>
                  <a:gd fmla="*/ 18 w 18" name="T20"/>
                  <a:gd fmla="*/ 14 h 14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14" w="18">
                    <a:moveTo>
                      <a:pt x="0" y="7"/>
                    </a:moveTo>
                    <a:cubicBezTo>
                      <a:pt x="0" y="7"/>
                      <a:pt x="1" y="7"/>
                      <a:pt x="2" y="7"/>
                    </a:cubicBezTo>
                    <a:cubicBezTo>
                      <a:pt x="2" y="9"/>
                      <a:pt x="4" y="9"/>
                      <a:pt x="4" y="11"/>
                    </a:cubicBezTo>
                    <a:cubicBezTo>
                      <a:pt x="12" y="11"/>
                      <a:pt x="13" y="4"/>
                      <a:pt x="18" y="0"/>
                    </a:cubicBezTo>
                    <a:cubicBezTo>
                      <a:pt x="18" y="8"/>
                      <a:pt x="10" y="8"/>
                      <a:pt x="9" y="14"/>
                    </a:cubicBezTo>
                    <a:cubicBezTo>
                      <a:pt x="3" y="14"/>
                      <a:pt x="2" y="10"/>
                      <a:pt x="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42" name="Freeform 387"/>
              <p:cNvSpPr/>
              <p:nvPr/>
            </p:nvSpPr>
            <p:spPr bwMode="auto">
              <a:xfrm>
                <a:off x="1484" y="1541"/>
                <a:ext cx="66" cy="24"/>
              </a:xfrm>
              <a:custGeom>
                <a:gdLst>
                  <a:gd fmla="*/ 0 w 33" name="T0"/>
                  <a:gd fmla="*/ 24 h 12" name="T1"/>
                  <a:gd fmla="*/ 0 w 33" name="T2"/>
                  <a:gd fmla="*/ 12 h 12" name="T3"/>
                  <a:gd fmla="*/ 92 w 33" name="T4"/>
                  <a:gd fmla="*/ 48 h 12" name="T5"/>
                  <a:gd fmla="*/ 92 w 33" name="T6"/>
                  <a:gd fmla="*/ 24 h 12" name="T7"/>
                  <a:gd fmla="*/ 0 w 33" name="T8"/>
                  <a:gd fmla="*/ 24 h 12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33" name="T15"/>
                  <a:gd fmla="*/ 0 h 12" name="T16"/>
                  <a:gd fmla="*/ 33 w 33" name="T17"/>
                  <a:gd fmla="*/ 12 h 12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2" w="33">
                    <a:moveTo>
                      <a:pt x="0" y="6"/>
                    </a:moveTo>
                    <a:cubicBezTo>
                      <a:pt x="0" y="5"/>
                      <a:pt x="0" y="4"/>
                      <a:pt x="0" y="3"/>
                    </a:cubicBezTo>
                    <a:cubicBezTo>
                      <a:pt x="9" y="3"/>
                      <a:pt x="33" y="0"/>
                      <a:pt x="23" y="12"/>
                    </a:cubicBezTo>
                    <a:cubicBezTo>
                      <a:pt x="23" y="10"/>
                      <a:pt x="23" y="8"/>
                      <a:pt x="23" y="6"/>
                    </a:cubicBezTo>
                    <a:cubicBezTo>
                      <a:pt x="15" y="6"/>
                      <a:pt x="8" y="6"/>
                      <a:pt x="0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43" name="Freeform 388"/>
              <p:cNvSpPr/>
              <p:nvPr/>
            </p:nvSpPr>
            <p:spPr bwMode="auto">
              <a:xfrm>
                <a:off x="4104" y="1545"/>
                <a:ext cx="156" cy="226"/>
              </a:xfrm>
              <a:custGeom>
                <a:gdLst>
                  <a:gd fmla="*/ 204 w 78" name="T0"/>
                  <a:gd fmla="*/ 104 h 113" name="T1"/>
                  <a:gd fmla="*/ 224 w 78" name="T2"/>
                  <a:gd fmla="*/ 24 h 113" name="T3"/>
                  <a:gd fmla="*/ 168 w 78" name="T4"/>
                  <a:gd fmla="*/ 444 h 113" name="T5"/>
                  <a:gd fmla="*/ 152 w 78" name="T6"/>
                  <a:gd fmla="*/ 396 h 113" name="T7"/>
                  <a:gd fmla="*/ 36 w 78" name="T8"/>
                  <a:gd fmla="*/ 424 h 113" name="T9"/>
                  <a:gd fmla="*/ 8 w 78" name="T10"/>
                  <a:gd fmla="*/ 452 h 113" name="T11"/>
                  <a:gd fmla="*/ 0 w 78" name="T12"/>
                  <a:gd fmla="*/ 432 h 113" name="T13"/>
                  <a:gd fmla="*/ 232 w 78" name="T14"/>
                  <a:gd fmla="*/ 220 h 113" name="T15"/>
                  <a:gd fmla="*/ 232 w 78" name="T16"/>
                  <a:gd fmla="*/ 112 h 113" name="T17"/>
                  <a:gd fmla="*/ 204 w 78" name="T18"/>
                  <a:gd fmla="*/ 104 h 113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w 78" name="T30"/>
                  <a:gd fmla="*/ 0 h 113" name="T31"/>
                  <a:gd fmla="*/ 78 w 78" name="T32"/>
                  <a:gd fmla="*/ 113 h 113" name="T33"/>
                </a:gdLst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b="T33" l="T30" r="T32" t="T31"/>
                <a:pathLst>
                  <a:path h="113" w="78">
                    <a:moveTo>
                      <a:pt x="51" y="26"/>
                    </a:moveTo>
                    <a:cubicBezTo>
                      <a:pt x="36" y="23"/>
                      <a:pt x="46" y="0"/>
                      <a:pt x="56" y="6"/>
                    </a:cubicBezTo>
                    <a:cubicBezTo>
                      <a:pt x="78" y="29"/>
                      <a:pt x="70" y="101"/>
                      <a:pt x="42" y="111"/>
                    </a:cubicBezTo>
                    <a:cubicBezTo>
                      <a:pt x="38" y="110"/>
                      <a:pt x="42" y="101"/>
                      <a:pt x="38" y="99"/>
                    </a:cubicBezTo>
                    <a:cubicBezTo>
                      <a:pt x="28" y="102"/>
                      <a:pt x="8" y="94"/>
                      <a:pt x="9" y="106"/>
                    </a:cubicBezTo>
                    <a:cubicBezTo>
                      <a:pt x="7" y="109"/>
                      <a:pt x="5" y="112"/>
                      <a:pt x="2" y="113"/>
                    </a:cubicBezTo>
                    <a:cubicBezTo>
                      <a:pt x="0" y="113"/>
                      <a:pt x="0" y="110"/>
                      <a:pt x="0" y="108"/>
                    </a:cubicBezTo>
                    <a:cubicBezTo>
                      <a:pt x="21" y="92"/>
                      <a:pt x="35" y="69"/>
                      <a:pt x="58" y="55"/>
                    </a:cubicBezTo>
                    <a:cubicBezTo>
                      <a:pt x="58" y="46"/>
                      <a:pt x="58" y="37"/>
                      <a:pt x="58" y="28"/>
                    </a:cubicBezTo>
                    <a:cubicBezTo>
                      <a:pt x="56" y="27"/>
                      <a:pt x="54" y="26"/>
                      <a:pt x="51" y="2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44" name="Freeform 389"/>
              <p:cNvSpPr/>
              <p:nvPr/>
            </p:nvSpPr>
            <p:spPr bwMode="auto">
              <a:xfrm>
                <a:off x="4104" y="1597"/>
                <a:ext cx="118" cy="164"/>
              </a:xfrm>
              <a:custGeom>
                <a:gdLst>
                  <a:gd fmla="*/ 0 w 59" name="T0"/>
                  <a:gd fmla="*/ 328 h 82" name="T1"/>
                  <a:gd fmla="*/ 224 w 59" name="T2"/>
                  <a:gd fmla="*/ 108 h 82" name="T3"/>
                  <a:gd fmla="*/ 204 w 59" name="T4"/>
                  <a:gd fmla="*/ 0 h 82" name="T5"/>
                  <a:gd fmla="*/ 232 w 59" name="T6"/>
                  <a:gd fmla="*/ 8 h 82" name="T7"/>
                  <a:gd fmla="*/ 232 w 59" name="T8"/>
                  <a:gd fmla="*/ 116 h 82" name="T9"/>
                  <a:gd fmla="*/ 0 w 59" name="T10"/>
                  <a:gd fmla="*/ 328 h 82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59" name="T18"/>
                  <a:gd fmla="*/ 0 h 82" name="T19"/>
                  <a:gd fmla="*/ 59 w 59" name="T20"/>
                  <a:gd fmla="*/ 82 h 82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82" w="59">
                    <a:moveTo>
                      <a:pt x="0" y="82"/>
                    </a:moveTo>
                    <a:cubicBezTo>
                      <a:pt x="17" y="63"/>
                      <a:pt x="36" y="44"/>
                      <a:pt x="56" y="27"/>
                    </a:cubicBezTo>
                    <a:cubicBezTo>
                      <a:pt x="54" y="17"/>
                      <a:pt x="59" y="3"/>
                      <a:pt x="51" y="0"/>
                    </a:cubicBezTo>
                    <a:cubicBezTo>
                      <a:pt x="54" y="0"/>
                      <a:pt x="56" y="1"/>
                      <a:pt x="58" y="2"/>
                    </a:cubicBezTo>
                    <a:cubicBezTo>
                      <a:pt x="58" y="11"/>
                      <a:pt x="58" y="20"/>
                      <a:pt x="58" y="29"/>
                    </a:cubicBezTo>
                    <a:cubicBezTo>
                      <a:pt x="35" y="43"/>
                      <a:pt x="21" y="66"/>
                      <a:pt x="0" y="8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45" name="Freeform 390"/>
              <p:cNvSpPr/>
              <p:nvPr/>
            </p:nvSpPr>
            <p:spPr bwMode="auto">
              <a:xfrm>
                <a:off x="4120" y="1557"/>
                <a:ext cx="140" cy="218"/>
              </a:xfrm>
              <a:custGeom>
                <a:gdLst>
                  <a:gd fmla="*/ 4 w 70" name="T0"/>
                  <a:gd fmla="*/ 400 h 109" name="T1"/>
                  <a:gd fmla="*/ 120 w 70" name="T2"/>
                  <a:gd fmla="*/ 372 h 109" name="T3"/>
                  <a:gd fmla="*/ 136 w 70" name="T4"/>
                  <a:gd fmla="*/ 420 h 109" name="T5"/>
                  <a:gd fmla="*/ 192 w 70" name="T6"/>
                  <a:gd fmla="*/ 0 h 109" name="T7"/>
                  <a:gd fmla="*/ 244 w 70" name="T8"/>
                  <a:gd fmla="*/ 304 h 109" name="T9"/>
                  <a:gd fmla="*/ 128 w 70" name="T10"/>
                  <a:gd fmla="*/ 436 h 109" name="T11"/>
                  <a:gd fmla="*/ 120 w 70" name="T12"/>
                  <a:gd fmla="*/ 384 h 109" name="T13"/>
                  <a:gd fmla="*/ 12 w 70" name="T14"/>
                  <a:gd fmla="*/ 392 h 109" name="T15"/>
                  <a:gd fmla="*/ 4 w 70" name="T16"/>
                  <a:gd fmla="*/ 400 h 109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70" name="T27"/>
                  <a:gd fmla="*/ 0 h 109" name="T28"/>
                  <a:gd fmla="*/ 70 w 70" name="T29"/>
                  <a:gd fmla="*/ 109 h 109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109" w="70">
                    <a:moveTo>
                      <a:pt x="1" y="100"/>
                    </a:moveTo>
                    <a:cubicBezTo>
                      <a:pt x="0" y="88"/>
                      <a:pt x="20" y="96"/>
                      <a:pt x="30" y="93"/>
                    </a:cubicBezTo>
                    <a:cubicBezTo>
                      <a:pt x="34" y="95"/>
                      <a:pt x="30" y="104"/>
                      <a:pt x="34" y="105"/>
                    </a:cubicBezTo>
                    <a:cubicBezTo>
                      <a:pt x="62" y="95"/>
                      <a:pt x="70" y="23"/>
                      <a:pt x="48" y="0"/>
                    </a:cubicBezTo>
                    <a:cubicBezTo>
                      <a:pt x="64" y="11"/>
                      <a:pt x="68" y="50"/>
                      <a:pt x="61" y="76"/>
                    </a:cubicBezTo>
                    <a:cubicBezTo>
                      <a:pt x="56" y="93"/>
                      <a:pt x="35" y="98"/>
                      <a:pt x="32" y="109"/>
                    </a:cubicBezTo>
                    <a:cubicBezTo>
                      <a:pt x="27" y="109"/>
                      <a:pt x="31" y="100"/>
                      <a:pt x="30" y="96"/>
                    </a:cubicBezTo>
                    <a:cubicBezTo>
                      <a:pt x="21" y="97"/>
                      <a:pt x="7" y="93"/>
                      <a:pt x="3" y="98"/>
                    </a:cubicBezTo>
                    <a:cubicBezTo>
                      <a:pt x="3" y="100"/>
                      <a:pt x="2" y="100"/>
                      <a:pt x="1" y="10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46" name="Freeform 391"/>
              <p:cNvSpPr/>
              <p:nvPr/>
            </p:nvSpPr>
            <p:spPr bwMode="auto">
              <a:xfrm>
                <a:off x="1512" y="1575"/>
                <a:ext cx="30" cy="30"/>
              </a:xfrm>
              <a:custGeom>
                <a:gdLst>
                  <a:gd fmla="*/ 0 w 15" name="T0"/>
                  <a:gd fmla="*/ 60 h 15" name="T1"/>
                  <a:gd fmla="*/ 60 w 15" name="T2"/>
                  <a:gd fmla="*/ 0 h 15" name="T3"/>
                  <a:gd fmla="*/ 60 w 15" name="T4"/>
                  <a:gd fmla="*/ 8 h 15" name="T5"/>
                  <a:gd fmla="*/ 0 w 15" name="T6"/>
                  <a:gd fmla="*/ 60 h 15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5" name="T12"/>
                  <a:gd fmla="*/ 0 h 15" name="T13"/>
                  <a:gd fmla="*/ 15 w 15" name="T14"/>
                  <a:gd fmla="*/ 15 h 15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5" w="15">
                    <a:moveTo>
                      <a:pt x="0" y="15"/>
                    </a:moveTo>
                    <a:cubicBezTo>
                      <a:pt x="4" y="9"/>
                      <a:pt x="9" y="4"/>
                      <a:pt x="15" y="0"/>
                    </a:cubicBezTo>
                    <a:cubicBezTo>
                      <a:pt x="15" y="0"/>
                      <a:pt x="15" y="1"/>
                      <a:pt x="15" y="2"/>
                    </a:cubicBezTo>
                    <a:cubicBezTo>
                      <a:pt x="9" y="5"/>
                      <a:pt x="6" y="12"/>
                      <a:pt x="0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47" name="Freeform 392"/>
              <p:cNvSpPr/>
              <p:nvPr/>
            </p:nvSpPr>
            <p:spPr bwMode="auto">
              <a:xfrm>
                <a:off x="1472" y="1581"/>
                <a:ext cx="30" cy="24"/>
              </a:xfrm>
              <a:custGeom>
                <a:gdLst>
                  <a:gd fmla="*/ 0 w 15" name="T0"/>
                  <a:gd fmla="*/ 40 h 12" name="T1"/>
                  <a:gd fmla="*/ 16 w 15" name="T2"/>
                  <a:gd fmla="*/ 12 h 12" name="T3"/>
                  <a:gd fmla="*/ 60 w 15" name="T4"/>
                  <a:gd fmla="*/ 48 h 12" name="T5"/>
                  <a:gd fmla="*/ 8 w 15" name="T6"/>
                  <a:gd fmla="*/ 40 h 12" name="T7"/>
                  <a:gd fmla="*/ 0 w 15" name="T8"/>
                  <a:gd fmla="*/ 40 h 12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5" name="T15"/>
                  <a:gd fmla="*/ 0 h 12" name="T16"/>
                  <a:gd fmla="*/ 15 w 15" name="T17"/>
                  <a:gd fmla="*/ 12 h 12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2" w="15">
                    <a:moveTo>
                      <a:pt x="0" y="10"/>
                    </a:moveTo>
                    <a:cubicBezTo>
                      <a:pt x="0" y="7"/>
                      <a:pt x="3" y="7"/>
                      <a:pt x="4" y="3"/>
                    </a:cubicBezTo>
                    <a:cubicBezTo>
                      <a:pt x="11" y="4"/>
                      <a:pt x="12" y="8"/>
                      <a:pt x="15" y="12"/>
                    </a:cubicBezTo>
                    <a:cubicBezTo>
                      <a:pt x="11" y="10"/>
                      <a:pt x="5" y="0"/>
                      <a:pt x="2" y="10"/>
                    </a:cubicBezTo>
                    <a:cubicBezTo>
                      <a:pt x="1" y="10"/>
                      <a:pt x="0" y="10"/>
                      <a:pt x="0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48" name="Freeform 393"/>
              <p:cNvSpPr/>
              <p:nvPr/>
            </p:nvSpPr>
            <p:spPr bwMode="auto">
              <a:xfrm>
                <a:off x="1484" y="1633"/>
                <a:ext cx="22" cy="22"/>
              </a:xfrm>
              <a:custGeom>
                <a:gdLst>
                  <a:gd fmla="*/ 0 w 11" name="T0"/>
                  <a:gd fmla="*/ 36 h 11" name="T1"/>
                  <a:gd fmla="*/ 36 w 11" name="T2"/>
                  <a:gd fmla="*/ 0 h 11" name="T3"/>
                  <a:gd fmla="*/ 44 w 11" name="T4"/>
                  <a:gd fmla="*/ 0 h 11" name="T5"/>
                  <a:gd fmla="*/ 0 w 11" name="T6"/>
                  <a:gd fmla="*/ 44 h 11" name="T7"/>
                  <a:gd fmla="*/ 0 w 11" name="T8"/>
                  <a:gd fmla="*/ 36 h 11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1" name="T15"/>
                  <a:gd fmla="*/ 0 h 11" name="T16"/>
                  <a:gd fmla="*/ 11 w 11" name="T17"/>
                  <a:gd fmla="*/ 11 h 11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1" w="11">
                    <a:moveTo>
                      <a:pt x="0" y="9"/>
                    </a:moveTo>
                    <a:cubicBezTo>
                      <a:pt x="4" y="7"/>
                      <a:pt x="7" y="4"/>
                      <a:pt x="9" y="0"/>
                    </a:cubicBezTo>
                    <a:cubicBezTo>
                      <a:pt x="10" y="0"/>
                      <a:pt x="11" y="0"/>
                      <a:pt x="11" y="0"/>
                    </a:cubicBezTo>
                    <a:cubicBezTo>
                      <a:pt x="9" y="4"/>
                      <a:pt x="5" y="8"/>
                      <a:pt x="0" y="11"/>
                    </a:cubicBezTo>
                    <a:cubicBezTo>
                      <a:pt x="0" y="10"/>
                      <a:pt x="0" y="9"/>
                      <a:pt x="0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49" name="Freeform 394"/>
              <p:cNvSpPr/>
              <p:nvPr/>
            </p:nvSpPr>
            <p:spPr bwMode="auto">
              <a:xfrm>
                <a:off x="1502" y="1621"/>
                <a:ext cx="22" cy="12"/>
              </a:xfrm>
              <a:custGeom>
                <a:gdLst>
                  <a:gd fmla="*/ 0 w 11" name="T0"/>
                  <a:gd fmla="*/ 24 h 6" name="T1"/>
                  <a:gd fmla="*/ 44 w 11" name="T2"/>
                  <a:gd fmla="*/ 24 h 6" name="T3"/>
                  <a:gd fmla="*/ 36 w 11" name="T4"/>
                  <a:gd fmla="*/ 24 h 6" name="T5"/>
                  <a:gd fmla="*/ 8 w 11" name="T6"/>
                  <a:gd fmla="*/ 24 h 6" name="T7"/>
                  <a:gd fmla="*/ 0 w 11" name="T8"/>
                  <a:gd fmla="*/ 24 h 6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1" name="T15"/>
                  <a:gd fmla="*/ 0 h 6" name="T16"/>
                  <a:gd fmla="*/ 11 w 11" name="T17"/>
                  <a:gd fmla="*/ 6 h 6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" w="11">
                    <a:moveTo>
                      <a:pt x="0" y="6"/>
                    </a:moveTo>
                    <a:cubicBezTo>
                      <a:pt x="0" y="0"/>
                      <a:pt x="11" y="0"/>
                      <a:pt x="11" y="6"/>
                    </a:cubicBezTo>
                    <a:cubicBezTo>
                      <a:pt x="11" y="6"/>
                      <a:pt x="10" y="6"/>
                      <a:pt x="9" y="6"/>
                    </a:cubicBezTo>
                    <a:cubicBezTo>
                      <a:pt x="9" y="3"/>
                      <a:pt x="2" y="3"/>
                      <a:pt x="2" y="6"/>
                    </a:cubicBezTo>
                    <a:cubicBezTo>
                      <a:pt x="2" y="6"/>
                      <a:pt x="1" y="6"/>
                      <a:pt x="0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50" name="Freeform 395"/>
              <p:cNvSpPr/>
              <p:nvPr/>
            </p:nvSpPr>
            <p:spPr bwMode="auto">
              <a:xfrm>
                <a:off x="1520" y="1633"/>
                <a:ext cx="22" cy="22"/>
              </a:xfrm>
              <a:custGeom>
                <a:gdLst>
                  <a:gd fmla="*/ 0 w 11" name="T0"/>
                  <a:gd fmla="*/ 0 h 11" name="T1"/>
                  <a:gd fmla="*/ 8 w 11" name="T2"/>
                  <a:gd fmla="*/ 0 h 11" name="T3"/>
                  <a:gd fmla="*/ 44 w 11" name="T4"/>
                  <a:gd fmla="*/ 36 h 11" name="T5"/>
                  <a:gd fmla="*/ 44 w 11" name="T6"/>
                  <a:gd fmla="*/ 44 h 11" name="T7"/>
                  <a:gd fmla="*/ 0 w 11" name="T8"/>
                  <a:gd fmla="*/ 0 h 11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1" name="T15"/>
                  <a:gd fmla="*/ 0 h 11" name="T16"/>
                  <a:gd fmla="*/ 11 w 11" name="T17"/>
                  <a:gd fmla="*/ 11 h 11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1" w="11">
                    <a:moveTo>
                      <a:pt x="0" y="0"/>
                    </a:moveTo>
                    <a:cubicBezTo>
                      <a:pt x="1" y="0"/>
                      <a:pt x="2" y="0"/>
                      <a:pt x="2" y="0"/>
                    </a:cubicBezTo>
                    <a:cubicBezTo>
                      <a:pt x="4" y="4"/>
                      <a:pt x="7" y="7"/>
                      <a:pt x="11" y="9"/>
                    </a:cubicBezTo>
                    <a:cubicBezTo>
                      <a:pt x="11" y="9"/>
                      <a:pt x="11" y="10"/>
                      <a:pt x="11" y="11"/>
                    </a:cubicBezTo>
                    <a:cubicBezTo>
                      <a:pt x="7" y="8"/>
                      <a:pt x="3" y="4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51" name="Freeform 396"/>
              <p:cNvSpPr/>
              <p:nvPr/>
            </p:nvSpPr>
            <p:spPr bwMode="auto">
              <a:xfrm>
                <a:off x="1542" y="1573"/>
                <a:ext cx="108" cy="180"/>
              </a:xfrm>
              <a:custGeom>
                <a:gdLst>
                  <a:gd fmla="*/ 0 w 54" name="T0"/>
                  <a:gd fmla="*/ 164 h 90" name="T1"/>
                  <a:gd fmla="*/ 0 w 54" name="T2"/>
                  <a:gd fmla="*/ 156 h 90" name="T3"/>
                  <a:gd fmla="*/ 56 w 54" name="T4"/>
                  <a:gd fmla="*/ 136 h 90" name="T5"/>
                  <a:gd fmla="*/ 80 w 54" name="T6"/>
                  <a:gd fmla="*/ 20 h 90" name="T7"/>
                  <a:gd fmla="*/ 0 w 54" name="T8"/>
                  <a:gd fmla="*/ 12 h 90" name="T9"/>
                  <a:gd fmla="*/ 0 w 54" name="T10"/>
                  <a:gd fmla="*/ 4 h 90" name="T11"/>
                  <a:gd fmla="*/ 92 w 54" name="T12"/>
                  <a:gd fmla="*/ 4 h 90" name="T13"/>
                  <a:gd fmla="*/ 64 w 54" name="T14"/>
                  <a:gd fmla="*/ 144 h 90" name="T15"/>
                  <a:gd fmla="*/ 28 w 54" name="T16"/>
                  <a:gd fmla="*/ 144 h 90" name="T17"/>
                  <a:gd fmla="*/ 28 w 54" name="T18"/>
                  <a:gd fmla="*/ 172 h 90" name="T19"/>
                  <a:gd fmla="*/ 72 w 54" name="T20"/>
                  <a:gd fmla="*/ 180 h 90" name="T21"/>
                  <a:gd fmla="*/ 80 w 54" name="T22"/>
                  <a:gd fmla="*/ 164 h 90" name="T23"/>
                  <a:gd fmla="*/ 80 w 54" name="T24"/>
                  <a:gd fmla="*/ 172 h 90" name="T25"/>
                  <a:gd fmla="*/ 20 w 54" name="T26"/>
                  <a:gd fmla="*/ 180 h 90" name="T27"/>
                  <a:gd fmla="*/ 20 w 54" name="T28"/>
                  <a:gd fmla="*/ 216 h 90" name="T29"/>
                  <a:gd fmla="*/ 92 w 54" name="T30"/>
                  <a:gd fmla="*/ 216 h 90" name="T31"/>
                  <a:gd fmla="*/ 72 w 54" name="T32"/>
                  <a:gd fmla="*/ 272 h 90" name="T33"/>
                  <a:gd fmla="*/ 180 w 54" name="T34"/>
                  <a:gd fmla="*/ 360 h 90" name="T35"/>
                  <a:gd fmla="*/ 172 w 54" name="T36"/>
                  <a:gd fmla="*/ 360 h 90" name="T37"/>
                  <a:gd fmla="*/ 172 w 54" name="T38"/>
                  <a:gd fmla="*/ 296 h 90" name="T39"/>
                  <a:gd fmla="*/ 64 w 54" name="T40"/>
                  <a:gd fmla="*/ 272 h 90" name="T41"/>
                  <a:gd fmla="*/ 80 w 54" name="T42"/>
                  <a:gd fmla="*/ 216 h 90" name="T43"/>
                  <a:gd fmla="*/ 72 w 54" name="T44"/>
                  <a:gd fmla="*/ 252 h 90" name="T45"/>
                  <a:gd fmla="*/ 44 w 54" name="T46"/>
                  <a:gd fmla="*/ 244 h 90" name="T47"/>
                  <a:gd fmla="*/ 56 w 54" name="T48"/>
                  <a:gd fmla="*/ 216 h 90" name="T49"/>
                  <a:gd fmla="*/ 36 w 54" name="T50"/>
                  <a:gd fmla="*/ 244 h 90" name="T51"/>
                  <a:gd fmla="*/ 0 w 54" name="T52"/>
                  <a:gd fmla="*/ 164 h 90" name="T53"/>
                  <a:gd fmla="*/ 0 60000 65536" name="T54"/>
                  <a:gd fmla="*/ 0 60000 65536" name="T55"/>
                  <a:gd fmla="*/ 0 60000 65536" name="T56"/>
                  <a:gd fmla="*/ 0 60000 65536" name="T57"/>
                  <a:gd fmla="*/ 0 60000 65536" name="T58"/>
                  <a:gd fmla="*/ 0 60000 65536" name="T59"/>
                  <a:gd fmla="*/ 0 60000 65536" name="T60"/>
                  <a:gd fmla="*/ 0 60000 65536" name="T61"/>
                  <a:gd fmla="*/ 0 60000 65536" name="T62"/>
                  <a:gd fmla="*/ 0 60000 65536" name="T63"/>
                  <a:gd fmla="*/ 0 60000 65536" name="T64"/>
                  <a:gd fmla="*/ 0 60000 65536" name="T65"/>
                  <a:gd fmla="*/ 0 60000 65536" name="T66"/>
                  <a:gd fmla="*/ 0 60000 65536" name="T67"/>
                  <a:gd fmla="*/ 0 60000 65536" name="T68"/>
                  <a:gd fmla="*/ 0 60000 65536" name="T69"/>
                  <a:gd fmla="*/ 0 60000 65536" name="T70"/>
                  <a:gd fmla="*/ 0 60000 65536" name="T71"/>
                  <a:gd fmla="*/ 0 60000 65536" name="T72"/>
                  <a:gd fmla="*/ 0 60000 65536" name="T73"/>
                  <a:gd fmla="*/ 0 60000 65536" name="T74"/>
                  <a:gd fmla="*/ 0 60000 65536" name="T75"/>
                  <a:gd fmla="*/ 0 60000 65536" name="T76"/>
                  <a:gd fmla="*/ 0 60000 65536" name="T77"/>
                  <a:gd fmla="*/ 0 60000 65536" name="T78"/>
                  <a:gd fmla="*/ 0 60000 65536" name="T79"/>
                  <a:gd fmla="*/ 0 60000 65536" name="T80"/>
                  <a:gd fmla="*/ 0 w 54" name="T81"/>
                  <a:gd fmla="*/ 0 h 90" name="T82"/>
                  <a:gd fmla="*/ 54 w 54" name="T83"/>
                  <a:gd fmla="*/ 90 h 90" name="T84"/>
                </a:gdLst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b="T84" l="T81" r="T83" t="T82"/>
                <a:pathLst>
                  <a:path h="90" w="54">
                    <a:moveTo>
                      <a:pt x="0" y="41"/>
                    </a:moveTo>
                    <a:cubicBezTo>
                      <a:pt x="0" y="40"/>
                      <a:pt x="0" y="39"/>
                      <a:pt x="0" y="39"/>
                    </a:cubicBezTo>
                    <a:cubicBezTo>
                      <a:pt x="7" y="45"/>
                      <a:pt x="3" y="31"/>
                      <a:pt x="14" y="34"/>
                    </a:cubicBezTo>
                    <a:cubicBezTo>
                      <a:pt x="14" y="23"/>
                      <a:pt x="11" y="8"/>
                      <a:pt x="20" y="5"/>
                    </a:cubicBezTo>
                    <a:cubicBezTo>
                      <a:pt x="18" y="0"/>
                      <a:pt x="6" y="4"/>
                      <a:pt x="0" y="3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8" y="1"/>
                      <a:pt x="15" y="1"/>
                      <a:pt x="23" y="1"/>
                    </a:cubicBezTo>
                    <a:cubicBezTo>
                      <a:pt x="19" y="11"/>
                      <a:pt x="13" y="19"/>
                      <a:pt x="16" y="36"/>
                    </a:cubicBezTo>
                    <a:cubicBezTo>
                      <a:pt x="13" y="36"/>
                      <a:pt x="10" y="36"/>
                      <a:pt x="7" y="36"/>
                    </a:cubicBezTo>
                    <a:cubicBezTo>
                      <a:pt x="7" y="39"/>
                      <a:pt x="7" y="41"/>
                      <a:pt x="7" y="43"/>
                    </a:cubicBezTo>
                    <a:cubicBezTo>
                      <a:pt x="7" y="48"/>
                      <a:pt x="15" y="44"/>
                      <a:pt x="18" y="45"/>
                    </a:cubicBezTo>
                    <a:cubicBezTo>
                      <a:pt x="17" y="41"/>
                      <a:pt x="20" y="37"/>
                      <a:pt x="20" y="41"/>
                    </a:cubicBezTo>
                    <a:cubicBezTo>
                      <a:pt x="20" y="42"/>
                      <a:pt x="20" y="42"/>
                      <a:pt x="20" y="43"/>
                    </a:cubicBezTo>
                    <a:cubicBezTo>
                      <a:pt x="20" y="50"/>
                      <a:pt x="8" y="48"/>
                      <a:pt x="5" y="45"/>
                    </a:cubicBezTo>
                    <a:cubicBezTo>
                      <a:pt x="5" y="48"/>
                      <a:pt x="5" y="51"/>
                      <a:pt x="5" y="54"/>
                    </a:cubicBezTo>
                    <a:cubicBezTo>
                      <a:pt x="10" y="53"/>
                      <a:pt x="18" y="50"/>
                      <a:pt x="23" y="54"/>
                    </a:cubicBezTo>
                    <a:cubicBezTo>
                      <a:pt x="22" y="60"/>
                      <a:pt x="24" y="67"/>
                      <a:pt x="18" y="68"/>
                    </a:cubicBezTo>
                    <a:cubicBezTo>
                      <a:pt x="25" y="77"/>
                      <a:pt x="54" y="65"/>
                      <a:pt x="45" y="90"/>
                    </a:cubicBezTo>
                    <a:cubicBezTo>
                      <a:pt x="44" y="90"/>
                      <a:pt x="43" y="90"/>
                      <a:pt x="43" y="90"/>
                    </a:cubicBezTo>
                    <a:cubicBezTo>
                      <a:pt x="43" y="85"/>
                      <a:pt x="43" y="79"/>
                      <a:pt x="43" y="74"/>
                    </a:cubicBezTo>
                    <a:cubicBezTo>
                      <a:pt x="32" y="74"/>
                      <a:pt x="17" y="77"/>
                      <a:pt x="16" y="68"/>
                    </a:cubicBezTo>
                    <a:cubicBezTo>
                      <a:pt x="20" y="65"/>
                      <a:pt x="22" y="61"/>
                      <a:pt x="20" y="54"/>
                    </a:cubicBezTo>
                    <a:cubicBezTo>
                      <a:pt x="17" y="55"/>
                      <a:pt x="18" y="60"/>
                      <a:pt x="18" y="63"/>
                    </a:cubicBezTo>
                    <a:cubicBezTo>
                      <a:pt x="14" y="64"/>
                      <a:pt x="14" y="61"/>
                      <a:pt x="11" y="61"/>
                    </a:cubicBezTo>
                    <a:cubicBezTo>
                      <a:pt x="11" y="57"/>
                      <a:pt x="13" y="57"/>
                      <a:pt x="14" y="54"/>
                    </a:cubicBezTo>
                    <a:cubicBezTo>
                      <a:pt x="11" y="55"/>
                      <a:pt x="9" y="57"/>
                      <a:pt x="9" y="61"/>
                    </a:cubicBezTo>
                    <a:cubicBezTo>
                      <a:pt x="1" y="60"/>
                      <a:pt x="5" y="46"/>
                      <a:pt x="0" y="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52" name="Freeform 397"/>
              <p:cNvSpPr/>
              <p:nvPr/>
            </p:nvSpPr>
            <p:spPr bwMode="auto">
              <a:xfrm>
                <a:off x="1564" y="1681"/>
                <a:ext cx="22" cy="28"/>
              </a:xfrm>
              <a:custGeom>
                <a:gdLst>
                  <a:gd fmla="*/ 0 w 11" name="T0"/>
                  <a:gd fmla="*/ 28 h 14" name="T1"/>
                  <a:gd fmla="*/ 28 w 11" name="T2"/>
                  <a:gd fmla="*/ 36 h 14" name="T3"/>
                  <a:gd fmla="*/ 36 w 11" name="T4"/>
                  <a:gd fmla="*/ 0 h 14" name="T5"/>
                  <a:gd fmla="*/ 20 w 11" name="T6"/>
                  <a:gd fmla="*/ 56 h 14" name="T7"/>
                  <a:gd fmla="*/ 0 w 11" name="T8"/>
                  <a:gd fmla="*/ 28 h 14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1" name="T15"/>
                  <a:gd fmla="*/ 0 h 14" name="T16"/>
                  <a:gd fmla="*/ 11 w 11" name="T17"/>
                  <a:gd fmla="*/ 14 h 14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4" w="11">
                    <a:moveTo>
                      <a:pt x="0" y="7"/>
                    </a:moveTo>
                    <a:cubicBezTo>
                      <a:pt x="3" y="7"/>
                      <a:pt x="3" y="10"/>
                      <a:pt x="7" y="9"/>
                    </a:cubicBezTo>
                    <a:cubicBezTo>
                      <a:pt x="7" y="6"/>
                      <a:pt x="6" y="1"/>
                      <a:pt x="9" y="0"/>
                    </a:cubicBezTo>
                    <a:cubicBezTo>
                      <a:pt x="11" y="7"/>
                      <a:pt x="9" y="11"/>
                      <a:pt x="5" y="14"/>
                    </a:cubicBezTo>
                    <a:cubicBezTo>
                      <a:pt x="3" y="12"/>
                      <a:pt x="1" y="10"/>
                      <a:pt x="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53" name="Freeform 398"/>
              <p:cNvSpPr/>
              <p:nvPr/>
            </p:nvSpPr>
            <p:spPr bwMode="auto">
              <a:xfrm>
                <a:off x="1628" y="1753"/>
                <a:ext cx="18" cy="18"/>
              </a:xfrm>
              <a:custGeom>
                <a:gdLst>
                  <a:gd fmla="*/ 0 w 9" name="T0"/>
                  <a:gd fmla="*/ 0 h 9" name="T1"/>
                  <a:gd fmla="*/ 8 w 9" name="T2"/>
                  <a:gd fmla="*/ 0 h 9" name="T3"/>
                  <a:gd fmla="*/ 36 w 9" name="T4"/>
                  <a:gd fmla="*/ 28 h 9" name="T5"/>
                  <a:gd fmla="*/ 36 w 9" name="T6"/>
                  <a:gd fmla="*/ 36 h 9" name="T7"/>
                  <a:gd fmla="*/ 0 w 9" name="T8"/>
                  <a:gd fmla="*/ 0 h 9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9" name="T15"/>
                  <a:gd fmla="*/ 0 h 9" name="T16"/>
                  <a:gd fmla="*/ 9 w 9" name="T17"/>
                  <a:gd fmla="*/ 9 h 9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9" w="9">
                    <a:moveTo>
                      <a:pt x="0" y="0"/>
                    </a:moveTo>
                    <a:cubicBezTo>
                      <a:pt x="0" y="0"/>
                      <a:pt x="1" y="0"/>
                      <a:pt x="2" y="0"/>
                    </a:cubicBezTo>
                    <a:cubicBezTo>
                      <a:pt x="3" y="3"/>
                      <a:pt x="5" y="5"/>
                      <a:pt x="9" y="7"/>
                    </a:cubicBezTo>
                    <a:cubicBezTo>
                      <a:pt x="9" y="7"/>
                      <a:pt x="9" y="8"/>
                      <a:pt x="9" y="9"/>
                    </a:cubicBezTo>
                    <a:cubicBezTo>
                      <a:pt x="5" y="7"/>
                      <a:pt x="2" y="4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54" name="Freeform 399"/>
              <p:cNvSpPr/>
              <p:nvPr/>
            </p:nvSpPr>
            <p:spPr bwMode="auto">
              <a:xfrm>
                <a:off x="1646" y="1767"/>
                <a:ext cx="10" cy="16"/>
              </a:xfrm>
              <a:custGeom>
                <a:gdLst>
                  <a:gd fmla="*/ 0 w 5" name="T0"/>
                  <a:gd fmla="*/ 8 h 8" name="T1"/>
                  <a:gd fmla="*/ 0 w 5" name="T2"/>
                  <a:gd fmla="*/ 0 h 8" name="T3"/>
                  <a:gd fmla="*/ 0 w 5" name="T4"/>
                  <a:gd fmla="*/ 32 h 8" name="T5"/>
                  <a:gd fmla="*/ 0 w 5" name="T6"/>
                  <a:gd fmla="*/ 24 h 8" name="T7"/>
                  <a:gd fmla="*/ 0 w 5" name="T8"/>
                  <a:gd fmla="*/ 8 h 8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5" name="T15"/>
                  <a:gd fmla="*/ 0 h 8" name="T16"/>
                  <a:gd fmla="*/ 5 w 5" name="T17"/>
                  <a:gd fmla="*/ 8 h 8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8" w="5">
                    <a:moveTo>
                      <a:pt x="0" y="2"/>
                    </a:moveTo>
                    <a:cubicBezTo>
                      <a:pt x="0" y="1"/>
                      <a:pt x="0" y="0"/>
                      <a:pt x="0" y="0"/>
                    </a:cubicBezTo>
                    <a:cubicBezTo>
                      <a:pt x="5" y="0"/>
                      <a:pt x="5" y="8"/>
                      <a:pt x="0" y="8"/>
                    </a:cubicBezTo>
                    <a:cubicBezTo>
                      <a:pt x="0" y="8"/>
                      <a:pt x="0" y="7"/>
                      <a:pt x="0" y="6"/>
                    </a:cubicBezTo>
                    <a:cubicBezTo>
                      <a:pt x="2" y="6"/>
                      <a:pt x="2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55" name="Freeform 400"/>
              <p:cNvSpPr/>
              <p:nvPr/>
            </p:nvSpPr>
            <p:spPr bwMode="auto">
              <a:xfrm>
                <a:off x="1630" y="1779"/>
                <a:ext cx="16" cy="22"/>
              </a:xfrm>
              <a:custGeom>
                <a:gdLst>
                  <a:gd fmla="*/ 20 w 8" name="T0"/>
                  <a:gd fmla="*/ 44 h 11" name="T1"/>
                  <a:gd fmla="*/ 4 w 8" name="T2"/>
                  <a:gd fmla="*/ 36 h 11" name="T3"/>
                  <a:gd fmla="*/ 32 w 8" name="T4"/>
                  <a:gd fmla="*/ 0 h 11" name="T5"/>
                  <a:gd fmla="*/ 32 w 8" name="T6"/>
                  <a:gd fmla="*/ 8 h 11" name="T7"/>
                  <a:gd fmla="*/ 20 w 8" name="T8"/>
                  <a:gd fmla="*/ 44 h 11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" name="T15"/>
                  <a:gd fmla="*/ 0 h 11" name="T16"/>
                  <a:gd fmla="*/ 8 w 8" name="T17"/>
                  <a:gd fmla="*/ 11 h 11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1" w="8">
                    <a:moveTo>
                      <a:pt x="5" y="11"/>
                    </a:moveTo>
                    <a:cubicBezTo>
                      <a:pt x="3" y="11"/>
                      <a:pt x="3" y="9"/>
                      <a:pt x="1" y="9"/>
                    </a:cubicBezTo>
                    <a:cubicBezTo>
                      <a:pt x="0" y="4"/>
                      <a:pt x="4" y="2"/>
                      <a:pt x="8" y="0"/>
                    </a:cubicBezTo>
                    <a:cubicBezTo>
                      <a:pt x="8" y="1"/>
                      <a:pt x="8" y="2"/>
                      <a:pt x="8" y="2"/>
                    </a:cubicBezTo>
                    <a:cubicBezTo>
                      <a:pt x="2" y="3"/>
                      <a:pt x="2" y="8"/>
                      <a:pt x="5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56" name="Freeform 401"/>
              <p:cNvSpPr/>
              <p:nvPr/>
            </p:nvSpPr>
            <p:spPr bwMode="auto">
              <a:xfrm>
                <a:off x="1646" y="1749"/>
                <a:ext cx="34" cy="52"/>
              </a:xfrm>
              <a:custGeom>
                <a:gdLst>
                  <a:gd fmla="*/ 0 w 17" name="T0"/>
                  <a:gd fmla="*/ 104 h 26" name="T1"/>
                  <a:gd fmla="*/ 44 w 17" name="T2"/>
                  <a:gd fmla="*/ 52 h 26" name="T3"/>
                  <a:gd fmla="*/ 8 w 17" name="T4"/>
                  <a:gd fmla="*/ 8 h 26" name="T5"/>
                  <a:gd fmla="*/ 8 w 17" name="T6"/>
                  <a:gd fmla="*/ 0 h 26" name="T7"/>
                  <a:gd fmla="*/ 0 w 17" name="T8"/>
                  <a:gd fmla="*/ 104 h 26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7" name="T15"/>
                  <a:gd fmla="*/ 0 h 26" name="T16"/>
                  <a:gd fmla="*/ 17 w 17" name="T17"/>
                  <a:gd fmla="*/ 26 h 26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6" w="17">
                    <a:moveTo>
                      <a:pt x="0" y="26"/>
                    </a:moveTo>
                    <a:cubicBezTo>
                      <a:pt x="2" y="21"/>
                      <a:pt x="8" y="19"/>
                      <a:pt x="11" y="13"/>
                    </a:cubicBezTo>
                    <a:cubicBezTo>
                      <a:pt x="11" y="6"/>
                      <a:pt x="6" y="5"/>
                      <a:pt x="2" y="2"/>
                    </a:cubicBezTo>
                    <a:cubicBezTo>
                      <a:pt x="2" y="1"/>
                      <a:pt x="2" y="0"/>
                      <a:pt x="2" y="0"/>
                    </a:cubicBezTo>
                    <a:cubicBezTo>
                      <a:pt x="17" y="5"/>
                      <a:pt x="12" y="21"/>
                      <a:pt x="0" y="2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57" name="Freeform 402"/>
              <p:cNvSpPr/>
              <p:nvPr/>
            </p:nvSpPr>
            <p:spPr bwMode="auto">
              <a:xfrm>
                <a:off x="1636" y="1719"/>
                <a:ext cx="42" cy="34"/>
              </a:xfrm>
              <a:custGeom>
                <a:gdLst>
                  <a:gd fmla="*/ 28 w 21" name="T0"/>
                  <a:gd fmla="*/ 68 h 17" name="T1"/>
                  <a:gd fmla="*/ 8 w 21" name="T2"/>
                  <a:gd fmla="*/ 60 h 17" name="T3"/>
                  <a:gd fmla="*/ 64 w 21" name="T4"/>
                  <a:gd fmla="*/ 16 h 17" name="T5"/>
                  <a:gd fmla="*/ 72 w 21" name="T6"/>
                  <a:gd fmla="*/ 32 h 17" name="T7"/>
                  <a:gd fmla="*/ 28 w 21" name="T8"/>
                  <a:gd fmla="*/ 60 h 17" name="T9"/>
                  <a:gd fmla="*/ 28 w 21" name="T10"/>
                  <a:gd fmla="*/ 68 h 17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21" name="T18"/>
                  <a:gd fmla="*/ 0 h 17" name="T19"/>
                  <a:gd fmla="*/ 21 w 21" name="T20"/>
                  <a:gd fmla="*/ 17 h 17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17" w="21">
                    <a:moveTo>
                      <a:pt x="7" y="17"/>
                    </a:moveTo>
                    <a:cubicBezTo>
                      <a:pt x="5" y="17"/>
                      <a:pt x="4" y="15"/>
                      <a:pt x="2" y="15"/>
                    </a:cubicBezTo>
                    <a:cubicBezTo>
                      <a:pt x="4" y="8"/>
                      <a:pt x="7" y="3"/>
                      <a:pt x="16" y="4"/>
                    </a:cubicBezTo>
                    <a:cubicBezTo>
                      <a:pt x="18" y="4"/>
                      <a:pt x="21" y="7"/>
                      <a:pt x="18" y="8"/>
                    </a:cubicBezTo>
                    <a:cubicBezTo>
                      <a:pt x="14" y="0"/>
                      <a:pt x="0" y="12"/>
                      <a:pt x="7" y="15"/>
                    </a:cubicBezTo>
                    <a:cubicBezTo>
                      <a:pt x="7" y="15"/>
                      <a:pt x="7" y="16"/>
                      <a:pt x="7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58" name="Freeform 403"/>
              <p:cNvSpPr/>
              <p:nvPr/>
            </p:nvSpPr>
            <p:spPr bwMode="auto">
              <a:xfrm>
                <a:off x="1628" y="1681"/>
                <a:ext cx="62" cy="72"/>
              </a:xfrm>
              <a:custGeom>
                <a:gdLst>
                  <a:gd fmla="*/ 0 w 31" name="T0"/>
                  <a:gd fmla="*/ 0 h 36" name="T1"/>
                  <a:gd fmla="*/ 124 w 31" name="T2"/>
                  <a:gd fmla="*/ 144 h 36" name="T3"/>
                  <a:gd fmla="*/ 88 w 31" name="T4"/>
                  <a:gd fmla="*/ 108 h 36" name="T5"/>
                  <a:gd fmla="*/ 80 w 31" name="T6"/>
                  <a:gd fmla="*/ 92 h 36" name="T7"/>
                  <a:gd fmla="*/ 0 w 31" name="T8"/>
                  <a:gd fmla="*/ 8 h 36" name="T9"/>
                  <a:gd fmla="*/ 0 w 31" name="T10"/>
                  <a:gd fmla="*/ 0 h 36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31" name="T18"/>
                  <a:gd fmla="*/ 0 h 36" name="T19"/>
                  <a:gd fmla="*/ 31 w 31" name="T20"/>
                  <a:gd fmla="*/ 36 h 36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36" w="31">
                    <a:moveTo>
                      <a:pt x="0" y="0"/>
                    </a:moveTo>
                    <a:cubicBezTo>
                      <a:pt x="10" y="11"/>
                      <a:pt x="30" y="23"/>
                      <a:pt x="31" y="36"/>
                    </a:cubicBezTo>
                    <a:cubicBezTo>
                      <a:pt x="27" y="34"/>
                      <a:pt x="24" y="31"/>
                      <a:pt x="22" y="27"/>
                    </a:cubicBezTo>
                    <a:cubicBezTo>
                      <a:pt x="25" y="26"/>
                      <a:pt x="22" y="23"/>
                      <a:pt x="20" y="23"/>
                    </a:cubicBezTo>
                    <a:cubicBezTo>
                      <a:pt x="14" y="15"/>
                      <a:pt x="7" y="8"/>
                      <a:pt x="0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59" name="Freeform 404"/>
              <p:cNvSpPr/>
              <p:nvPr/>
            </p:nvSpPr>
            <p:spPr bwMode="auto">
              <a:xfrm>
                <a:off x="1600" y="1677"/>
                <a:ext cx="28" cy="12"/>
              </a:xfrm>
              <a:custGeom>
                <a:gdLst>
                  <a:gd fmla="*/ 0 w 14" name="T0"/>
                  <a:gd fmla="*/ 0 h 6" name="T1"/>
                  <a:gd fmla="*/ 8 w 14" name="T2"/>
                  <a:gd fmla="*/ 0 h 6" name="T3"/>
                  <a:gd fmla="*/ 56 w 14" name="T4"/>
                  <a:gd fmla="*/ 8 h 6" name="T5"/>
                  <a:gd fmla="*/ 56 w 14" name="T6"/>
                  <a:gd fmla="*/ 16 h 6" name="T7"/>
                  <a:gd fmla="*/ 0 w 14" name="T8"/>
                  <a:gd fmla="*/ 0 h 6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4" name="T15"/>
                  <a:gd fmla="*/ 0 h 6" name="T16"/>
                  <a:gd fmla="*/ 14 w 14" name="T17"/>
                  <a:gd fmla="*/ 6 h 6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" w="14">
                    <a:moveTo>
                      <a:pt x="0" y="0"/>
                    </a:moveTo>
                    <a:cubicBezTo>
                      <a:pt x="1" y="0"/>
                      <a:pt x="2" y="0"/>
                      <a:pt x="2" y="0"/>
                    </a:cubicBezTo>
                    <a:cubicBezTo>
                      <a:pt x="2" y="5"/>
                      <a:pt x="10" y="1"/>
                      <a:pt x="14" y="2"/>
                    </a:cubicBezTo>
                    <a:cubicBezTo>
                      <a:pt x="14" y="3"/>
                      <a:pt x="14" y="4"/>
                      <a:pt x="14" y="4"/>
                    </a:cubicBezTo>
                    <a:cubicBezTo>
                      <a:pt x="8" y="4"/>
                      <a:pt x="0" y="6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60" name="Freeform 405"/>
              <p:cNvSpPr/>
              <p:nvPr/>
            </p:nvSpPr>
            <p:spPr bwMode="auto">
              <a:xfrm>
                <a:off x="1582" y="1655"/>
                <a:ext cx="22" cy="22"/>
              </a:xfrm>
              <a:custGeom>
                <a:gdLst>
                  <a:gd fmla="*/ 0 w 11" name="T0"/>
                  <a:gd fmla="*/ 0 h 11" name="T1"/>
                  <a:gd fmla="*/ 44 w 11" name="T2"/>
                  <a:gd fmla="*/ 44 h 11" name="T3"/>
                  <a:gd fmla="*/ 36 w 11" name="T4"/>
                  <a:gd fmla="*/ 44 h 11" name="T5"/>
                  <a:gd fmla="*/ 0 w 11" name="T6"/>
                  <a:gd fmla="*/ 8 h 11" name="T7"/>
                  <a:gd fmla="*/ 0 w 11" name="T8"/>
                  <a:gd fmla="*/ 0 h 11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1" name="T15"/>
                  <a:gd fmla="*/ 0 h 11" name="T16"/>
                  <a:gd fmla="*/ 11 w 11" name="T17"/>
                  <a:gd fmla="*/ 11 h 11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1" w="11">
                    <a:moveTo>
                      <a:pt x="0" y="0"/>
                    </a:moveTo>
                    <a:cubicBezTo>
                      <a:pt x="5" y="3"/>
                      <a:pt x="9" y="6"/>
                      <a:pt x="11" y="11"/>
                    </a:cubicBezTo>
                    <a:cubicBezTo>
                      <a:pt x="11" y="11"/>
                      <a:pt x="10" y="11"/>
                      <a:pt x="9" y="11"/>
                    </a:cubicBezTo>
                    <a:cubicBezTo>
                      <a:pt x="7" y="7"/>
                      <a:pt x="4" y="4"/>
                      <a:pt x="0" y="2"/>
                    </a:cubicBezTo>
                    <a:cubicBezTo>
                      <a:pt x="0" y="1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961" name="Freeform 406"/>
              <p:cNvSpPr>
                <a:spLocks noEditPoints="1"/>
              </p:cNvSpPr>
              <p:nvPr/>
            </p:nvSpPr>
            <p:spPr bwMode="auto">
              <a:xfrm>
                <a:off x="1592" y="1569"/>
                <a:ext cx="44" cy="34"/>
              </a:xfrm>
              <a:custGeom>
                <a:gdLst>
                  <a:gd fmla="*/ 8 w 22" name="T0"/>
                  <a:gd fmla="*/ 28 h 17" name="T1"/>
                  <a:gd fmla="*/ 80 w 22" name="T2"/>
                  <a:gd fmla="*/ 28 h 17" name="T3"/>
                  <a:gd fmla="*/ 8 w 22" name="T4"/>
                  <a:gd fmla="*/ 28 h 17" name="T5"/>
                  <a:gd fmla="*/ 16 w 22" name="T6"/>
                  <a:gd fmla="*/ 36 h 17" name="T7"/>
                  <a:gd fmla="*/ 72 w 22" name="T8"/>
                  <a:gd fmla="*/ 20 h 17" name="T9"/>
                  <a:gd fmla="*/ 16 w 22" name="T10"/>
                  <a:gd fmla="*/ 36 h 17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22" name="T18"/>
                  <a:gd fmla="*/ 0 h 17" name="T19"/>
                  <a:gd fmla="*/ 22 w 22" name="T20"/>
                  <a:gd fmla="*/ 17 h 17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17" w="22">
                    <a:moveTo>
                      <a:pt x="2" y="7"/>
                    </a:moveTo>
                    <a:cubicBezTo>
                      <a:pt x="0" y="0"/>
                      <a:pt x="22" y="0"/>
                      <a:pt x="20" y="7"/>
                    </a:cubicBezTo>
                    <a:cubicBezTo>
                      <a:pt x="18" y="10"/>
                      <a:pt x="2" y="17"/>
                      <a:pt x="2" y="7"/>
                    </a:cubicBezTo>
                    <a:close/>
                    <a:moveTo>
                      <a:pt x="4" y="9"/>
                    </a:moveTo>
                    <a:cubicBezTo>
                      <a:pt x="10" y="9"/>
                      <a:pt x="17" y="11"/>
                      <a:pt x="18" y="5"/>
                    </a:cubicBezTo>
                    <a:cubicBezTo>
                      <a:pt x="13" y="6"/>
                      <a:pt x="2" y="1"/>
                      <a:pt x="4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</p:grpSp>
        <p:grpSp>
          <p:nvGrpSpPr>
            <p:cNvPr id="1107" name="Group 608"/>
            <p:cNvGrpSpPr/>
            <p:nvPr/>
          </p:nvGrpSpPr>
          <p:grpSpPr>
            <a:xfrm>
              <a:off x="644525" y="2351088"/>
              <a:ext cx="3887788" cy="1401762"/>
              <a:chOff x="907" y="1569"/>
              <a:chExt cx="3209" cy="1157"/>
            </a:xfrm>
            <a:grpFill/>
          </p:grpSpPr>
          <p:sp>
            <p:nvSpPr>
              <p:cNvPr id="1562" name="Freeform 408"/>
              <p:cNvSpPr>
                <a:spLocks noEditPoints="1"/>
              </p:cNvSpPr>
              <p:nvPr/>
            </p:nvSpPr>
            <p:spPr bwMode="auto">
              <a:xfrm>
                <a:off x="2418" y="1569"/>
                <a:ext cx="381" cy="224"/>
              </a:xfrm>
              <a:custGeom>
                <a:gdLst>
                  <a:gd fmla="*/ 32 w 190" name="T0"/>
                  <a:gd fmla="*/ 12 h 112" name="T1"/>
                  <a:gd fmla="*/ 213 w 190" name="T2"/>
                  <a:gd fmla="*/ 84 h 112" name="T3"/>
                  <a:gd fmla="*/ 563 w 190" name="T4"/>
                  <a:gd fmla="*/ 244 h 112" name="T5"/>
                  <a:gd fmla="*/ 644 w 190" name="T6"/>
                  <a:gd fmla="*/ 164 h 112" name="T7"/>
                  <a:gd fmla="*/ 652 w 190" name="T8"/>
                  <a:gd fmla="*/ 224 h 112" name="T9"/>
                  <a:gd fmla="*/ 724 w 190" name="T10"/>
                  <a:gd fmla="*/ 188 h 112" name="T11"/>
                  <a:gd fmla="*/ 696 w 190" name="T12"/>
                  <a:gd fmla="*/ 280 h 112" name="T13"/>
                  <a:gd fmla="*/ 644 w 190" name="T14"/>
                  <a:gd fmla="*/ 232 h 112" name="T15"/>
                  <a:gd fmla="*/ 543 w 190" name="T16"/>
                  <a:gd fmla="*/ 332 h 112" name="T17"/>
                  <a:gd fmla="*/ 572 w 190" name="T18"/>
                  <a:gd fmla="*/ 448 h 112" name="T19"/>
                  <a:gd fmla="*/ 507 w 190" name="T20"/>
                  <a:gd fmla="*/ 340 h 112" name="T21"/>
                  <a:gd fmla="*/ 221 w 190" name="T22"/>
                  <a:gd fmla="*/ 152 h 112" name="T23"/>
                  <a:gd fmla="*/ 120 w 190" name="T24"/>
                  <a:gd fmla="*/ 152 h 112" name="T25"/>
                  <a:gd fmla="*/ 112 w 190" name="T26"/>
                  <a:gd fmla="*/ 224 h 112" name="T27"/>
                  <a:gd fmla="*/ 32 w 190" name="T28"/>
                  <a:gd fmla="*/ 12 h 112" name="T29"/>
                  <a:gd fmla="*/ 40 w 190" name="T30"/>
                  <a:gd fmla="*/ 20 h 112" name="T31"/>
                  <a:gd fmla="*/ 104 w 190" name="T32"/>
                  <a:gd fmla="*/ 216 h 112" name="T33"/>
                  <a:gd fmla="*/ 120 w 190" name="T34"/>
                  <a:gd fmla="*/ 144 h 112" name="T35"/>
                  <a:gd fmla="*/ 499 w 190" name="T36"/>
                  <a:gd fmla="*/ 332 h 112" name="T37"/>
                  <a:gd fmla="*/ 563 w 190" name="T38"/>
                  <a:gd fmla="*/ 396 h 112" name="T39"/>
                  <a:gd fmla="*/ 535 w 190" name="T40"/>
                  <a:gd fmla="*/ 324 h 112" name="T41"/>
                  <a:gd fmla="*/ 644 w 190" name="T42"/>
                  <a:gd fmla="*/ 188 h 112" name="T43"/>
                  <a:gd fmla="*/ 563 w 190" name="T44"/>
                  <a:gd fmla="*/ 252 h 112" name="T45"/>
                  <a:gd fmla="*/ 213 w 190" name="T46"/>
                  <a:gd fmla="*/ 92 h 112" name="T47"/>
                  <a:gd fmla="*/ 40 w 190" name="T48"/>
                  <a:gd fmla="*/ 20 h 112" name="T49"/>
                  <a:gd fmla="*/ 660 w 190" name="T50"/>
                  <a:gd fmla="*/ 252 h 112" name="T51"/>
                  <a:gd fmla="*/ 680 w 190" name="T52"/>
                  <a:gd fmla="*/ 268 h 112" name="T53"/>
                  <a:gd fmla="*/ 732 w 190" name="T54"/>
                  <a:gd fmla="*/ 216 h 112" name="T55"/>
                  <a:gd fmla="*/ 704 w 190" name="T56"/>
                  <a:gd fmla="*/ 188 h 112" name="T57"/>
                  <a:gd fmla="*/ 660 w 190" name="T58"/>
                  <a:gd fmla="*/ 252 h 112" name="T59"/>
                  <a:gd fmla="*/ 0 60000 65536" name="T60"/>
                  <a:gd fmla="*/ 0 60000 65536" name="T61"/>
                  <a:gd fmla="*/ 0 60000 65536" name="T62"/>
                  <a:gd fmla="*/ 0 60000 65536" name="T63"/>
                  <a:gd fmla="*/ 0 60000 65536" name="T64"/>
                  <a:gd fmla="*/ 0 60000 65536" name="T65"/>
                  <a:gd fmla="*/ 0 60000 65536" name="T66"/>
                  <a:gd fmla="*/ 0 60000 65536" name="T67"/>
                  <a:gd fmla="*/ 0 60000 65536" name="T68"/>
                  <a:gd fmla="*/ 0 60000 65536" name="T69"/>
                  <a:gd fmla="*/ 0 60000 65536" name="T70"/>
                  <a:gd fmla="*/ 0 60000 65536" name="T71"/>
                  <a:gd fmla="*/ 0 60000 65536" name="T72"/>
                  <a:gd fmla="*/ 0 60000 65536" name="T73"/>
                  <a:gd fmla="*/ 0 60000 65536" name="T74"/>
                  <a:gd fmla="*/ 0 60000 65536" name="T75"/>
                  <a:gd fmla="*/ 0 60000 65536" name="T76"/>
                  <a:gd fmla="*/ 0 60000 65536" name="T77"/>
                  <a:gd fmla="*/ 0 60000 65536" name="T78"/>
                  <a:gd fmla="*/ 0 60000 65536" name="T79"/>
                  <a:gd fmla="*/ 0 60000 65536" name="T80"/>
                  <a:gd fmla="*/ 0 60000 65536" name="T81"/>
                  <a:gd fmla="*/ 0 60000 65536" name="T82"/>
                  <a:gd fmla="*/ 0 60000 65536" name="T83"/>
                  <a:gd fmla="*/ 0 60000 65536" name="T84"/>
                  <a:gd fmla="*/ 0 60000 65536" name="T85"/>
                  <a:gd fmla="*/ 0 60000 65536" name="T86"/>
                  <a:gd fmla="*/ 0 60000 65536" name="T87"/>
                  <a:gd fmla="*/ 0 60000 65536" name="T88"/>
                  <a:gd fmla="*/ 0 60000 65536" name="T89"/>
                  <a:gd fmla="*/ 0 w 190" name="T90"/>
                  <a:gd fmla="*/ 0 h 112" name="T91"/>
                  <a:gd fmla="*/ 190 w 190" name="T92"/>
                  <a:gd fmla="*/ 112 h 112" name="T93"/>
                </a:gdLst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b="T93" l="T90" r="T92" t="T91"/>
                <a:pathLst>
                  <a:path h="112" w="190">
                    <a:moveTo>
                      <a:pt x="8" y="3"/>
                    </a:moveTo>
                    <a:cubicBezTo>
                      <a:pt x="31" y="0"/>
                      <a:pt x="49" y="4"/>
                      <a:pt x="53" y="21"/>
                    </a:cubicBezTo>
                    <a:cubicBezTo>
                      <a:pt x="104" y="11"/>
                      <a:pt x="120" y="38"/>
                      <a:pt x="140" y="61"/>
                    </a:cubicBezTo>
                    <a:cubicBezTo>
                      <a:pt x="148" y="56"/>
                      <a:pt x="153" y="48"/>
                      <a:pt x="160" y="41"/>
                    </a:cubicBezTo>
                    <a:cubicBezTo>
                      <a:pt x="165" y="42"/>
                      <a:pt x="161" y="52"/>
                      <a:pt x="162" y="56"/>
                    </a:cubicBezTo>
                    <a:cubicBezTo>
                      <a:pt x="173" y="58"/>
                      <a:pt x="171" y="41"/>
                      <a:pt x="180" y="47"/>
                    </a:cubicBezTo>
                    <a:cubicBezTo>
                      <a:pt x="190" y="56"/>
                      <a:pt x="177" y="63"/>
                      <a:pt x="173" y="70"/>
                    </a:cubicBezTo>
                    <a:cubicBezTo>
                      <a:pt x="165" y="70"/>
                      <a:pt x="164" y="62"/>
                      <a:pt x="160" y="58"/>
                    </a:cubicBezTo>
                    <a:cubicBezTo>
                      <a:pt x="150" y="65"/>
                      <a:pt x="143" y="74"/>
                      <a:pt x="135" y="83"/>
                    </a:cubicBezTo>
                    <a:cubicBezTo>
                      <a:pt x="144" y="86"/>
                      <a:pt x="142" y="100"/>
                      <a:pt x="142" y="112"/>
                    </a:cubicBezTo>
                    <a:cubicBezTo>
                      <a:pt x="142" y="107"/>
                      <a:pt x="131" y="93"/>
                      <a:pt x="126" y="85"/>
                    </a:cubicBezTo>
                    <a:cubicBezTo>
                      <a:pt x="82" y="90"/>
                      <a:pt x="75" y="58"/>
                      <a:pt x="55" y="38"/>
                    </a:cubicBezTo>
                    <a:cubicBezTo>
                      <a:pt x="47" y="38"/>
                      <a:pt x="39" y="38"/>
                      <a:pt x="30" y="38"/>
                    </a:cubicBezTo>
                    <a:cubicBezTo>
                      <a:pt x="25" y="40"/>
                      <a:pt x="29" y="51"/>
                      <a:pt x="28" y="56"/>
                    </a:cubicBezTo>
                    <a:cubicBezTo>
                      <a:pt x="0" y="60"/>
                      <a:pt x="10" y="26"/>
                      <a:pt x="8" y="3"/>
                    </a:cubicBezTo>
                    <a:close/>
                    <a:moveTo>
                      <a:pt x="10" y="5"/>
                    </a:moveTo>
                    <a:cubicBezTo>
                      <a:pt x="13" y="24"/>
                      <a:pt x="2" y="57"/>
                      <a:pt x="26" y="54"/>
                    </a:cubicBezTo>
                    <a:cubicBezTo>
                      <a:pt x="27" y="47"/>
                      <a:pt x="23" y="37"/>
                      <a:pt x="30" y="36"/>
                    </a:cubicBezTo>
                    <a:cubicBezTo>
                      <a:pt x="82" y="31"/>
                      <a:pt x="69" y="91"/>
                      <a:pt x="124" y="83"/>
                    </a:cubicBezTo>
                    <a:cubicBezTo>
                      <a:pt x="130" y="87"/>
                      <a:pt x="132" y="96"/>
                      <a:pt x="140" y="99"/>
                    </a:cubicBezTo>
                    <a:cubicBezTo>
                      <a:pt x="143" y="87"/>
                      <a:pt x="133" y="89"/>
                      <a:pt x="133" y="81"/>
                    </a:cubicBezTo>
                    <a:cubicBezTo>
                      <a:pt x="143" y="71"/>
                      <a:pt x="156" y="64"/>
                      <a:pt x="160" y="47"/>
                    </a:cubicBezTo>
                    <a:cubicBezTo>
                      <a:pt x="153" y="43"/>
                      <a:pt x="149" y="62"/>
                      <a:pt x="140" y="63"/>
                    </a:cubicBezTo>
                    <a:cubicBezTo>
                      <a:pt x="120" y="41"/>
                      <a:pt x="104" y="14"/>
                      <a:pt x="53" y="23"/>
                    </a:cubicBezTo>
                    <a:cubicBezTo>
                      <a:pt x="48" y="7"/>
                      <a:pt x="33" y="2"/>
                      <a:pt x="10" y="5"/>
                    </a:cubicBezTo>
                    <a:close/>
                    <a:moveTo>
                      <a:pt x="164" y="63"/>
                    </a:moveTo>
                    <a:cubicBezTo>
                      <a:pt x="167" y="63"/>
                      <a:pt x="168" y="65"/>
                      <a:pt x="169" y="67"/>
                    </a:cubicBezTo>
                    <a:cubicBezTo>
                      <a:pt x="176" y="66"/>
                      <a:pt x="180" y="61"/>
                      <a:pt x="182" y="54"/>
                    </a:cubicBezTo>
                    <a:cubicBezTo>
                      <a:pt x="181" y="51"/>
                      <a:pt x="178" y="49"/>
                      <a:pt x="175" y="47"/>
                    </a:cubicBezTo>
                    <a:cubicBezTo>
                      <a:pt x="173" y="54"/>
                      <a:pt x="166" y="56"/>
                      <a:pt x="164" y="6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63" name="Freeform 409"/>
              <p:cNvSpPr/>
              <p:nvPr/>
            </p:nvSpPr>
            <p:spPr bwMode="auto">
              <a:xfrm>
                <a:off x="1458" y="1601"/>
                <a:ext cx="26" cy="58"/>
              </a:xfrm>
              <a:custGeom>
                <a:gdLst>
                  <a:gd fmla="*/ 28 w 13" name="T0"/>
                  <a:gd fmla="*/ 0 h 29" name="T1"/>
                  <a:gd fmla="*/ 36 w 13" name="T2"/>
                  <a:gd fmla="*/ 0 h 29" name="T3"/>
                  <a:gd fmla="*/ 52 w 13" name="T4"/>
                  <a:gd fmla="*/ 100 h 29" name="T5"/>
                  <a:gd fmla="*/ 52 w 13" name="T6"/>
                  <a:gd fmla="*/ 108 h 29" name="T7"/>
                  <a:gd fmla="*/ 28 w 13" name="T8"/>
                  <a:gd fmla="*/ 0 h 29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3" name="T15"/>
                  <a:gd fmla="*/ 0 h 29" name="T16"/>
                  <a:gd fmla="*/ 13 w 13" name="T17"/>
                  <a:gd fmla="*/ 29 h 29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8" w="13">
                    <a:moveTo>
                      <a:pt x="7" y="0"/>
                    </a:moveTo>
                    <a:cubicBezTo>
                      <a:pt x="7" y="0"/>
                      <a:pt x="8" y="0"/>
                      <a:pt x="9" y="0"/>
                    </a:cubicBezTo>
                    <a:cubicBezTo>
                      <a:pt x="11" y="8"/>
                      <a:pt x="4" y="24"/>
                      <a:pt x="13" y="25"/>
                    </a:cubicBezTo>
                    <a:cubicBezTo>
                      <a:pt x="13" y="25"/>
                      <a:pt x="13" y="26"/>
                      <a:pt x="13" y="27"/>
                    </a:cubicBezTo>
                    <a:cubicBezTo>
                      <a:pt x="0" y="29"/>
                      <a:pt x="9" y="9"/>
                      <a:pt x="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64" name="Freeform 410"/>
              <p:cNvSpPr/>
              <p:nvPr/>
            </p:nvSpPr>
            <p:spPr bwMode="auto">
              <a:xfrm>
                <a:off x="1628" y="1587"/>
                <a:ext cx="30" cy="18"/>
              </a:xfrm>
              <a:custGeom>
                <a:gdLst>
                  <a:gd fmla="*/ 0 w 15" name="T0"/>
                  <a:gd fmla="*/ 28 h 9" name="T1"/>
                  <a:gd fmla="*/ 16 w 15" name="T2"/>
                  <a:gd fmla="*/ 0 h 9" name="T3"/>
                  <a:gd fmla="*/ 60 w 15" name="T4"/>
                  <a:gd fmla="*/ 36 h 9" name="T5"/>
                  <a:gd fmla="*/ 52 w 15" name="T6"/>
                  <a:gd fmla="*/ 36 h 9" name="T7"/>
                  <a:gd fmla="*/ 0 w 15" name="T8"/>
                  <a:gd fmla="*/ 28 h 9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5" name="T15"/>
                  <a:gd fmla="*/ 0 h 9" name="T16"/>
                  <a:gd fmla="*/ 15 w 15" name="T17"/>
                  <a:gd fmla="*/ 9 h 9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9" w="15">
                    <a:moveTo>
                      <a:pt x="0" y="7"/>
                    </a:moveTo>
                    <a:cubicBezTo>
                      <a:pt x="0" y="4"/>
                      <a:pt x="4" y="4"/>
                      <a:pt x="4" y="0"/>
                    </a:cubicBezTo>
                    <a:cubicBezTo>
                      <a:pt x="11" y="1"/>
                      <a:pt x="12" y="5"/>
                      <a:pt x="15" y="9"/>
                    </a:cubicBezTo>
                    <a:cubicBezTo>
                      <a:pt x="14" y="9"/>
                      <a:pt x="14" y="9"/>
                      <a:pt x="13" y="9"/>
                    </a:cubicBezTo>
                    <a:cubicBezTo>
                      <a:pt x="11" y="2"/>
                      <a:pt x="4" y="2"/>
                      <a:pt x="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65" name="Freeform 411"/>
              <p:cNvSpPr/>
              <p:nvPr/>
            </p:nvSpPr>
            <p:spPr bwMode="auto">
              <a:xfrm>
                <a:off x="1610" y="1619"/>
                <a:ext cx="18" cy="18"/>
              </a:xfrm>
              <a:custGeom>
                <a:gdLst>
                  <a:gd fmla="*/ 0 w 9" name="T0"/>
                  <a:gd fmla="*/ 0 h 9" name="T1"/>
                  <a:gd fmla="*/ 8 w 9" name="T2"/>
                  <a:gd fmla="*/ 0 h 9" name="T3"/>
                  <a:gd fmla="*/ 36 w 9" name="T4"/>
                  <a:gd fmla="*/ 28 h 9" name="T5"/>
                  <a:gd fmla="*/ 36 w 9" name="T6"/>
                  <a:gd fmla="*/ 36 h 9" name="T7"/>
                  <a:gd fmla="*/ 0 w 9" name="T8"/>
                  <a:gd fmla="*/ 0 h 9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9" name="T15"/>
                  <a:gd fmla="*/ 0 h 9" name="T16"/>
                  <a:gd fmla="*/ 9 w 9" name="T17"/>
                  <a:gd fmla="*/ 9 h 9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9" w="9">
                    <a:moveTo>
                      <a:pt x="0" y="0"/>
                    </a:moveTo>
                    <a:cubicBezTo>
                      <a:pt x="0" y="0"/>
                      <a:pt x="1" y="0"/>
                      <a:pt x="2" y="0"/>
                    </a:cubicBezTo>
                    <a:cubicBezTo>
                      <a:pt x="3" y="3"/>
                      <a:pt x="5" y="5"/>
                      <a:pt x="9" y="7"/>
                    </a:cubicBezTo>
                    <a:cubicBezTo>
                      <a:pt x="9" y="7"/>
                      <a:pt x="9" y="8"/>
                      <a:pt x="9" y="9"/>
                    </a:cubicBezTo>
                    <a:cubicBezTo>
                      <a:pt x="5" y="7"/>
                      <a:pt x="2" y="4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66" name="Freeform 412"/>
              <p:cNvSpPr/>
              <p:nvPr/>
            </p:nvSpPr>
            <p:spPr bwMode="auto">
              <a:xfrm>
                <a:off x="1628" y="1601"/>
                <a:ext cx="30" cy="42"/>
              </a:xfrm>
              <a:custGeom>
                <a:gdLst>
                  <a:gd fmla="*/ 60 w 15" name="T0"/>
                  <a:gd fmla="*/ 20 h 21" name="T1"/>
                  <a:gd fmla="*/ 36 w 15" name="T2"/>
                  <a:gd fmla="*/ 20 h 21" name="T3"/>
                  <a:gd fmla="*/ 60 w 15" name="T4"/>
                  <a:gd fmla="*/ 64 h 21" name="T5"/>
                  <a:gd fmla="*/ 0 w 15" name="T6"/>
                  <a:gd fmla="*/ 72 h 21" name="T7"/>
                  <a:gd fmla="*/ 0 w 15" name="T8"/>
                  <a:gd fmla="*/ 64 h 21" name="T9"/>
                  <a:gd fmla="*/ 44 w 15" name="T10"/>
                  <a:gd fmla="*/ 52 h 21" name="T11"/>
                  <a:gd fmla="*/ 52 w 15" name="T12"/>
                  <a:gd fmla="*/ 8 h 21" name="T13"/>
                  <a:gd fmla="*/ 60 w 15" name="T14"/>
                  <a:gd fmla="*/ 8 h 21" name="T15"/>
                  <a:gd fmla="*/ 60 w 15" name="T16"/>
                  <a:gd fmla="*/ 20 h 21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15" name="T27"/>
                  <a:gd fmla="*/ 0 h 21" name="T28"/>
                  <a:gd fmla="*/ 15 w 15" name="T29"/>
                  <a:gd fmla="*/ 21 h 21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1" w="15">
                    <a:moveTo>
                      <a:pt x="15" y="5"/>
                    </a:moveTo>
                    <a:cubicBezTo>
                      <a:pt x="13" y="5"/>
                      <a:pt x="11" y="5"/>
                      <a:pt x="9" y="5"/>
                    </a:cubicBezTo>
                    <a:cubicBezTo>
                      <a:pt x="7" y="12"/>
                      <a:pt x="11" y="14"/>
                      <a:pt x="15" y="16"/>
                    </a:cubicBezTo>
                    <a:cubicBezTo>
                      <a:pt x="14" y="21"/>
                      <a:pt x="4" y="17"/>
                      <a:pt x="0" y="18"/>
                    </a:cubicBezTo>
                    <a:cubicBezTo>
                      <a:pt x="0" y="17"/>
                      <a:pt x="0" y="16"/>
                      <a:pt x="0" y="16"/>
                    </a:cubicBezTo>
                    <a:cubicBezTo>
                      <a:pt x="3" y="14"/>
                      <a:pt x="11" y="18"/>
                      <a:pt x="11" y="13"/>
                    </a:cubicBezTo>
                    <a:cubicBezTo>
                      <a:pt x="4" y="13"/>
                      <a:pt x="5" y="0"/>
                      <a:pt x="13" y="2"/>
                    </a:cubicBezTo>
                    <a:cubicBezTo>
                      <a:pt x="14" y="2"/>
                      <a:pt x="14" y="2"/>
                      <a:pt x="15" y="2"/>
                    </a:cubicBezTo>
                    <a:cubicBezTo>
                      <a:pt x="15" y="3"/>
                      <a:pt x="15" y="4"/>
                      <a:pt x="15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67" name="Freeform 413"/>
              <p:cNvSpPr/>
              <p:nvPr/>
            </p:nvSpPr>
            <p:spPr bwMode="auto">
              <a:xfrm>
                <a:off x="1610" y="1601"/>
                <a:ext cx="18" cy="18"/>
              </a:xfrm>
              <a:custGeom>
                <a:gdLst>
                  <a:gd fmla="*/ 0 w 9" name="T0"/>
                  <a:gd fmla="*/ 36 h 9" name="T1"/>
                  <a:gd fmla="*/ 0 w 9" name="T2"/>
                  <a:gd fmla="*/ 0 h 9" name="T3"/>
                  <a:gd fmla="*/ 36 w 9" name="T4"/>
                  <a:gd fmla="*/ 0 h 9" name="T5"/>
                  <a:gd fmla="*/ 8 w 9" name="T6"/>
                  <a:gd fmla="*/ 8 h 9" name="T7"/>
                  <a:gd fmla="*/ 8 w 9" name="T8"/>
                  <a:gd fmla="*/ 36 h 9" name="T9"/>
                  <a:gd fmla="*/ 0 w 9" name="T10"/>
                  <a:gd fmla="*/ 36 h 9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9" name="T18"/>
                  <a:gd fmla="*/ 0 h 9" name="T19"/>
                  <a:gd fmla="*/ 9 w 9" name="T20"/>
                  <a:gd fmla="*/ 9 h 9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9" w="9">
                    <a:moveTo>
                      <a:pt x="0" y="9"/>
                    </a:moveTo>
                    <a:cubicBezTo>
                      <a:pt x="0" y="6"/>
                      <a:pt x="0" y="3"/>
                      <a:pt x="0" y="0"/>
                    </a:cubicBezTo>
                    <a:cubicBezTo>
                      <a:pt x="3" y="0"/>
                      <a:pt x="6" y="0"/>
                      <a:pt x="9" y="0"/>
                    </a:cubicBezTo>
                    <a:cubicBezTo>
                      <a:pt x="8" y="3"/>
                      <a:pt x="5" y="2"/>
                      <a:pt x="2" y="2"/>
                    </a:cubicBezTo>
                    <a:cubicBezTo>
                      <a:pt x="2" y="5"/>
                      <a:pt x="2" y="7"/>
                      <a:pt x="2" y="9"/>
                    </a:cubicBezTo>
                    <a:cubicBezTo>
                      <a:pt x="1" y="9"/>
                      <a:pt x="0" y="9"/>
                      <a:pt x="0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68" name="Freeform 414"/>
              <p:cNvSpPr/>
              <p:nvPr/>
            </p:nvSpPr>
            <p:spPr bwMode="auto">
              <a:xfrm>
                <a:off x="1720" y="1605"/>
                <a:ext cx="32" cy="32"/>
              </a:xfrm>
              <a:custGeom>
                <a:gdLst>
                  <a:gd fmla="*/ 0 w 16" name="T0"/>
                  <a:gd fmla="*/ 0 h 16" name="T1"/>
                  <a:gd fmla="*/ 64 w 16" name="T2"/>
                  <a:gd fmla="*/ 64 h 16" name="T3"/>
                  <a:gd fmla="*/ 0 w 16" name="T4"/>
                  <a:gd fmla="*/ 12 h 16" name="T5"/>
                  <a:gd fmla="*/ 0 w 16" name="T6"/>
                  <a:gd fmla="*/ 0 h 16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6" name="T12"/>
                  <a:gd fmla="*/ 0 h 16" name="T13"/>
                  <a:gd fmla="*/ 16 w 16" name="T14"/>
                  <a:gd fmla="*/ 16 h 16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6" w="16">
                    <a:moveTo>
                      <a:pt x="0" y="0"/>
                    </a:moveTo>
                    <a:cubicBezTo>
                      <a:pt x="7" y="5"/>
                      <a:pt x="12" y="10"/>
                      <a:pt x="16" y="16"/>
                    </a:cubicBezTo>
                    <a:cubicBezTo>
                      <a:pt x="9" y="13"/>
                      <a:pt x="7" y="6"/>
                      <a:pt x="0" y="3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69" name="Freeform 415"/>
              <p:cNvSpPr/>
              <p:nvPr/>
            </p:nvSpPr>
            <p:spPr bwMode="auto">
              <a:xfrm>
                <a:off x="1690" y="1597"/>
                <a:ext cx="94" cy="94"/>
              </a:xfrm>
              <a:custGeom>
                <a:gdLst>
                  <a:gd fmla="*/ 124 w 47" name="T0"/>
                  <a:gd fmla="*/ 80 h 47" name="T1"/>
                  <a:gd fmla="*/ 188 w 47" name="T2"/>
                  <a:gd fmla="*/ 88 h 47" name="T3"/>
                  <a:gd fmla="*/ 160 w 47" name="T4"/>
                  <a:gd fmla="*/ 188 h 47" name="T5"/>
                  <a:gd fmla="*/ 96 w 47" name="T6"/>
                  <a:gd fmla="*/ 188 h 47" name="T7"/>
                  <a:gd fmla="*/ 96 w 47" name="T8"/>
                  <a:gd fmla="*/ 132 h 47" name="T9"/>
                  <a:gd fmla="*/ 36 w 47" name="T10"/>
                  <a:gd fmla="*/ 124 h 47" name="T11"/>
                  <a:gd fmla="*/ 60 w 47" name="T12"/>
                  <a:gd fmla="*/ 16 h 47" name="T13"/>
                  <a:gd fmla="*/ 60 w 47" name="T14"/>
                  <a:gd fmla="*/ 28 h 47" name="T15"/>
                  <a:gd fmla="*/ 52 w 47" name="T16"/>
                  <a:gd fmla="*/ 28 h 47" name="T17"/>
                  <a:gd fmla="*/ 44 w 47" name="T18"/>
                  <a:gd fmla="*/ 124 h 47" name="T19"/>
                  <a:gd fmla="*/ 108 w 47" name="T20"/>
                  <a:gd fmla="*/ 176 h 47" name="T21"/>
                  <a:gd fmla="*/ 152 w 47" name="T22"/>
                  <a:gd fmla="*/ 176 h 47" name="T23"/>
                  <a:gd fmla="*/ 176 w 47" name="T24"/>
                  <a:gd fmla="*/ 88 h 47" name="T25"/>
                  <a:gd fmla="*/ 124 w 47" name="T26"/>
                  <a:gd fmla="*/ 80 h 47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w 47" name="T42"/>
                  <a:gd fmla="*/ 0 h 47" name="T43"/>
                  <a:gd fmla="*/ 47 w 47" name="T44"/>
                  <a:gd fmla="*/ 47 h 47" name="T45"/>
                </a:gdLst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b="T45" l="T42" r="T44" t="T43"/>
                <a:pathLst>
                  <a:path h="47" w="47">
                    <a:moveTo>
                      <a:pt x="31" y="20"/>
                    </a:moveTo>
                    <a:cubicBezTo>
                      <a:pt x="36" y="21"/>
                      <a:pt x="46" y="17"/>
                      <a:pt x="47" y="22"/>
                    </a:cubicBezTo>
                    <a:cubicBezTo>
                      <a:pt x="41" y="27"/>
                      <a:pt x="38" y="34"/>
                      <a:pt x="40" y="47"/>
                    </a:cubicBezTo>
                    <a:cubicBezTo>
                      <a:pt x="35" y="47"/>
                      <a:pt x="30" y="47"/>
                      <a:pt x="24" y="47"/>
                    </a:cubicBezTo>
                    <a:cubicBezTo>
                      <a:pt x="24" y="42"/>
                      <a:pt x="24" y="38"/>
                      <a:pt x="24" y="33"/>
                    </a:cubicBezTo>
                    <a:cubicBezTo>
                      <a:pt x="18" y="33"/>
                      <a:pt x="12" y="34"/>
                      <a:pt x="9" y="31"/>
                    </a:cubicBezTo>
                    <a:cubicBezTo>
                      <a:pt x="13" y="20"/>
                      <a:pt x="0" y="0"/>
                      <a:pt x="15" y="4"/>
                    </a:cubicBezTo>
                    <a:cubicBezTo>
                      <a:pt x="15" y="5"/>
                      <a:pt x="15" y="6"/>
                      <a:pt x="15" y="7"/>
                    </a:cubicBezTo>
                    <a:cubicBezTo>
                      <a:pt x="15" y="7"/>
                      <a:pt x="14" y="7"/>
                      <a:pt x="13" y="7"/>
                    </a:cubicBezTo>
                    <a:cubicBezTo>
                      <a:pt x="8" y="10"/>
                      <a:pt x="12" y="24"/>
                      <a:pt x="11" y="31"/>
                    </a:cubicBezTo>
                    <a:cubicBezTo>
                      <a:pt x="22" y="29"/>
                      <a:pt x="29" y="32"/>
                      <a:pt x="27" y="44"/>
                    </a:cubicBezTo>
                    <a:cubicBezTo>
                      <a:pt x="30" y="44"/>
                      <a:pt x="34" y="44"/>
                      <a:pt x="38" y="44"/>
                    </a:cubicBezTo>
                    <a:cubicBezTo>
                      <a:pt x="37" y="34"/>
                      <a:pt x="37" y="24"/>
                      <a:pt x="44" y="22"/>
                    </a:cubicBezTo>
                    <a:cubicBezTo>
                      <a:pt x="40" y="21"/>
                      <a:pt x="31" y="25"/>
                      <a:pt x="31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70" name="Freeform 416"/>
              <p:cNvSpPr/>
              <p:nvPr/>
            </p:nvSpPr>
            <p:spPr bwMode="auto">
              <a:xfrm>
                <a:off x="1662" y="1623"/>
                <a:ext cx="28" cy="28"/>
              </a:xfrm>
              <a:custGeom>
                <a:gdLst>
                  <a:gd fmla="*/ 0 w 14" name="T0"/>
                  <a:gd fmla="*/ 0 h 14" name="T1"/>
                  <a:gd fmla="*/ 12 w 14" name="T2"/>
                  <a:gd fmla="*/ 0 h 14" name="T3"/>
                  <a:gd fmla="*/ 56 w 14" name="T4"/>
                  <a:gd fmla="*/ 56 h 14" name="T5"/>
                  <a:gd fmla="*/ 0 w 14" name="T6"/>
                  <a:gd fmla="*/ 0 h 14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4" name="T12"/>
                  <a:gd fmla="*/ 0 h 14" name="T13"/>
                  <a:gd fmla="*/ 14 w 14" name="T14"/>
                  <a:gd fmla="*/ 14 h 14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4" w="14">
                    <a:moveTo>
                      <a:pt x="0" y="0"/>
                    </a:moveTo>
                    <a:cubicBezTo>
                      <a:pt x="1" y="0"/>
                      <a:pt x="2" y="0"/>
                      <a:pt x="3" y="0"/>
                    </a:cubicBezTo>
                    <a:cubicBezTo>
                      <a:pt x="5" y="6"/>
                      <a:pt x="11" y="8"/>
                      <a:pt x="14" y="14"/>
                    </a:cubicBezTo>
                    <a:cubicBezTo>
                      <a:pt x="8" y="10"/>
                      <a:pt x="4" y="6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71" name="Freeform 417"/>
              <p:cNvSpPr/>
              <p:nvPr/>
            </p:nvSpPr>
            <p:spPr bwMode="auto">
              <a:xfrm>
                <a:off x="1650" y="1615"/>
                <a:ext cx="52" cy="60"/>
              </a:xfrm>
              <a:custGeom>
                <a:gdLst>
                  <a:gd fmla="*/ 24 w 26" name="T0"/>
                  <a:gd fmla="*/ 16 h 30" name="T1"/>
                  <a:gd fmla="*/ 96 w 26" name="T2"/>
                  <a:gd fmla="*/ 8 h 30" name="T3"/>
                  <a:gd fmla="*/ 80 w 26" name="T4"/>
                  <a:gd fmla="*/ 72 h 30" name="T5"/>
                  <a:gd fmla="*/ 88 w 26" name="T6"/>
                  <a:gd fmla="*/ 72 h 30" name="T7"/>
                  <a:gd fmla="*/ 88 w 26" name="T8"/>
                  <a:gd fmla="*/ 16 h 30" name="T9"/>
                  <a:gd fmla="*/ 36 w 26" name="T10"/>
                  <a:gd fmla="*/ 16 h 30" name="T11"/>
                  <a:gd fmla="*/ 24 w 26" name="T12"/>
                  <a:gd fmla="*/ 16 h 30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26" name="T21"/>
                  <a:gd fmla="*/ 0 h 30" name="T22"/>
                  <a:gd fmla="*/ 26 w 26" name="T23"/>
                  <a:gd fmla="*/ 30 h 30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30" w="26">
                    <a:moveTo>
                      <a:pt x="6" y="4"/>
                    </a:moveTo>
                    <a:cubicBezTo>
                      <a:pt x="0" y="0"/>
                      <a:pt x="19" y="3"/>
                      <a:pt x="24" y="2"/>
                    </a:cubicBezTo>
                    <a:cubicBezTo>
                      <a:pt x="26" y="9"/>
                      <a:pt x="23" y="30"/>
                      <a:pt x="20" y="18"/>
                    </a:cubicBezTo>
                    <a:cubicBezTo>
                      <a:pt x="21" y="18"/>
                      <a:pt x="21" y="18"/>
                      <a:pt x="22" y="18"/>
                    </a:cubicBezTo>
                    <a:cubicBezTo>
                      <a:pt x="22" y="13"/>
                      <a:pt x="22" y="9"/>
                      <a:pt x="22" y="4"/>
                    </a:cubicBezTo>
                    <a:cubicBezTo>
                      <a:pt x="18" y="4"/>
                      <a:pt x="13" y="4"/>
                      <a:pt x="9" y="4"/>
                    </a:cubicBezTo>
                    <a:cubicBezTo>
                      <a:pt x="8" y="4"/>
                      <a:pt x="7" y="4"/>
                      <a:pt x="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72" name="Freeform 418"/>
              <p:cNvSpPr>
                <a:spLocks noEditPoints="1"/>
              </p:cNvSpPr>
              <p:nvPr/>
            </p:nvSpPr>
            <p:spPr bwMode="auto">
              <a:xfrm>
                <a:off x="2743" y="1603"/>
                <a:ext cx="192" cy="118"/>
              </a:xfrm>
              <a:custGeom>
                <a:gdLst>
                  <a:gd fmla="*/ 384 w 96" name="T0"/>
                  <a:gd fmla="*/ 32 h 59" name="T1"/>
                  <a:gd fmla="*/ 188 w 96" name="T2"/>
                  <a:gd fmla="*/ 176 h 59" name="T3"/>
                  <a:gd fmla="*/ 176 w 96" name="T4"/>
                  <a:gd fmla="*/ 236 h 59" name="T5"/>
                  <a:gd fmla="*/ 44 w 96" name="T6"/>
                  <a:gd fmla="*/ 236 h 59" name="T7"/>
                  <a:gd fmla="*/ 116 w 96" name="T8"/>
                  <a:gd fmla="*/ 156 h 59" name="T9"/>
                  <a:gd fmla="*/ 60 w 96" name="T10"/>
                  <a:gd fmla="*/ 96 h 59" name="T11"/>
                  <a:gd fmla="*/ 16 w 96" name="T12"/>
                  <a:gd fmla="*/ 112 h 59" name="T13"/>
                  <a:gd fmla="*/ 108 w 96" name="T14"/>
                  <a:gd fmla="*/ 68 h 59" name="T15"/>
                  <a:gd fmla="*/ 384 w 96" name="T16"/>
                  <a:gd fmla="*/ 32 h 59" name="T17"/>
                  <a:gd fmla="*/ 28 w 96" name="T18"/>
                  <a:gd fmla="*/ 96 h 59" name="T19"/>
                  <a:gd fmla="*/ 124 w 96" name="T20"/>
                  <a:gd fmla="*/ 156 h 59" name="T21"/>
                  <a:gd fmla="*/ 60 w 96" name="T22"/>
                  <a:gd fmla="*/ 228 h 59" name="T23"/>
                  <a:gd fmla="*/ 168 w 96" name="T24"/>
                  <a:gd fmla="*/ 228 h 59" name="T25"/>
                  <a:gd fmla="*/ 188 w 96" name="T26"/>
                  <a:gd fmla="*/ 164 h 59" name="T27"/>
                  <a:gd fmla="*/ 376 w 96" name="T28"/>
                  <a:gd fmla="*/ 40 h 59" name="T29"/>
                  <a:gd fmla="*/ 28 w 96" name="T30"/>
                  <a:gd fmla="*/ 96 h 59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w 96" name="T48"/>
                  <a:gd fmla="*/ 0 h 59" name="T49"/>
                  <a:gd fmla="*/ 96 w 96" name="T50"/>
                  <a:gd fmla="*/ 59 h 59" name="T51"/>
                </a:gdLst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b="T51" l="T48" r="T50" t="T49"/>
                <a:pathLst>
                  <a:path h="59" w="96">
                    <a:moveTo>
                      <a:pt x="96" y="8"/>
                    </a:moveTo>
                    <a:cubicBezTo>
                      <a:pt x="93" y="33"/>
                      <a:pt x="78" y="46"/>
                      <a:pt x="47" y="44"/>
                    </a:cubicBezTo>
                    <a:cubicBezTo>
                      <a:pt x="42" y="45"/>
                      <a:pt x="46" y="55"/>
                      <a:pt x="44" y="59"/>
                    </a:cubicBezTo>
                    <a:cubicBezTo>
                      <a:pt x="33" y="59"/>
                      <a:pt x="22" y="59"/>
                      <a:pt x="11" y="59"/>
                    </a:cubicBezTo>
                    <a:cubicBezTo>
                      <a:pt x="16" y="51"/>
                      <a:pt x="24" y="47"/>
                      <a:pt x="29" y="39"/>
                    </a:cubicBezTo>
                    <a:cubicBezTo>
                      <a:pt x="27" y="31"/>
                      <a:pt x="21" y="28"/>
                      <a:pt x="15" y="24"/>
                    </a:cubicBezTo>
                    <a:cubicBezTo>
                      <a:pt x="9" y="21"/>
                      <a:pt x="7" y="34"/>
                      <a:pt x="4" y="28"/>
                    </a:cubicBezTo>
                    <a:cubicBezTo>
                      <a:pt x="0" y="13"/>
                      <a:pt x="16" y="17"/>
                      <a:pt x="27" y="17"/>
                    </a:cubicBezTo>
                    <a:cubicBezTo>
                      <a:pt x="36" y="0"/>
                      <a:pt x="73" y="11"/>
                      <a:pt x="96" y="8"/>
                    </a:cubicBezTo>
                    <a:close/>
                    <a:moveTo>
                      <a:pt x="7" y="24"/>
                    </a:moveTo>
                    <a:cubicBezTo>
                      <a:pt x="13" y="19"/>
                      <a:pt x="28" y="27"/>
                      <a:pt x="31" y="39"/>
                    </a:cubicBezTo>
                    <a:cubicBezTo>
                      <a:pt x="27" y="47"/>
                      <a:pt x="19" y="50"/>
                      <a:pt x="15" y="57"/>
                    </a:cubicBezTo>
                    <a:cubicBezTo>
                      <a:pt x="24" y="57"/>
                      <a:pt x="33" y="57"/>
                      <a:pt x="42" y="57"/>
                    </a:cubicBezTo>
                    <a:cubicBezTo>
                      <a:pt x="43" y="51"/>
                      <a:pt x="40" y="42"/>
                      <a:pt x="47" y="41"/>
                    </a:cubicBezTo>
                    <a:cubicBezTo>
                      <a:pt x="76" y="45"/>
                      <a:pt x="90" y="33"/>
                      <a:pt x="94" y="10"/>
                    </a:cubicBezTo>
                    <a:cubicBezTo>
                      <a:pt x="58" y="8"/>
                      <a:pt x="28" y="12"/>
                      <a:pt x="7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73" name="Freeform 419"/>
              <p:cNvSpPr>
                <a:spLocks noEditPoints="1"/>
              </p:cNvSpPr>
              <p:nvPr/>
            </p:nvSpPr>
            <p:spPr bwMode="auto">
              <a:xfrm>
                <a:off x="2380" y="1641"/>
                <a:ext cx="54" cy="40"/>
              </a:xfrm>
              <a:custGeom>
                <a:gdLst>
                  <a:gd fmla="*/ 44 w 27" name="T0"/>
                  <a:gd fmla="*/ 0 h 20" name="T1"/>
                  <a:gd fmla="*/ 108 w 27" name="T2"/>
                  <a:gd fmla="*/ 64 h 20" name="T3"/>
                  <a:gd fmla="*/ 0 w 27" name="T4"/>
                  <a:gd fmla="*/ 56 h 20" name="T5"/>
                  <a:gd fmla="*/ 44 w 27" name="T6"/>
                  <a:gd fmla="*/ 0 h 20" name="T7"/>
                  <a:gd fmla="*/ 12 w 27" name="T8"/>
                  <a:gd fmla="*/ 56 h 20" name="T9"/>
                  <a:gd fmla="*/ 92 w 27" name="T10"/>
                  <a:gd fmla="*/ 56 h 20" name="T11"/>
                  <a:gd fmla="*/ 44 w 27" name="T12"/>
                  <a:gd fmla="*/ 8 h 20" name="T13"/>
                  <a:gd fmla="*/ 12 w 27" name="T14"/>
                  <a:gd fmla="*/ 56 h 20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27" name="T24"/>
                  <a:gd fmla="*/ 0 h 20" name="T25"/>
                  <a:gd fmla="*/ 27 w 27" name="T26"/>
                  <a:gd fmla="*/ 20 h 20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20" w="27">
                    <a:moveTo>
                      <a:pt x="11" y="0"/>
                    </a:moveTo>
                    <a:cubicBezTo>
                      <a:pt x="19" y="3"/>
                      <a:pt x="20" y="13"/>
                      <a:pt x="27" y="16"/>
                    </a:cubicBezTo>
                    <a:cubicBezTo>
                      <a:pt x="22" y="20"/>
                      <a:pt x="3" y="19"/>
                      <a:pt x="0" y="14"/>
                    </a:cubicBezTo>
                    <a:cubicBezTo>
                      <a:pt x="3" y="8"/>
                      <a:pt x="9" y="6"/>
                      <a:pt x="11" y="0"/>
                    </a:cubicBezTo>
                    <a:close/>
                    <a:moveTo>
                      <a:pt x="3" y="14"/>
                    </a:moveTo>
                    <a:cubicBezTo>
                      <a:pt x="5" y="16"/>
                      <a:pt x="20" y="18"/>
                      <a:pt x="23" y="14"/>
                    </a:cubicBezTo>
                    <a:cubicBezTo>
                      <a:pt x="17" y="12"/>
                      <a:pt x="18" y="3"/>
                      <a:pt x="11" y="2"/>
                    </a:cubicBezTo>
                    <a:cubicBezTo>
                      <a:pt x="10" y="8"/>
                      <a:pt x="4" y="8"/>
                      <a:pt x="3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74" name="Freeform 420"/>
              <p:cNvSpPr>
                <a:spLocks noEditPoints="1"/>
              </p:cNvSpPr>
              <p:nvPr/>
            </p:nvSpPr>
            <p:spPr bwMode="auto">
              <a:xfrm>
                <a:off x="2074" y="1641"/>
                <a:ext cx="178" cy="50"/>
              </a:xfrm>
              <a:custGeom>
                <a:gdLst>
                  <a:gd fmla="*/ 356 w 89" name="T0"/>
                  <a:gd fmla="*/ 100 h 25" name="T1"/>
                  <a:gd fmla="*/ 168 w 89" name="T2"/>
                  <a:gd fmla="*/ 100 h 25" name="T3"/>
                  <a:gd fmla="*/ 168 w 89" name="T4"/>
                  <a:gd fmla="*/ 20 h 25" name="T5"/>
                  <a:gd fmla="*/ 104 w 89" name="T6"/>
                  <a:gd fmla="*/ 8 h 25" name="T7"/>
                  <a:gd fmla="*/ 356 w 89" name="T8"/>
                  <a:gd fmla="*/ 100 h 25" name="T9"/>
                  <a:gd fmla="*/ 176 w 89" name="T10"/>
                  <a:gd fmla="*/ 20 h 25" name="T11"/>
                  <a:gd fmla="*/ 176 w 89" name="T12"/>
                  <a:gd fmla="*/ 88 h 25" name="T13"/>
                  <a:gd fmla="*/ 336 w 89" name="T14"/>
                  <a:gd fmla="*/ 88 h 25" name="T15"/>
                  <a:gd fmla="*/ 176 w 89" name="T16"/>
                  <a:gd fmla="*/ 20 h 25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89" name="T27"/>
                  <a:gd fmla="*/ 0 h 25" name="T28"/>
                  <a:gd fmla="*/ 89 w 89" name="T29"/>
                  <a:gd fmla="*/ 25 h 25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5" w="89">
                    <a:moveTo>
                      <a:pt x="89" y="25"/>
                    </a:moveTo>
                    <a:cubicBezTo>
                      <a:pt x="73" y="25"/>
                      <a:pt x="57" y="25"/>
                      <a:pt x="42" y="25"/>
                    </a:cubicBezTo>
                    <a:cubicBezTo>
                      <a:pt x="39" y="16"/>
                      <a:pt x="46" y="9"/>
                      <a:pt x="42" y="5"/>
                    </a:cubicBezTo>
                    <a:cubicBezTo>
                      <a:pt x="43" y="6"/>
                      <a:pt x="0" y="5"/>
                      <a:pt x="26" y="2"/>
                    </a:cubicBezTo>
                    <a:cubicBezTo>
                      <a:pt x="46" y="1"/>
                      <a:pt x="88" y="2"/>
                      <a:pt x="89" y="25"/>
                    </a:cubicBezTo>
                    <a:close/>
                    <a:moveTo>
                      <a:pt x="44" y="5"/>
                    </a:moveTo>
                    <a:cubicBezTo>
                      <a:pt x="44" y="11"/>
                      <a:pt x="44" y="17"/>
                      <a:pt x="44" y="22"/>
                    </a:cubicBezTo>
                    <a:cubicBezTo>
                      <a:pt x="57" y="22"/>
                      <a:pt x="71" y="22"/>
                      <a:pt x="84" y="22"/>
                    </a:cubicBezTo>
                    <a:cubicBezTo>
                      <a:pt x="84" y="13"/>
                      <a:pt x="67" y="0"/>
                      <a:pt x="44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75" name="Freeform 421"/>
              <p:cNvSpPr>
                <a:spLocks noEditPoints="1"/>
              </p:cNvSpPr>
              <p:nvPr/>
            </p:nvSpPr>
            <p:spPr bwMode="auto">
              <a:xfrm>
                <a:off x="2402" y="1655"/>
                <a:ext cx="327" cy="213"/>
              </a:xfrm>
              <a:custGeom>
                <a:gdLst>
                  <a:gd fmla="*/ 165 w 163" name="T0"/>
                  <a:gd fmla="*/ 0 h 106" name="T1"/>
                  <a:gd fmla="*/ 423 w 163" name="T2"/>
                  <a:gd fmla="*/ 189 h 106" name="T3"/>
                  <a:gd fmla="*/ 415 w 163" name="T4"/>
                  <a:gd fmla="*/ 404 h 106" name="T5"/>
                  <a:gd fmla="*/ 189 w 163" name="T6"/>
                  <a:gd fmla="*/ 197 h 106" name="T7"/>
                  <a:gd fmla="*/ 36 w 163" name="T8"/>
                  <a:gd fmla="*/ 324 h 106" name="T9"/>
                  <a:gd fmla="*/ 72 w 163" name="T10"/>
                  <a:gd fmla="*/ 145 h 106" name="T11"/>
                  <a:gd fmla="*/ 72 w 163" name="T12"/>
                  <a:gd fmla="*/ 52 h 106" name="T13"/>
                  <a:gd fmla="*/ 152 w 163" name="T14"/>
                  <a:gd fmla="*/ 72 h 106" name="T15"/>
                  <a:gd fmla="*/ 165 w 163" name="T16"/>
                  <a:gd fmla="*/ 0 h 106" name="T17"/>
                  <a:gd fmla="*/ 415 w 163" name="T18"/>
                  <a:gd fmla="*/ 396 h 106" name="T19"/>
                  <a:gd fmla="*/ 423 w 163" name="T20"/>
                  <a:gd fmla="*/ 197 h 106" name="T21"/>
                  <a:gd fmla="*/ 173 w 163" name="T22"/>
                  <a:gd fmla="*/ 8 h 106" name="T23"/>
                  <a:gd fmla="*/ 152 w 163" name="T24"/>
                  <a:gd fmla="*/ 80 h 106" name="T25"/>
                  <a:gd fmla="*/ 84 w 163" name="T26"/>
                  <a:gd fmla="*/ 72 h 106" name="T27"/>
                  <a:gd fmla="*/ 48 w 163" name="T28"/>
                  <a:gd fmla="*/ 307 h 106" name="T29"/>
                  <a:gd fmla="*/ 189 w 163" name="T30"/>
                  <a:gd fmla="*/ 189 h 106" name="T31"/>
                  <a:gd fmla="*/ 415 w 163" name="T32"/>
                  <a:gd fmla="*/ 396 h 10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w 163" name="T51"/>
                  <a:gd fmla="*/ 0 h 106" name="T52"/>
                  <a:gd fmla="*/ 163 w 163" name="T53"/>
                  <a:gd fmla="*/ 106 h 106" name="T54"/>
                </a:gdLst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b="T54" l="T51" r="T53" t="T52"/>
                <a:pathLst>
                  <a:path h="105" w="163">
                    <a:moveTo>
                      <a:pt x="41" y="0"/>
                    </a:moveTo>
                    <a:cubicBezTo>
                      <a:pt x="77" y="1"/>
                      <a:pt x="81" y="34"/>
                      <a:pt x="105" y="47"/>
                    </a:cubicBezTo>
                    <a:cubicBezTo>
                      <a:pt x="163" y="35"/>
                      <a:pt x="143" y="106"/>
                      <a:pt x="103" y="100"/>
                    </a:cubicBezTo>
                    <a:cubicBezTo>
                      <a:pt x="80" y="97"/>
                      <a:pt x="66" y="55"/>
                      <a:pt x="47" y="49"/>
                    </a:cubicBezTo>
                    <a:cubicBezTo>
                      <a:pt x="32" y="55"/>
                      <a:pt x="21" y="78"/>
                      <a:pt x="9" y="80"/>
                    </a:cubicBezTo>
                    <a:cubicBezTo>
                      <a:pt x="14" y="66"/>
                      <a:pt x="0" y="35"/>
                      <a:pt x="18" y="36"/>
                    </a:cubicBezTo>
                    <a:cubicBezTo>
                      <a:pt x="18" y="28"/>
                      <a:pt x="18" y="21"/>
                      <a:pt x="18" y="13"/>
                    </a:cubicBezTo>
                    <a:cubicBezTo>
                      <a:pt x="22" y="18"/>
                      <a:pt x="29" y="18"/>
                      <a:pt x="38" y="18"/>
                    </a:cubicBezTo>
                    <a:cubicBezTo>
                      <a:pt x="43" y="16"/>
                      <a:pt x="39" y="5"/>
                      <a:pt x="41" y="0"/>
                    </a:cubicBezTo>
                    <a:close/>
                    <a:moveTo>
                      <a:pt x="103" y="98"/>
                    </a:moveTo>
                    <a:cubicBezTo>
                      <a:pt x="141" y="104"/>
                      <a:pt x="160" y="36"/>
                      <a:pt x="105" y="49"/>
                    </a:cubicBezTo>
                    <a:cubicBezTo>
                      <a:pt x="82" y="36"/>
                      <a:pt x="77" y="4"/>
                      <a:pt x="43" y="2"/>
                    </a:cubicBezTo>
                    <a:cubicBezTo>
                      <a:pt x="42" y="9"/>
                      <a:pt x="45" y="19"/>
                      <a:pt x="38" y="20"/>
                    </a:cubicBezTo>
                    <a:cubicBezTo>
                      <a:pt x="32" y="20"/>
                      <a:pt x="24" y="21"/>
                      <a:pt x="21" y="18"/>
                    </a:cubicBezTo>
                    <a:cubicBezTo>
                      <a:pt x="20" y="40"/>
                      <a:pt x="6" y="47"/>
                      <a:pt x="12" y="76"/>
                    </a:cubicBezTo>
                    <a:cubicBezTo>
                      <a:pt x="23" y="74"/>
                      <a:pt x="32" y="52"/>
                      <a:pt x="47" y="47"/>
                    </a:cubicBezTo>
                    <a:cubicBezTo>
                      <a:pt x="66" y="52"/>
                      <a:pt x="80" y="94"/>
                      <a:pt x="103" y="9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76" name="Freeform 422"/>
              <p:cNvSpPr/>
              <p:nvPr/>
            </p:nvSpPr>
            <p:spPr bwMode="auto">
              <a:xfrm>
                <a:off x="1221" y="1816"/>
                <a:ext cx="26" cy="26"/>
              </a:xfrm>
              <a:custGeom>
                <a:gdLst>
                  <a:gd fmla="*/ 0 w 13" name="T0"/>
                  <a:gd fmla="*/ 44 h 13" name="T1"/>
                  <a:gd fmla="*/ 44 w 13" name="T2"/>
                  <a:gd fmla="*/ 0 h 13" name="T3"/>
                  <a:gd fmla="*/ 52 w 13" name="T4"/>
                  <a:gd fmla="*/ 0 h 13" name="T5"/>
                  <a:gd fmla="*/ 0 w 13" name="T6"/>
                  <a:gd fmla="*/ 52 h 13" name="T7"/>
                  <a:gd fmla="*/ 0 w 13" name="T8"/>
                  <a:gd fmla="*/ 44 h 13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3" name="T15"/>
                  <a:gd fmla="*/ 0 h 13" name="T16"/>
                  <a:gd fmla="*/ 13 w 13" name="T17"/>
                  <a:gd fmla="*/ 13 h 13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3" w="13">
                    <a:moveTo>
                      <a:pt x="0" y="11"/>
                    </a:moveTo>
                    <a:cubicBezTo>
                      <a:pt x="4" y="8"/>
                      <a:pt x="8" y="5"/>
                      <a:pt x="11" y="0"/>
                    </a:cubicBezTo>
                    <a:cubicBezTo>
                      <a:pt x="12" y="0"/>
                      <a:pt x="12" y="0"/>
                      <a:pt x="13" y="0"/>
                    </a:cubicBezTo>
                    <a:cubicBezTo>
                      <a:pt x="10" y="5"/>
                      <a:pt x="5" y="10"/>
                      <a:pt x="0" y="13"/>
                    </a:cubicBezTo>
                    <a:cubicBezTo>
                      <a:pt x="0" y="13"/>
                      <a:pt x="0" y="12"/>
                      <a:pt x="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77" name="Freeform 423"/>
              <p:cNvSpPr/>
              <p:nvPr/>
            </p:nvSpPr>
            <p:spPr bwMode="auto">
              <a:xfrm>
                <a:off x="1243" y="1801"/>
                <a:ext cx="36" cy="15"/>
              </a:xfrm>
              <a:custGeom>
                <a:gdLst>
                  <a:gd fmla="*/ 0 w 18" name="T0"/>
                  <a:gd fmla="*/ 32 h 7" name="T1"/>
                  <a:gd fmla="*/ 72 w 18" name="T2"/>
                  <a:gd fmla="*/ 13 h 7" name="T3"/>
                  <a:gd fmla="*/ 72 w 18" name="T4"/>
                  <a:gd fmla="*/ 24 h 7" name="T5"/>
                  <a:gd fmla="*/ 8 w 18" name="T6"/>
                  <a:gd fmla="*/ 32 h 7" name="T7"/>
                  <a:gd fmla="*/ 0 w 18" name="T8"/>
                  <a:gd fmla="*/ 32 h 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8" name="T15"/>
                  <a:gd fmla="*/ 0 h 7" name="T16"/>
                  <a:gd fmla="*/ 18 w 18" name="T17"/>
                  <a:gd fmla="*/ 7 h 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7" w="18">
                    <a:moveTo>
                      <a:pt x="0" y="7"/>
                    </a:moveTo>
                    <a:cubicBezTo>
                      <a:pt x="0" y="0"/>
                      <a:pt x="11" y="3"/>
                      <a:pt x="18" y="3"/>
                    </a:cubicBezTo>
                    <a:cubicBezTo>
                      <a:pt x="18" y="3"/>
                      <a:pt x="18" y="4"/>
                      <a:pt x="18" y="5"/>
                    </a:cubicBezTo>
                    <a:cubicBezTo>
                      <a:pt x="13" y="6"/>
                      <a:pt x="3" y="2"/>
                      <a:pt x="2" y="7"/>
                    </a:cubicBezTo>
                    <a:cubicBezTo>
                      <a:pt x="1" y="7"/>
                      <a:pt x="1" y="7"/>
                      <a:pt x="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78" name="Freeform 424"/>
              <p:cNvSpPr/>
              <p:nvPr/>
            </p:nvSpPr>
            <p:spPr bwMode="auto">
              <a:xfrm>
                <a:off x="1279" y="1779"/>
                <a:ext cx="30" cy="33"/>
              </a:xfrm>
              <a:custGeom>
                <a:gdLst>
                  <a:gd fmla="*/ 0 w 15" name="T0"/>
                  <a:gd fmla="*/ 60 h 16" name="T1"/>
                  <a:gd fmla="*/ 52 w 15" name="T2"/>
                  <a:gd fmla="*/ 0 h 16" name="T3"/>
                  <a:gd fmla="*/ 60 w 15" name="T4"/>
                  <a:gd fmla="*/ 0 h 16" name="T5"/>
                  <a:gd fmla="*/ 0 w 15" name="T6"/>
                  <a:gd fmla="*/ 68 h 16" name="T7"/>
                  <a:gd fmla="*/ 0 w 15" name="T8"/>
                  <a:gd fmla="*/ 60 h 16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5" name="T15"/>
                  <a:gd fmla="*/ 0 h 16" name="T16"/>
                  <a:gd fmla="*/ 15 w 15" name="T17"/>
                  <a:gd fmla="*/ 16 h 16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6" w="15">
                    <a:moveTo>
                      <a:pt x="0" y="14"/>
                    </a:moveTo>
                    <a:cubicBezTo>
                      <a:pt x="5" y="10"/>
                      <a:pt x="10" y="6"/>
                      <a:pt x="13" y="0"/>
                    </a:cubicBezTo>
                    <a:cubicBezTo>
                      <a:pt x="14" y="0"/>
                      <a:pt x="15" y="0"/>
                      <a:pt x="15" y="0"/>
                    </a:cubicBezTo>
                    <a:cubicBezTo>
                      <a:pt x="11" y="6"/>
                      <a:pt x="6" y="12"/>
                      <a:pt x="0" y="16"/>
                    </a:cubicBezTo>
                    <a:cubicBezTo>
                      <a:pt x="0" y="15"/>
                      <a:pt x="0" y="14"/>
                      <a:pt x="0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79" name="Freeform 425"/>
              <p:cNvSpPr/>
              <p:nvPr/>
            </p:nvSpPr>
            <p:spPr bwMode="auto">
              <a:xfrm>
                <a:off x="1303" y="1753"/>
                <a:ext cx="12" cy="26"/>
              </a:xfrm>
              <a:custGeom>
                <a:gdLst>
                  <a:gd fmla="*/ 4 w 6" name="T0"/>
                  <a:gd fmla="*/ 52 h 13" name="T1"/>
                  <a:gd fmla="*/ 24 w 6" name="T2"/>
                  <a:gd fmla="*/ 0 h 13" name="T3"/>
                  <a:gd fmla="*/ 24 w 6" name="T4"/>
                  <a:gd fmla="*/ 8 h 13" name="T5"/>
                  <a:gd fmla="*/ 12 w 6" name="T6"/>
                  <a:gd fmla="*/ 52 h 13" name="T7"/>
                  <a:gd fmla="*/ 4 w 6" name="T8"/>
                  <a:gd fmla="*/ 52 h 13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6" name="T15"/>
                  <a:gd fmla="*/ 0 h 13" name="T16"/>
                  <a:gd fmla="*/ 6 w 6" name="T17"/>
                  <a:gd fmla="*/ 13 h 13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3" w="6">
                    <a:moveTo>
                      <a:pt x="1" y="13"/>
                    </a:moveTo>
                    <a:cubicBezTo>
                      <a:pt x="1" y="7"/>
                      <a:pt x="0" y="0"/>
                      <a:pt x="6" y="0"/>
                    </a:cubicBezTo>
                    <a:cubicBezTo>
                      <a:pt x="6" y="1"/>
                      <a:pt x="6" y="1"/>
                      <a:pt x="6" y="2"/>
                    </a:cubicBezTo>
                    <a:cubicBezTo>
                      <a:pt x="1" y="2"/>
                      <a:pt x="5" y="10"/>
                      <a:pt x="3" y="13"/>
                    </a:cubicBezTo>
                    <a:cubicBezTo>
                      <a:pt x="3" y="13"/>
                      <a:pt x="2" y="13"/>
                      <a:pt x="1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80" name="Freeform 426"/>
              <p:cNvSpPr/>
              <p:nvPr/>
            </p:nvSpPr>
            <p:spPr bwMode="auto">
              <a:xfrm>
                <a:off x="1315" y="1681"/>
                <a:ext cx="66" cy="76"/>
              </a:xfrm>
              <a:custGeom>
                <a:gdLst>
                  <a:gd fmla="*/ 0 w 33" name="T0"/>
                  <a:gd fmla="*/ 144 h 38" name="T1"/>
                  <a:gd fmla="*/ 116 w 33" name="T2"/>
                  <a:gd fmla="*/ 28 h 38" name="T3"/>
                  <a:gd fmla="*/ 116 w 33" name="T4"/>
                  <a:gd fmla="*/ 20 h 38" name="T5"/>
                  <a:gd fmla="*/ 132 w 33" name="T6"/>
                  <a:gd fmla="*/ 0 h 38" name="T7"/>
                  <a:gd fmla="*/ 132 w 33" name="T8"/>
                  <a:gd fmla="*/ 20 h 38" name="T9"/>
                  <a:gd fmla="*/ 0 w 33" name="T10"/>
                  <a:gd fmla="*/ 152 h 38" name="T11"/>
                  <a:gd fmla="*/ 0 w 33" name="T12"/>
                  <a:gd fmla="*/ 144 h 38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33" name="T21"/>
                  <a:gd fmla="*/ 0 h 38" name="T22"/>
                  <a:gd fmla="*/ 33 w 33" name="T23"/>
                  <a:gd fmla="*/ 38 h 38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38" w="33">
                    <a:moveTo>
                      <a:pt x="0" y="36"/>
                    </a:moveTo>
                    <a:cubicBezTo>
                      <a:pt x="10" y="27"/>
                      <a:pt x="20" y="17"/>
                      <a:pt x="29" y="7"/>
                    </a:cubicBezTo>
                    <a:cubicBezTo>
                      <a:pt x="29" y="6"/>
                      <a:pt x="29" y="5"/>
                      <a:pt x="29" y="5"/>
                    </a:cubicBezTo>
                    <a:cubicBezTo>
                      <a:pt x="31" y="4"/>
                      <a:pt x="30" y="0"/>
                      <a:pt x="33" y="0"/>
                    </a:cubicBezTo>
                    <a:cubicBezTo>
                      <a:pt x="33" y="2"/>
                      <a:pt x="33" y="3"/>
                      <a:pt x="33" y="5"/>
                    </a:cubicBezTo>
                    <a:cubicBezTo>
                      <a:pt x="23" y="17"/>
                      <a:pt x="12" y="28"/>
                      <a:pt x="0" y="38"/>
                    </a:cubicBezTo>
                    <a:cubicBezTo>
                      <a:pt x="0" y="37"/>
                      <a:pt x="0" y="37"/>
                      <a:pt x="0" y="3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81" name="Freeform 427"/>
              <p:cNvSpPr/>
              <p:nvPr/>
            </p:nvSpPr>
            <p:spPr bwMode="auto">
              <a:xfrm>
                <a:off x="1309" y="1679"/>
                <a:ext cx="64" cy="16"/>
              </a:xfrm>
              <a:custGeom>
                <a:gdLst>
                  <a:gd fmla="*/ 0 w 32" name="T0"/>
                  <a:gd fmla="*/ 4 h 8" name="T1"/>
                  <a:gd fmla="*/ 128 w 32" name="T2"/>
                  <a:gd fmla="*/ 24 h 8" name="T3"/>
                  <a:gd fmla="*/ 128 w 32" name="T4"/>
                  <a:gd fmla="*/ 32 h 8" name="T5"/>
                  <a:gd fmla="*/ 0 w 32" name="T6"/>
                  <a:gd fmla="*/ 4 h 8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32" name="T12"/>
                  <a:gd fmla="*/ 0 h 8" name="T13"/>
                  <a:gd fmla="*/ 32 w 32" name="T14"/>
                  <a:gd fmla="*/ 8 h 8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8" w="32">
                    <a:moveTo>
                      <a:pt x="0" y="1"/>
                    </a:moveTo>
                    <a:cubicBezTo>
                      <a:pt x="14" y="0"/>
                      <a:pt x="23" y="2"/>
                      <a:pt x="32" y="6"/>
                    </a:cubicBezTo>
                    <a:cubicBezTo>
                      <a:pt x="32" y="6"/>
                      <a:pt x="32" y="7"/>
                      <a:pt x="32" y="8"/>
                    </a:cubicBezTo>
                    <a:cubicBezTo>
                      <a:pt x="24" y="3"/>
                      <a:pt x="9" y="5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82" name="Freeform 428"/>
              <p:cNvSpPr/>
              <p:nvPr/>
            </p:nvSpPr>
            <p:spPr bwMode="auto">
              <a:xfrm>
                <a:off x="1287" y="1659"/>
                <a:ext cx="22" cy="22"/>
              </a:xfrm>
              <a:custGeom>
                <a:gdLst>
                  <a:gd fmla="*/ 0 w 11" name="T0"/>
                  <a:gd fmla="*/ 0 h 11" name="T1"/>
                  <a:gd fmla="*/ 44 w 11" name="T2"/>
                  <a:gd fmla="*/ 44 h 11" name="T3"/>
                  <a:gd fmla="*/ 0 w 11" name="T4"/>
                  <a:gd fmla="*/ 8 h 11" name="T5"/>
                  <a:gd fmla="*/ 0 w 11" name="T6"/>
                  <a:gd fmla="*/ 0 h 11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1" name="T12"/>
                  <a:gd fmla="*/ 0 h 11" name="T13"/>
                  <a:gd fmla="*/ 11 w 11" name="T14"/>
                  <a:gd fmla="*/ 11 h 11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1" w="11">
                    <a:moveTo>
                      <a:pt x="0" y="0"/>
                    </a:moveTo>
                    <a:cubicBezTo>
                      <a:pt x="5" y="3"/>
                      <a:pt x="9" y="7"/>
                      <a:pt x="11" y="11"/>
                    </a:cubicBezTo>
                    <a:cubicBezTo>
                      <a:pt x="6" y="10"/>
                      <a:pt x="5" y="4"/>
                      <a:pt x="0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83" name="Freeform 429"/>
              <p:cNvSpPr/>
              <p:nvPr/>
            </p:nvSpPr>
            <p:spPr bwMode="auto">
              <a:xfrm>
                <a:off x="1131" y="1645"/>
                <a:ext cx="156" cy="201"/>
              </a:xfrm>
              <a:custGeom>
                <a:gdLst>
                  <a:gd fmla="*/ 180 w 78" name="T0"/>
                  <a:gd fmla="*/ 396 h 100" name="T1"/>
                  <a:gd fmla="*/ 100 w 78" name="T2"/>
                  <a:gd fmla="*/ 80 h 100" name="T3"/>
                  <a:gd fmla="*/ 0 w 78" name="T4"/>
                  <a:gd fmla="*/ 56 h 100" name="T5"/>
                  <a:gd fmla="*/ 144 w 78" name="T6"/>
                  <a:gd fmla="*/ 28 h 100" name="T7"/>
                  <a:gd fmla="*/ 312 w 78" name="T8"/>
                  <a:gd fmla="*/ 28 h 100" name="T9"/>
                  <a:gd fmla="*/ 312 w 78" name="T10"/>
                  <a:gd fmla="*/ 36 h 100" name="T11"/>
                  <a:gd fmla="*/ 8 w 78" name="T12"/>
                  <a:gd fmla="*/ 56 h 100" name="T13"/>
                  <a:gd fmla="*/ 108 w 78" name="T14"/>
                  <a:gd fmla="*/ 72 h 100" name="T15"/>
                  <a:gd fmla="*/ 136 w 78" name="T16"/>
                  <a:gd fmla="*/ 388 h 100" name="T17"/>
                  <a:gd fmla="*/ 180 w 78" name="T18"/>
                  <a:gd fmla="*/ 388 h 100" name="T19"/>
                  <a:gd fmla="*/ 180 w 78" name="T20"/>
                  <a:gd fmla="*/ 396 h 100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w 78" name="T33"/>
                  <a:gd fmla="*/ 0 h 100" name="T34"/>
                  <a:gd fmla="*/ 78 w 78" name="T35"/>
                  <a:gd fmla="*/ 100 h 100" name="T36"/>
                </a:gdLst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b="T36" l="T33" r="T35" t="T34"/>
                <a:pathLst>
                  <a:path h="100" w="78">
                    <a:moveTo>
                      <a:pt x="45" y="98"/>
                    </a:moveTo>
                    <a:cubicBezTo>
                      <a:pt x="11" y="100"/>
                      <a:pt x="30" y="48"/>
                      <a:pt x="25" y="20"/>
                    </a:cubicBezTo>
                    <a:cubicBezTo>
                      <a:pt x="22" y="13"/>
                      <a:pt x="0" y="25"/>
                      <a:pt x="0" y="14"/>
                    </a:cubicBezTo>
                    <a:cubicBezTo>
                      <a:pt x="0" y="0"/>
                      <a:pt x="25" y="10"/>
                      <a:pt x="36" y="7"/>
                    </a:cubicBezTo>
                    <a:cubicBezTo>
                      <a:pt x="50" y="7"/>
                      <a:pt x="64" y="7"/>
                      <a:pt x="78" y="7"/>
                    </a:cubicBezTo>
                    <a:cubicBezTo>
                      <a:pt x="78" y="8"/>
                      <a:pt x="78" y="9"/>
                      <a:pt x="78" y="9"/>
                    </a:cubicBezTo>
                    <a:cubicBezTo>
                      <a:pt x="54" y="12"/>
                      <a:pt x="19" y="4"/>
                      <a:pt x="2" y="14"/>
                    </a:cubicBezTo>
                    <a:cubicBezTo>
                      <a:pt x="6" y="20"/>
                      <a:pt x="23" y="13"/>
                      <a:pt x="27" y="18"/>
                    </a:cubicBezTo>
                    <a:cubicBezTo>
                      <a:pt x="29" y="44"/>
                      <a:pt x="21" y="81"/>
                      <a:pt x="34" y="96"/>
                    </a:cubicBezTo>
                    <a:cubicBezTo>
                      <a:pt x="37" y="96"/>
                      <a:pt x="41" y="96"/>
                      <a:pt x="45" y="96"/>
                    </a:cubicBezTo>
                    <a:cubicBezTo>
                      <a:pt x="45" y="97"/>
                      <a:pt x="45" y="98"/>
                      <a:pt x="45" y="9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84" name="Freeform 430"/>
              <p:cNvSpPr/>
              <p:nvPr/>
            </p:nvSpPr>
            <p:spPr bwMode="auto">
              <a:xfrm>
                <a:off x="1778" y="1649"/>
                <a:ext cx="112" cy="64"/>
              </a:xfrm>
              <a:custGeom>
                <a:gdLst>
                  <a:gd fmla="*/ 108 w 56" name="T0"/>
                  <a:gd fmla="*/ 84 h 32" name="T1"/>
                  <a:gd fmla="*/ 0 w 56" name="T2"/>
                  <a:gd fmla="*/ 108 h 32" name="T3"/>
                  <a:gd fmla="*/ 0 w 56" name="T4"/>
                  <a:gd fmla="*/ 20 h 32" name="T5"/>
                  <a:gd fmla="*/ 208 w 56" name="T6"/>
                  <a:gd fmla="*/ 20 h 32" name="T7"/>
                  <a:gd fmla="*/ 224 w 56" name="T8"/>
                  <a:gd fmla="*/ 64 h 32" name="T9"/>
                  <a:gd fmla="*/ 116 w 56" name="T10"/>
                  <a:gd fmla="*/ 72 h 32" name="T11"/>
                  <a:gd fmla="*/ 208 w 56" name="T12"/>
                  <a:gd fmla="*/ 64 h 32" name="T13"/>
                  <a:gd fmla="*/ 20 w 56" name="T14"/>
                  <a:gd fmla="*/ 28 h 32" name="T15"/>
                  <a:gd fmla="*/ 12 w 56" name="T16"/>
                  <a:gd fmla="*/ 100 h 32" name="T17"/>
                  <a:gd fmla="*/ 100 w 56" name="T18"/>
                  <a:gd fmla="*/ 92 h 32" name="T19"/>
                  <a:gd fmla="*/ 108 w 56" name="T20"/>
                  <a:gd fmla="*/ 84 h 32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w 56" name="T33"/>
                  <a:gd fmla="*/ 0 h 32" name="T34"/>
                  <a:gd fmla="*/ 56 w 56" name="T35"/>
                  <a:gd fmla="*/ 32 h 32" name="T36"/>
                </a:gdLst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b="T36" l="T33" r="T35" t="T34"/>
                <a:pathLst>
                  <a:path h="32" w="56">
                    <a:moveTo>
                      <a:pt x="27" y="21"/>
                    </a:moveTo>
                    <a:cubicBezTo>
                      <a:pt x="28" y="32"/>
                      <a:pt x="10" y="25"/>
                      <a:pt x="0" y="27"/>
                    </a:cubicBezTo>
                    <a:cubicBezTo>
                      <a:pt x="0" y="20"/>
                      <a:pt x="0" y="13"/>
                      <a:pt x="0" y="5"/>
                    </a:cubicBezTo>
                    <a:cubicBezTo>
                      <a:pt x="17" y="5"/>
                      <a:pt x="35" y="5"/>
                      <a:pt x="52" y="5"/>
                    </a:cubicBezTo>
                    <a:cubicBezTo>
                      <a:pt x="51" y="11"/>
                      <a:pt x="51" y="16"/>
                      <a:pt x="56" y="16"/>
                    </a:cubicBezTo>
                    <a:cubicBezTo>
                      <a:pt x="52" y="21"/>
                      <a:pt x="38" y="17"/>
                      <a:pt x="29" y="18"/>
                    </a:cubicBezTo>
                    <a:cubicBezTo>
                      <a:pt x="32" y="13"/>
                      <a:pt x="45" y="18"/>
                      <a:pt x="52" y="16"/>
                    </a:cubicBezTo>
                    <a:cubicBezTo>
                      <a:pt x="50" y="0"/>
                      <a:pt x="20" y="10"/>
                      <a:pt x="5" y="7"/>
                    </a:cubicBezTo>
                    <a:cubicBezTo>
                      <a:pt x="0" y="9"/>
                      <a:pt x="4" y="20"/>
                      <a:pt x="3" y="25"/>
                    </a:cubicBezTo>
                    <a:cubicBezTo>
                      <a:pt x="9" y="24"/>
                      <a:pt x="22" y="28"/>
                      <a:pt x="25" y="23"/>
                    </a:cubicBezTo>
                    <a:cubicBezTo>
                      <a:pt x="24" y="21"/>
                      <a:pt x="26" y="21"/>
                      <a:pt x="27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85" name="Freeform 431"/>
              <p:cNvSpPr/>
              <p:nvPr/>
            </p:nvSpPr>
            <p:spPr bwMode="auto">
              <a:xfrm>
                <a:off x="1688" y="1653"/>
                <a:ext cx="24" cy="36"/>
              </a:xfrm>
              <a:custGeom>
                <a:gdLst>
                  <a:gd fmla="*/ 28 w 12" name="T0"/>
                  <a:gd fmla="*/ 32 h 18" name="T1"/>
                  <a:gd fmla="*/ 40 w 12" name="T2"/>
                  <a:gd fmla="*/ 56 h 18" name="T3"/>
                  <a:gd fmla="*/ 28 w 12" name="T4"/>
                  <a:gd fmla="*/ 32 h 18" name="T5"/>
                  <a:gd fmla="*/ 0 60000 65536" name="T6"/>
                  <a:gd fmla="*/ 0 60000 65536" name="T7"/>
                  <a:gd fmla="*/ 0 60000 65536" name="T8"/>
                  <a:gd fmla="*/ 0 w 12" name="T9"/>
                  <a:gd fmla="*/ 0 h 18" name="T10"/>
                  <a:gd fmla="*/ 12 w 12" name="T11"/>
                  <a:gd fmla="*/ 18 h 18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8" w="12">
                    <a:moveTo>
                      <a:pt x="7" y="8"/>
                    </a:moveTo>
                    <a:cubicBezTo>
                      <a:pt x="8" y="8"/>
                      <a:pt x="12" y="12"/>
                      <a:pt x="10" y="14"/>
                    </a:cubicBezTo>
                    <a:cubicBezTo>
                      <a:pt x="6" y="18"/>
                      <a:pt x="0" y="0"/>
                      <a:pt x="7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86" name="Freeform 432"/>
              <p:cNvSpPr/>
              <p:nvPr/>
            </p:nvSpPr>
            <p:spPr bwMode="auto">
              <a:xfrm>
                <a:off x="1730" y="1735"/>
                <a:ext cx="22" cy="22"/>
              </a:xfrm>
              <a:custGeom>
                <a:gdLst>
                  <a:gd fmla="*/ 0 w 11" name="T0"/>
                  <a:gd fmla="*/ 44 h 11" name="T1"/>
                  <a:gd fmla="*/ 44 w 11" name="T2"/>
                  <a:gd fmla="*/ 0 h 11" name="T3"/>
                  <a:gd fmla="*/ 0 w 11" name="T4"/>
                  <a:gd fmla="*/ 44 h 11" name="T5"/>
                  <a:gd fmla="*/ 0 60000 65536" name="T6"/>
                  <a:gd fmla="*/ 0 60000 65536" name="T7"/>
                  <a:gd fmla="*/ 0 60000 65536" name="T8"/>
                  <a:gd fmla="*/ 0 w 11" name="T9"/>
                  <a:gd fmla="*/ 0 h 11" name="T10"/>
                  <a:gd fmla="*/ 11 w 11" name="T11"/>
                  <a:gd fmla="*/ 11 h 11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1" w="11">
                    <a:moveTo>
                      <a:pt x="0" y="11"/>
                    </a:moveTo>
                    <a:cubicBezTo>
                      <a:pt x="3" y="6"/>
                      <a:pt x="6" y="3"/>
                      <a:pt x="11" y="0"/>
                    </a:cubicBezTo>
                    <a:cubicBezTo>
                      <a:pt x="8" y="5"/>
                      <a:pt x="5" y="8"/>
                      <a:pt x="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87" name="Freeform 433"/>
              <p:cNvSpPr/>
              <p:nvPr/>
            </p:nvSpPr>
            <p:spPr bwMode="auto">
              <a:xfrm>
                <a:off x="1730" y="1709"/>
                <a:ext cx="22" cy="22"/>
              </a:xfrm>
              <a:custGeom>
                <a:gdLst>
                  <a:gd fmla="*/ 0 w 11" name="T0"/>
                  <a:gd fmla="*/ 0 h 11" name="T1"/>
                  <a:gd fmla="*/ 44 w 11" name="T2"/>
                  <a:gd fmla="*/ 44 h 11" name="T3"/>
                  <a:gd fmla="*/ 0 w 11" name="T4"/>
                  <a:gd fmla="*/ 0 h 11" name="T5"/>
                  <a:gd fmla="*/ 0 60000 65536" name="T6"/>
                  <a:gd fmla="*/ 0 60000 65536" name="T7"/>
                  <a:gd fmla="*/ 0 60000 65536" name="T8"/>
                  <a:gd fmla="*/ 0 w 11" name="T9"/>
                  <a:gd fmla="*/ 0 h 11" name="T10"/>
                  <a:gd fmla="*/ 11 w 11" name="T11"/>
                  <a:gd fmla="*/ 11 h 11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1" w="11">
                    <a:moveTo>
                      <a:pt x="0" y="0"/>
                    </a:moveTo>
                    <a:cubicBezTo>
                      <a:pt x="5" y="2"/>
                      <a:pt x="8" y="6"/>
                      <a:pt x="11" y="11"/>
                    </a:cubicBezTo>
                    <a:cubicBezTo>
                      <a:pt x="6" y="8"/>
                      <a:pt x="3" y="4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88" name="Freeform 434"/>
              <p:cNvSpPr/>
              <p:nvPr/>
            </p:nvSpPr>
            <p:spPr bwMode="auto">
              <a:xfrm>
                <a:off x="1718" y="1669"/>
                <a:ext cx="20" cy="88"/>
              </a:xfrm>
              <a:custGeom>
                <a:gdLst>
                  <a:gd fmla="*/ 16 w 10" name="T0"/>
                  <a:gd fmla="*/ 176 h 44" name="T1"/>
                  <a:gd fmla="*/ 4 w 10" name="T2"/>
                  <a:gd fmla="*/ 8 h 44" name="T3"/>
                  <a:gd fmla="*/ 24 w 10" name="T4"/>
                  <a:gd fmla="*/ 80 h 44" name="T5"/>
                  <a:gd fmla="*/ 16 w 10" name="T6"/>
                  <a:gd fmla="*/ 176 h 44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0" name="T12"/>
                  <a:gd fmla="*/ 0 h 44" name="T13"/>
                  <a:gd fmla="*/ 10 w 10" name="T14"/>
                  <a:gd fmla="*/ 44 h 44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44" w="10">
                    <a:moveTo>
                      <a:pt x="4" y="44"/>
                    </a:moveTo>
                    <a:cubicBezTo>
                      <a:pt x="1" y="34"/>
                      <a:pt x="0" y="10"/>
                      <a:pt x="1" y="2"/>
                    </a:cubicBezTo>
                    <a:cubicBezTo>
                      <a:pt x="10" y="0"/>
                      <a:pt x="4" y="14"/>
                      <a:pt x="6" y="20"/>
                    </a:cubicBezTo>
                    <a:cubicBezTo>
                      <a:pt x="1" y="23"/>
                      <a:pt x="5" y="37"/>
                      <a:pt x="4" y="4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89" name="Freeform 435"/>
              <p:cNvSpPr/>
              <p:nvPr/>
            </p:nvSpPr>
            <p:spPr bwMode="auto">
              <a:xfrm>
                <a:off x="3958" y="1679"/>
                <a:ext cx="88" cy="106"/>
              </a:xfrm>
              <a:custGeom>
                <a:gdLst>
                  <a:gd fmla="*/ 60 w 44" name="T0"/>
                  <a:gd fmla="*/ 12 h 53" name="T1"/>
                  <a:gd fmla="*/ 148 w 44" name="T2"/>
                  <a:gd fmla="*/ 184 h 53" name="T3"/>
                  <a:gd fmla="*/ 32 w 44" name="T4"/>
                  <a:gd fmla="*/ 40 h 53" name="T5"/>
                  <a:gd fmla="*/ 32 w 44" name="T6"/>
                  <a:gd fmla="*/ 164 h 53" name="T7"/>
                  <a:gd fmla="*/ 140 w 44" name="T8"/>
                  <a:gd fmla="*/ 176 h 53" name="T9"/>
                  <a:gd fmla="*/ 60 w 44" name="T10"/>
                  <a:gd fmla="*/ 12 h 53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44" name="T18"/>
                  <a:gd fmla="*/ 0 h 53" name="T19"/>
                  <a:gd fmla="*/ 44 w 44" name="T20"/>
                  <a:gd fmla="*/ 53 h 53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52" w="44">
                    <a:moveTo>
                      <a:pt x="15" y="3"/>
                    </a:moveTo>
                    <a:cubicBezTo>
                      <a:pt x="22" y="0"/>
                      <a:pt x="44" y="20"/>
                      <a:pt x="37" y="46"/>
                    </a:cubicBezTo>
                    <a:cubicBezTo>
                      <a:pt x="6" y="53"/>
                      <a:pt x="0" y="38"/>
                      <a:pt x="8" y="10"/>
                    </a:cubicBezTo>
                    <a:cubicBezTo>
                      <a:pt x="8" y="21"/>
                      <a:pt x="8" y="31"/>
                      <a:pt x="8" y="41"/>
                    </a:cubicBezTo>
                    <a:cubicBezTo>
                      <a:pt x="13" y="46"/>
                      <a:pt x="27" y="42"/>
                      <a:pt x="35" y="44"/>
                    </a:cubicBezTo>
                    <a:cubicBezTo>
                      <a:pt x="38" y="20"/>
                      <a:pt x="29" y="9"/>
                      <a:pt x="15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90" name="Freeform 436"/>
              <p:cNvSpPr>
                <a:spLocks noEditPoints="1"/>
              </p:cNvSpPr>
              <p:nvPr/>
            </p:nvSpPr>
            <p:spPr bwMode="auto">
              <a:xfrm>
                <a:off x="2250" y="1681"/>
                <a:ext cx="86" cy="94"/>
              </a:xfrm>
              <a:custGeom>
                <a:gdLst>
                  <a:gd fmla="*/ 100 w 43" name="T0"/>
                  <a:gd fmla="*/ 0 h 47" name="T1"/>
                  <a:gd fmla="*/ 164 w 43" name="T2"/>
                  <a:gd fmla="*/ 188 h 47" name="T3"/>
                  <a:gd fmla="*/ 20 w 43" name="T4"/>
                  <a:gd fmla="*/ 36 h 47" name="T5"/>
                  <a:gd fmla="*/ 100 w 43" name="T6"/>
                  <a:gd fmla="*/ 0 h 47" name="T7"/>
                  <a:gd fmla="*/ 28 w 43" name="T8"/>
                  <a:gd fmla="*/ 72 h 47" name="T9"/>
                  <a:gd fmla="*/ 156 w 43" name="T10"/>
                  <a:gd fmla="*/ 172 h 47" name="T11"/>
                  <a:gd fmla="*/ 100 w 43" name="T12"/>
                  <a:gd fmla="*/ 8 h 47" name="T13"/>
                  <a:gd fmla="*/ 28 w 43" name="T14"/>
                  <a:gd fmla="*/ 72 h 47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43" name="T24"/>
                  <a:gd fmla="*/ 0 h 47" name="T25"/>
                  <a:gd fmla="*/ 43 w 43" name="T26"/>
                  <a:gd fmla="*/ 47 h 47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47" w="43">
                    <a:moveTo>
                      <a:pt x="25" y="0"/>
                    </a:moveTo>
                    <a:cubicBezTo>
                      <a:pt x="40" y="6"/>
                      <a:pt x="43" y="24"/>
                      <a:pt x="41" y="47"/>
                    </a:cubicBezTo>
                    <a:cubicBezTo>
                      <a:pt x="29" y="34"/>
                      <a:pt x="0" y="39"/>
                      <a:pt x="5" y="9"/>
                    </a:cubicBezTo>
                    <a:cubicBezTo>
                      <a:pt x="13" y="19"/>
                      <a:pt x="20" y="6"/>
                      <a:pt x="25" y="0"/>
                    </a:cubicBezTo>
                    <a:close/>
                    <a:moveTo>
                      <a:pt x="7" y="18"/>
                    </a:moveTo>
                    <a:cubicBezTo>
                      <a:pt x="7" y="37"/>
                      <a:pt x="30" y="33"/>
                      <a:pt x="39" y="43"/>
                    </a:cubicBezTo>
                    <a:cubicBezTo>
                      <a:pt x="40" y="23"/>
                      <a:pt x="38" y="7"/>
                      <a:pt x="25" y="2"/>
                    </a:cubicBezTo>
                    <a:cubicBezTo>
                      <a:pt x="22" y="12"/>
                      <a:pt x="10" y="13"/>
                      <a:pt x="7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91" name="Freeform 437"/>
              <p:cNvSpPr>
                <a:spLocks noEditPoints="1"/>
              </p:cNvSpPr>
              <p:nvPr/>
            </p:nvSpPr>
            <p:spPr bwMode="auto">
              <a:xfrm>
                <a:off x="1131" y="1691"/>
                <a:ext cx="40" cy="135"/>
              </a:xfrm>
              <a:custGeom>
                <a:gdLst>
                  <a:gd fmla="*/ 80 w 20" name="T0"/>
                  <a:gd fmla="*/ 0 h 67" name="T1"/>
                  <a:gd fmla="*/ 80 w 20" name="T2"/>
                  <a:gd fmla="*/ 272 h 67" name="T3"/>
                  <a:gd fmla="*/ 0 w 20" name="T4"/>
                  <a:gd fmla="*/ 272 h 67" name="T5"/>
                  <a:gd fmla="*/ 0 w 20" name="T6"/>
                  <a:gd fmla="*/ 0 h 67" name="T7"/>
                  <a:gd fmla="*/ 80 w 20" name="T8"/>
                  <a:gd fmla="*/ 0 h 67" name="T9"/>
                  <a:gd fmla="*/ 8 w 20" name="T10"/>
                  <a:gd fmla="*/ 260 h 67" name="T11"/>
                  <a:gd fmla="*/ 72 w 20" name="T12"/>
                  <a:gd fmla="*/ 260 h 67" name="T13"/>
                  <a:gd fmla="*/ 72 w 20" name="T14"/>
                  <a:gd fmla="*/ 8 h 67" name="T15"/>
                  <a:gd fmla="*/ 8 w 20" name="T16"/>
                  <a:gd fmla="*/ 8 h 67" name="T17"/>
                  <a:gd fmla="*/ 8 w 20" name="T18"/>
                  <a:gd fmla="*/ 260 h 67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w 20" name="T30"/>
                  <a:gd fmla="*/ 0 h 67" name="T31"/>
                  <a:gd fmla="*/ 20 w 20" name="T32"/>
                  <a:gd fmla="*/ 67 h 67" name="T33"/>
                </a:gdLst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b="T33" l="T30" r="T32" t="T31"/>
                <a:pathLst>
                  <a:path h="67" w="20">
                    <a:moveTo>
                      <a:pt x="20" y="0"/>
                    </a:moveTo>
                    <a:cubicBezTo>
                      <a:pt x="20" y="22"/>
                      <a:pt x="20" y="44"/>
                      <a:pt x="20" y="67"/>
                    </a:cubicBezTo>
                    <a:cubicBezTo>
                      <a:pt x="14" y="67"/>
                      <a:pt x="7" y="67"/>
                      <a:pt x="0" y="67"/>
                    </a:cubicBezTo>
                    <a:cubicBezTo>
                      <a:pt x="0" y="44"/>
                      <a:pt x="0" y="22"/>
                      <a:pt x="0" y="0"/>
                    </a:cubicBezTo>
                    <a:cubicBezTo>
                      <a:pt x="7" y="0"/>
                      <a:pt x="14" y="0"/>
                      <a:pt x="20" y="0"/>
                    </a:cubicBezTo>
                    <a:close/>
                    <a:moveTo>
                      <a:pt x="2" y="64"/>
                    </a:moveTo>
                    <a:cubicBezTo>
                      <a:pt x="8" y="64"/>
                      <a:pt x="13" y="64"/>
                      <a:pt x="18" y="64"/>
                    </a:cubicBezTo>
                    <a:cubicBezTo>
                      <a:pt x="18" y="44"/>
                      <a:pt x="18" y="23"/>
                      <a:pt x="18" y="2"/>
                    </a:cubicBezTo>
                    <a:cubicBezTo>
                      <a:pt x="13" y="2"/>
                      <a:pt x="8" y="2"/>
                      <a:pt x="2" y="2"/>
                    </a:cubicBezTo>
                    <a:cubicBezTo>
                      <a:pt x="2" y="23"/>
                      <a:pt x="2" y="44"/>
                      <a:pt x="2" y="6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92" name="Freeform 438"/>
              <p:cNvSpPr/>
              <p:nvPr/>
            </p:nvSpPr>
            <p:spPr bwMode="auto">
              <a:xfrm>
                <a:off x="1832" y="1703"/>
                <a:ext cx="14" cy="14"/>
              </a:xfrm>
              <a:custGeom>
                <a:gdLst>
                  <a:gd fmla="*/ 0 w 7" name="T0"/>
                  <a:gd fmla="*/ 20 h 7" name="T1"/>
                  <a:gd fmla="*/ 20 w 7" name="T2"/>
                  <a:gd fmla="*/ 0 h 7" name="T3"/>
                  <a:gd fmla="*/ 28 w 7" name="T4"/>
                  <a:gd fmla="*/ 28 h 7" name="T5"/>
                  <a:gd fmla="*/ 0 w 7" name="T6"/>
                  <a:gd fmla="*/ 28 h 7" name="T7"/>
                  <a:gd fmla="*/ 0 w 7" name="T8"/>
                  <a:gd fmla="*/ 20 h 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7" name="T15"/>
                  <a:gd fmla="*/ 0 h 7" name="T16"/>
                  <a:gd fmla="*/ 7 w 7" name="T17"/>
                  <a:gd fmla="*/ 7 h 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7" w="7">
                    <a:moveTo>
                      <a:pt x="0" y="5"/>
                    </a:moveTo>
                    <a:cubicBezTo>
                      <a:pt x="1" y="3"/>
                      <a:pt x="2" y="1"/>
                      <a:pt x="5" y="0"/>
                    </a:cubicBezTo>
                    <a:cubicBezTo>
                      <a:pt x="7" y="1"/>
                      <a:pt x="7" y="4"/>
                      <a:pt x="7" y="7"/>
                    </a:cubicBezTo>
                    <a:cubicBezTo>
                      <a:pt x="5" y="7"/>
                      <a:pt x="2" y="7"/>
                      <a:pt x="0" y="7"/>
                    </a:cubicBezTo>
                    <a:cubicBezTo>
                      <a:pt x="0" y="6"/>
                      <a:pt x="0" y="6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93" name="Freeform 439"/>
              <p:cNvSpPr/>
              <p:nvPr/>
            </p:nvSpPr>
            <p:spPr bwMode="auto">
              <a:xfrm>
                <a:off x="1730" y="1713"/>
                <a:ext cx="80" cy="129"/>
              </a:xfrm>
              <a:custGeom>
                <a:gdLst>
                  <a:gd fmla="*/ 80 w 40" name="T0"/>
                  <a:gd fmla="*/ 52 h 64" name="T1"/>
                  <a:gd fmla="*/ 96 w 40" name="T2"/>
                  <a:gd fmla="*/ 36 h 64" name="T3"/>
                  <a:gd fmla="*/ 160 w 40" name="T4"/>
                  <a:gd fmla="*/ 8 h 64" name="T5"/>
                  <a:gd fmla="*/ 152 w 40" name="T6"/>
                  <a:gd fmla="*/ 60 h 64" name="T7"/>
                  <a:gd fmla="*/ 116 w 40" name="T8"/>
                  <a:gd fmla="*/ 73 h 64" name="T9"/>
                  <a:gd fmla="*/ 124 w 40" name="T10"/>
                  <a:gd fmla="*/ 260 h 64" name="T11"/>
                  <a:gd fmla="*/ 96 w 40" name="T12"/>
                  <a:gd fmla="*/ 260 h 64" name="T13"/>
                  <a:gd fmla="*/ 124 w 40" name="T14"/>
                  <a:gd fmla="*/ 171 h 64" name="T15"/>
                  <a:gd fmla="*/ 44 w 40" name="T16"/>
                  <a:gd fmla="*/ 143 h 64" name="T17"/>
                  <a:gd fmla="*/ 80 w 40" name="T18"/>
                  <a:gd fmla="*/ 52 h 64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w 40" name="T30"/>
                  <a:gd fmla="*/ 0 h 64" name="T31"/>
                  <a:gd fmla="*/ 40 w 40" name="T32"/>
                  <a:gd fmla="*/ 64 h 64" name="T33"/>
                </a:gdLst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b="T33" l="T30" r="T32" t="T31"/>
                <a:pathLst>
                  <a:path h="64" w="40">
                    <a:moveTo>
                      <a:pt x="20" y="13"/>
                    </a:moveTo>
                    <a:cubicBezTo>
                      <a:pt x="21" y="11"/>
                      <a:pt x="22" y="9"/>
                      <a:pt x="24" y="9"/>
                    </a:cubicBezTo>
                    <a:cubicBezTo>
                      <a:pt x="26" y="3"/>
                      <a:pt x="31" y="0"/>
                      <a:pt x="40" y="2"/>
                    </a:cubicBezTo>
                    <a:cubicBezTo>
                      <a:pt x="37" y="5"/>
                      <a:pt x="37" y="10"/>
                      <a:pt x="38" y="15"/>
                    </a:cubicBezTo>
                    <a:cubicBezTo>
                      <a:pt x="34" y="15"/>
                      <a:pt x="31" y="16"/>
                      <a:pt x="29" y="18"/>
                    </a:cubicBezTo>
                    <a:cubicBezTo>
                      <a:pt x="26" y="35"/>
                      <a:pt x="40" y="49"/>
                      <a:pt x="31" y="64"/>
                    </a:cubicBezTo>
                    <a:cubicBezTo>
                      <a:pt x="29" y="64"/>
                      <a:pt x="27" y="64"/>
                      <a:pt x="24" y="64"/>
                    </a:cubicBezTo>
                    <a:cubicBezTo>
                      <a:pt x="20" y="51"/>
                      <a:pt x="34" y="55"/>
                      <a:pt x="31" y="42"/>
                    </a:cubicBezTo>
                    <a:cubicBezTo>
                      <a:pt x="31" y="34"/>
                      <a:pt x="15" y="41"/>
                      <a:pt x="11" y="35"/>
                    </a:cubicBezTo>
                    <a:cubicBezTo>
                      <a:pt x="0" y="27"/>
                      <a:pt x="14" y="18"/>
                      <a:pt x="20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94" name="Freeform 440"/>
              <p:cNvSpPr/>
              <p:nvPr/>
            </p:nvSpPr>
            <p:spPr bwMode="auto">
              <a:xfrm>
                <a:off x="1724" y="1739"/>
                <a:ext cx="46" cy="44"/>
              </a:xfrm>
              <a:custGeom>
                <a:gdLst>
                  <a:gd fmla="*/ 56 w 23" name="T0"/>
                  <a:gd fmla="*/ 88 h 22" name="T1"/>
                  <a:gd fmla="*/ 92 w 23" name="T2"/>
                  <a:gd fmla="*/ 0 h 22" name="T3"/>
                  <a:gd fmla="*/ 56 w 23" name="T4"/>
                  <a:gd fmla="*/ 88 h 22" name="T5"/>
                  <a:gd fmla="*/ 0 60000 65536" name="T6"/>
                  <a:gd fmla="*/ 0 60000 65536" name="T7"/>
                  <a:gd fmla="*/ 0 60000 65536" name="T8"/>
                  <a:gd fmla="*/ 0 w 23" name="T9"/>
                  <a:gd fmla="*/ 0 h 22" name="T10"/>
                  <a:gd fmla="*/ 23 w 23" name="T11"/>
                  <a:gd fmla="*/ 22 h 22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22" w="23">
                    <a:moveTo>
                      <a:pt x="14" y="22"/>
                    </a:moveTo>
                    <a:cubicBezTo>
                      <a:pt x="0" y="17"/>
                      <a:pt x="13" y="2"/>
                      <a:pt x="23" y="0"/>
                    </a:cubicBezTo>
                    <a:cubicBezTo>
                      <a:pt x="17" y="5"/>
                      <a:pt x="3" y="14"/>
                      <a:pt x="14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95" name="Freeform 441"/>
              <p:cNvSpPr/>
              <p:nvPr/>
            </p:nvSpPr>
            <p:spPr bwMode="auto">
              <a:xfrm>
                <a:off x="1748" y="1691"/>
                <a:ext cx="110" cy="157"/>
              </a:xfrm>
              <a:custGeom>
                <a:gdLst>
                  <a:gd fmla="*/ 60 w 55" name="T0"/>
                  <a:gd fmla="*/ 81 h 78" name="T1"/>
                  <a:gd fmla="*/ 60 w 55" name="T2"/>
                  <a:gd fmla="*/ 44 h 78" name="T3"/>
                  <a:gd fmla="*/ 168 w 55" name="T4"/>
                  <a:gd fmla="*/ 44 h 78" name="T5"/>
                  <a:gd fmla="*/ 168 w 55" name="T6"/>
                  <a:gd fmla="*/ 52 h 78" name="T7"/>
                  <a:gd fmla="*/ 196 w 55" name="T8"/>
                  <a:gd fmla="*/ 52 h 78" name="T9"/>
                  <a:gd fmla="*/ 188 w 55" name="T10"/>
                  <a:gd fmla="*/ 24 h 78" name="T11"/>
                  <a:gd fmla="*/ 188 w 55" name="T12"/>
                  <a:gd fmla="*/ 8 h 78" name="T13"/>
                  <a:gd fmla="*/ 204 w 55" name="T14"/>
                  <a:gd fmla="*/ 60 h 78" name="T15"/>
                  <a:gd fmla="*/ 132 w 55" name="T16"/>
                  <a:gd fmla="*/ 60 h 78" name="T17"/>
                  <a:gd fmla="*/ 88 w 55" name="T18"/>
                  <a:gd fmla="*/ 117 h 78" name="T19"/>
                  <a:gd fmla="*/ 108 w 55" name="T20"/>
                  <a:gd fmla="*/ 316 h 78" name="T21"/>
                  <a:gd fmla="*/ 52 w 55" name="T22"/>
                  <a:gd fmla="*/ 316 h 78" name="T23"/>
                  <a:gd fmla="*/ 52 w 55" name="T24"/>
                  <a:gd fmla="*/ 252 h 78" name="T25"/>
                  <a:gd fmla="*/ 80 w 55" name="T26"/>
                  <a:gd fmla="*/ 215 h 78" name="T27"/>
                  <a:gd fmla="*/ 8 w 55" name="T28"/>
                  <a:gd fmla="*/ 187 h 78" name="T29"/>
                  <a:gd fmla="*/ 88 w 55" name="T30"/>
                  <a:gd fmla="*/ 215 h 78" name="T31"/>
                  <a:gd fmla="*/ 60 w 55" name="T32"/>
                  <a:gd fmla="*/ 304 h 78" name="T33"/>
                  <a:gd fmla="*/ 88 w 55" name="T34"/>
                  <a:gd fmla="*/ 304 h 78" name="T35"/>
                  <a:gd fmla="*/ 80 w 55" name="T36"/>
                  <a:gd fmla="*/ 117 h 78" name="T37"/>
                  <a:gd fmla="*/ 116 w 55" name="T38"/>
                  <a:gd fmla="*/ 105 h 78" name="T39"/>
                  <a:gd fmla="*/ 124 w 55" name="T40"/>
                  <a:gd fmla="*/ 52 h 78" name="T41"/>
                  <a:gd fmla="*/ 60 w 55" name="T42"/>
                  <a:gd fmla="*/ 81 h 78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  <a:gd fmla="*/ 0 60000 65536" name="T57"/>
                  <a:gd fmla="*/ 0 60000 65536" name="T58"/>
                  <a:gd fmla="*/ 0 60000 65536" name="T59"/>
                  <a:gd fmla="*/ 0 60000 65536" name="T60"/>
                  <a:gd fmla="*/ 0 60000 65536" name="T61"/>
                  <a:gd fmla="*/ 0 60000 65536" name="T62"/>
                  <a:gd fmla="*/ 0 60000 65536" name="T63"/>
                  <a:gd fmla="*/ 0 60000 65536" name="T64"/>
                  <a:gd fmla="*/ 0 60000 65536" name="T65"/>
                  <a:gd fmla="*/ 0 w 55" name="T66"/>
                  <a:gd fmla="*/ 0 h 78" name="T67"/>
                  <a:gd fmla="*/ 55 w 55" name="T68"/>
                  <a:gd fmla="*/ 78 h 78" name="T69"/>
                </a:gdLst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b="T69" l="T66" r="T68" t="T67"/>
                <a:pathLst>
                  <a:path h="78" w="55">
                    <a:moveTo>
                      <a:pt x="15" y="20"/>
                    </a:moveTo>
                    <a:cubicBezTo>
                      <a:pt x="15" y="17"/>
                      <a:pt x="15" y="14"/>
                      <a:pt x="15" y="11"/>
                    </a:cubicBezTo>
                    <a:cubicBezTo>
                      <a:pt x="24" y="11"/>
                      <a:pt x="33" y="11"/>
                      <a:pt x="42" y="11"/>
                    </a:cubicBezTo>
                    <a:cubicBezTo>
                      <a:pt x="42" y="12"/>
                      <a:pt x="42" y="12"/>
                      <a:pt x="42" y="13"/>
                    </a:cubicBezTo>
                    <a:cubicBezTo>
                      <a:pt x="44" y="13"/>
                      <a:pt x="47" y="13"/>
                      <a:pt x="49" y="13"/>
                    </a:cubicBezTo>
                    <a:cubicBezTo>
                      <a:pt x="49" y="10"/>
                      <a:pt x="49" y="7"/>
                      <a:pt x="47" y="6"/>
                    </a:cubicBezTo>
                    <a:cubicBezTo>
                      <a:pt x="47" y="5"/>
                      <a:pt x="47" y="3"/>
                      <a:pt x="47" y="2"/>
                    </a:cubicBezTo>
                    <a:cubicBezTo>
                      <a:pt x="55" y="0"/>
                      <a:pt x="50" y="11"/>
                      <a:pt x="51" y="15"/>
                    </a:cubicBezTo>
                    <a:cubicBezTo>
                      <a:pt x="45" y="15"/>
                      <a:pt x="39" y="15"/>
                      <a:pt x="33" y="15"/>
                    </a:cubicBezTo>
                    <a:cubicBezTo>
                      <a:pt x="28" y="18"/>
                      <a:pt x="35" y="34"/>
                      <a:pt x="22" y="29"/>
                    </a:cubicBezTo>
                    <a:cubicBezTo>
                      <a:pt x="22" y="47"/>
                      <a:pt x="30" y="57"/>
                      <a:pt x="27" y="78"/>
                    </a:cubicBezTo>
                    <a:cubicBezTo>
                      <a:pt x="22" y="78"/>
                      <a:pt x="18" y="78"/>
                      <a:pt x="13" y="78"/>
                    </a:cubicBezTo>
                    <a:cubicBezTo>
                      <a:pt x="13" y="72"/>
                      <a:pt x="13" y="67"/>
                      <a:pt x="13" y="62"/>
                    </a:cubicBezTo>
                    <a:cubicBezTo>
                      <a:pt x="21" y="64"/>
                      <a:pt x="20" y="59"/>
                      <a:pt x="20" y="53"/>
                    </a:cubicBezTo>
                    <a:cubicBezTo>
                      <a:pt x="19" y="46"/>
                      <a:pt x="0" y="57"/>
                      <a:pt x="2" y="46"/>
                    </a:cubicBezTo>
                    <a:cubicBezTo>
                      <a:pt x="6" y="52"/>
                      <a:pt x="22" y="45"/>
                      <a:pt x="22" y="53"/>
                    </a:cubicBezTo>
                    <a:cubicBezTo>
                      <a:pt x="25" y="66"/>
                      <a:pt x="11" y="62"/>
                      <a:pt x="15" y="75"/>
                    </a:cubicBezTo>
                    <a:cubicBezTo>
                      <a:pt x="18" y="75"/>
                      <a:pt x="20" y="75"/>
                      <a:pt x="22" y="75"/>
                    </a:cubicBezTo>
                    <a:cubicBezTo>
                      <a:pt x="31" y="60"/>
                      <a:pt x="17" y="46"/>
                      <a:pt x="20" y="29"/>
                    </a:cubicBezTo>
                    <a:cubicBezTo>
                      <a:pt x="22" y="27"/>
                      <a:pt x="25" y="26"/>
                      <a:pt x="29" y="26"/>
                    </a:cubicBezTo>
                    <a:cubicBezTo>
                      <a:pt x="28" y="21"/>
                      <a:pt x="28" y="16"/>
                      <a:pt x="31" y="13"/>
                    </a:cubicBezTo>
                    <a:cubicBezTo>
                      <a:pt x="22" y="11"/>
                      <a:pt x="17" y="14"/>
                      <a:pt x="15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96" name="Freeform 442"/>
              <p:cNvSpPr/>
              <p:nvPr/>
            </p:nvSpPr>
            <p:spPr bwMode="auto">
              <a:xfrm>
                <a:off x="1860" y="1699"/>
                <a:ext cx="26" cy="30"/>
              </a:xfrm>
              <a:custGeom>
                <a:gdLst>
                  <a:gd fmla="*/ 8 w 13" name="T0"/>
                  <a:gd fmla="*/ 36 h 15" name="T1"/>
                  <a:gd fmla="*/ 16 w 13" name="T2"/>
                  <a:gd fmla="*/ 36 h 15" name="T3"/>
                  <a:gd fmla="*/ 44 w 13" name="T4"/>
                  <a:gd fmla="*/ 0 h 15" name="T5"/>
                  <a:gd fmla="*/ 52 w 13" name="T6"/>
                  <a:gd fmla="*/ 0 h 15" name="T7"/>
                  <a:gd fmla="*/ 0 w 13" name="T8"/>
                  <a:gd fmla="*/ 36 h 15" name="T9"/>
                  <a:gd fmla="*/ 8 w 13" name="T10"/>
                  <a:gd fmla="*/ 36 h 15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13" name="T18"/>
                  <a:gd fmla="*/ 0 h 15" name="T19"/>
                  <a:gd fmla="*/ 13 w 13" name="T20"/>
                  <a:gd fmla="*/ 15 h 15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15" w="13">
                    <a:moveTo>
                      <a:pt x="2" y="9"/>
                    </a:moveTo>
                    <a:cubicBezTo>
                      <a:pt x="2" y="9"/>
                      <a:pt x="3" y="9"/>
                      <a:pt x="4" y="9"/>
                    </a:cubicBezTo>
                    <a:cubicBezTo>
                      <a:pt x="5" y="5"/>
                      <a:pt x="10" y="5"/>
                      <a:pt x="11" y="0"/>
                    </a:cubicBezTo>
                    <a:cubicBezTo>
                      <a:pt x="11" y="0"/>
                      <a:pt x="12" y="0"/>
                      <a:pt x="13" y="0"/>
                    </a:cubicBezTo>
                    <a:cubicBezTo>
                      <a:pt x="10" y="3"/>
                      <a:pt x="4" y="15"/>
                      <a:pt x="0" y="9"/>
                    </a:cubicBezTo>
                    <a:cubicBezTo>
                      <a:pt x="0" y="9"/>
                      <a:pt x="1" y="9"/>
                      <a:pt x="2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97" name="Freeform 443"/>
              <p:cNvSpPr/>
              <p:nvPr/>
            </p:nvSpPr>
            <p:spPr bwMode="auto">
              <a:xfrm>
                <a:off x="1860" y="1693"/>
                <a:ext cx="40" cy="24"/>
              </a:xfrm>
              <a:custGeom>
                <a:gdLst>
                  <a:gd fmla="*/ 0 w 20" name="T0"/>
                  <a:gd fmla="*/ 48 h 12" name="T1"/>
                  <a:gd fmla="*/ 0 w 20" name="T2"/>
                  <a:gd fmla="*/ 4 h 12" name="T3"/>
                  <a:gd fmla="*/ 52 w 20" name="T4"/>
                  <a:gd fmla="*/ 12 h 12" name="T5"/>
                  <a:gd fmla="*/ 44 w 20" name="T6"/>
                  <a:gd fmla="*/ 12 h 12" name="T7"/>
                  <a:gd fmla="*/ 8 w 20" name="T8"/>
                  <a:gd fmla="*/ 12 h 12" name="T9"/>
                  <a:gd fmla="*/ 8 w 20" name="T10"/>
                  <a:gd fmla="*/ 48 h 12" name="T11"/>
                  <a:gd fmla="*/ 0 w 20" name="T12"/>
                  <a:gd fmla="*/ 48 h 12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20" name="T21"/>
                  <a:gd fmla="*/ 0 h 12" name="T22"/>
                  <a:gd fmla="*/ 20 w 20" name="T23"/>
                  <a:gd fmla="*/ 12 h 12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12" w="20">
                    <a:moveTo>
                      <a:pt x="0" y="12"/>
                    </a:moveTo>
                    <a:cubicBezTo>
                      <a:pt x="0" y="8"/>
                      <a:pt x="0" y="5"/>
                      <a:pt x="0" y="1"/>
                    </a:cubicBezTo>
                    <a:cubicBezTo>
                      <a:pt x="3" y="1"/>
                      <a:pt x="20" y="0"/>
                      <a:pt x="13" y="3"/>
                    </a:cubicBezTo>
                    <a:cubicBezTo>
                      <a:pt x="12" y="3"/>
                      <a:pt x="11" y="3"/>
                      <a:pt x="11" y="3"/>
                    </a:cubicBezTo>
                    <a:cubicBezTo>
                      <a:pt x="8" y="3"/>
                      <a:pt x="5" y="3"/>
                      <a:pt x="2" y="3"/>
                    </a:cubicBezTo>
                    <a:cubicBezTo>
                      <a:pt x="2" y="6"/>
                      <a:pt x="2" y="9"/>
                      <a:pt x="2" y="12"/>
                    </a:cubicBezTo>
                    <a:cubicBezTo>
                      <a:pt x="1" y="12"/>
                      <a:pt x="0" y="12"/>
                      <a:pt x="0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98" name="Freeform 444"/>
              <p:cNvSpPr/>
              <p:nvPr/>
            </p:nvSpPr>
            <p:spPr bwMode="auto">
              <a:xfrm>
                <a:off x="1736" y="1699"/>
                <a:ext cx="34" cy="34"/>
              </a:xfrm>
              <a:custGeom>
                <a:gdLst>
                  <a:gd fmla="*/ 24 w 17" name="T0"/>
                  <a:gd fmla="*/ 8 h 17" name="T1"/>
                  <a:gd fmla="*/ 60 w 17" name="T2"/>
                  <a:gd fmla="*/ 44 h 17" name="T3"/>
                  <a:gd fmla="*/ 68 w 17" name="T4"/>
                  <a:gd fmla="*/ 44 h 17" name="T5"/>
                  <a:gd fmla="*/ 24 w 17" name="T6"/>
                  <a:gd fmla="*/ 0 h 17" name="T7"/>
                  <a:gd fmla="*/ 24 w 17" name="T8"/>
                  <a:gd fmla="*/ 8 h 1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7" name="T15"/>
                  <a:gd fmla="*/ 0 h 17" name="T16"/>
                  <a:gd fmla="*/ 17 w 17" name="T17"/>
                  <a:gd fmla="*/ 17 h 1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7" w="17">
                    <a:moveTo>
                      <a:pt x="6" y="2"/>
                    </a:moveTo>
                    <a:cubicBezTo>
                      <a:pt x="8" y="6"/>
                      <a:pt x="11" y="9"/>
                      <a:pt x="15" y="11"/>
                    </a:cubicBezTo>
                    <a:cubicBezTo>
                      <a:pt x="15" y="11"/>
                      <a:pt x="16" y="11"/>
                      <a:pt x="17" y="11"/>
                    </a:cubicBezTo>
                    <a:cubicBezTo>
                      <a:pt x="14" y="17"/>
                      <a:pt x="0" y="3"/>
                      <a:pt x="6" y="0"/>
                    </a:cubicBezTo>
                    <a:cubicBezTo>
                      <a:pt x="6" y="1"/>
                      <a:pt x="6" y="2"/>
                      <a:pt x="6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99" name="Freeform 445"/>
              <p:cNvSpPr/>
              <p:nvPr/>
            </p:nvSpPr>
            <p:spPr bwMode="auto">
              <a:xfrm>
                <a:off x="1748" y="1699"/>
                <a:ext cx="22" cy="22"/>
              </a:xfrm>
              <a:custGeom>
                <a:gdLst>
                  <a:gd fmla="*/ 0 w 11" name="T0"/>
                  <a:gd fmla="*/ 8 h 11" name="T1"/>
                  <a:gd fmla="*/ 0 w 11" name="T2"/>
                  <a:gd fmla="*/ 0 h 11" name="T3"/>
                  <a:gd fmla="*/ 44 w 11" name="T4"/>
                  <a:gd fmla="*/ 0 h 11" name="T5"/>
                  <a:gd fmla="*/ 44 w 11" name="T6"/>
                  <a:gd fmla="*/ 44 h 11" name="T7"/>
                  <a:gd fmla="*/ 36 w 11" name="T8"/>
                  <a:gd fmla="*/ 44 h 11" name="T9"/>
                  <a:gd fmla="*/ 36 w 11" name="T10"/>
                  <a:gd fmla="*/ 8 h 11" name="T11"/>
                  <a:gd fmla="*/ 0 w 11" name="T12"/>
                  <a:gd fmla="*/ 8 h 11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11" name="T21"/>
                  <a:gd fmla="*/ 0 h 11" name="T22"/>
                  <a:gd fmla="*/ 11 w 11" name="T23"/>
                  <a:gd fmla="*/ 11 h 11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11" w="11">
                    <a:moveTo>
                      <a:pt x="0" y="2"/>
                    </a:moveTo>
                    <a:cubicBezTo>
                      <a:pt x="0" y="2"/>
                      <a:pt x="0" y="1"/>
                      <a:pt x="0" y="0"/>
                    </a:cubicBezTo>
                    <a:cubicBezTo>
                      <a:pt x="3" y="0"/>
                      <a:pt x="7" y="0"/>
                      <a:pt x="11" y="0"/>
                    </a:cubicBezTo>
                    <a:cubicBezTo>
                      <a:pt x="11" y="4"/>
                      <a:pt x="11" y="8"/>
                      <a:pt x="11" y="11"/>
                    </a:cubicBezTo>
                    <a:cubicBezTo>
                      <a:pt x="10" y="11"/>
                      <a:pt x="9" y="11"/>
                      <a:pt x="9" y="11"/>
                    </a:cubicBezTo>
                    <a:cubicBezTo>
                      <a:pt x="9" y="8"/>
                      <a:pt x="9" y="5"/>
                      <a:pt x="9" y="2"/>
                    </a:cubicBezTo>
                    <a:cubicBezTo>
                      <a:pt x="6" y="2"/>
                      <a:pt x="3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00" name="Freeform 446"/>
              <p:cNvSpPr/>
              <p:nvPr/>
            </p:nvSpPr>
            <p:spPr bwMode="auto">
              <a:xfrm>
                <a:off x="1868" y="1713"/>
                <a:ext cx="48" cy="54"/>
              </a:xfrm>
              <a:custGeom>
                <a:gdLst>
                  <a:gd fmla="*/ 0 w 24" name="T0"/>
                  <a:gd fmla="*/ 108 h 27" name="T1"/>
                  <a:gd fmla="*/ 96 w 24" name="T2"/>
                  <a:gd fmla="*/ 0 h 27" name="T3"/>
                  <a:gd fmla="*/ 96 w 24" name="T4"/>
                  <a:gd fmla="*/ 8 h 27" name="T5"/>
                  <a:gd fmla="*/ 0 w 24" name="T6"/>
                  <a:gd fmla="*/ 108 h 27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24" name="T12"/>
                  <a:gd fmla="*/ 0 h 27" name="T13"/>
                  <a:gd fmla="*/ 24 w 24" name="T14"/>
                  <a:gd fmla="*/ 27 h 27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7" w="24">
                    <a:moveTo>
                      <a:pt x="0" y="27"/>
                    </a:moveTo>
                    <a:cubicBezTo>
                      <a:pt x="5" y="15"/>
                      <a:pt x="16" y="8"/>
                      <a:pt x="24" y="0"/>
                    </a:cubicBezTo>
                    <a:cubicBezTo>
                      <a:pt x="24" y="1"/>
                      <a:pt x="24" y="1"/>
                      <a:pt x="24" y="2"/>
                    </a:cubicBezTo>
                    <a:cubicBezTo>
                      <a:pt x="15" y="9"/>
                      <a:pt x="8" y="18"/>
                      <a:pt x="0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01" name="Freeform 447"/>
              <p:cNvSpPr/>
              <p:nvPr/>
            </p:nvSpPr>
            <p:spPr bwMode="auto">
              <a:xfrm>
                <a:off x="1868" y="1789"/>
                <a:ext cx="44" cy="49"/>
              </a:xfrm>
              <a:custGeom>
                <a:gdLst>
                  <a:gd fmla="*/ 0 w 22" name="T0"/>
                  <a:gd fmla="*/ 0 h 24" name="T1"/>
                  <a:gd fmla="*/ 88 w 22" name="T2"/>
                  <a:gd fmla="*/ 92 h 24" name="T3"/>
                  <a:gd fmla="*/ 88 w 22" name="T4"/>
                  <a:gd fmla="*/ 100 h 24" name="T5"/>
                  <a:gd fmla="*/ 0 w 22" name="T6"/>
                  <a:gd fmla="*/ 0 h 24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22" name="T12"/>
                  <a:gd fmla="*/ 0 h 24" name="T13"/>
                  <a:gd fmla="*/ 22 w 22" name="T14"/>
                  <a:gd fmla="*/ 24 h 24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4" w="22">
                    <a:moveTo>
                      <a:pt x="0" y="0"/>
                    </a:moveTo>
                    <a:cubicBezTo>
                      <a:pt x="7" y="8"/>
                      <a:pt x="14" y="16"/>
                      <a:pt x="22" y="22"/>
                    </a:cubicBezTo>
                    <a:cubicBezTo>
                      <a:pt x="22" y="23"/>
                      <a:pt x="22" y="23"/>
                      <a:pt x="22" y="24"/>
                    </a:cubicBezTo>
                    <a:cubicBezTo>
                      <a:pt x="14" y="17"/>
                      <a:pt x="4" y="1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02" name="Freeform 448"/>
              <p:cNvSpPr/>
              <p:nvPr/>
            </p:nvSpPr>
            <p:spPr bwMode="auto">
              <a:xfrm>
                <a:off x="2042" y="1820"/>
                <a:ext cx="18" cy="18"/>
              </a:xfrm>
              <a:custGeom>
                <a:gdLst>
                  <a:gd fmla="*/ 0 w 9" name="T0"/>
                  <a:gd fmla="*/ 28 h 9" name="T1"/>
                  <a:gd fmla="*/ 36 w 9" name="T2"/>
                  <a:gd fmla="*/ 0 h 9" name="T3"/>
                  <a:gd fmla="*/ 0 w 9" name="T4"/>
                  <a:gd fmla="*/ 36 h 9" name="T5"/>
                  <a:gd fmla="*/ 0 w 9" name="T6"/>
                  <a:gd fmla="*/ 28 h 9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9" name="T12"/>
                  <a:gd fmla="*/ 0 h 9" name="T13"/>
                  <a:gd fmla="*/ 9 w 9" name="T14"/>
                  <a:gd fmla="*/ 9 h 9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9" w="9">
                    <a:moveTo>
                      <a:pt x="0" y="7"/>
                    </a:moveTo>
                    <a:cubicBezTo>
                      <a:pt x="4" y="6"/>
                      <a:pt x="4" y="1"/>
                      <a:pt x="9" y="0"/>
                    </a:cubicBezTo>
                    <a:cubicBezTo>
                      <a:pt x="7" y="4"/>
                      <a:pt x="4" y="7"/>
                      <a:pt x="0" y="9"/>
                    </a:cubicBezTo>
                    <a:cubicBezTo>
                      <a:pt x="0" y="8"/>
                      <a:pt x="0" y="8"/>
                      <a:pt x="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03" name="Freeform 449"/>
              <p:cNvSpPr/>
              <p:nvPr/>
            </p:nvSpPr>
            <p:spPr bwMode="auto">
              <a:xfrm>
                <a:off x="1916" y="1683"/>
                <a:ext cx="310" cy="137"/>
              </a:xfrm>
              <a:custGeom>
                <a:gdLst>
                  <a:gd fmla="*/ 288 w 155" name="T0"/>
                  <a:gd fmla="*/ 276 h 68" name="T1"/>
                  <a:gd fmla="*/ 600 w 155" name="T2"/>
                  <a:gd fmla="*/ 268 h 68" name="T3"/>
                  <a:gd fmla="*/ 580 w 155" name="T4"/>
                  <a:gd fmla="*/ 40 h 68" name="T5"/>
                  <a:gd fmla="*/ 464 w 155" name="T6"/>
                  <a:gd fmla="*/ 69 h 68" name="T7"/>
                  <a:gd fmla="*/ 0 w 155" name="T8"/>
                  <a:gd fmla="*/ 69 h 68" name="T9"/>
                  <a:gd fmla="*/ 0 w 155" name="T10"/>
                  <a:gd fmla="*/ 60 h 68" name="T11"/>
                  <a:gd fmla="*/ 244 w 155" name="T12"/>
                  <a:gd fmla="*/ 32 h 68" name="T13"/>
                  <a:gd fmla="*/ 280 w 155" name="T14"/>
                  <a:gd fmla="*/ 60 h 68" name="T15"/>
                  <a:gd fmla="*/ 464 w 155" name="T16"/>
                  <a:gd fmla="*/ 60 h 68" name="T17"/>
                  <a:gd fmla="*/ 592 w 155" name="T18"/>
                  <a:gd fmla="*/ 32 h 68" name="T19"/>
                  <a:gd fmla="*/ 608 w 155" name="T20"/>
                  <a:gd fmla="*/ 276 h 68" name="T21"/>
                  <a:gd fmla="*/ 288 w 155" name="T22"/>
                  <a:gd fmla="*/ 276 h 68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w 155" name="T36"/>
                  <a:gd fmla="*/ 0 h 68" name="T37"/>
                  <a:gd fmla="*/ 155 w 155" name="T38"/>
                  <a:gd fmla="*/ 68 h 68" name="T39"/>
                </a:gdLst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b="T39" l="T36" r="T38" t="T37"/>
                <a:pathLst>
                  <a:path h="68" w="155">
                    <a:moveTo>
                      <a:pt x="72" y="68"/>
                    </a:moveTo>
                    <a:cubicBezTo>
                      <a:pt x="93" y="63"/>
                      <a:pt x="125" y="68"/>
                      <a:pt x="150" y="66"/>
                    </a:cubicBezTo>
                    <a:cubicBezTo>
                      <a:pt x="152" y="44"/>
                      <a:pt x="147" y="29"/>
                      <a:pt x="145" y="10"/>
                    </a:cubicBezTo>
                    <a:cubicBezTo>
                      <a:pt x="131" y="8"/>
                      <a:pt x="123" y="12"/>
                      <a:pt x="116" y="17"/>
                    </a:cubicBezTo>
                    <a:cubicBezTo>
                      <a:pt x="69" y="18"/>
                      <a:pt x="43" y="6"/>
                      <a:pt x="0" y="17"/>
                    </a:cubicBezTo>
                    <a:cubicBezTo>
                      <a:pt x="0" y="16"/>
                      <a:pt x="0" y="16"/>
                      <a:pt x="0" y="15"/>
                    </a:cubicBezTo>
                    <a:cubicBezTo>
                      <a:pt x="26" y="21"/>
                      <a:pt x="33" y="0"/>
                      <a:pt x="61" y="8"/>
                    </a:cubicBezTo>
                    <a:cubicBezTo>
                      <a:pt x="63" y="9"/>
                      <a:pt x="66" y="14"/>
                      <a:pt x="70" y="15"/>
                    </a:cubicBezTo>
                    <a:cubicBezTo>
                      <a:pt x="83" y="17"/>
                      <a:pt x="99" y="13"/>
                      <a:pt x="116" y="15"/>
                    </a:cubicBezTo>
                    <a:cubicBezTo>
                      <a:pt x="121" y="7"/>
                      <a:pt x="134" y="8"/>
                      <a:pt x="148" y="8"/>
                    </a:cubicBezTo>
                    <a:cubicBezTo>
                      <a:pt x="149" y="29"/>
                      <a:pt x="155" y="44"/>
                      <a:pt x="152" y="68"/>
                    </a:cubicBezTo>
                    <a:cubicBezTo>
                      <a:pt x="125" y="68"/>
                      <a:pt x="99" y="68"/>
                      <a:pt x="72" y="6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04" name="Freeform 450"/>
              <p:cNvSpPr>
                <a:spLocks noEditPoints="1"/>
              </p:cNvSpPr>
              <p:nvPr/>
            </p:nvSpPr>
            <p:spPr bwMode="auto">
              <a:xfrm>
                <a:off x="2212" y="1699"/>
                <a:ext cx="62" cy="60"/>
              </a:xfrm>
              <a:custGeom>
                <a:gdLst>
                  <a:gd fmla="*/ 16 w 31" name="T0"/>
                  <a:gd fmla="*/ 0 h 30" name="T1"/>
                  <a:gd fmla="*/ 80 w 31" name="T2"/>
                  <a:gd fmla="*/ 0 h 30" name="T3"/>
                  <a:gd fmla="*/ 124 w 31" name="T4"/>
                  <a:gd fmla="*/ 108 h 30" name="T5"/>
                  <a:gd fmla="*/ 16 w 31" name="T6"/>
                  <a:gd fmla="*/ 0 h 30" name="T7"/>
                  <a:gd fmla="*/ 68 w 31" name="T8"/>
                  <a:gd fmla="*/ 8 h 30" name="T9"/>
                  <a:gd fmla="*/ 24 w 31" name="T10"/>
                  <a:gd fmla="*/ 8 h 30" name="T11"/>
                  <a:gd fmla="*/ 96 w 31" name="T12"/>
                  <a:gd fmla="*/ 88 h 30" name="T13"/>
                  <a:gd fmla="*/ 68 w 31" name="T14"/>
                  <a:gd fmla="*/ 8 h 30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31" name="T24"/>
                  <a:gd fmla="*/ 0 h 30" name="T25"/>
                  <a:gd fmla="*/ 31 w 31" name="T26"/>
                  <a:gd fmla="*/ 30 h 30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30" w="31">
                    <a:moveTo>
                      <a:pt x="4" y="0"/>
                    </a:moveTo>
                    <a:cubicBezTo>
                      <a:pt x="9" y="0"/>
                      <a:pt x="14" y="0"/>
                      <a:pt x="20" y="0"/>
                    </a:cubicBezTo>
                    <a:cubicBezTo>
                      <a:pt x="17" y="15"/>
                      <a:pt x="22" y="23"/>
                      <a:pt x="31" y="27"/>
                    </a:cubicBezTo>
                    <a:cubicBezTo>
                      <a:pt x="18" y="30"/>
                      <a:pt x="0" y="20"/>
                      <a:pt x="4" y="0"/>
                    </a:cubicBezTo>
                    <a:close/>
                    <a:moveTo>
                      <a:pt x="17" y="2"/>
                    </a:moveTo>
                    <a:cubicBezTo>
                      <a:pt x="14" y="2"/>
                      <a:pt x="10" y="2"/>
                      <a:pt x="6" y="2"/>
                    </a:cubicBezTo>
                    <a:cubicBezTo>
                      <a:pt x="4" y="16"/>
                      <a:pt x="15" y="28"/>
                      <a:pt x="24" y="22"/>
                    </a:cubicBezTo>
                    <a:cubicBezTo>
                      <a:pt x="14" y="24"/>
                      <a:pt x="18" y="10"/>
                      <a:pt x="17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05" name="Freeform 451"/>
              <p:cNvSpPr>
                <a:spLocks noEditPoints="1"/>
              </p:cNvSpPr>
              <p:nvPr/>
            </p:nvSpPr>
            <p:spPr bwMode="auto">
              <a:xfrm>
                <a:off x="2703" y="1699"/>
                <a:ext cx="162" cy="104"/>
              </a:xfrm>
              <a:custGeom>
                <a:gdLst>
                  <a:gd fmla="*/ 60 w 81" name="T0"/>
                  <a:gd fmla="*/ 0 h 52" name="T1"/>
                  <a:gd fmla="*/ 80 w 81" name="T2"/>
                  <a:gd fmla="*/ 64 h 52" name="T3"/>
                  <a:gd fmla="*/ 256 w 81" name="T4"/>
                  <a:gd fmla="*/ 64 h 52" name="T5"/>
                  <a:gd fmla="*/ 312 w 81" name="T6"/>
                  <a:gd fmla="*/ 168 h 52" name="T7"/>
                  <a:gd fmla="*/ 204 w 81" name="T8"/>
                  <a:gd fmla="*/ 168 h 52" name="T9"/>
                  <a:gd fmla="*/ 204 w 81" name="T10"/>
                  <a:gd fmla="*/ 80 h 52" name="T11"/>
                  <a:gd fmla="*/ 16 w 81" name="T12"/>
                  <a:gd fmla="*/ 204 h 52" name="T13"/>
                  <a:gd fmla="*/ 0 w 81" name="T14"/>
                  <a:gd fmla="*/ 72 h 52" name="T15"/>
                  <a:gd fmla="*/ 60 w 81" name="T16"/>
                  <a:gd fmla="*/ 0 h 52" name="T17"/>
                  <a:gd fmla="*/ 8 w 81" name="T18"/>
                  <a:gd fmla="*/ 72 h 52" name="T19"/>
                  <a:gd fmla="*/ 28 w 81" name="T20"/>
                  <a:gd fmla="*/ 196 h 52" name="T21"/>
                  <a:gd fmla="*/ 188 w 81" name="T22"/>
                  <a:gd fmla="*/ 72 h 52" name="T23"/>
                  <a:gd fmla="*/ 72 w 81" name="T24"/>
                  <a:gd fmla="*/ 56 h 52" name="T25"/>
                  <a:gd fmla="*/ 60 w 81" name="T26"/>
                  <a:gd fmla="*/ 8 h 52" name="T27"/>
                  <a:gd fmla="*/ 8 w 81" name="T28"/>
                  <a:gd fmla="*/ 72 h 52" name="T29"/>
                  <a:gd fmla="*/ 212 w 81" name="T30"/>
                  <a:gd fmla="*/ 160 h 52" name="T31"/>
                  <a:gd fmla="*/ 304 w 81" name="T32"/>
                  <a:gd fmla="*/ 160 h 52" name="T33"/>
                  <a:gd fmla="*/ 212 w 81" name="T34"/>
                  <a:gd fmla="*/ 72 h 52" name="T35"/>
                  <a:gd fmla="*/ 212 w 81" name="T36"/>
                  <a:gd fmla="*/ 160 h 52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  <a:gd fmla="*/ 0 w 81" name="T57"/>
                  <a:gd fmla="*/ 0 h 52" name="T58"/>
                  <a:gd fmla="*/ 81 w 81" name="T59"/>
                  <a:gd fmla="*/ 52 h 52" name="T60"/>
                </a:gdLst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b="T60" l="T57" r="T59" t="T58"/>
                <a:pathLst>
                  <a:path h="52" w="81">
                    <a:moveTo>
                      <a:pt x="15" y="0"/>
                    </a:moveTo>
                    <a:cubicBezTo>
                      <a:pt x="24" y="5"/>
                      <a:pt x="25" y="8"/>
                      <a:pt x="20" y="16"/>
                    </a:cubicBezTo>
                    <a:cubicBezTo>
                      <a:pt x="35" y="16"/>
                      <a:pt x="50" y="16"/>
                      <a:pt x="64" y="16"/>
                    </a:cubicBezTo>
                    <a:cubicBezTo>
                      <a:pt x="64" y="30"/>
                      <a:pt x="81" y="26"/>
                      <a:pt x="78" y="42"/>
                    </a:cubicBezTo>
                    <a:cubicBezTo>
                      <a:pt x="69" y="42"/>
                      <a:pt x="60" y="42"/>
                      <a:pt x="51" y="42"/>
                    </a:cubicBezTo>
                    <a:cubicBezTo>
                      <a:pt x="51" y="35"/>
                      <a:pt x="51" y="28"/>
                      <a:pt x="51" y="20"/>
                    </a:cubicBezTo>
                    <a:cubicBezTo>
                      <a:pt x="31" y="26"/>
                      <a:pt x="31" y="52"/>
                      <a:pt x="4" y="51"/>
                    </a:cubicBezTo>
                    <a:cubicBezTo>
                      <a:pt x="2" y="41"/>
                      <a:pt x="9" y="22"/>
                      <a:pt x="0" y="18"/>
                    </a:cubicBezTo>
                    <a:cubicBezTo>
                      <a:pt x="4" y="11"/>
                      <a:pt x="12" y="7"/>
                      <a:pt x="15" y="0"/>
                    </a:cubicBezTo>
                    <a:close/>
                    <a:moveTo>
                      <a:pt x="2" y="18"/>
                    </a:moveTo>
                    <a:cubicBezTo>
                      <a:pt x="11" y="21"/>
                      <a:pt x="5" y="39"/>
                      <a:pt x="7" y="49"/>
                    </a:cubicBezTo>
                    <a:cubicBezTo>
                      <a:pt x="29" y="48"/>
                      <a:pt x="33" y="29"/>
                      <a:pt x="47" y="18"/>
                    </a:cubicBezTo>
                    <a:cubicBezTo>
                      <a:pt x="37" y="16"/>
                      <a:pt x="20" y="22"/>
                      <a:pt x="18" y="14"/>
                    </a:cubicBezTo>
                    <a:cubicBezTo>
                      <a:pt x="23" y="9"/>
                      <a:pt x="22" y="5"/>
                      <a:pt x="15" y="2"/>
                    </a:cubicBezTo>
                    <a:cubicBezTo>
                      <a:pt x="12" y="9"/>
                      <a:pt x="5" y="11"/>
                      <a:pt x="2" y="18"/>
                    </a:cubicBezTo>
                    <a:close/>
                    <a:moveTo>
                      <a:pt x="53" y="40"/>
                    </a:moveTo>
                    <a:cubicBezTo>
                      <a:pt x="61" y="40"/>
                      <a:pt x="68" y="40"/>
                      <a:pt x="76" y="40"/>
                    </a:cubicBezTo>
                    <a:cubicBezTo>
                      <a:pt x="73" y="28"/>
                      <a:pt x="66" y="20"/>
                      <a:pt x="53" y="18"/>
                    </a:cubicBezTo>
                    <a:cubicBezTo>
                      <a:pt x="51" y="19"/>
                      <a:pt x="55" y="33"/>
                      <a:pt x="53" y="4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06" name="Freeform 452"/>
              <p:cNvSpPr>
                <a:spLocks noEditPoints="1"/>
              </p:cNvSpPr>
              <p:nvPr/>
            </p:nvSpPr>
            <p:spPr bwMode="auto">
              <a:xfrm>
                <a:off x="1470" y="1757"/>
                <a:ext cx="30" cy="50"/>
              </a:xfrm>
              <a:custGeom>
                <a:gdLst>
                  <a:gd fmla="*/ 56 w 15" name="T0"/>
                  <a:gd fmla="*/ 0 h 25" name="T1"/>
                  <a:gd fmla="*/ 56 w 15" name="T2"/>
                  <a:gd fmla="*/ 100 h 25" name="T3"/>
                  <a:gd fmla="*/ 12 w 15" name="T4"/>
                  <a:gd fmla="*/ 100 h 25" name="T5"/>
                  <a:gd fmla="*/ 12 w 15" name="T6"/>
                  <a:gd fmla="*/ 0 h 25" name="T7"/>
                  <a:gd fmla="*/ 56 w 15" name="T8"/>
                  <a:gd fmla="*/ 0 h 25" name="T9"/>
                  <a:gd fmla="*/ 36 w 15" name="T10"/>
                  <a:gd fmla="*/ 88 h 25" name="T11"/>
                  <a:gd fmla="*/ 48 w 15" name="T12"/>
                  <a:gd fmla="*/ 8 h 25" name="T13"/>
                  <a:gd fmla="*/ 20 w 15" name="T14"/>
                  <a:gd fmla="*/ 8 h 25" name="T15"/>
                  <a:gd fmla="*/ 36 w 15" name="T16"/>
                  <a:gd fmla="*/ 88 h 25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15" name="T27"/>
                  <a:gd fmla="*/ 0 h 25" name="T28"/>
                  <a:gd fmla="*/ 15 w 15" name="T29"/>
                  <a:gd fmla="*/ 25 h 25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5" w="15">
                    <a:moveTo>
                      <a:pt x="14" y="0"/>
                    </a:moveTo>
                    <a:cubicBezTo>
                      <a:pt x="14" y="8"/>
                      <a:pt x="14" y="16"/>
                      <a:pt x="14" y="25"/>
                    </a:cubicBezTo>
                    <a:cubicBezTo>
                      <a:pt x="10" y="25"/>
                      <a:pt x="7" y="25"/>
                      <a:pt x="3" y="25"/>
                    </a:cubicBezTo>
                    <a:cubicBezTo>
                      <a:pt x="3" y="16"/>
                      <a:pt x="3" y="8"/>
                      <a:pt x="3" y="0"/>
                    </a:cubicBezTo>
                    <a:cubicBezTo>
                      <a:pt x="7" y="0"/>
                      <a:pt x="10" y="0"/>
                      <a:pt x="14" y="0"/>
                    </a:cubicBezTo>
                    <a:close/>
                    <a:moveTo>
                      <a:pt x="9" y="22"/>
                    </a:moveTo>
                    <a:cubicBezTo>
                      <a:pt x="15" y="20"/>
                      <a:pt x="10" y="8"/>
                      <a:pt x="12" y="2"/>
                    </a:cubicBezTo>
                    <a:cubicBezTo>
                      <a:pt x="9" y="2"/>
                      <a:pt x="7" y="2"/>
                      <a:pt x="5" y="2"/>
                    </a:cubicBezTo>
                    <a:cubicBezTo>
                      <a:pt x="7" y="9"/>
                      <a:pt x="0" y="23"/>
                      <a:pt x="9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07" name="Freeform 453"/>
              <p:cNvSpPr/>
              <p:nvPr/>
            </p:nvSpPr>
            <p:spPr bwMode="auto">
              <a:xfrm>
                <a:off x="4050" y="1783"/>
                <a:ext cx="66" cy="67"/>
              </a:xfrm>
              <a:custGeom>
                <a:gdLst>
                  <a:gd fmla="*/ 44 w 33" name="T0"/>
                  <a:gd fmla="*/ 49 h 33" name="T1"/>
                  <a:gd fmla="*/ 44 w 33" name="T2"/>
                  <a:gd fmla="*/ 65 h 33" name="T3"/>
                  <a:gd fmla="*/ 64 w 33" name="T4"/>
                  <a:gd fmla="*/ 0 h 33" name="T5"/>
                  <a:gd fmla="*/ 64 w 33" name="T6"/>
                  <a:gd fmla="*/ 12 h 33" name="T7"/>
                  <a:gd fmla="*/ 100 w 33" name="T8"/>
                  <a:gd fmla="*/ 132 h 33" name="T9"/>
                  <a:gd fmla="*/ 80 w 33" name="T10"/>
                  <a:gd fmla="*/ 57 h 33" name="T11"/>
                  <a:gd fmla="*/ 44 w 33" name="T12"/>
                  <a:gd fmla="*/ 49 h 33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33" name="T21"/>
                  <a:gd fmla="*/ 0 h 33" name="T22"/>
                  <a:gd fmla="*/ 33 w 33" name="T23"/>
                  <a:gd fmla="*/ 33 h 33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33" w="33">
                    <a:moveTo>
                      <a:pt x="11" y="12"/>
                    </a:moveTo>
                    <a:cubicBezTo>
                      <a:pt x="11" y="13"/>
                      <a:pt x="11" y="15"/>
                      <a:pt x="11" y="16"/>
                    </a:cubicBezTo>
                    <a:cubicBezTo>
                      <a:pt x="0" y="13"/>
                      <a:pt x="6" y="1"/>
                      <a:pt x="16" y="0"/>
                    </a:cubicBezTo>
                    <a:cubicBezTo>
                      <a:pt x="16" y="1"/>
                      <a:pt x="16" y="2"/>
                      <a:pt x="16" y="3"/>
                    </a:cubicBezTo>
                    <a:cubicBezTo>
                      <a:pt x="21" y="8"/>
                      <a:pt x="33" y="20"/>
                      <a:pt x="25" y="32"/>
                    </a:cubicBezTo>
                    <a:cubicBezTo>
                      <a:pt x="16" y="33"/>
                      <a:pt x="22" y="19"/>
                      <a:pt x="20" y="14"/>
                    </a:cubicBezTo>
                    <a:cubicBezTo>
                      <a:pt x="21" y="10"/>
                      <a:pt x="12" y="6"/>
                      <a:pt x="11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08" name="Freeform 454"/>
              <p:cNvSpPr/>
              <p:nvPr/>
            </p:nvSpPr>
            <p:spPr bwMode="auto">
              <a:xfrm>
                <a:off x="4072" y="1795"/>
                <a:ext cx="20" cy="17"/>
              </a:xfrm>
              <a:custGeom>
                <a:gdLst>
                  <a:gd fmla="*/ 0 w 10" name="T0"/>
                  <a:gd fmla="*/ 28 h 8" name="T1"/>
                  <a:gd fmla="*/ 36 w 10" name="T2"/>
                  <a:gd fmla="*/ 36 h 8" name="T3"/>
                  <a:gd fmla="*/ 28 w 10" name="T4"/>
                  <a:gd fmla="*/ 36 h 8" name="T5"/>
                  <a:gd fmla="*/ 0 w 10" name="T6"/>
                  <a:gd fmla="*/ 28 h 8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0" name="T12"/>
                  <a:gd fmla="*/ 0 h 8" name="T13"/>
                  <a:gd fmla="*/ 10 w 10" name="T14"/>
                  <a:gd fmla="*/ 8 h 8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8" w="10">
                    <a:moveTo>
                      <a:pt x="0" y="6"/>
                    </a:moveTo>
                    <a:cubicBezTo>
                      <a:pt x="1" y="0"/>
                      <a:pt x="10" y="4"/>
                      <a:pt x="9" y="8"/>
                    </a:cubicBezTo>
                    <a:cubicBezTo>
                      <a:pt x="8" y="8"/>
                      <a:pt x="8" y="8"/>
                      <a:pt x="7" y="8"/>
                    </a:cubicBezTo>
                    <a:cubicBezTo>
                      <a:pt x="6" y="5"/>
                      <a:pt x="3" y="6"/>
                      <a:pt x="0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09" name="Freeform 455"/>
              <p:cNvSpPr/>
              <p:nvPr/>
            </p:nvSpPr>
            <p:spPr bwMode="auto">
              <a:xfrm>
                <a:off x="4082" y="1789"/>
                <a:ext cx="34" cy="63"/>
              </a:xfrm>
              <a:custGeom>
                <a:gdLst>
                  <a:gd fmla="*/ 0 w 17" name="T0"/>
                  <a:gd fmla="*/ 0 h 31" name="T1"/>
                  <a:gd fmla="*/ 52 w 17" name="T2"/>
                  <a:gd fmla="*/ 128 h 31" name="T3"/>
                  <a:gd fmla="*/ 8 w 17" name="T4"/>
                  <a:gd fmla="*/ 128 h 31" name="T5"/>
                  <a:gd fmla="*/ 8 w 17" name="T6"/>
                  <a:gd fmla="*/ 45 h 31" name="T7"/>
                  <a:gd fmla="*/ 16 w 17" name="T8"/>
                  <a:gd fmla="*/ 45 h 31" name="T9"/>
                  <a:gd fmla="*/ 36 w 17" name="T10"/>
                  <a:gd fmla="*/ 120 h 31" name="T11"/>
                  <a:gd fmla="*/ 0 w 17" name="T12"/>
                  <a:gd fmla="*/ 0 h 31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17" name="T21"/>
                  <a:gd fmla="*/ 0 h 31" name="T22"/>
                  <a:gd fmla="*/ 17 w 17" name="T23"/>
                  <a:gd fmla="*/ 31 h 31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31" w="17">
                    <a:moveTo>
                      <a:pt x="0" y="0"/>
                    </a:moveTo>
                    <a:cubicBezTo>
                      <a:pt x="9" y="5"/>
                      <a:pt x="16" y="13"/>
                      <a:pt x="13" y="31"/>
                    </a:cubicBezTo>
                    <a:cubicBezTo>
                      <a:pt x="9" y="31"/>
                      <a:pt x="6" y="31"/>
                      <a:pt x="2" y="31"/>
                    </a:cubicBezTo>
                    <a:cubicBezTo>
                      <a:pt x="2" y="24"/>
                      <a:pt x="2" y="18"/>
                      <a:pt x="2" y="11"/>
                    </a:cubicBezTo>
                    <a:cubicBezTo>
                      <a:pt x="3" y="11"/>
                      <a:pt x="3" y="11"/>
                      <a:pt x="4" y="11"/>
                    </a:cubicBezTo>
                    <a:cubicBezTo>
                      <a:pt x="6" y="16"/>
                      <a:pt x="0" y="30"/>
                      <a:pt x="9" y="29"/>
                    </a:cubicBezTo>
                    <a:cubicBezTo>
                      <a:pt x="17" y="17"/>
                      <a:pt x="5" y="5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10" name="Freeform 456"/>
              <p:cNvSpPr/>
              <p:nvPr/>
            </p:nvSpPr>
            <p:spPr bwMode="auto">
              <a:xfrm>
                <a:off x="1596" y="1820"/>
                <a:ext cx="18" cy="18"/>
              </a:xfrm>
              <a:custGeom>
                <a:gdLst>
                  <a:gd fmla="*/ 0 w 9" name="T0"/>
                  <a:gd fmla="*/ 0 h 9" name="T1"/>
                  <a:gd fmla="*/ 8 w 9" name="T2"/>
                  <a:gd fmla="*/ 0 h 9" name="T3"/>
                  <a:gd fmla="*/ 36 w 9" name="T4"/>
                  <a:gd fmla="*/ 28 h 9" name="T5"/>
                  <a:gd fmla="*/ 36 w 9" name="T6"/>
                  <a:gd fmla="*/ 36 h 9" name="T7"/>
                  <a:gd fmla="*/ 0 w 9" name="T8"/>
                  <a:gd fmla="*/ 0 h 9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9" name="T15"/>
                  <a:gd fmla="*/ 0 h 9" name="T16"/>
                  <a:gd fmla="*/ 9 w 9" name="T17"/>
                  <a:gd fmla="*/ 9 h 9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9" w="9">
                    <a:moveTo>
                      <a:pt x="0" y="0"/>
                    </a:moveTo>
                    <a:cubicBezTo>
                      <a:pt x="1" y="0"/>
                      <a:pt x="1" y="0"/>
                      <a:pt x="2" y="0"/>
                    </a:cubicBezTo>
                    <a:cubicBezTo>
                      <a:pt x="3" y="4"/>
                      <a:pt x="6" y="6"/>
                      <a:pt x="9" y="7"/>
                    </a:cubicBezTo>
                    <a:cubicBezTo>
                      <a:pt x="9" y="8"/>
                      <a:pt x="9" y="8"/>
                      <a:pt x="9" y="9"/>
                    </a:cubicBezTo>
                    <a:cubicBezTo>
                      <a:pt x="5" y="7"/>
                      <a:pt x="2" y="4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11" name="Freeform 457"/>
              <p:cNvSpPr/>
              <p:nvPr/>
            </p:nvSpPr>
            <p:spPr bwMode="auto">
              <a:xfrm>
                <a:off x="1594" y="1795"/>
                <a:ext cx="44" cy="45"/>
              </a:xfrm>
              <a:custGeom>
                <a:gdLst>
                  <a:gd fmla="*/ 4 w 22" name="T0"/>
                  <a:gd fmla="*/ 51 h 22" name="T1"/>
                  <a:gd fmla="*/ 40 w 22" name="T2"/>
                  <a:gd fmla="*/ 88 h 22" name="T3"/>
                  <a:gd fmla="*/ 40 w 22" name="T4"/>
                  <a:gd fmla="*/ 80 h 22" name="T5"/>
                  <a:gd fmla="*/ 40 w 22" name="T6"/>
                  <a:gd fmla="*/ 51 h 22" name="T7"/>
                  <a:gd fmla="*/ 12 w 22" name="T8"/>
                  <a:gd fmla="*/ 51 h 22" name="T9"/>
                  <a:gd fmla="*/ 4 w 22" name="T10"/>
                  <a:gd fmla="*/ 51 h 22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22" name="T18"/>
                  <a:gd fmla="*/ 0 h 22" name="T19"/>
                  <a:gd fmla="*/ 22 w 22" name="T20"/>
                  <a:gd fmla="*/ 22 h 22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22" w="22">
                    <a:moveTo>
                      <a:pt x="1" y="12"/>
                    </a:moveTo>
                    <a:cubicBezTo>
                      <a:pt x="0" y="0"/>
                      <a:pt x="22" y="22"/>
                      <a:pt x="10" y="21"/>
                    </a:cubicBezTo>
                    <a:cubicBezTo>
                      <a:pt x="10" y="20"/>
                      <a:pt x="10" y="20"/>
                      <a:pt x="10" y="19"/>
                    </a:cubicBezTo>
                    <a:cubicBezTo>
                      <a:pt x="10" y="17"/>
                      <a:pt x="10" y="15"/>
                      <a:pt x="10" y="12"/>
                    </a:cubicBezTo>
                    <a:cubicBezTo>
                      <a:pt x="8" y="12"/>
                      <a:pt x="5" y="12"/>
                      <a:pt x="3" y="12"/>
                    </a:cubicBezTo>
                    <a:cubicBezTo>
                      <a:pt x="2" y="12"/>
                      <a:pt x="2" y="12"/>
                      <a:pt x="1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12" name="Freeform 458"/>
              <p:cNvSpPr/>
              <p:nvPr/>
            </p:nvSpPr>
            <p:spPr bwMode="auto">
              <a:xfrm>
                <a:off x="2635" y="1805"/>
                <a:ext cx="290" cy="365"/>
              </a:xfrm>
              <a:custGeom>
                <a:gdLst>
                  <a:gd fmla="*/ 420 w 145" name="T0"/>
                  <a:gd fmla="*/ 620 h 182" name="T1"/>
                  <a:gd fmla="*/ 428 w 145" name="T2"/>
                  <a:gd fmla="*/ 668 h 182" name="T3"/>
                  <a:gd fmla="*/ 332 w 145" name="T4"/>
                  <a:gd fmla="*/ 668 h 182" name="T5"/>
                  <a:gd fmla="*/ 312 w 145" name="T6"/>
                  <a:gd fmla="*/ 728 h 182" name="T7"/>
                  <a:gd fmla="*/ 188 w 145" name="T8"/>
                  <a:gd fmla="*/ 640 h 182" name="T9"/>
                  <a:gd fmla="*/ 20 w 145" name="T10"/>
                  <a:gd fmla="*/ 640 h 182" name="T11"/>
                  <a:gd fmla="*/ 0 w 145" name="T12"/>
                  <a:gd fmla="*/ 435 h 182" name="T13"/>
                  <a:gd fmla="*/ 340 w 145" name="T14"/>
                  <a:gd fmla="*/ 201 h 182" name="T15"/>
                  <a:gd fmla="*/ 528 w 145" name="T16"/>
                  <a:gd fmla="*/ 20 h 182" name="T17"/>
                  <a:gd fmla="*/ 580 w 145" name="T18"/>
                  <a:gd fmla="*/ 136 h 182" name="T19"/>
                  <a:gd fmla="*/ 520 w 145" name="T20"/>
                  <a:gd fmla="*/ 28 h 182" name="T21"/>
                  <a:gd fmla="*/ 348 w 145" name="T22"/>
                  <a:gd fmla="*/ 92 h 182" name="T23"/>
                  <a:gd fmla="*/ 348 w 145" name="T24"/>
                  <a:gd fmla="*/ 189 h 182" name="T25"/>
                  <a:gd fmla="*/ 108 w 145" name="T26"/>
                  <a:gd fmla="*/ 443 h 182" name="T27"/>
                  <a:gd fmla="*/ 20 w 145" name="T28"/>
                  <a:gd fmla="*/ 443 h 182" name="T29"/>
                  <a:gd fmla="*/ 28 w 145" name="T30"/>
                  <a:gd fmla="*/ 620 h 182" name="T31"/>
                  <a:gd fmla="*/ 180 w 145" name="T32"/>
                  <a:gd fmla="*/ 632 h 182" name="T33"/>
                  <a:gd fmla="*/ 304 w 145" name="T34"/>
                  <a:gd fmla="*/ 720 h 182" name="T35"/>
                  <a:gd fmla="*/ 324 w 145" name="T36"/>
                  <a:gd fmla="*/ 656 h 182" name="T37"/>
                  <a:gd fmla="*/ 420 w 145" name="T38"/>
                  <a:gd fmla="*/ 656 h 182" name="T39"/>
                  <a:gd fmla="*/ 420 w 145" name="T40"/>
                  <a:gd fmla="*/ 620 h 182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  <a:gd fmla="*/ 0 60000 65536" name="T57"/>
                  <a:gd fmla="*/ 0 60000 65536" name="T58"/>
                  <a:gd fmla="*/ 0 60000 65536" name="T59"/>
                  <a:gd fmla="*/ 0 60000 65536" name="T60"/>
                  <a:gd fmla="*/ 0 60000 65536" name="T61"/>
                  <a:gd fmla="*/ 0 60000 65536" name="T62"/>
                  <a:gd fmla="*/ 0 w 145" name="T63"/>
                  <a:gd fmla="*/ 0 h 182" name="T64"/>
                  <a:gd fmla="*/ 145 w 145" name="T65"/>
                  <a:gd fmla="*/ 182 h 182" name="T66"/>
                </a:gdLst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b="T66" l="T63" r="T65" t="T64"/>
                <a:pathLst>
                  <a:path h="182" w="145">
                    <a:moveTo>
                      <a:pt x="105" y="154"/>
                    </a:moveTo>
                    <a:cubicBezTo>
                      <a:pt x="110" y="154"/>
                      <a:pt x="106" y="162"/>
                      <a:pt x="107" y="166"/>
                    </a:cubicBezTo>
                    <a:cubicBezTo>
                      <a:pt x="99" y="166"/>
                      <a:pt x="91" y="166"/>
                      <a:pt x="83" y="166"/>
                    </a:cubicBezTo>
                    <a:cubicBezTo>
                      <a:pt x="76" y="166"/>
                      <a:pt x="85" y="181"/>
                      <a:pt x="78" y="181"/>
                    </a:cubicBezTo>
                    <a:cubicBezTo>
                      <a:pt x="60" y="182"/>
                      <a:pt x="57" y="167"/>
                      <a:pt x="47" y="159"/>
                    </a:cubicBezTo>
                    <a:cubicBezTo>
                      <a:pt x="33" y="159"/>
                      <a:pt x="19" y="159"/>
                      <a:pt x="5" y="159"/>
                    </a:cubicBezTo>
                    <a:cubicBezTo>
                      <a:pt x="6" y="141"/>
                      <a:pt x="5" y="112"/>
                      <a:pt x="0" y="108"/>
                    </a:cubicBezTo>
                    <a:cubicBezTo>
                      <a:pt x="51" y="111"/>
                      <a:pt x="57" y="69"/>
                      <a:pt x="85" y="50"/>
                    </a:cubicBezTo>
                    <a:cubicBezTo>
                      <a:pt x="80" y="14"/>
                      <a:pt x="97" y="0"/>
                      <a:pt x="132" y="5"/>
                    </a:cubicBezTo>
                    <a:cubicBezTo>
                      <a:pt x="129" y="22"/>
                      <a:pt x="140" y="25"/>
                      <a:pt x="145" y="34"/>
                    </a:cubicBezTo>
                    <a:cubicBezTo>
                      <a:pt x="138" y="27"/>
                      <a:pt x="127" y="24"/>
                      <a:pt x="130" y="7"/>
                    </a:cubicBezTo>
                    <a:cubicBezTo>
                      <a:pt x="109" y="7"/>
                      <a:pt x="92" y="6"/>
                      <a:pt x="87" y="23"/>
                    </a:cubicBezTo>
                    <a:cubicBezTo>
                      <a:pt x="85" y="30"/>
                      <a:pt x="90" y="40"/>
                      <a:pt x="87" y="47"/>
                    </a:cubicBezTo>
                    <a:cubicBezTo>
                      <a:pt x="85" y="55"/>
                      <a:pt x="40" y="106"/>
                      <a:pt x="27" y="110"/>
                    </a:cubicBezTo>
                    <a:cubicBezTo>
                      <a:pt x="21" y="112"/>
                      <a:pt x="10" y="109"/>
                      <a:pt x="5" y="110"/>
                    </a:cubicBezTo>
                    <a:cubicBezTo>
                      <a:pt x="7" y="115"/>
                      <a:pt x="8" y="140"/>
                      <a:pt x="7" y="154"/>
                    </a:cubicBezTo>
                    <a:cubicBezTo>
                      <a:pt x="15" y="160"/>
                      <a:pt x="33" y="155"/>
                      <a:pt x="45" y="157"/>
                    </a:cubicBezTo>
                    <a:cubicBezTo>
                      <a:pt x="58" y="161"/>
                      <a:pt x="58" y="180"/>
                      <a:pt x="76" y="179"/>
                    </a:cubicBezTo>
                    <a:cubicBezTo>
                      <a:pt x="81" y="178"/>
                      <a:pt x="76" y="165"/>
                      <a:pt x="81" y="163"/>
                    </a:cubicBezTo>
                    <a:cubicBezTo>
                      <a:pt x="89" y="163"/>
                      <a:pt x="97" y="163"/>
                      <a:pt x="105" y="163"/>
                    </a:cubicBezTo>
                    <a:cubicBezTo>
                      <a:pt x="105" y="160"/>
                      <a:pt x="105" y="157"/>
                      <a:pt x="105" y="15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13" name="Freeform 459"/>
              <p:cNvSpPr/>
              <p:nvPr/>
            </p:nvSpPr>
            <p:spPr bwMode="auto">
              <a:xfrm>
                <a:off x="2775" y="2016"/>
                <a:ext cx="74" cy="82"/>
              </a:xfrm>
              <a:custGeom>
                <a:gdLst>
                  <a:gd fmla="*/ 96 w 37" name="T0"/>
                  <a:gd fmla="*/ 164 h 41" name="T1"/>
                  <a:gd fmla="*/ 148 w 37" name="T2"/>
                  <a:gd fmla="*/ 0 h 41" name="T3"/>
                  <a:gd fmla="*/ 96 w 37" name="T4"/>
                  <a:gd fmla="*/ 164 h 41" name="T5"/>
                  <a:gd fmla="*/ 0 60000 65536" name="T6"/>
                  <a:gd fmla="*/ 0 60000 65536" name="T7"/>
                  <a:gd fmla="*/ 0 60000 65536" name="T8"/>
                  <a:gd fmla="*/ 0 w 37" name="T9"/>
                  <a:gd fmla="*/ 0 h 41" name="T10"/>
                  <a:gd fmla="*/ 37 w 37" name="T11"/>
                  <a:gd fmla="*/ 41 h 41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41" w="37">
                    <a:moveTo>
                      <a:pt x="24" y="41"/>
                    </a:moveTo>
                    <a:cubicBezTo>
                      <a:pt x="0" y="29"/>
                      <a:pt x="26" y="9"/>
                      <a:pt x="37" y="0"/>
                    </a:cubicBezTo>
                    <a:cubicBezTo>
                      <a:pt x="29" y="12"/>
                      <a:pt x="3" y="26"/>
                      <a:pt x="24" y="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14" name="Freeform 460"/>
              <p:cNvSpPr/>
              <p:nvPr/>
            </p:nvSpPr>
            <p:spPr bwMode="auto">
              <a:xfrm>
                <a:off x="2859" y="1924"/>
                <a:ext cx="30" cy="88"/>
              </a:xfrm>
              <a:custGeom>
                <a:gdLst>
                  <a:gd fmla="*/ 0 w 15" name="T0"/>
                  <a:gd fmla="*/ 176 h 44" name="T1"/>
                  <a:gd fmla="*/ 52 w 15" name="T2"/>
                  <a:gd fmla="*/ 0 h 44" name="T3"/>
                  <a:gd fmla="*/ 0 w 15" name="T4"/>
                  <a:gd fmla="*/ 176 h 44" name="T5"/>
                  <a:gd fmla="*/ 0 60000 65536" name="T6"/>
                  <a:gd fmla="*/ 0 60000 65536" name="T7"/>
                  <a:gd fmla="*/ 0 60000 65536" name="T8"/>
                  <a:gd fmla="*/ 0 w 15" name="T9"/>
                  <a:gd fmla="*/ 0 h 44" name="T10"/>
                  <a:gd fmla="*/ 15 w 15" name="T11"/>
                  <a:gd fmla="*/ 44 h 44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44" w="15">
                    <a:moveTo>
                      <a:pt x="0" y="44"/>
                    </a:moveTo>
                    <a:cubicBezTo>
                      <a:pt x="14" y="39"/>
                      <a:pt x="9" y="15"/>
                      <a:pt x="13" y="0"/>
                    </a:cubicBezTo>
                    <a:cubicBezTo>
                      <a:pt x="14" y="20"/>
                      <a:pt x="15" y="40"/>
                      <a:pt x="0" y="4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15" name="Freeform 461"/>
              <p:cNvSpPr/>
              <p:nvPr/>
            </p:nvSpPr>
            <p:spPr bwMode="auto">
              <a:xfrm>
                <a:off x="2645" y="1818"/>
                <a:ext cx="286" cy="348"/>
              </a:xfrm>
              <a:custGeom>
                <a:gdLst>
                  <a:gd fmla="*/ 560 w 143" name="T0"/>
                  <a:gd fmla="*/ 112 h 174" name="T1"/>
                  <a:gd fmla="*/ 572 w 143" name="T2"/>
                  <a:gd fmla="*/ 112 h 174" name="T3"/>
                  <a:gd fmla="*/ 480 w 143" name="T4"/>
                  <a:gd fmla="*/ 212 h 174" name="T5"/>
                  <a:gd fmla="*/ 428 w 143" name="T6"/>
                  <a:gd fmla="*/ 388 h 174" name="T7"/>
                  <a:gd fmla="*/ 408 w 143" name="T8"/>
                  <a:gd fmla="*/ 396 h 174" name="T9"/>
                  <a:gd fmla="*/ 356 w 143" name="T10"/>
                  <a:gd fmla="*/ 560 h 174" name="T11"/>
                  <a:gd fmla="*/ 400 w 143" name="T12"/>
                  <a:gd fmla="*/ 592 h 174" name="T13"/>
                  <a:gd fmla="*/ 400 w 143" name="T14"/>
                  <a:gd fmla="*/ 628 h 174" name="T15"/>
                  <a:gd fmla="*/ 304 w 143" name="T16"/>
                  <a:gd fmla="*/ 628 h 174" name="T17"/>
                  <a:gd fmla="*/ 284 w 143" name="T18"/>
                  <a:gd fmla="*/ 692 h 174" name="T19"/>
                  <a:gd fmla="*/ 160 w 143" name="T20"/>
                  <a:gd fmla="*/ 604 h 174" name="T21"/>
                  <a:gd fmla="*/ 8 w 143" name="T22"/>
                  <a:gd fmla="*/ 592 h 174" name="T23"/>
                  <a:gd fmla="*/ 0 w 143" name="T24"/>
                  <a:gd fmla="*/ 416 h 174" name="T25"/>
                  <a:gd fmla="*/ 88 w 143" name="T26"/>
                  <a:gd fmla="*/ 416 h 174" name="T27"/>
                  <a:gd fmla="*/ 328 w 143" name="T28"/>
                  <a:gd fmla="*/ 164 h 174" name="T29"/>
                  <a:gd fmla="*/ 328 w 143" name="T30"/>
                  <a:gd fmla="*/ 68 h 174" name="T31"/>
                  <a:gd fmla="*/ 500 w 143" name="T32"/>
                  <a:gd fmla="*/ 4 h 174" name="T33"/>
                  <a:gd fmla="*/ 560 w 143" name="T34"/>
                  <a:gd fmla="*/ 112 h 174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w 143" name="T54"/>
                  <a:gd fmla="*/ 0 h 174" name="T55"/>
                  <a:gd fmla="*/ 143 w 143" name="T56"/>
                  <a:gd fmla="*/ 174 h 174" name="T57"/>
                </a:gdLst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b="T57" l="T54" r="T56" t="T55"/>
                <a:pathLst>
                  <a:path h="174" w="143">
                    <a:moveTo>
                      <a:pt x="140" y="28"/>
                    </a:moveTo>
                    <a:cubicBezTo>
                      <a:pt x="141" y="28"/>
                      <a:pt x="142" y="28"/>
                      <a:pt x="143" y="28"/>
                    </a:cubicBezTo>
                    <a:cubicBezTo>
                      <a:pt x="137" y="38"/>
                      <a:pt x="127" y="44"/>
                      <a:pt x="120" y="53"/>
                    </a:cubicBezTo>
                    <a:cubicBezTo>
                      <a:pt x="116" y="68"/>
                      <a:pt x="121" y="92"/>
                      <a:pt x="107" y="97"/>
                    </a:cubicBezTo>
                    <a:cubicBezTo>
                      <a:pt x="107" y="99"/>
                      <a:pt x="104" y="99"/>
                      <a:pt x="102" y="99"/>
                    </a:cubicBezTo>
                    <a:cubicBezTo>
                      <a:pt x="91" y="108"/>
                      <a:pt x="65" y="128"/>
                      <a:pt x="89" y="140"/>
                    </a:cubicBezTo>
                    <a:cubicBezTo>
                      <a:pt x="96" y="140"/>
                      <a:pt x="97" y="145"/>
                      <a:pt x="100" y="148"/>
                    </a:cubicBezTo>
                    <a:cubicBezTo>
                      <a:pt x="100" y="151"/>
                      <a:pt x="100" y="154"/>
                      <a:pt x="100" y="157"/>
                    </a:cubicBezTo>
                    <a:cubicBezTo>
                      <a:pt x="92" y="157"/>
                      <a:pt x="84" y="157"/>
                      <a:pt x="76" y="157"/>
                    </a:cubicBezTo>
                    <a:cubicBezTo>
                      <a:pt x="71" y="159"/>
                      <a:pt x="76" y="172"/>
                      <a:pt x="71" y="173"/>
                    </a:cubicBezTo>
                    <a:cubicBezTo>
                      <a:pt x="53" y="174"/>
                      <a:pt x="53" y="155"/>
                      <a:pt x="40" y="151"/>
                    </a:cubicBezTo>
                    <a:cubicBezTo>
                      <a:pt x="28" y="149"/>
                      <a:pt x="10" y="154"/>
                      <a:pt x="2" y="148"/>
                    </a:cubicBezTo>
                    <a:cubicBezTo>
                      <a:pt x="3" y="134"/>
                      <a:pt x="2" y="109"/>
                      <a:pt x="0" y="104"/>
                    </a:cubicBezTo>
                    <a:cubicBezTo>
                      <a:pt x="5" y="103"/>
                      <a:pt x="16" y="106"/>
                      <a:pt x="22" y="104"/>
                    </a:cubicBezTo>
                    <a:cubicBezTo>
                      <a:pt x="35" y="100"/>
                      <a:pt x="80" y="49"/>
                      <a:pt x="82" y="41"/>
                    </a:cubicBezTo>
                    <a:cubicBezTo>
                      <a:pt x="85" y="34"/>
                      <a:pt x="80" y="24"/>
                      <a:pt x="82" y="17"/>
                    </a:cubicBezTo>
                    <a:cubicBezTo>
                      <a:pt x="87" y="0"/>
                      <a:pt x="104" y="1"/>
                      <a:pt x="125" y="1"/>
                    </a:cubicBezTo>
                    <a:cubicBezTo>
                      <a:pt x="122" y="18"/>
                      <a:pt x="133" y="21"/>
                      <a:pt x="140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16" name="Freeform 462"/>
              <p:cNvSpPr/>
              <p:nvPr/>
            </p:nvSpPr>
            <p:spPr bwMode="auto">
              <a:xfrm>
                <a:off x="1297" y="1852"/>
                <a:ext cx="26" cy="26"/>
              </a:xfrm>
              <a:custGeom>
                <a:gdLst>
                  <a:gd fmla="*/ 0 w 13" name="T0"/>
                  <a:gd fmla="*/ 52 h 13" name="T1"/>
                  <a:gd fmla="*/ 52 w 13" name="T2"/>
                  <a:gd fmla="*/ 0 h 13" name="T3"/>
                  <a:gd fmla="*/ 52 w 13" name="T4"/>
                  <a:gd fmla="*/ 8 h 13" name="T5"/>
                  <a:gd fmla="*/ 0 w 13" name="T6"/>
                  <a:gd fmla="*/ 52 h 13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3" name="T12"/>
                  <a:gd fmla="*/ 0 h 13" name="T13"/>
                  <a:gd fmla="*/ 13 w 13" name="T14"/>
                  <a:gd fmla="*/ 13 h 13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3" w="13">
                    <a:moveTo>
                      <a:pt x="0" y="13"/>
                    </a:moveTo>
                    <a:cubicBezTo>
                      <a:pt x="3" y="8"/>
                      <a:pt x="8" y="3"/>
                      <a:pt x="13" y="0"/>
                    </a:cubicBezTo>
                    <a:cubicBezTo>
                      <a:pt x="13" y="1"/>
                      <a:pt x="13" y="1"/>
                      <a:pt x="13" y="2"/>
                    </a:cubicBezTo>
                    <a:cubicBezTo>
                      <a:pt x="7" y="4"/>
                      <a:pt x="6" y="11"/>
                      <a:pt x="0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17" name="Freeform 463"/>
              <p:cNvSpPr/>
              <p:nvPr/>
            </p:nvSpPr>
            <p:spPr bwMode="auto">
              <a:xfrm>
                <a:off x="1277" y="1878"/>
                <a:ext cx="20" cy="68"/>
              </a:xfrm>
              <a:custGeom>
                <a:gdLst>
                  <a:gd fmla="*/ 12 w 10" name="T0"/>
                  <a:gd fmla="*/ 20 h 34" name="T1"/>
                  <a:gd fmla="*/ 40 w 10" name="T2"/>
                  <a:gd fmla="*/ 0 h 34" name="T3"/>
                  <a:gd fmla="*/ 12 w 10" name="T4"/>
                  <a:gd fmla="*/ 136 h 34" name="T5"/>
                  <a:gd fmla="*/ 12 w 10" name="T6"/>
                  <a:gd fmla="*/ 20 h 34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0" name="T12"/>
                  <a:gd fmla="*/ 0 h 34" name="T13"/>
                  <a:gd fmla="*/ 10 w 10" name="T14"/>
                  <a:gd fmla="*/ 34 h 34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34" w="10">
                    <a:moveTo>
                      <a:pt x="3" y="5"/>
                    </a:moveTo>
                    <a:cubicBezTo>
                      <a:pt x="4" y="2"/>
                      <a:pt x="6" y="0"/>
                      <a:pt x="10" y="0"/>
                    </a:cubicBezTo>
                    <a:cubicBezTo>
                      <a:pt x="0" y="4"/>
                      <a:pt x="10" y="27"/>
                      <a:pt x="3" y="34"/>
                    </a:cubicBezTo>
                    <a:cubicBezTo>
                      <a:pt x="3" y="24"/>
                      <a:pt x="3" y="14"/>
                      <a:pt x="3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18" name="Freeform 464"/>
              <p:cNvSpPr/>
              <p:nvPr/>
            </p:nvSpPr>
            <p:spPr bwMode="auto">
              <a:xfrm>
                <a:off x="1105" y="1874"/>
                <a:ext cx="98" cy="98"/>
              </a:xfrm>
              <a:custGeom>
                <a:gdLst>
                  <a:gd fmla="*/ 0 w 49" name="T0"/>
                  <a:gd fmla="*/ 196 h 49" name="T1"/>
                  <a:gd fmla="*/ 196 w 49" name="T2"/>
                  <a:gd fmla="*/ 0 h 49" name="T3"/>
                  <a:gd fmla="*/ 8 w 49" name="T4"/>
                  <a:gd fmla="*/ 196 h 49" name="T5"/>
                  <a:gd fmla="*/ 0 w 49" name="T6"/>
                  <a:gd fmla="*/ 196 h 49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49" name="T12"/>
                  <a:gd fmla="*/ 0 h 49" name="T13"/>
                  <a:gd fmla="*/ 49 w 49" name="T14"/>
                  <a:gd fmla="*/ 49 h 49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49" w="49">
                    <a:moveTo>
                      <a:pt x="0" y="49"/>
                    </a:moveTo>
                    <a:cubicBezTo>
                      <a:pt x="15" y="32"/>
                      <a:pt x="32" y="15"/>
                      <a:pt x="49" y="0"/>
                    </a:cubicBezTo>
                    <a:cubicBezTo>
                      <a:pt x="35" y="18"/>
                      <a:pt x="16" y="31"/>
                      <a:pt x="2" y="49"/>
                    </a:cubicBezTo>
                    <a:cubicBezTo>
                      <a:pt x="1" y="49"/>
                      <a:pt x="1" y="49"/>
                      <a:pt x="0" y="4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19" name="Freeform 465"/>
              <p:cNvSpPr/>
              <p:nvPr/>
            </p:nvSpPr>
            <p:spPr bwMode="auto">
              <a:xfrm>
                <a:off x="1059" y="2022"/>
                <a:ext cx="42" cy="40"/>
              </a:xfrm>
              <a:custGeom>
                <a:gdLst>
                  <a:gd fmla="*/ 0 w 21" name="T0"/>
                  <a:gd fmla="*/ 80 h 20" name="T1"/>
                  <a:gd fmla="*/ 84 w 21" name="T2"/>
                  <a:gd fmla="*/ 0 h 20" name="T3"/>
                  <a:gd fmla="*/ 84 w 21" name="T4"/>
                  <a:gd fmla="*/ 8 h 20" name="T5"/>
                  <a:gd fmla="*/ 12 w 21" name="T6"/>
                  <a:gd fmla="*/ 80 h 20" name="T7"/>
                  <a:gd fmla="*/ 0 w 21" name="T8"/>
                  <a:gd fmla="*/ 80 h 2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1" name="T15"/>
                  <a:gd fmla="*/ 0 h 20" name="T16"/>
                  <a:gd fmla="*/ 21 w 21" name="T17"/>
                  <a:gd fmla="*/ 20 h 2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" w="21">
                    <a:moveTo>
                      <a:pt x="0" y="20"/>
                    </a:moveTo>
                    <a:cubicBezTo>
                      <a:pt x="6" y="12"/>
                      <a:pt x="13" y="5"/>
                      <a:pt x="21" y="0"/>
                    </a:cubicBezTo>
                    <a:cubicBezTo>
                      <a:pt x="21" y="0"/>
                      <a:pt x="21" y="1"/>
                      <a:pt x="21" y="2"/>
                    </a:cubicBezTo>
                    <a:cubicBezTo>
                      <a:pt x="14" y="7"/>
                      <a:pt x="8" y="13"/>
                      <a:pt x="3" y="20"/>
                    </a:cubicBezTo>
                    <a:cubicBezTo>
                      <a:pt x="2" y="20"/>
                      <a:pt x="1" y="20"/>
                      <a:pt x="0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20" name="Freeform 466"/>
              <p:cNvSpPr/>
              <p:nvPr/>
            </p:nvSpPr>
            <p:spPr bwMode="auto">
              <a:xfrm>
                <a:off x="1117" y="2012"/>
                <a:ext cx="24" cy="22"/>
              </a:xfrm>
              <a:custGeom>
                <a:gdLst>
                  <a:gd fmla="*/ 0 w 12" name="T0"/>
                  <a:gd fmla="*/ 44 h 11" name="T1"/>
                  <a:gd fmla="*/ 48 w 12" name="T2"/>
                  <a:gd fmla="*/ 0 h 11" name="T3"/>
                  <a:gd fmla="*/ 48 w 12" name="T4"/>
                  <a:gd fmla="*/ 8 h 11" name="T5"/>
                  <a:gd fmla="*/ 0 w 12" name="T6"/>
                  <a:gd fmla="*/ 44 h 11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2" name="T12"/>
                  <a:gd fmla="*/ 0 h 11" name="T13"/>
                  <a:gd fmla="*/ 12 w 12" name="T14"/>
                  <a:gd fmla="*/ 11 h 11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1" w="12">
                    <a:moveTo>
                      <a:pt x="0" y="11"/>
                    </a:moveTo>
                    <a:cubicBezTo>
                      <a:pt x="3" y="7"/>
                      <a:pt x="7" y="3"/>
                      <a:pt x="12" y="0"/>
                    </a:cubicBezTo>
                    <a:cubicBezTo>
                      <a:pt x="12" y="1"/>
                      <a:pt x="12" y="2"/>
                      <a:pt x="12" y="2"/>
                    </a:cubicBezTo>
                    <a:cubicBezTo>
                      <a:pt x="6" y="4"/>
                      <a:pt x="6" y="10"/>
                      <a:pt x="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21" name="Freeform 467"/>
              <p:cNvSpPr/>
              <p:nvPr/>
            </p:nvSpPr>
            <p:spPr bwMode="auto">
              <a:xfrm>
                <a:off x="1127" y="2016"/>
                <a:ext cx="22" cy="24"/>
              </a:xfrm>
              <a:custGeom>
                <a:gdLst>
                  <a:gd fmla="*/ 0 w 11" name="T0"/>
                  <a:gd fmla="*/ 48 h 12" name="T1"/>
                  <a:gd fmla="*/ 36 w 11" name="T2"/>
                  <a:gd fmla="*/ 0 h 12" name="T3"/>
                  <a:gd fmla="*/ 44 w 11" name="T4"/>
                  <a:gd fmla="*/ 0 h 12" name="T5"/>
                  <a:gd fmla="*/ 44 w 11" name="T6"/>
                  <a:gd fmla="*/ 12 h 12" name="T7"/>
                  <a:gd fmla="*/ 8 w 11" name="T8"/>
                  <a:gd fmla="*/ 48 h 12" name="T9"/>
                  <a:gd fmla="*/ 0 w 11" name="T10"/>
                  <a:gd fmla="*/ 48 h 12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11" name="T18"/>
                  <a:gd fmla="*/ 0 h 12" name="T19"/>
                  <a:gd fmla="*/ 11 w 11" name="T20"/>
                  <a:gd fmla="*/ 12 h 12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12" w="11">
                    <a:moveTo>
                      <a:pt x="0" y="12"/>
                    </a:moveTo>
                    <a:cubicBezTo>
                      <a:pt x="1" y="6"/>
                      <a:pt x="7" y="6"/>
                      <a:pt x="9" y="0"/>
                    </a:cubicBezTo>
                    <a:cubicBezTo>
                      <a:pt x="10" y="0"/>
                      <a:pt x="10" y="0"/>
                      <a:pt x="11" y="0"/>
                    </a:cubicBezTo>
                    <a:cubicBezTo>
                      <a:pt x="11" y="1"/>
                      <a:pt x="11" y="2"/>
                      <a:pt x="11" y="3"/>
                    </a:cubicBezTo>
                    <a:cubicBezTo>
                      <a:pt x="7" y="5"/>
                      <a:pt x="4" y="8"/>
                      <a:pt x="2" y="12"/>
                    </a:cubicBezTo>
                    <a:cubicBezTo>
                      <a:pt x="1" y="12"/>
                      <a:pt x="1" y="12"/>
                      <a:pt x="0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22" name="Freeform 468"/>
              <p:cNvSpPr/>
              <p:nvPr/>
            </p:nvSpPr>
            <p:spPr bwMode="auto">
              <a:xfrm>
                <a:off x="1127" y="2070"/>
                <a:ext cx="258" cy="259"/>
              </a:xfrm>
              <a:custGeom>
                <a:gdLst>
                  <a:gd fmla="*/ 0 w 129" name="T0"/>
                  <a:gd fmla="*/ 0 h 129" name="T1"/>
                  <a:gd fmla="*/ 8 w 129" name="T2"/>
                  <a:gd fmla="*/ 0 h 129" name="T3"/>
                  <a:gd fmla="*/ 516 w 129" name="T4"/>
                  <a:gd fmla="*/ 520 h 129" name="T5"/>
                  <a:gd fmla="*/ 0 w 129" name="T6"/>
                  <a:gd fmla="*/ 0 h 129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29" name="T12"/>
                  <a:gd fmla="*/ 0 h 129" name="T13"/>
                  <a:gd fmla="*/ 129 w 129" name="T14"/>
                  <a:gd fmla="*/ 129 h 129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29" w="129">
                    <a:moveTo>
                      <a:pt x="0" y="0"/>
                    </a:moveTo>
                    <a:cubicBezTo>
                      <a:pt x="1" y="0"/>
                      <a:pt x="1" y="0"/>
                      <a:pt x="2" y="0"/>
                    </a:cubicBezTo>
                    <a:cubicBezTo>
                      <a:pt x="43" y="45"/>
                      <a:pt x="88" y="85"/>
                      <a:pt x="129" y="129"/>
                    </a:cubicBezTo>
                    <a:cubicBezTo>
                      <a:pt x="85" y="87"/>
                      <a:pt x="42" y="44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23" name="Freeform 469"/>
              <p:cNvSpPr/>
              <p:nvPr/>
            </p:nvSpPr>
            <p:spPr bwMode="auto">
              <a:xfrm>
                <a:off x="1389" y="2138"/>
                <a:ext cx="157" cy="191"/>
              </a:xfrm>
              <a:custGeom>
                <a:gdLst>
                  <a:gd fmla="*/ 0 w 78" name="T0"/>
                  <a:gd fmla="*/ 384 h 95" name="T1"/>
                  <a:gd fmla="*/ 308 w 78" name="T2"/>
                  <a:gd fmla="*/ 80 h 95" name="T3"/>
                  <a:gd fmla="*/ 248 w 78" name="T4"/>
                  <a:gd fmla="*/ 0 h 95" name="T5"/>
                  <a:gd fmla="*/ 256 w 78" name="T6"/>
                  <a:gd fmla="*/ 0 h 95" name="T7"/>
                  <a:gd fmla="*/ 316 w 78" name="T8"/>
                  <a:gd fmla="*/ 80 h 95" name="T9"/>
                  <a:gd fmla="*/ 0 w 78" name="T10"/>
                  <a:gd fmla="*/ 384 h 95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78" name="T18"/>
                  <a:gd fmla="*/ 0 h 95" name="T19"/>
                  <a:gd fmla="*/ 78 w 78" name="T20"/>
                  <a:gd fmla="*/ 95 h 95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95" w="78">
                    <a:moveTo>
                      <a:pt x="0" y="95"/>
                    </a:moveTo>
                    <a:cubicBezTo>
                      <a:pt x="25" y="69"/>
                      <a:pt x="50" y="44"/>
                      <a:pt x="76" y="20"/>
                    </a:cubicBezTo>
                    <a:cubicBezTo>
                      <a:pt x="75" y="9"/>
                      <a:pt x="64" y="8"/>
                      <a:pt x="61" y="0"/>
                    </a:cubicBezTo>
                    <a:cubicBezTo>
                      <a:pt x="61" y="0"/>
                      <a:pt x="62" y="0"/>
                      <a:pt x="63" y="0"/>
                    </a:cubicBezTo>
                    <a:cubicBezTo>
                      <a:pt x="66" y="8"/>
                      <a:pt x="77" y="9"/>
                      <a:pt x="78" y="20"/>
                    </a:cubicBezTo>
                    <a:cubicBezTo>
                      <a:pt x="51" y="44"/>
                      <a:pt x="28" y="71"/>
                      <a:pt x="0" y="9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24" name="Freeform 470"/>
              <p:cNvSpPr/>
              <p:nvPr/>
            </p:nvSpPr>
            <p:spPr bwMode="auto">
              <a:xfrm>
                <a:off x="1516" y="2128"/>
                <a:ext cx="88" cy="95"/>
              </a:xfrm>
              <a:custGeom>
                <a:gdLst>
                  <a:gd fmla="*/ 8 w 44" name="T0"/>
                  <a:gd fmla="*/ 0 h 47" name="T1"/>
                  <a:gd fmla="*/ 176 w 44" name="T2"/>
                  <a:gd fmla="*/ 192 h 47" name="T3"/>
                  <a:gd fmla="*/ 0 w 44" name="T4"/>
                  <a:gd fmla="*/ 8 h 47" name="T5"/>
                  <a:gd fmla="*/ 0 w 44" name="T6"/>
                  <a:gd fmla="*/ 0 h 47" name="T7"/>
                  <a:gd fmla="*/ 8 w 44" name="T8"/>
                  <a:gd fmla="*/ 0 h 4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4" name="T15"/>
                  <a:gd fmla="*/ 0 h 47" name="T16"/>
                  <a:gd fmla="*/ 44 w 44" name="T17"/>
                  <a:gd fmla="*/ 47 h 4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47" w="44">
                    <a:moveTo>
                      <a:pt x="2" y="0"/>
                    </a:moveTo>
                    <a:cubicBezTo>
                      <a:pt x="16" y="16"/>
                      <a:pt x="30" y="31"/>
                      <a:pt x="44" y="47"/>
                    </a:cubicBezTo>
                    <a:cubicBezTo>
                      <a:pt x="27" y="35"/>
                      <a:pt x="17" y="15"/>
                      <a:pt x="0" y="2"/>
                    </a:cubicBezTo>
                    <a:cubicBezTo>
                      <a:pt x="0" y="2"/>
                      <a:pt x="0" y="1"/>
                      <a:pt x="0" y="0"/>
                    </a:cubicBezTo>
                    <a:cubicBezTo>
                      <a:pt x="1" y="0"/>
                      <a:pt x="1" y="0"/>
                      <a:pt x="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25" name="Freeform 471"/>
              <p:cNvSpPr/>
              <p:nvPr/>
            </p:nvSpPr>
            <p:spPr bwMode="auto">
              <a:xfrm>
                <a:off x="1610" y="2164"/>
                <a:ext cx="58" cy="59"/>
              </a:xfrm>
              <a:custGeom>
                <a:gdLst>
                  <a:gd fmla="*/ 0 w 29" name="T0"/>
                  <a:gd fmla="*/ 120 h 29" name="T1"/>
                  <a:gd fmla="*/ 104 w 29" name="T2"/>
                  <a:gd fmla="*/ 0 h 29" name="T3"/>
                  <a:gd fmla="*/ 116 w 29" name="T4"/>
                  <a:gd fmla="*/ 0 h 29" name="T5"/>
                  <a:gd fmla="*/ 0 w 29" name="T6"/>
                  <a:gd fmla="*/ 120 h 29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29" name="T12"/>
                  <a:gd fmla="*/ 0 h 29" name="T13"/>
                  <a:gd fmla="*/ 29 w 29" name="T14"/>
                  <a:gd fmla="*/ 29 h 29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8" w="28">
                    <a:moveTo>
                      <a:pt x="0" y="29"/>
                    </a:moveTo>
                    <a:cubicBezTo>
                      <a:pt x="7" y="18"/>
                      <a:pt x="18" y="10"/>
                      <a:pt x="26" y="0"/>
                    </a:cubicBezTo>
                    <a:cubicBezTo>
                      <a:pt x="27" y="0"/>
                      <a:pt x="28" y="0"/>
                      <a:pt x="29" y="0"/>
                    </a:cubicBezTo>
                    <a:cubicBezTo>
                      <a:pt x="20" y="11"/>
                      <a:pt x="10" y="20"/>
                      <a:pt x="0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26" name="Freeform 472"/>
              <p:cNvSpPr/>
              <p:nvPr/>
            </p:nvSpPr>
            <p:spPr bwMode="auto">
              <a:xfrm>
                <a:off x="1680" y="2164"/>
                <a:ext cx="144" cy="143"/>
              </a:xfrm>
              <a:custGeom>
                <a:gdLst>
                  <a:gd fmla="*/ 0 w 72" name="T0"/>
                  <a:gd fmla="*/ 0 h 71" name="T1"/>
                  <a:gd fmla="*/ 12 w 72" name="T2"/>
                  <a:gd fmla="*/ 0 h 71" name="T3"/>
                  <a:gd fmla="*/ 288 w 72" name="T4"/>
                  <a:gd fmla="*/ 280 h 71" name="T5"/>
                  <a:gd fmla="*/ 288 w 72" name="T6"/>
                  <a:gd fmla="*/ 288 h 71" name="T7"/>
                  <a:gd fmla="*/ 0 w 72" name="T8"/>
                  <a:gd fmla="*/ 0 h 71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72" name="T15"/>
                  <a:gd fmla="*/ 0 h 71" name="T16"/>
                  <a:gd fmla="*/ 72 w 72" name="T17"/>
                  <a:gd fmla="*/ 71 h 71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71" w="72">
                    <a:moveTo>
                      <a:pt x="0" y="0"/>
                    </a:moveTo>
                    <a:cubicBezTo>
                      <a:pt x="1" y="0"/>
                      <a:pt x="2" y="0"/>
                      <a:pt x="3" y="0"/>
                    </a:cubicBezTo>
                    <a:cubicBezTo>
                      <a:pt x="25" y="24"/>
                      <a:pt x="48" y="47"/>
                      <a:pt x="72" y="69"/>
                    </a:cubicBezTo>
                    <a:cubicBezTo>
                      <a:pt x="72" y="70"/>
                      <a:pt x="72" y="71"/>
                      <a:pt x="72" y="71"/>
                    </a:cubicBezTo>
                    <a:cubicBezTo>
                      <a:pt x="47" y="48"/>
                      <a:pt x="23" y="25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27" name="Freeform 473"/>
              <p:cNvSpPr/>
              <p:nvPr/>
            </p:nvSpPr>
            <p:spPr bwMode="auto">
              <a:xfrm>
                <a:off x="1784" y="1950"/>
                <a:ext cx="34" cy="36"/>
              </a:xfrm>
              <a:custGeom>
                <a:gdLst>
                  <a:gd fmla="*/ 0 w 17" name="T0"/>
                  <a:gd fmla="*/ 0 h 18" name="T1"/>
                  <a:gd fmla="*/ 68 w 17" name="T2"/>
                  <a:gd fmla="*/ 72 h 18" name="T3"/>
                  <a:gd fmla="*/ 60 w 17" name="T4"/>
                  <a:gd fmla="*/ 72 h 18" name="T5"/>
                  <a:gd fmla="*/ 0 w 17" name="T6"/>
                  <a:gd fmla="*/ 8 h 18" name="T7"/>
                  <a:gd fmla="*/ 0 w 17" name="T8"/>
                  <a:gd fmla="*/ 0 h 18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7" name="T15"/>
                  <a:gd fmla="*/ 0 h 18" name="T16"/>
                  <a:gd fmla="*/ 17 w 17" name="T17"/>
                  <a:gd fmla="*/ 18 h 18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8" w="17">
                    <a:moveTo>
                      <a:pt x="0" y="0"/>
                    </a:moveTo>
                    <a:cubicBezTo>
                      <a:pt x="6" y="5"/>
                      <a:pt x="12" y="11"/>
                      <a:pt x="17" y="18"/>
                    </a:cubicBezTo>
                    <a:cubicBezTo>
                      <a:pt x="17" y="18"/>
                      <a:pt x="16" y="18"/>
                      <a:pt x="15" y="18"/>
                    </a:cubicBezTo>
                    <a:cubicBezTo>
                      <a:pt x="11" y="12"/>
                      <a:pt x="6" y="6"/>
                      <a:pt x="0" y="2"/>
                    </a:cubicBezTo>
                    <a:cubicBezTo>
                      <a:pt x="0" y="1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28" name="Freeform 474"/>
              <p:cNvSpPr/>
              <p:nvPr/>
            </p:nvSpPr>
            <p:spPr bwMode="auto">
              <a:xfrm>
                <a:off x="1690" y="1994"/>
                <a:ext cx="22" cy="22"/>
              </a:xfrm>
              <a:custGeom>
                <a:gdLst>
                  <a:gd fmla="*/ 0 w 11" name="T0"/>
                  <a:gd fmla="*/ 0 h 11" name="T1"/>
                  <a:gd fmla="*/ 44 w 11" name="T2"/>
                  <a:gd fmla="*/ 44 h 11" name="T3"/>
                  <a:gd fmla="*/ 36 w 11" name="T4"/>
                  <a:gd fmla="*/ 44 h 11" name="T5"/>
                  <a:gd fmla="*/ 0 w 11" name="T6"/>
                  <a:gd fmla="*/ 8 h 11" name="T7"/>
                  <a:gd fmla="*/ 0 w 11" name="T8"/>
                  <a:gd fmla="*/ 0 h 11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1" name="T15"/>
                  <a:gd fmla="*/ 0 h 11" name="T16"/>
                  <a:gd fmla="*/ 11 w 11" name="T17"/>
                  <a:gd fmla="*/ 11 h 11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1" w="11">
                    <a:moveTo>
                      <a:pt x="0" y="0"/>
                    </a:moveTo>
                    <a:cubicBezTo>
                      <a:pt x="4" y="3"/>
                      <a:pt x="8" y="7"/>
                      <a:pt x="11" y="11"/>
                    </a:cubicBezTo>
                    <a:cubicBezTo>
                      <a:pt x="10" y="11"/>
                      <a:pt x="9" y="11"/>
                      <a:pt x="9" y="11"/>
                    </a:cubicBezTo>
                    <a:cubicBezTo>
                      <a:pt x="7" y="7"/>
                      <a:pt x="4" y="4"/>
                      <a:pt x="0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29" name="Freeform 475"/>
              <p:cNvSpPr/>
              <p:nvPr/>
            </p:nvSpPr>
            <p:spPr bwMode="auto">
              <a:xfrm>
                <a:off x="1622" y="1954"/>
                <a:ext cx="36" cy="36"/>
              </a:xfrm>
              <a:custGeom>
                <a:gdLst>
                  <a:gd fmla="*/ 0 w 18" name="T0"/>
                  <a:gd fmla="*/ 0 h 18" name="T1"/>
                  <a:gd fmla="*/ 72 w 18" name="T2"/>
                  <a:gd fmla="*/ 72 h 18" name="T3"/>
                  <a:gd fmla="*/ 64 w 18" name="T4"/>
                  <a:gd fmla="*/ 72 h 18" name="T5"/>
                  <a:gd fmla="*/ 0 w 18" name="T6"/>
                  <a:gd fmla="*/ 8 h 18" name="T7"/>
                  <a:gd fmla="*/ 0 w 18" name="T8"/>
                  <a:gd fmla="*/ 0 h 18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8" name="T15"/>
                  <a:gd fmla="*/ 0 h 18" name="T16"/>
                  <a:gd fmla="*/ 18 w 18" name="T17"/>
                  <a:gd fmla="*/ 18 h 18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8" w="18">
                    <a:moveTo>
                      <a:pt x="0" y="0"/>
                    </a:moveTo>
                    <a:cubicBezTo>
                      <a:pt x="7" y="5"/>
                      <a:pt x="13" y="11"/>
                      <a:pt x="18" y="18"/>
                    </a:cubicBezTo>
                    <a:cubicBezTo>
                      <a:pt x="17" y="18"/>
                      <a:pt x="17" y="18"/>
                      <a:pt x="16" y="18"/>
                    </a:cubicBezTo>
                    <a:cubicBezTo>
                      <a:pt x="12" y="12"/>
                      <a:pt x="7" y="7"/>
                      <a:pt x="0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30" name="Freeform 476"/>
              <p:cNvSpPr/>
              <p:nvPr/>
            </p:nvSpPr>
            <p:spPr bwMode="auto">
              <a:xfrm>
                <a:off x="1520" y="1954"/>
                <a:ext cx="36" cy="40"/>
              </a:xfrm>
              <a:custGeom>
                <a:gdLst>
                  <a:gd fmla="*/ 0 w 18" name="T0"/>
                  <a:gd fmla="*/ 80 h 20" name="T1"/>
                  <a:gd fmla="*/ 72 w 18" name="T2"/>
                  <a:gd fmla="*/ 0 h 20" name="T3"/>
                  <a:gd fmla="*/ 72 w 18" name="T4"/>
                  <a:gd fmla="*/ 8 h 20" name="T5"/>
                  <a:gd fmla="*/ 0 w 18" name="T6"/>
                  <a:gd fmla="*/ 80 h 20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8" name="T12"/>
                  <a:gd fmla="*/ 0 h 20" name="T13"/>
                  <a:gd fmla="*/ 18 w 18" name="T14"/>
                  <a:gd fmla="*/ 20 h 20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0" w="18">
                    <a:moveTo>
                      <a:pt x="0" y="20"/>
                    </a:moveTo>
                    <a:cubicBezTo>
                      <a:pt x="3" y="11"/>
                      <a:pt x="11" y="6"/>
                      <a:pt x="18" y="0"/>
                    </a:cubicBezTo>
                    <a:cubicBezTo>
                      <a:pt x="18" y="1"/>
                      <a:pt x="18" y="2"/>
                      <a:pt x="18" y="2"/>
                    </a:cubicBezTo>
                    <a:cubicBezTo>
                      <a:pt x="11" y="7"/>
                      <a:pt x="6" y="14"/>
                      <a:pt x="0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31" name="Freeform 477"/>
              <p:cNvSpPr/>
              <p:nvPr/>
            </p:nvSpPr>
            <p:spPr bwMode="auto">
              <a:xfrm>
                <a:off x="1472" y="1950"/>
                <a:ext cx="40" cy="40"/>
              </a:xfrm>
              <a:custGeom>
                <a:gdLst>
                  <a:gd fmla="*/ 8 w 20" name="T0"/>
                  <a:gd fmla="*/ 0 h 20" name="T1"/>
                  <a:gd fmla="*/ 80 w 20" name="T2"/>
                  <a:gd fmla="*/ 80 h 20" name="T3"/>
                  <a:gd fmla="*/ 68 w 20" name="T4"/>
                  <a:gd fmla="*/ 80 h 20" name="T5"/>
                  <a:gd fmla="*/ 0 w 20" name="T6"/>
                  <a:gd fmla="*/ 0 h 20" name="T7"/>
                  <a:gd fmla="*/ 8 w 20" name="T8"/>
                  <a:gd fmla="*/ 0 h 2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0" name="T15"/>
                  <a:gd fmla="*/ 0 h 20" name="T16"/>
                  <a:gd fmla="*/ 20 w 20" name="T17"/>
                  <a:gd fmla="*/ 20 h 2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" w="20">
                    <a:moveTo>
                      <a:pt x="2" y="0"/>
                    </a:moveTo>
                    <a:cubicBezTo>
                      <a:pt x="6" y="8"/>
                      <a:pt x="15" y="12"/>
                      <a:pt x="20" y="20"/>
                    </a:cubicBezTo>
                    <a:cubicBezTo>
                      <a:pt x="19" y="20"/>
                      <a:pt x="18" y="20"/>
                      <a:pt x="17" y="20"/>
                    </a:cubicBezTo>
                    <a:cubicBezTo>
                      <a:pt x="13" y="12"/>
                      <a:pt x="4" y="8"/>
                      <a:pt x="0" y="0"/>
                    </a:cubicBezTo>
                    <a:cubicBezTo>
                      <a:pt x="0" y="0"/>
                      <a:pt x="1" y="0"/>
                      <a:pt x="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32" name="Freeform 478"/>
              <p:cNvSpPr/>
              <p:nvPr/>
            </p:nvSpPr>
            <p:spPr bwMode="auto">
              <a:xfrm>
                <a:off x="1476" y="1942"/>
                <a:ext cx="36" cy="34"/>
              </a:xfrm>
              <a:custGeom>
                <a:gdLst>
                  <a:gd fmla="*/ 0 w 18" name="T0"/>
                  <a:gd fmla="*/ 8 h 17" name="T1"/>
                  <a:gd fmla="*/ 0 w 18" name="T2"/>
                  <a:gd fmla="*/ 0 h 17" name="T3"/>
                  <a:gd fmla="*/ 8 w 18" name="T4"/>
                  <a:gd fmla="*/ 0 h 17" name="T5"/>
                  <a:gd fmla="*/ 72 w 18" name="T6"/>
                  <a:gd fmla="*/ 68 h 17" name="T7"/>
                  <a:gd fmla="*/ 0 w 18" name="T8"/>
                  <a:gd fmla="*/ 8 h 1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8" name="T15"/>
                  <a:gd fmla="*/ 0 h 17" name="T16"/>
                  <a:gd fmla="*/ 18 w 18" name="T17"/>
                  <a:gd fmla="*/ 17 h 1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7" w="18">
                    <a:moveTo>
                      <a:pt x="0" y="2"/>
                    </a:moveTo>
                    <a:cubicBezTo>
                      <a:pt x="0" y="1"/>
                      <a:pt x="0" y="0"/>
                      <a:pt x="0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6" y="7"/>
                      <a:pt x="14" y="10"/>
                      <a:pt x="18" y="17"/>
                    </a:cubicBezTo>
                    <a:cubicBezTo>
                      <a:pt x="10" y="13"/>
                      <a:pt x="7" y="6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33" name="Freeform 479"/>
              <p:cNvSpPr/>
              <p:nvPr/>
            </p:nvSpPr>
            <p:spPr bwMode="auto">
              <a:xfrm>
                <a:off x="1516" y="1950"/>
                <a:ext cx="26" cy="26"/>
              </a:xfrm>
              <a:custGeom>
                <a:gdLst>
                  <a:gd fmla="*/ 0 w 13" name="T0"/>
                  <a:gd fmla="*/ 52 h 13" name="T1"/>
                  <a:gd fmla="*/ 52 w 13" name="T2"/>
                  <a:gd fmla="*/ 0 h 13" name="T3"/>
                  <a:gd fmla="*/ 0 w 13" name="T4"/>
                  <a:gd fmla="*/ 52 h 13" name="T5"/>
                  <a:gd fmla="*/ 0 60000 65536" name="T6"/>
                  <a:gd fmla="*/ 0 60000 65536" name="T7"/>
                  <a:gd fmla="*/ 0 60000 65536" name="T8"/>
                  <a:gd fmla="*/ 0 w 13" name="T9"/>
                  <a:gd fmla="*/ 0 h 13" name="T10"/>
                  <a:gd fmla="*/ 13 w 13" name="T11"/>
                  <a:gd fmla="*/ 13 h 13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3" w="13">
                    <a:moveTo>
                      <a:pt x="0" y="13"/>
                    </a:moveTo>
                    <a:cubicBezTo>
                      <a:pt x="3" y="8"/>
                      <a:pt x="8" y="3"/>
                      <a:pt x="13" y="0"/>
                    </a:cubicBezTo>
                    <a:cubicBezTo>
                      <a:pt x="10" y="5"/>
                      <a:pt x="5" y="10"/>
                      <a:pt x="0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34" name="Freeform 480"/>
              <p:cNvSpPr/>
              <p:nvPr/>
            </p:nvSpPr>
            <p:spPr bwMode="auto">
              <a:xfrm>
                <a:off x="1323" y="1820"/>
                <a:ext cx="183" cy="72"/>
              </a:xfrm>
              <a:custGeom>
                <a:gdLst>
                  <a:gd fmla="*/ 0 w 91" name="T0"/>
                  <a:gd fmla="*/ 72 h 36" name="T1"/>
                  <a:gd fmla="*/ 0 w 91" name="T2"/>
                  <a:gd fmla="*/ 64 h 36" name="T3"/>
                  <a:gd fmla="*/ 332 w 91" name="T4"/>
                  <a:gd fmla="*/ 72 h 36" name="T5"/>
                  <a:gd fmla="*/ 332 w 91" name="T6"/>
                  <a:gd fmla="*/ 144 h 36" name="T7"/>
                  <a:gd fmla="*/ 324 w 91" name="T8"/>
                  <a:gd fmla="*/ 144 h 36" name="T9"/>
                  <a:gd fmla="*/ 0 w 91" name="T10"/>
                  <a:gd fmla="*/ 72 h 36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91" name="T18"/>
                  <a:gd fmla="*/ 0 h 36" name="T19"/>
                  <a:gd fmla="*/ 91 w 91" name="T20"/>
                  <a:gd fmla="*/ 36 h 36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36" w="91">
                    <a:moveTo>
                      <a:pt x="0" y="18"/>
                    </a:moveTo>
                    <a:cubicBezTo>
                      <a:pt x="0" y="17"/>
                      <a:pt x="0" y="17"/>
                      <a:pt x="0" y="16"/>
                    </a:cubicBezTo>
                    <a:cubicBezTo>
                      <a:pt x="27" y="17"/>
                      <a:pt x="59" y="13"/>
                      <a:pt x="82" y="18"/>
                    </a:cubicBezTo>
                    <a:cubicBezTo>
                      <a:pt x="82" y="24"/>
                      <a:pt x="82" y="30"/>
                      <a:pt x="82" y="36"/>
                    </a:cubicBezTo>
                    <a:cubicBezTo>
                      <a:pt x="82" y="36"/>
                      <a:pt x="81" y="36"/>
                      <a:pt x="80" y="36"/>
                    </a:cubicBezTo>
                    <a:cubicBezTo>
                      <a:pt x="91" y="0"/>
                      <a:pt x="20" y="26"/>
                      <a:pt x="0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35" name="Freeform 481"/>
              <p:cNvSpPr/>
              <p:nvPr/>
            </p:nvSpPr>
            <p:spPr bwMode="auto">
              <a:xfrm>
                <a:off x="1472" y="1892"/>
                <a:ext cx="16" cy="18"/>
              </a:xfrm>
              <a:custGeom>
                <a:gdLst>
                  <a:gd fmla="*/ 0 w 8" name="T0"/>
                  <a:gd fmla="*/ 36 h 9" name="T1"/>
                  <a:gd fmla="*/ 24 w 8" name="T2"/>
                  <a:gd fmla="*/ 0 h 9" name="T3"/>
                  <a:gd fmla="*/ 8 w 8" name="T4"/>
                  <a:gd fmla="*/ 36 h 9" name="T5"/>
                  <a:gd fmla="*/ 0 w 8" name="T6"/>
                  <a:gd fmla="*/ 36 h 9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8" name="T12"/>
                  <a:gd fmla="*/ 0 h 9" name="T13"/>
                  <a:gd fmla="*/ 8 w 8" name="T14"/>
                  <a:gd fmla="*/ 9 h 9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9" w="8">
                    <a:moveTo>
                      <a:pt x="0" y="9"/>
                    </a:moveTo>
                    <a:cubicBezTo>
                      <a:pt x="2" y="6"/>
                      <a:pt x="3" y="2"/>
                      <a:pt x="6" y="0"/>
                    </a:cubicBezTo>
                    <a:cubicBezTo>
                      <a:pt x="8" y="6"/>
                      <a:pt x="2" y="4"/>
                      <a:pt x="2" y="9"/>
                    </a:cubicBezTo>
                    <a:cubicBezTo>
                      <a:pt x="1" y="9"/>
                      <a:pt x="0" y="9"/>
                      <a:pt x="0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36" name="Freeform 482"/>
              <p:cNvSpPr/>
              <p:nvPr/>
            </p:nvSpPr>
            <p:spPr bwMode="auto">
              <a:xfrm>
                <a:off x="1211" y="1946"/>
                <a:ext cx="72" cy="70"/>
              </a:xfrm>
              <a:custGeom>
                <a:gdLst>
                  <a:gd fmla="*/ 0 w 36" name="T0"/>
                  <a:gd fmla="*/ 132 h 35" name="T1"/>
                  <a:gd fmla="*/ 136 w 36" name="T2"/>
                  <a:gd fmla="*/ 0 h 35" name="T3"/>
                  <a:gd fmla="*/ 144 w 36" name="T4"/>
                  <a:gd fmla="*/ 0 h 35" name="T5"/>
                  <a:gd fmla="*/ 0 w 36" name="T6"/>
                  <a:gd fmla="*/ 140 h 35" name="T7"/>
                  <a:gd fmla="*/ 0 w 36" name="T8"/>
                  <a:gd fmla="*/ 132 h 35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36" name="T15"/>
                  <a:gd fmla="*/ 0 h 35" name="T16"/>
                  <a:gd fmla="*/ 36 w 36" name="T17"/>
                  <a:gd fmla="*/ 35 h 35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35" w="36">
                    <a:moveTo>
                      <a:pt x="0" y="33"/>
                    </a:moveTo>
                    <a:cubicBezTo>
                      <a:pt x="12" y="23"/>
                      <a:pt x="24" y="12"/>
                      <a:pt x="34" y="0"/>
                    </a:cubicBezTo>
                    <a:cubicBezTo>
                      <a:pt x="34" y="0"/>
                      <a:pt x="35" y="0"/>
                      <a:pt x="36" y="0"/>
                    </a:cubicBezTo>
                    <a:cubicBezTo>
                      <a:pt x="25" y="13"/>
                      <a:pt x="13" y="24"/>
                      <a:pt x="0" y="35"/>
                    </a:cubicBezTo>
                    <a:cubicBezTo>
                      <a:pt x="0" y="35"/>
                      <a:pt x="0" y="34"/>
                      <a:pt x="0" y="3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37" name="Freeform 483"/>
              <p:cNvSpPr/>
              <p:nvPr/>
            </p:nvSpPr>
            <p:spPr bwMode="auto">
              <a:xfrm>
                <a:off x="1494" y="1836"/>
                <a:ext cx="48" cy="106"/>
              </a:xfrm>
              <a:custGeom>
                <a:gdLst>
                  <a:gd fmla="*/ 80 w 24" name="T0"/>
                  <a:gd fmla="*/ 212 h 53" name="T1"/>
                  <a:gd fmla="*/ 52 w 24" name="T2"/>
                  <a:gd fmla="*/ 200 h 53" name="T3"/>
                  <a:gd fmla="*/ 80 w 24" name="T4"/>
                  <a:gd fmla="*/ 48 h 53" name="T5"/>
                  <a:gd fmla="*/ 0 w 24" name="T6"/>
                  <a:gd fmla="*/ 128 h 53" name="T7"/>
                  <a:gd fmla="*/ 0 w 24" name="T8"/>
                  <a:gd fmla="*/ 112 h 53" name="T9"/>
                  <a:gd fmla="*/ 0 w 24" name="T10"/>
                  <a:gd fmla="*/ 40 h 53" name="T11"/>
                  <a:gd fmla="*/ 0 w 24" name="T12"/>
                  <a:gd fmla="*/ 32 h 53" name="T13"/>
                  <a:gd fmla="*/ 88 w 24" name="T14"/>
                  <a:gd fmla="*/ 32 h 53" name="T15"/>
                  <a:gd fmla="*/ 80 w 24" name="T16"/>
                  <a:gd fmla="*/ 212 h 53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4" name="T27"/>
                  <a:gd fmla="*/ 0 h 53" name="T28"/>
                  <a:gd fmla="*/ 24 w 24" name="T29"/>
                  <a:gd fmla="*/ 53 h 53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52" w="24">
                    <a:moveTo>
                      <a:pt x="20" y="53"/>
                    </a:moveTo>
                    <a:cubicBezTo>
                      <a:pt x="17" y="53"/>
                      <a:pt x="15" y="51"/>
                      <a:pt x="13" y="50"/>
                    </a:cubicBezTo>
                    <a:cubicBezTo>
                      <a:pt x="21" y="43"/>
                      <a:pt x="20" y="28"/>
                      <a:pt x="20" y="12"/>
                    </a:cubicBezTo>
                    <a:cubicBezTo>
                      <a:pt x="3" y="0"/>
                      <a:pt x="1" y="22"/>
                      <a:pt x="0" y="32"/>
                    </a:cubicBezTo>
                    <a:cubicBezTo>
                      <a:pt x="0" y="31"/>
                      <a:pt x="0" y="29"/>
                      <a:pt x="0" y="28"/>
                    </a:cubicBezTo>
                    <a:cubicBezTo>
                      <a:pt x="0" y="22"/>
                      <a:pt x="0" y="16"/>
                      <a:pt x="0" y="10"/>
                    </a:cubicBezTo>
                    <a:cubicBezTo>
                      <a:pt x="0" y="9"/>
                      <a:pt x="0" y="9"/>
                      <a:pt x="0" y="8"/>
                    </a:cubicBezTo>
                    <a:cubicBezTo>
                      <a:pt x="7" y="8"/>
                      <a:pt x="15" y="8"/>
                      <a:pt x="22" y="8"/>
                    </a:cubicBezTo>
                    <a:cubicBezTo>
                      <a:pt x="24" y="25"/>
                      <a:pt x="19" y="44"/>
                      <a:pt x="20" y="5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38" name="Freeform 484"/>
              <p:cNvSpPr/>
              <p:nvPr/>
            </p:nvSpPr>
            <p:spPr bwMode="auto">
              <a:xfrm>
                <a:off x="1476" y="1900"/>
                <a:ext cx="18" cy="18"/>
              </a:xfrm>
              <a:custGeom>
                <a:gdLst>
                  <a:gd fmla="*/ 0 w 9" name="T0"/>
                  <a:gd fmla="*/ 28 h 9" name="T1"/>
                  <a:gd fmla="*/ 36 w 9" name="T2"/>
                  <a:gd fmla="*/ 0 h 9" name="T3"/>
                  <a:gd fmla="*/ 8 w 9" name="T4"/>
                  <a:gd fmla="*/ 36 h 9" name="T5"/>
                  <a:gd fmla="*/ 0 w 9" name="T6"/>
                  <a:gd fmla="*/ 36 h 9" name="T7"/>
                  <a:gd fmla="*/ 0 w 9" name="T8"/>
                  <a:gd fmla="*/ 28 h 9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9" name="T15"/>
                  <a:gd fmla="*/ 0 h 9" name="T16"/>
                  <a:gd fmla="*/ 9 w 9" name="T17"/>
                  <a:gd fmla="*/ 9 h 9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9" w="9">
                    <a:moveTo>
                      <a:pt x="0" y="7"/>
                    </a:moveTo>
                    <a:cubicBezTo>
                      <a:pt x="4" y="6"/>
                      <a:pt x="4" y="1"/>
                      <a:pt x="9" y="0"/>
                    </a:cubicBezTo>
                    <a:cubicBezTo>
                      <a:pt x="8" y="5"/>
                      <a:pt x="3" y="5"/>
                      <a:pt x="2" y="9"/>
                    </a:cubicBezTo>
                    <a:cubicBezTo>
                      <a:pt x="1" y="9"/>
                      <a:pt x="1" y="9"/>
                      <a:pt x="0" y="9"/>
                    </a:cubicBezTo>
                    <a:cubicBezTo>
                      <a:pt x="0" y="9"/>
                      <a:pt x="0" y="8"/>
                      <a:pt x="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39" name="Freeform 485"/>
              <p:cNvSpPr/>
              <p:nvPr/>
            </p:nvSpPr>
            <p:spPr bwMode="auto">
              <a:xfrm>
                <a:off x="1207" y="1874"/>
                <a:ext cx="72" cy="62"/>
              </a:xfrm>
              <a:custGeom>
                <a:gdLst>
                  <a:gd fmla="*/ 132 w 36" name="T0"/>
                  <a:gd fmla="*/ 124 h 31" name="T1"/>
                  <a:gd fmla="*/ 132 w 36" name="T2"/>
                  <a:gd fmla="*/ 28 h 31" name="T3"/>
                  <a:gd fmla="*/ 0 w 36" name="T4"/>
                  <a:gd fmla="*/ 0 h 31" name="T5"/>
                  <a:gd fmla="*/ 144 w 36" name="T6"/>
                  <a:gd fmla="*/ 28 h 31" name="T7"/>
                  <a:gd fmla="*/ 144 w 36" name="T8"/>
                  <a:gd fmla="*/ 124 h 31" name="T9"/>
                  <a:gd fmla="*/ 132 w 36" name="T10"/>
                  <a:gd fmla="*/ 124 h 31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36" name="T18"/>
                  <a:gd fmla="*/ 0 h 31" name="T19"/>
                  <a:gd fmla="*/ 36 w 36" name="T20"/>
                  <a:gd fmla="*/ 31 h 31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31" w="36">
                    <a:moveTo>
                      <a:pt x="33" y="31"/>
                    </a:moveTo>
                    <a:cubicBezTo>
                      <a:pt x="33" y="23"/>
                      <a:pt x="33" y="15"/>
                      <a:pt x="33" y="7"/>
                    </a:cubicBezTo>
                    <a:cubicBezTo>
                      <a:pt x="23" y="4"/>
                      <a:pt x="1" y="13"/>
                      <a:pt x="0" y="0"/>
                    </a:cubicBezTo>
                    <a:cubicBezTo>
                      <a:pt x="5" y="9"/>
                      <a:pt x="28" y="0"/>
                      <a:pt x="36" y="7"/>
                    </a:cubicBezTo>
                    <a:cubicBezTo>
                      <a:pt x="36" y="15"/>
                      <a:pt x="36" y="23"/>
                      <a:pt x="36" y="31"/>
                    </a:cubicBezTo>
                    <a:cubicBezTo>
                      <a:pt x="35" y="31"/>
                      <a:pt x="34" y="31"/>
                      <a:pt x="33" y="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40" name="Freeform 486"/>
              <p:cNvSpPr/>
              <p:nvPr/>
            </p:nvSpPr>
            <p:spPr bwMode="auto">
              <a:xfrm>
                <a:off x="1203" y="1936"/>
                <a:ext cx="76" cy="76"/>
              </a:xfrm>
              <a:custGeom>
                <a:gdLst>
                  <a:gd fmla="*/ 0 w 38" name="T0"/>
                  <a:gd fmla="*/ 144 h 38" name="T1"/>
                  <a:gd fmla="*/ 140 w 38" name="T2"/>
                  <a:gd fmla="*/ 0 h 38" name="T3"/>
                  <a:gd fmla="*/ 152 w 38" name="T4"/>
                  <a:gd fmla="*/ 0 h 38" name="T5"/>
                  <a:gd fmla="*/ 152 w 38" name="T6"/>
                  <a:gd fmla="*/ 12 h 38" name="T7"/>
                  <a:gd fmla="*/ 8 w 38" name="T8"/>
                  <a:gd fmla="*/ 152 h 38" name="T9"/>
                  <a:gd fmla="*/ 0 w 38" name="T10"/>
                  <a:gd fmla="*/ 152 h 38" name="T11"/>
                  <a:gd fmla="*/ 0 w 38" name="T12"/>
                  <a:gd fmla="*/ 144 h 38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38" name="T21"/>
                  <a:gd fmla="*/ 0 h 38" name="T22"/>
                  <a:gd fmla="*/ 38 w 38" name="T23"/>
                  <a:gd fmla="*/ 38 h 38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38" w="38">
                    <a:moveTo>
                      <a:pt x="0" y="36"/>
                    </a:moveTo>
                    <a:cubicBezTo>
                      <a:pt x="13" y="25"/>
                      <a:pt x="25" y="13"/>
                      <a:pt x="35" y="0"/>
                    </a:cubicBezTo>
                    <a:cubicBezTo>
                      <a:pt x="36" y="0"/>
                      <a:pt x="37" y="0"/>
                      <a:pt x="38" y="0"/>
                    </a:cubicBezTo>
                    <a:cubicBezTo>
                      <a:pt x="38" y="1"/>
                      <a:pt x="38" y="2"/>
                      <a:pt x="38" y="3"/>
                    </a:cubicBezTo>
                    <a:cubicBezTo>
                      <a:pt x="25" y="13"/>
                      <a:pt x="13" y="25"/>
                      <a:pt x="2" y="38"/>
                    </a:cubicBezTo>
                    <a:cubicBezTo>
                      <a:pt x="1" y="38"/>
                      <a:pt x="1" y="38"/>
                      <a:pt x="0" y="38"/>
                    </a:cubicBezTo>
                    <a:cubicBezTo>
                      <a:pt x="0" y="37"/>
                      <a:pt x="0" y="37"/>
                      <a:pt x="0" y="3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41" name="Freeform 487"/>
              <p:cNvSpPr/>
              <p:nvPr/>
            </p:nvSpPr>
            <p:spPr bwMode="auto">
              <a:xfrm>
                <a:off x="1055" y="2034"/>
                <a:ext cx="64" cy="36"/>
              </a:xfrm>
              <a:custGeom>
                <a:gdLst>
                  <a:gd fmla="*/ 124 w 32" name="T0"/>
                  <a:gd fmla="*/ 0 h 18" name="T1"/>
                  <a:gd fmla="*/ 124 w 32" name="T2"/>
                  <a:gd fmla="*/ 64 h 18" name="T3"/>
                  <a:gd fmla="*/ 8 w 32" name="T4"/>
                  <a:gd fmla="*/ 56 h 18" name="T5"/>
                  <a:gd fmla="*/ 20 w 32" name="T6"/>
                  <a:gd fmla="*/ 56 h 18" name="T7"/>
                  <a:gd fmla="*/ 124 w 32" name="T8"/>
                  <a:gd fmla="*/ 0 h 18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32" name="T15"/>
                  <a:gd fmla="*/ 0 h 18" name="T16"/>
                  <a:gd fmla="*/ 32 w 32" name="T17"/>
                  <a:gd fmla="*/ 18 h 18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8" w="32">
                    <a:moveTo>
                      <a:pt x="31" y="0"/>
                    </a:moveTo>
                    <a:cubicBezTo>
                      <a:pt x="31" y="6"/>
                      <a:pt x="31" y="11"/>
                      <a:pt x="31" y="16"/>
                    </a:cubicBezTo>
                    <a:cubicBezTo>
                      <a:pt x="23" y="15"/>
                      <a:pt x="0" y="18"/>
                      <a:pt x="2" y="14"/>
                    </a:cubicBezTo>
                    <a:cubicBezTo>
                      <a:pt x="3" y="14"/>
                      <a:pt x="4" y="14"/>
                      <a:pt x="5" y="14"/>
                    </a:cubicBezTo>
                    <a:cubicBezTo>
                      <a:pt x="20" y="16"/>
                      <a:pt x="32" y="14"/>
                      <a:pt x="3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42" name="Freeform 488"/>
              <p:cNvSpPr/>
              <p:nvPr/>
            </p:nvSpPr>
            <p:spPr bwMode="auto">
              <a:xfrm>
                <a:off x="1101" y="1972"/>
                <a:ext cx="12" cy="54"/>
              </a:xfrm>
              <a:custGeom>
                <a:gdLst>
                  <a:gd fmla="*/ 8 w 6" name="T0"/>
                  <a:gd fmla="*/ 0 h 27" name="T1"/>
                  <a:gd fmla="*/ 16 w 6" name="T2"/>
                  <a:gd fmla="*/ 0 h 27" name="T3"/>
                  <a:gd fmla="*/ 8 w 6" name="T4"/>
                  <a:gd fmla="*/ 108 h 27" name="T5"/>
                  <a:gd fmla="*/ 0 w 6" name="T6"/>
                  <a:gd fmla="*/ 108 h 27" name="T7"/>
                  <a:gd fmla="*/ 0 w 6" name="T8"/>
                  <a:gd fmla="*/ 100 h 27" name="T9"/>
                  <a:gd fmla="*/ 8 w 6" name="T10"/>
                  <a:gd fmla="*/ 0 h 27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6" name="T18"/>
                  <a:gd fmla="*/ 0 h 27" name="T19"/>
                  <a:gd fmla="*/ 6 w 6" name="T20"/>
                  <a:gd fmla="*/ 27 h 27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27" w="6">
                    <a:moveTo>
                      <a:pt x="2" y="0"/>
                    </a:moveTo>
                    <a:cubicBezTo>
                      <a:pt x="3" y="0"/>
                      <a:pt x="3" y="0"/>
                      <a:pt x="4" y="0"/>
                    </a:cubicBezTo>
                    <a:cubicBezTo>
                      <a:pt x="3" y="9"/>
                      <a:pt x="6" y="21"/>
                      <a:pt x="2" y="27"/>
                    </a:cubicBezTo>
                    <a:cubicBezTo>
                      <a:pt x="1" y="27"/>
                      <a:pt x="0" y="27"/>
                      <a:pt x="0" y="27"/>
                    </a:cubicBezTo>
                    <a:cubicBezTo>
                      <a:pt x="0" y="26"/>
                      <a:pt x="0" y="25"/>
                      <a:pt x="0" y="25"/>
                    </a:cubicBezTo>
                    <a:cubicBezTo>
                      <a:pt x="4" y="20"/>
                      <a:pt x="1" y="8"/>
                      <a:pt x="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43" name="Freeform 489"/>
              <p:cNvSpPr/>
              <p:nvPr/>
            </p:nvSpPr>
            <p:spPr bwMode="auto">
              <a:xfrm>
                <a:off x="2867" y="1928"/>
                <a:ext cx="36" cy="94"/>
              </a:xfrm>
              <a:custGeom>
                <a:gdLst>
                  <a:gd fmla="*/ 0 w 18" name="T0"/>
                  <a:gd fmla="*/ 188 h 47" name="T1"/>
                  <a:gd fmla="*/ 64 w 18" name="T2"/>
                  <a:gd fmla="*/ 0 h 47" name="T3"/>
                  <a:gd fmla="*/ 0 w 18" name="T4"/>
                  <a:gd fmla="*/ 188 h 47" name="T5"/>
                  <a:gd fmla="*/ 0 60000 65536" name="T6"/>
                  <a:gd fmla="*/ 0 60000 65536" name="T7"/>
                  <a:gd fmla="*/ 0 60000 65536" name="T8"/>
                  <a:gd fmla="*/ 0 w 18" name="T9"/>
                  <a:gd fmla="*/ 0 h 47" name="T10"/>
                  <a:gd fmla="*/ 18 w 18" name="T11"/>
                  <a:gd fmla="*/ 47 h 47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47" w="18">
                    <a:moveTo>
                      <a:pt x="0" y="47"/>
                    </a:moveTo>
                    <a:cubicBezTo>
                      <a:pt x="15" y="40"/>
                      <a:pt x="13" y="18"/>
                      <a:pt x="16" y="0"/>
                    </a:cubicBezTo>
                    <a:cubicBezTo>
                      <a:pt x="18" y="23"/>
                      <a:pt x="15" y="41"/>
                      <a:pt x="0" y="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44" name="Freeform 490"/>
              <p:cNvSpPr/>
              <p:nvPr/>
            </p:nvSpPr>
            <p:spPr bwMode="auto">
              <a:xfrm>
                <a:off x="2819" y="2026"/>
                <a:ext cx="40" cy="40"/>
              </a:xfrm>
              <a:custGeom>
                <a:gdLst>
                  <a:gd fmla="*/ 0 w 20" name="T0"/>
                  <a:gd fmla="*/ 80 h 20" name="T1"/>
                  <a:gd fmla="*/ 80 w 20" name="T2"/>
                  <a:gd fmla="*/ 0 h 20" name="T3"/>
                  <a:gd fmla="*/ 0 w 20" name="T4"/>
                  <a:gd fmla="*/ 80 h 20" name="T5"/>
                  <a:gd fmla="*/ 0 60000 65536" name="T6"/>
                  <a:gd fmla="*/ 0 60000 65536" name="T7"/>
                  <a:gd fmla="*/ 0 60000 65536" name="T8"/>
                  <a:gd fmla="*/ 0 w 20" name="T9"/>
                  <a:gd fmla="*/ 0 h 20" name="T10"/>
                  <a:gd fmla="*/ 20 w 20" name="T11"/>
                  <a:gd fmla="*/ 20 h 20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20" w="20">
                    <a:moveTo>
                      <a:pt x="0" y="20"/>
                    </a:moveTo>
                    <a:cubicBezTo>
                      <a:pt x="6" y="12"/>
                      <a:pt x="12" y="6"/>
                      <a:pt x="20" y="0"/>
                    </a:cubicBezTo>
                    <a:cubicBezTo>
                      <a:pt x="14" y="7"/>
                      <a:pt x="7" y="14"/>
                      <a:pt x="0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45" name="Freeform 491"/>
              <p:cNvSpPr/>
              <p:nvPr/>
            </p:nvSpPr>
            <p:spPr bwMode="auto">
              <a:xfrm>
                <a:off x="2799" y="2092"/>
                <a:ext cx="72" cy="78"/>
              </a:xfrm>
              <a:custGeom>
                <a:gdLst>
                  <a:gd fmla="*/ 84 w 36" name="T0"/>
                  <a:gd fmla="*/ 0 h 39" name="T1"/>
                  <a:gd fmla="*/ 120 w 36" name="T2"/>
                  <a:gd fmla="*/ 116 h 39" name="T3"/>
                  <a:gd fmla="*/ 20 w 36" name="T4"/>
                  <a:gd fmla="*/ 152 h 39" name="T5"/>
                  <a:gd fmla="*/ 12 w 36" name="T6"/>
                  <a:gd fmla="*/ 108 h 39" name="T7"/>
                  <a:gd fmla="*/ 112 w 36" name="T8"/>
                  <a:gd fmla="*/ 108 h 39" name="T9"/>
                  <a:gd fmla="*/ 84 w 36" name="T10"/>
                  <a:gd fmla="*/ 0 h 39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36" name="T18"/>
                  <a:gd fmla="*/ 0 h 39" name="T19"/>
                  <a:gd fmla="*/ 36 w 36" name="T20"/>
                  <a:gd fmla="*/ 39 h 39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39" w="36">
                    <a:moveTo>
                      <a:pt x="21" y="0"/>
                    </a:moveTo>
                    <a:cubicBezTo>
                      <a:pt x="30" y="3"/>
                      <a:pt x="36" y="18"/>
                      <a:pt x="30" y="29"/>
                    </a:cubicBezTo>
                    <a:cubicBezTo>
                      <a:pt x="21" y="31"/>
                      <a:pt x="1" y="23"/>
                      <a:pt x="5" y="38"/>
                    </a:cubicBezTo>
                    <a:cubicBezTo>
                      <a:pt x="0" y="39"/>
                      <a:pt x="4" y="30"/>
                      <a:pt x="3" y="27"/>
                    </a:cubicBezTo>
                    <a:cubicBezTo>
                      <a:pt x="11" y="27"/>
                      <a:pt x="19" y="27"/>
                      <a:pt x="28" y="27"/>
                    </a:cubicBezTo>
                    <a:cubicBezTo>
                      <a:pt x="35" y="17"/>
                      <a:pt x="26" y="5"/>
                      <a:pt x="2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46" name="Freeform 492"/>
              <p:cNvSpPr/>
              <p:nvPr/>
            </p:nvSpPr>
            <p:spPr bwMode="auto">
              <a:xfrm>
                <a:off x="2827" y="2186"/>
                <a:ext cx="14" cy="18"/>
              </a:xfrm>
              <a:custGeom>
                <a:gdLst>
                  <a:gd fmla="*/ 0 w 7" name="T0"/>
                  <a:gd fmla="*/ 0 h 9" name="T1"/>
                  <a:gd fmla="*/ 28 w 7" name="T2"/>
                  <a:gd fmla="*/ 8 h 9" name="T3"/>
                  <a:gd fmla="*/ 0 w 7" name="T4"/>
                  <a:gd fmla="*/ 36 h 9" name="T5"/>
                  <a:gd fmla="*/ 20 w 7" name="T6"/>
                  <a:gd fmla="*/ 20 h 9" name="T7"/>
                  <a:gd fmla="*/ 0 w 7" name="T8"/>
                  <a:gd fmla="*/ 0 h 9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7" name="T15"/>
                  <a:gd fmla="*/ 0 h 9" name="T16"/>
                  <a:gd fmla="*/ 7 w 7" name="T17"/>
                  <a:gd fmla="*/ 9 h 9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9" w="7">
                    <a:moveTo>
                      <a:pt x="0" y="0"/>
                    </a:moveTo>
                    <a:cubicBezTo>
                      <a:pt x="3" y="0"/>
                      <a:pt x="5" y="1"/>
                      <a:pt x="7" y="2"/>
                    </a:cubicBezTo>
                    <a:cubicBezTo>
                      <a:pt x="7" y="7"/>
                      <a:pt x="5" y="9"/>
                      <a:pt x="0" y="9"/>
                    </a:cubicBezTo>
                    <a:cubicBezTo>
                      <a:pt x="1" y="7"/>
                      <a:pt x="5" y="8"/>
                      <a:pt x="5" y="5"/>
                    </a:cubicBezTo>
                    <a:cubicBezTo>
                      <a:pt x="4" y="2"/>
                      <a:pt x="0" y="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47" name="Freeform 493"/>
              <p:cNvSpPr/>
              <p:nvPr/>
            </p:nvSpPr>
            <p:spPr bwMode="auto">
              <a:xfrm>
                <a:off x="2823" y="2219"/>
                <a:ext cx="22" cy="22"/>
              </a:xfrm>
              <a:custGeom>
                <a:gdLst>
                  <a:gd fmla="*/ 0 w 11" name="T0"/>
                  <a:gd fmla="*/ 0 h 11" name="T1"/>
                  <a:gd fmla="*/ 44 w 11" name="T2"/>
                  <a:gd fmla="*/ 44 h 11" name="T3"/>
                  <a:gd fmla="*/ 0 w 11" name="T4"/>
                  <a:gd fmla="*/ 0 h 11" name="T5"/>
                  <a:gd fmla="*/ 0 60000 65536" name="T6"/>
                  <a:gd fmla="*/ 0 60000 65536" name="T7"/>
                  <a:gd fmla="*/ 0 60000 65536" name="T8"/>
                  <a:gd fmla="*/ 0 w 11" name="T9"/>
                  <a:gd fmla="*/ 0 h 11" name="T10"/>
                  <a:gd fmla="*/ 11 w 11" name="T11"/>
                  <a:gd fmla="*/ 11 h 11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1" w="11">
                    <a:moveTo>
                      <a:pt x="0" y="0"/>
                    </a:moveTo>
                    <a:cubicBezTo>
                      <a:pt x="5" y="2"/>
                      <a:pt x="8" y="6"/>
                      <a:pt x="11" y="11"/>
                    </a:cubicBezTo>
                    <a:cubicBezTo>
                      <a:pt x="6" y="8"/>
                      <a:pt x="3" y="4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48" name="Freeform 494"/>
              <p:cNvSpPr/>
              <p:nvPr/>
            </p:nvSpPr>
            <p:spPr bwMode="auto">
              <a:xfrm>
                <a:off x="2855" y="2213"/>
                <a:ext cx="26" cy="28"/>
              </a:xfrm>
              <a:custGeom>
                <a:gdLst>
                  <a:gd fmla="*/ 0 w 13" name="T0"/>
                  <a:gd fmla="*/ 56 h 14" name="T1"/>
                  <a:gd fmla="*/ 52 w 13" name="T2"/>
                  <a:gd fmla="*/ 0 h 14" name="T3"/>
                  <a:gd fmla="*/ 0 w 13" name="T4"/>
                  <a:gd fmla="*/ 56 h 14" name="T5"/>
                  <a:gd fmla="*/ 0 60000 65536" name="T6"/>
                  <a:gd fmla="*/ 0 60000 65536" name="T7"/>
                  <a:gd fmla="*/ 0 60000 65536" name="T8"/>
                  <a:gd fmla="*/ 0 w 13" name="T9"/>
                  <a:gd fmla="*/ 0 h 14" name="T10"/>
                  <a:gd fmla="*/ 13 w 13" name="T11"/>
                  <a:gd fmla="*/ 14 h 14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4" w="13">
                    <a:moveTo>
                      <a:pt x="0" y="14"/>
                    </a:moveTo>
                    <a:cubicBezTo>
                      <a:pt x="3" y="8"/>
                      <a:pt x="8" y="4"/>
                      <a:pt x="13" y="0"/>
                    </a:cubicBezTo>
                    <a:cubicBezTo>
                      <a:pt x="9" y="6"/>
                      <a:pt x="5" y="10"/>
                      <a:pt x="0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49" name="Freeform 495"/>
              <p:cNvSpPr/>
              <p:nvPr/>
            </p:nvSpPr>
            <p:spPr bwMode="auto">
              <a:xfrm>
                <a:off x="2881" y="2196"/>
                <a:ext cx="36" cy="27"/>
              </a:xfrm>
              <a:custGeom>
                <a:gdLst>
                  <a:gd fmla="*/ 0 w 18" name="T0"/>
                  <a:gd fmla="*/ 35 h 13" name="T1"/>
                  <a:gd fmla="*/ 8 w 18" name="T2"/>
                  <a:gd fmla="*/ 8 h 13" name="T3"/>
                  <a:gd fmla="*/ 52 w 18" name="T4"/>
                  <a:gd fmla="*/ 56 h 13" name="T5"/>
                  <a:gd fmla="*/ 0 w 18" name="T6"/>
                  <a:gd fmla="*/ 35 h 13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8" name="T12"/>
                  <a:gd fmla="*/ 0 h 13" name="T13"/>
                  <a:gd fmla="*/ 18 w 18" name="T14"/>
                  <a:gd fmla="*/ 13 h 13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3" w="18">
                    <a:moveTo>
                      <a:pt x="0" y="8"/>
                    </a:moveTo>
                    <a:cubicBezTo>
                      <a:pt x="0" y="5"/>
                      <a:pt x="1" y="4"/>
                      <a:pt x="2" y="2"/>
                    </a:cubicBezTo>
                    <a:cubicBezTo>
                      <a:pt x="10" y="0"/>
                      <a:pt x="18" y="9"/>
                      <a:pt x="13" y="13"/>
                    </a:cubicBezTo>
                    <a:cubicBezTo>
                      <a:pt x="13" y="6"/>
                      <a:pt x="3" y="0"/>
                      <a:pt x="0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50" name="Freeform 496"/>
              <p:cNvSpPr/>
              <p:nvPr/>
            </p:nvSpPr>
            <p:spPr bwMode="auto">
              <a:xfrm>
                <a:off x="2899" y="2339"/>
                <a:ext cx="116" cy="250"/>
              </a:xfrm>
              <a:custGeom>
                <a:gdLst>
                  <a:gd fmla="*/ 0 w 58" name="T0"/>
                  <a:gd fmla="*/ 0 h 125" name="T1"/>
                  <a:gd fmla="*/ 188 w 58" name="T2"/>
                  <a:gd fmla="*/ 340 h 125" name="T3"/>
                  <a:gd fmla="*/ 232 w 58" name="T4"/>
                  <a:gd fmla="*/ 500 h 125" name="T5"/>
                  <a:gd fmla="*/ 176 w 58" name="T6"/>
                  <a:gd fmla="*/ 348 h 125" name="T7"/>
                  <a:gd fmla="*/ 80 w 58" name="T8"/>
                  <a:gd fmla="*/ 240 h 125" name="T9"/>
                  <a:gd fmla="*/ 0 w 58" name="T10"/>
                  <a:gd fmla="*/ 0 h 125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58" name="T18"/>
                  <a:gd fmla="*/ 0 h 125" name="T19"/>
                  <a:gd fmla="*/ 58 w 58" name="T20"/>
                  <a:gd fmla="*/ 125 h 125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125" w="57">
                    <a:moveTo>
                      <a:pt x="0" y="0"/>
                    </a:moveTo>
                    <a:cubicBezTo>
                      <a:pt x="34" y="10"/>
                      <a:pt x="11" y="76"/>
                      <a:pt x="47" y="85"/>
                    </a:cubicBezTo>
                    <a:cubicBezTo>
                      <a:pt x="45" y="104"/>
                      <a:pt x="47" y="118"/>
                      <a:pt x="58" y="125"/>
                    </a:cubicBezTo>
                    <a:cubicBezTo>
                      <a:pt x="46" y="120"/>
                      <a:pt x="42" y="106"/>
                      <a:pt x="44" y="87"/>
                    </a:cubicBezTo>
                    <a:cubicBezTo>
                      <a:pt x="38" y="76"/>
                      <a:pt x="26" y="71"/>
                      <a:pt x="20" y="60"/>
                    </a:cubicBezTo>
                    <a:cubicBezTo>
                      <a:pt x="24" y="29"/>
                      <a:pt x="15" y="1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51" name="Freeform 497"/>
              <p:cNvSpPr/>
              <p:nvPr/>
            </p:nvSpPr>
            <p:spPr bwMode="auto">
              <a:xfrm>
                <a:off x="3019" y="2208"/>
                <a:ext cx="200" cy="381"/>
              </a:xfrm>
              <a:custGeom>
                <a:gdLst>
                  <a:gd fmla="*/ 0 w 100" name="T0"/>
                  <a:gd fmla="*/ 764 h 190" name="T1"/>
                  <a:gd fmla="*/ 108 w 100" name="T2"/>
                  <a:gd fmla="*/ 395 h 190" name="T3"/>
                  <a:gd fmla="*/ 376 w 100" name="T4"/>
                  <a:gd fmla="*/ 116 h 190" name="T5"/>
                  <a:gd fmla="*/ 400 w 100" name="T6"/>
                  <a:gd fmla="*/ 0 h 190" name="T7"/>
                  <a:gd fmla="*/ 116 w 100" name="T8"/>
                  <a:gd fmla="*/ 387 h 190" name="T9"/>
                  <a:gd fmla="*/ 0 w 100" name="T10"/>
                  <a:gd fmla="*/ 764 h 190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100" name="T18"/>
                  <a:gd fmla="*/ 0 h 190" name="T19"/>
                  <a:gd fmla="*/ 100 w 100" name="T20"/>
                  <a:gd fmla="*/ 190 h 190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190" w="100">
                    <a:moveTo>
                      <a:pt x="0" y="190"/>
                    </a:moveTo>
                    <a:cubicBezTo>
                      <a:pt x="25" y="176"/>
                      <a:pt x="31" y="142"/>
                      <a:pt x="27" y="98"/>
                    </a:cubicBezTo>
                    <a:cubicBezTo>
                      <a:pt x="48" y="74"/>
                      <a:pt x="73" y="54"/>
                      <a:pt x="94" y="29"/>
                    </a:cubicBezTo>
                    <a:cubicBezTo>
                      <a:pt x="96" y="19"/>
                      <a:pt x="88" y="0"/>
                      <a:pt x="100" y="0"/>
                    </a:cubicBezTo>
                    <a:cubicBezTo>
                      <a:pt x="95" y="51"/>
                      <a:pt x="55" y="66"/>
                      <a:pt x="29" y="96"/>
                    </a:cubicBezTo>
                    <a:cubicBezTo>
                      <a:pt x="33" y="141"/>
                      <a:pt x="29" y="178"/>
                      <a:pt x="0" y="19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52" name="Freeform 498"/>
              <p:cNvSpPr/>
              <p:nvPr/>
            </p:nvSpPr>
            <p:spPr bwMode="auto">
              <a:xfrm>
                <a:off x="2993" y="1986"/>
                <a:ext cx="406" cy="214"/>
              </a:xfrm>
              <a:custGeom>
                <a:gdLst>
                  <a:gd fmla="*/ 472 w 203" name="T0"/>
                  <a:gd fmla="*/ 428 h 107" name="T1"/>
                  <a:gd fmla="*/ 524 w 203" name="T2"/>
                  <a:gd fmla="*/ 400 h 107" name="T3"/>
                  <a:gd fmla="*/ 428 w 203" name="T4"/>
                  <a:gd fmla="*/ 204 h 107" name="T5"/>
                  <a:gd fmla="*/ 532 w 203" name="T6"/>
                  <a:gd fmla="*/ 196 h 107" name="T7"/>
                  <a:gd fmla="*/ 544 w 203" name="T8"/>
                  <a:gd fmla="*/ 248 h 107" name="T9"/>
                  <a:gd fmla="*/ 632 w 203" name="T10"/>
                  <a:gd fmla="*/ 248 h 107" name="T11"/>
                  <a:gd fmla="*/ 696 w 203" name="T12"/>
                  <a:gd fmla="*/ 364 h 107" name="T13"/>
                  <a:gd fmla="*/ 800 w 203" name="T14"/>
                  <a:gd fmla="*/ 88 h 107" name="T15"/>
                  <a:gd fmla="*/ 648 w 203" name="T16"/>
                  <a:gd fmla="*/ 88 h 107" name="T17"/>
                  <a:gd fmla="*/ 632 w 203" name="T18"/>
                  <a:gd fmla="*/ 168 h 107" name="T19"/>
                  <a:gd fmla="*/ 472 w 203" name="T20"/>
                  <a:gd fmla="*/ 168 h 107" name="T21"/>
                  <a:gd fmla="*/ 444 w 203" name="T22"/>
                  <a:gd fmla="*/ 116 h 107" name="T23"/>
                  <a:gd fmla="*/ 416 w 203" name="T24"/>
                  <a:gd fmla="*/ 204 h 107" name="T25"/>
                  <a:gd fmla="*/ 176 w 203" name="T26"/>
                  <a:gd fmla="*/ 204 h 107" name="T27"/>
                  <a:gd fmla="*/ 36 w 203" name="T28"/>
                  <a:gd fmla="*/ 72 h 107" name="T29"/>
                  <a:gd fmla="*/ 88 w 203" name="T30"/>
                  <a:gd fmla="*/ 0 h 107" name="T31"/>
                  <a:gd fmla="*/ 168 w 203" name="T32"/>
                  <a:gd fmla="*/ 196 h 107" name="T33"/>
                  <a:gd fmla="*/ 408 w 203" name="T34"/>
                  <a:gd fmla="*/ 196 h 107" name="T35"/>
                  <a:gd fmla="*/ 416 w 203" name="T36"/>
                  <a:gd fmla="*/ 108 h 107" name="T37"/>
                  <a:gd fmla="*/ 452 w 203" name="T38"/>
                  <a:gd fmla="*/ 108 h 107" name="T39"/>
                  <a:gd fmla="*/ 472 w 203" name="T40"/>
                  <a:gd fmla="*/ 160 h 107" name="T41"/>
                  <a:gd fmla="*/ 624 w 203" name="T42"/>
                  <a:gd fmla="*/ 160 h 107" name="T43"/>
                  <a:gd fmla="*/ 632 w 203" name="T44"/>
                  <a:gd fmla="*/ 80 h 107" name="T45"/>
                  <a:gd fmla="*/ 812 w 203" name="T46"/>
                  <a:gd fmla="*/ 80 h 107" name="T47"/>
                  <a:gd fmla="*/ 704 w 203" name="T48"/>
                  <a:gd fmla="*/ 364 h 107" name="T49"/>
                  <a:gd fmla="*/ 632 w 203" name="T50"/>
                  <a:gd fmla="*/ 256 h 107" name="T51"/>
                  <a:gd fmla="*/ 532 w 203" name="T52"/>
                  <a:gd fmla="*/ 256 h 107" name="T53"/>
                  <a:gd fmla="*/ 532 w 203" name="T54"/>
                  <a:gd fmla="*/ 204 h 107" name="T55"/>
                  <a:gd fmla="*/ 436 w 203" name="T56"/>
                  <a:gd fmla="*/ 204 h 107" name="T57"/>
                  <a:gd fmla="*/ 544 w 203" name="T58"/>
                  <a:gd fmla="*/ 400 h 107" name="T59"/>
                  <a:gd fmla="*/ 472 w 203" name="T60"/>
                  <a:gd fmla="*/ 428 h 107" name="T61"/>
                  <a:gd fmla="*/ 0 60000 65536" name="T62"/>
                  <a:gd fmla="*/ 0 60000 65536" name="T63"/>
                  <a:gd fmla="*/ 0 60000 65536" name="T64"/>
                  <a:gd fmla="*/ 0 60000 65536" name="T65"/>
                  <a:gd fmla="*/ 0 60000 65536" name="T66"/>
                  <a:gd fmla="*/ 0 60000 65536" name="T67"/>
                  <a:gd fmla="*/ 0 60000 65536" name="T68"/>
                  <a:gd fmla="*/ 0 60000 65536" name="T69"/>
                  <a:gd fmla="*/ 0 60000 65536" name="T70"/>
                  <a:gd fmla="*/ 0 60000 65536" name="T71"/>
                  <a:gd fmla="*/ 0 60000 65536" name="T72"/>
                  <a:gd fmla="*/ 0 60000 65536" name="T73"/>
                  <a:gd fmla="*/ 0 60000 65536" name="T74"/>
                  <a:gd fmla="*/ 0 60000 65536" name="T75"/>
                  <a:gd fmla="*/ 0 60000 65536" name="T76"/>
                  <a:gd fmla="*/ 0 60000 65536" name="T77"/>
                  <a:gd fmla="*/ 0 60000 65536" name="T78"/>
                  <a:gd fmla="*/ 0 60000 65536" name="T79"/>
                  <a:gd fmla="*/ 0 60000 65536" name="T80"/>
                  <a:gd fmla="*/ 0 60000 65536" name="T81"/>
                  <a:gd fmla="*/ 0 60000 65536" name="T82"/>
                  <a:gd fmla="*/ 0 60000 65536" name="T83"/>
                  <a:gd fmla="*/ 0 60000 65536" name="T84"/>
                  <a:gd fmla="*/ 0 60000 65536" name="T85"/>
                  <a:gd fmla="*/ 0 60000 65536" name="T86"/>
                  <a:gd fmla="*/ 0 60000 65536" name="T87"/>
                  <a:gd fmla="*/ 0 60000 65536" name="T88"/>
                  <a:gd fmla="*/ 0 60000 65536" name="T89"/>
                  <a:gd fmla="*/ 0 60000 65536" name="T90"/>
                  <a:gd fmla="*/ 0 60000 65536" name="T91"/>
                  <a:gd fmla="*/ 0 60000 65536" name="T92"/>
                  <a:gd fmla="*/ 0 w 203" name="T93"/>
                  <a:gd fmla="*/ 0 h 107" name="T94"/>
                  <a:gd fmla="*/ 203 w 203" name="T95"/>
                  <a:gd fmla="*/ 107 h 107" name="T96"/>
                </a:gdLst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b="T96" l="T93" r="T95" t="T94"/>
                <a:pathLst>
                  <a:path h="107" w="203">
                    <a:moveTo>
                      <a:pt x="118" y="107"/>
                    </a:moveTo>
                    <a:cubicBezTo>
                      <a:pt x="117" y="99"/>
                      <a:pt x="124" y="100"/>
                      <a:pt x="131" y="100"/>
                    </a:cubicBezTo>
                    <a:cubicBezTo>
                      <a:pt x="122" y="85"/>
                      <a:pt x="101" y="81"/>
                      <a:pt x="107" y="51"/>
                    </a:cubicBezTo>
                    <a:cubicBezTo>
                      <a:pt x="112" y="47"/>
                      <a:pt x="125" y="50"/>
                      <a:pt x="133" y="49"/>
                    </a:cubicBezTo>
                    <a:cubicBezTo>
                      <a:pt x="136" y="51"/>
                      <a:pt x="136" y="57"/>
                      <a:pt x="136" y="62"/>
                    </a:cubicBezTo>
                    <a:cubicBezTo>
                      <a:pt x="143" y="62"/>
                      <a:pt x="151" y="62"/>
                      <a:pt x="158" y="62"/>
                    </a:cubicBezTo>
                    <a:cubicBezTo>
                      <a:pt x="160" y="75"/>
                      <a:pt x="163" y="87"/>
                      <a:pt x="174" y="91"/>
                    </a:cubicBezTo>
                    <a:cubicBezTo>
                      <a:pt x="167" y="52"/>
                      <a:pt x="184" y="37"/>
                      <a:pt x="200" y="22"/>
                    </a:cubicBezTo>
                    <a:cubicBezTo>
                      <a:pt x="188" y="22"/>
                      <a:pt x="175" y="22"/>
                      <a:pt x="162" y="22"/>
                    </a:cubicBezTo>
                    <a:cubicBezTo>
                      <a:pt x="157" y="25"/>
                      <a:pt x="163" y="39"/>
                      <a:pt x="158" y="42"/>
                    </a:cubicBezTo>
                    <a:cubicBezTo>
                      <a:pt x="145" y="42"/>
                      <a:pt x="131" y="42"/>
                      <a:pt x="118" y="42"/>
                    </a:cubicBezTo>
                    <a:cubicBezTo>
                      <a:pt x="113" y="41"/>
                      <a:pt x="120" y="27"/>
                      <a:pt x="111" y="29"/>
                    </a:cubicBezTo>
                    <a:cubicBezTo>
                      <a:pt x="101" y="28"/>
                      <a:pt x="111" y="48"/>
                      <a:pt x="104" y="51"/>
                    </a:cubicBezTo>
                    <a:cubicBezTo>
                      <a:pt x="81" y="48"/>
                      <a:pt x="61" y="56"/>
                      <a:pt x="44" y="51"/>
                    </a:cubicBezTo>
                    <a:cubicBezTo>
                      <a:pt x="26" y="46"/>
                      <a:pt x="21" y="26"/>
                      <a:pt x="9" y="18"/>
                    </a:cubicBezTo>
                    <a:cubicBezTo>
                      <a:pt x="9" y="7"/>
                      <a:pt x="17" y="5"/>
                      <a:pt x="22" y="0"/>
                    </a:cubicBezTo>
                    <a:cubicBezTo>
                      <a:pt x="0" y="7"/>
                      <a:pt x="19" y="42"/>
                      <a:pt x="42" y="49"/>
                    </a:cubicBezTo>
                    <a:cubicBezTo>
                      <a:pt x="60" y="55"/>
                      <a:pt x="84" y="44"/>
                      <a:pt x="102" y="49"/>
                    </a:cubicBezTo>
                    <a:cubicBezTo>
                      <a:pt x="107" y="46"/>
                      <a:pt x="103" y="33"/>
                      <a:pt x="104" y="27"/>
                    </a:cubicBezTo>
                    <a:cubicBezTo>
                      <a:pt x="107" y="27"/>
                      <a:pt x="110" y="27"/>
                      <a:pt x="113" y="27"/>
                    </a:cubicBezTo>
                    <a:cubicBezTo>
                      <a:pt x="121" y="24"/>
                      <a:pt x="117" y="35"/>
                      <a:pt x="118" y="40"/>
                    </a:cubicBezTo>
                    <a:cubicBezTo>
                      <a:pt x="130" y="40"/>
                      <a:pt x="143" y="40"/>
                      <a:pt x="156" y="40"/>
                    </a:cubicBezTo>
                    <a:cubicBezTo>
                      <a:pt x="161" y="38"/>
                      <a:pt x="157" y="26"/>
                      <a:pt x="158" y="20"/>
                    </a:cubicBezTo>
                    <a:cubicBezTo>
                      <a:pt x="173" y="20"/>
                      <a:pt x="188" y="20"/>
                      <a:pt x="203" y="20"/>
                    </a:cubicBezTo>
                    <a:cubicBezTo>
                      <a:pt x="188" y="38"/>
                      <a:pt x="168" y="51"/>
                      <a:pt x="176" y="91"/>
                    </a:cubicBezTo>
                    <a:cubicBezTo>
                      <a:pt x="172" y="97"/>
                      <a:pt x="154" y="81"/>
                      <a:pt x="158" y="64"/>
                    </a:cubicBezTo>
                    <a:cubicBezTo>
                      <a:pt x="150" y="64"/>
                      <a:pt x="142" y="64"/>
                      <a:pt x="133" y="64"/>
                    </a:cubicBezTo>
                    <a:cubicBezTo>
                      <a:pt x="133" y="60"/>
                      <a:pt x="133" y="56"/>
                      <a:pt x="133" y="51"/>
                    </a:cubicBezTo>
                    <a:cubicBezTo>
                      <a:pt x="125" y="51"/>
                      <a:pt x="117" y="51"/>
                      <a:pt x="109" y="51"/>
                    </a:cubicBezTo>
                    <a:cubicBezTo>
                      <a:pt x="104" y="81"/>
                      <a:pt x="123" y="87"/>
                      <a:pt x="136" y="100"/>
                    </a:cubicBezTo>
                    <a:cubicBezTo>
                      <a:pt x="133" y="105"/>
                      <a:pt x="118" y="99"/>
                      <a:pt x="118" y="10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53" name="Freeform 499"/>
              <p:cNvSpPr/>
              <p:nvPr/>
            </p:nvSpPr>
            <p:spPr bwMode="auto">
              <a:xfrm>
                <a:off x="2943" y="1888"/>
                <a:ext cx="94" cy="94"/>
              </a:xfrm>
              <a:custGeom>
                <a:gdLst>
                  <a:gd fmla="*/ 0 w 47" name="T0"/>
                  <a:gd fmla="*/ 0 h 47" name="T1"/>
                  <a:gd fmla="*/ 188 w 47" name="T2"/>
                  <a:gd fmla="*/ 188 h 47" name="T3"/>
                  <a:gd fmla="*/ 0 w 47" name="T4"/>
                  <a:gd fmla="*/ 0 h 47" name="T5"/>
                  <a:gd fmla="*/ 0 60000 65536" name="T6"/>
                  <a:gd fmla="*/ 0 60000 65536" name="T7"/>
                  <a:gd fmla="*/ 0 60000 65536" name="T8"/>
                  <a:gd fmla="*/ 0 w 47" name="T9"/>
                  <a:gd fmla="*/ 0 h 47" name="T10"/>
                  <a:gd fmla="*/ 47 w 47" name="T11"/>
                  <a:gd fmla="*/ 47 h 47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47" w="47">
                    <a:moveTo>
                      <a:pt x="0" y="0"/>
                    </a:moveTo>
                    <a:cubicBezTo>
                      <a:pt x="17" y="14"/>
                      <a:pt x="32" y="30"/>
                      <a:pt x="47" y="47"/>
                    </a:cubicBezTo>
                    <a:cubicBezTo>
                      <a:pt x="30" y="32"/>
                      <a:pt x="15" y="16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54" name="Freeform 500"/>
              <p:cNvSpPr/>
              <p:nvPr/>
            </p:nvSpPr>
            <p:spPr bwMode="auto">
              <a:xfrm>
                <a:off x="1708" y="1926"/>
                <a:ext cx="76" cy="100"/>
              </a:xfrm>
              <a:custGeom>
                <a:gdLst>
                  <a:gd fmla="*/ 8 w 38" name="T0"/>
                  <a:gd fmla="*/ 180 h 50" name="T1"/>
                  <a:gd fmla="*/ 36 w 38" name="T2"/>
                  <a:gd fmla="*/ 192 h 50" name="T3"/>
                  <a:gd fmla="*/ 152 w 38" name="T4"/>
                  <a:gd fmla="*/ 48 h 50" name="T5"/>
                  <a:gd fmla="*/ 152 w 38" name="T6"/>
                  <a:gd fmla="*/ 56 h 50" name="T7"/>
                  <a:gd fmla="*/ 60 w 38" name="T8"/>
                  <a:gd fmla="*/ 56 h 50" name="T9"/>
                  <a:gd fmla="*/ 52 w 38" name="T10"/>
                  <a:gd fmla="*/ 200 h 50" name="T11"/>
                  <a:gd fmla="*/ 0 w 38" name="T12"/>
                  <a:gd fmla="*/ 192 h 50" name="T13"/>
                  <a:gd fmla="*/ 0 w 38" name="T14"/>
                  <a:gd fmla="*/ 180 h 50" name="T15"/>
                  <a:gd fmla="*/ 8 w 38" name="T16"/>
                  <a:gd fmla="*/ 180 h 50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38" name="T27"/>
                  <a:gd fmla="*/ 0 h 50" name="T28"/>
                  <a:gd fmla="*/ 38 w 38" name="T29"/>
                  <a:gd fmla="*/ 50 h 50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50" w="38">
                    <a:moveTo>
                      <a:pt x="2" y="45"/>
                    </a:moveTo>
                    <a:cubicBezTo>
                      <a:pt x="4" y="47"/>
                      <a:pt x="6" y="48"/>
                      <a:pt x="9" y="48"/>
                    </a:cubicBezTo>
                    <a:cubicBezTo>
                      <a:pt x="18" y="36"/>
                      <a:pt x="4" y="0"/>
                      <a:pt x="38" y="12"/>
                    </a:cubicBezTo>
                    <a:cubicBezTo>
                      <a:pt x="38" y="13"/>
                      <a:pt x="38" y="13"/>
                      <a:pt x="38" y="14"/>
                    </a:cubicBezTo>
                    <a:cubicBezTo>
                      <a:pt x="30" y="14"/>
                      <a:pt x="23" y="14"/>
                      <a:pt x="15" y="14"/>
                    </a:cubicBezTo>
                    <a:cubicBezTo>
                      <a:pt x="14" y="26"/>
                      <a:pt x="18" y="42"/>
                      <a:pt x="13" y="50"/>
                    </a:cubicBezTo>
                    <a:cubicBezTo>
                      <a:pt x="8" y="50"/>
                      <a:pt x="2" y="50"/>
                      <a:pt x="0" y="48"/>
                    </a:cubicBezTo>
                    <a:cubicBezTo>
                      <a:pt x="0" y="47"/>
                      <a:pt x="0" y="46"/>
                      <a:pt x="0" y="45"/>
                    </a:cubicBezTo>
                    <a:cubicBezTo>
                      <a:pt x="0" y="45"/>
                      <a:pt x="1" y="45"/>
                      <a:pt x="2" y="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55" name="Freeform 501"/>
              <p:cNvSpPr/>
              <p:nvPr/>
            </p:nvSpPr>
            <p:spPr bwMode="auto">
              <a:xfrm>
                <a:off x="1814" y="1986"/>
                <a:ext cx="30" cy="321"/>
              </a:xfrm>
              <a:custGeom>
                <a:gdLst>
                  <a:gd fmla="*/ 0 w 15" name="T0"/>
                  <a:gd fmla="*/ 0 h 160" name="T1"/>
                  <a:gd fmla="*/ 8 w 15" name="T2"/>
                  <a:gd fmla="*/ 0 h 160" name="T3"/>
                  <a:gd fmla="*/ 28 w 15" name="T4"/>
                  <a:gd fmla="*/ 8 h 160" name="T5"/>
                  <a:gd fmla="*/ 20 w 15" name="T6"/>
                  <a:gd fmla="*/ 644 h 160" name="T7"/>
                  <a:gd fmla="*/ 20 w 15" name="T8"/>
                  <a:gd fmla="*/ 636 h 160" name="T9"/>
                  <a:gd fmla="*/ 28 w 15" name="T10"/>
                  <a:gd fmla="*/ 16 h 160" name="T11"/>
                  <a:gd fmla="*/ 0 w 15" name="T12"/>
                  <a:gd fmla="*/ 8 h 160" name="T13"/>
                  <a:gd fmla="*/ 0 w 15" name="T14"/>
                  <a:gd fmla="*/ 0 h 160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15" name="T24"/>
                  <a:gd fmla="*/ 0 h 160" name="T25"/>
                  <a:gd fmla="*/ 15 w 15" name="T26"/>
                  <a:gd fmla="*/ 160 h 160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160" w="15">
                    <a:moveTo>
                      <a:pt x="0" y="0"/>
                    </a:moveTo>
                    <a:cubicBezTo>
                      <a:pt x="1" y="0"/>
                      <a:pt x="2" y="0"/>
                      <a:pt x="2" y="0"/>
                    </a:cubicBezTo>
                    <a:cubicBezTo>
                      <a:pt x="4" y="0"/>
                      <a:pt x="5" y="2"/>
                      <a:pt x="7" y="2"/>
                    </a:cubicBezTo>
                    <a:cubicBezTo>
                      <a:pt x="15" y="42"/>
                      <a:pt x="14" y="135"/>
                      <a:pt x="5" y="160"/>
                    </a:cubicBezTo>
                    <a:cubicBezTo>
                      <a:pt x="5" y="160"/>
                      <a:pt x="5" y="159"/>
                      <a:pt x="5" y="158"/>
                    </a:cubicBezTo>
                    <a:cubicBezTo>
                      <a:pt x="12" y="115"/>
                      <a:pt x="10" y="51"/>
                      <a:pt x="7" y="4"/>
                    </a:cubicBezTo>
                    <a:cubicBezTo>
                      <a:pt x="4" y="4"/>
                      <a:pt x="2" y="3"/>
                      <a:pt x="0" y="2"/>
                    </a:cubicBezTo>
                    <a:cubicBezTo>
                      <a:pt x="0" y="1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56" name="Freeform 502"/>
              <p:cNvSpPr/>
              <p:nvPr/>
            </p:nvSpPr>
            <p:spPr bwMode="auto">
              <a:xfrm>
                <a:off x="1662" y="2152"/>
                <a:ext cx="24" cy="12"/>
              </a:xfrm>
              <a:custGeom>
                <a:gdLst>
                  <a:gd fmla="*/ 0 w 12" name="T0"/>
                  <a:gd fmla="*/ 24 h 6" name="T1"/>
                  <a:gd fmla="*/ 48 w 12" name="T2"/>
                  <a:gd fmla="*/ 24 h 6" name="T3"/>
                  <a:gd fmla="*/ 36 w 12" name="T4"/>
                  <a:gd fmla="*/ 24 h 6" name="T5"/>
                  <a:gd fmla="*/ 12 w 12" name="T6"/>
                  <a:gd fmla="*/ 24 h 6" name="T7"/>
                  <a:gd fmla="*/ 0 w 12" name="T8"/>
                  <a:gd fmla="*/ 24 h 6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2" name="T15"/>
                  <a:gd fmla="*/ 0 h 6" name="T16"/>
                  <a:gd fmla="*/ 12 w 12" name="T17"/>
                  <a:gd fmla="*/ 6 h 6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" w="12">
                    <a:moveTo>
                      <a:pt x="0" y="6"/>
                    </a:moveTo>
                    <a:cubicBezTo>
                      <a:pt x="0" y="0"/>
                      <a:pt x="12" y="0"/>
                      <a:pt x="12" y="6"/>
                    </a:cubicBezTo>
                    <a:cubicBezTo>
                      <a:pt x="11" y="6"/>
                      <a:pt x="10" y="6"/>
                      <a:pt x="9" y="6"/>
                    </a:cubicBezTo>
                    <a:cubicBezTo>
                      <a:pt x="6" y="3"/>
                      <a:pt x="6" y="5"/>
                      <a:pt x="3" y="6"/>
                    </a:cubicBezTo>
                    <a:cubicBezTo>
                      <a:pt x="2" y="6"/>
                      <a:pt x="1" y="6"/>
                      <a:pt x="0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57" name="Freeform 503"/>
              <p:cNvSpPr/>
              <p:nvPr/>
            </p:nvSpPr>
            <p:spPr bwMode="auto">
              <a:xfrm>
                <a:off x="1654" y="1990"/>
                <a:ext cx="36" cy="12"/>
              </a:xfrm>
              <a:custGeom>
                <a:gdLst>
                  <a:gd fmla="*/ 0 w 18" name="T0"/>
                  <a:gd fmla="*/ 0 h 6" name="T1"/>
                  <a:gd fmla="*/ 8 w 18" name="T2"/>
                  <a:gd fmla="*/ 0 h 6" name="T3"/>
                  <a:gd fmla="*/ 72 w 18" name="T4"/>
                  <a:gd fmla="*/ 8 h 6" name="T5"/>
                  <a:gd fmla="*/ 72 w 18" name="T6"/>
                  <a:gd fmla="*/ 16 h 6" name="T7"/>
                  <a:gd fmla="*/ 0 w 18" name="T8"/>
                  <a:gd fmla="*/ 8 h 6" name="T9"/>
                  <a:gd fmla="*/ 0 w 18" name="T10"/>
                  <a:gd fmla="*/ 0 h 6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18" name="T18"/>
                  <a:gd fmla="*/ 0 h 6" name="T19"/>
                  <a:gd fmla="*/ 18 w 18" name="T20"/>
                  <a:gd fmla="*/ 6 h 6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6" w="18">
                    <a:moveTo>
                      <a:pt x="0" y="0"/>
                    </a:moveTo>
                    <a:cubicBezTo>
                      <a:pt x="1" y="0"/>
                      <a:pt x="1" y="0"/>
                      <a:pt x="2" y="0"/>
                    </a:cubicBezTo>
                    <a:cubicBezTo>
                      <a:pt x="5" y="3"/>
                      <a:pt x="12" y="2"/>
                      <a:pt x="18" y="2"/>
                    </a:cubicBezTo>
                    <a:cubicBezTo>
                      <a:pt x="18" y="3"/>
                      <a:pt x="18" y="4"/>
                      <a:pt x="18" y="4"/>
                    </a:cubicBezTo>
                    <a:cubicBezTo>
                      <a:pt x="11" y="4"/>
                      <a:pt x="3" y="6"/>
                      <a:pt x="0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58" name="Freeform 504"/>
              <p:cNvSpPr/>
              <p:nvPr/>
            </p:nvSpPr>
            <p:spPr bwMode="auto">
              <a:xfrm>
                <a:off x="2078" y="1954"/>
                <a:ext cx="52" cy="90"/>
              </a:xfrm>
              <a:custGeom>
                <a:gdLst>
                  <a:gd fmla="*/ 88 w 26" name="T0"/>
                  <a:gd fmla="*/ 0 h 45" name="T1"/>
                  <a:gd fmla="*/ 16 w 26" name="T2"/>
                  <a:gd fmla="*/ 36 h 45" name="T3"/>
                  <a:gd fmla="*/ 52 w 26" name="T4"/>
                  <a:gd fmla="*/ 100 h 45" name="T5"/>
                  <a:gd fmla="*/ 0 w 26" name="T6"/>
                  <a:gd fmla="*/ 180 h 45" name="T7"/>
                  <a:gd fmla="*/ 0 w 26" name="T8"/>
                  <a:gd fmla="*/ 20 h 45" name="T9"/>
                  <a:gd fmla="*/ 88 w 26" name="T10"/>
                  <a:gd fmla="*/ 0 h 45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26" name="T18"/>
                  <a:gd fmla="*/ 0 h 45" name="T19"/>
                  <a:gd fmla="*/ 26 w 26" name="T20"/>
                  <a:gd fmla="*/ 45 h 45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45" w="26">
                    <a:moveTo>
                      <a:pt x="22" y="0"/>
                    </a:moveTo>
                    <a:cubicBezTo>
                      <a:pt x="26" y="4"/>
                      <a:pt x="15" y="12"/>
                      <a:pt x="4" y="9"/>
                    </a:cubicBezTo>
                    <a:cubicBezTo>
                      <a:pt x="1" y="20"/>
                      <a:pt x="11" y="19"/>
                      <a:pt x="13" y="25"/>
                    </a:cubicBezTo>
                    <a:cubicBezTo>
                      <a:pt x="15" y="37"/>
                      <a:pt x="8" y="42"/>
                      <a:pt x="0" y="45"/>
                    </a:cubicBezTo>
                    <a:cubicBezTo>
                      <a:pt x="0" y="31"/>
                      <a:pt x="0" y="18"/>
                      <a:pt x="0" y="5"/>
                    </a:cubicBezTo>
                    <a:cubicBezTo>
                      <a:pt x="7" y="3"/>
                      <a:pt x="21" y="8"/>
                      <a:pt x="2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59" name="Freeform 505"/>
              <p:cNvSpPr/>
              <p:nvPr/>
            </p:nvSpPr>
            <p:spPr bwMode="auto">
              <a:xfrm>
                <a:off x="2064" y="2178"/>
                <a:ext cx="46" cy="49"/>
              </a:xfrm>
              <a:custGeom>
                <a:gdLst>
                  <a:gd fmla="*/ 0 w 23" name="T0"/>
                  <a:gd fmla="*/ 0 h 24" name="T1"/>
                  <a:gd fmla="*/ 80 w 23" name="T2"/>
                  <a:gd fmla="*/ 100 h 24" name="T3"/>
                  <a:gd fmla="*/ 80 w 23" name="T4"/>
                  <a:gd fmla="*/ 92 h 24" name="T5"/>
                  <a:gd fmla="*/ 0 w 23" name="T6"/>
                  <a:gd fmla="*/ 0 h 24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23" name="T12"/>
                  <a:gd fmla="*/ 0 h 24" name="T13"/>
                  <a:gd fmla="*/ 23 w 23" name="T14"/>
                  <a:gd fmla="*/ 24 h 24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4" w="23">
                    <a:moveTo>
                      <a:pt x="0" y="0"/>
                    </a:moveTo>
                    <a:cubicBezTo>
                      <a:pt x="6" y="7"/>
                      <a:pt x="23" y="15"/>
                      <a:pt x="20" y="24"/>
                    </a:cubicBezTo>
                    <a:cubicBezTo>
                      <a:pt x="20" y="23"/>
                      <a:pt x="20" y="23"/>
                      <a:pt x="20" y="22"/>
                    </a:cubicBezTo>
                    <a:cubicBezTo>
                      <a:pt x="15" y="13"/>
                      <a:pt x="5" y="8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60" name="Freeform 506"/>
              <p:cNvSpPr/>
              <p:nvPr/>
            </p:nvSpPr>
            <p:spPr bwMode="auto">
              <a:xfrm>
                <a:off x="1988" y="2048"/>
                <a:ext cx="76" cy="76"/>
              </a:xfrm>
              <a:custGeom>
                <a:gdLst>
                  <a:gd fmla="*/ 0 w 38" name="T0"/>
                  <a:gd fmla="*/ 0 h 38" name="T1"/>
                  <a:gd fmla="*/ 152 w 38" name="T2"/>
                  <a:gd fmla="*/ 152 h 38" name="T3"/>
                  <a:gd fmla="*/ 144 w 38" name="T4"/>
                  <a:gd fmla="*/ 152 h 38" name="T5"/>
                  <a:gd fmla="*/ 0 w 38" name="T6"/>
                  <a:gd fmla="*/ 0 h 38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38" name="T12"/>
                  <a:gd fmla="*/ 0 h 38" name="T13"/>
                  <a:gd fmla="*/ 38 w 38" name="T14"/>
                  <a:gd fmla="*/ 38 h 38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38" w="38">
                    <a:moveTo>
                      <a:pt x="0" y="0"/>
                    </a:moveTo>
                    <a:cubicBezTo>
                      <a:pt x="14" y="12"/>
                      <a:pt x="26" y="24"/>
                      <a:pt x="38" y="38"/>
                    </a:cubicBezTo>
                    <a:cubicBezTo>
                      <a:pt x="37" y="38"/>
                      <a:pt x="37" y="38"/>
                      <a:pt x="36" y="38"/>
                    </a:cubicBezTo>
                    <a:cubicBezTo>
                      <a:pt x="25" y="24"/>
                      <a:pt x="11" y="14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61" name="Freeform 507"/>
              <p:cNvSpPr/>
              <p:nvPr/>
            </p:nvSpPr>
            <p:spPr bwMode="auto">
              <a:xfrm>
                <a:off x="1980" y="2004"/>
                <a:ext cx="40" cy="44"/>
              </a:xfrm>
              <a:custGeom>
                <a:gdLst>
                  <a:gd fmla="*/ 16 w 20" name="T0"/>
                  <a:gd fmla="*/ 88 h 22" name="T1"/>
                  <a:gd fmla="*/ 80 w 20" name="T2"/>
                  <a:gd fmla="*/ 44 h 22" name="T3"/>
                  <a:gd fmla="*/ 72 w 20" name="T4"/>
                  <a:gd fmla="*/ 44 h 22" name="T5"/>
                  <a:gd fmla="*/ 16 w 20" name="T6"/>
                  <a:gd fmla="*/ 88 h 22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20" name="T12"/>
                  <a:gd fmla="*/ 0 h 22" name="T13"/>
                  <a:gd fmla="*/ 20 w 20" name="T14"/>
                  <a:gd fmla="*/ 22 h 22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2" w="20">
                    <a:moveTo>
                      <a:pt x="4" y="22"/>
                    </a:moveTo>
                    <a:cubicBezTo>
                      <a:pt x="0" y="19"/>
                      <a:pt x="16" y="0"/>
                      <a:pt x="20" y="11"/>
                    </a:cubicBezTo>
                    <a:cubicBezTo>
                      <a:pt x="19" y="11"/>
                      <a:pt x="18" y="11"/>
                      <a:pt x="18" y="11"/>
                    </a:cubicBezTo>
                    <a:cubicBezTo>
                      <a:pt x="10" y="12"/>
                      <a:pt x="8" y="18"/>
                      <a:pt x="4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62" name="Freeform 508"/>
              <p:cNvSpPr/>
              <p:nvPr/>
            </p:nvSpPr>
            <p:spPr bwMode="auto">
              <a:xfrm>
                <a:off x="2016" y="2026"/>
                <a:ext cx="22" cy="22"/>
              </a:xfrm>
              <a:custGeom>
                <a:gdLst>
                  <a:gd fmla="*/ 0 w 11" name="T0"/>
                  <a:gd fmla="*/ 0 h 11" name="T1"/>
                  <a:gd fmla="*/ 8 w 11" name="T2"/>
                  <a:gd fmla="*/ 0 h 11" name="T3"/>
                  <a:gd fmla="*/ 44 w 11" name="T4"/>
                  <a:gd fmla="*/ 44 h 11" name="T5"/>
                  <a:gd fmla="*/ 0 w 11" name="T6"/>
                  <a:gd fmla="*/ 0 h 11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1" name="T12"/>
                  <a:gd fmla="*/ 0 h 11" name="T13"/>
                  <a:gd fmla="*/ 11 w 11" name="T14"/>
                  <a:gd fmla="*/ 11 h 11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1" w="11">
                    <a:moveTo>
                      <a:pt x="0" y="0"/>
                    </a:moveTo>
                    <a:cubicBezTo>
                      <a:pt x="0" y="0"/>
                      <a:pt x="1" y="0"/>
                      <a:pt x="2" y="0"/>
                    </a:cubicBezTo>
                    <a:cubicBezTo>
                      <a:pt x="3" y="5"/>
                      <a:pt x="9" y="6"/>
                      <a:pt x="11" y="11"/>
                    </a:cubicBezTo>
                    <a:cubicBezTo>
                      <a:pt x="6" y="8"/>
                      <a:pt x="2" y="5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63" name="Freeform 509"/>
              <p:cNvSpPr/>
              <p:nvPr/>
            </p:nvSpPr>
            <p:spPr bwMode="auto">
              <a:xfrm>
                <a:off x="1984" y="1976"/>
                <a:ext cx="62" cy="64"/>
              </a:xfrm>
              <a:custGeom>
                <a:gdLst>
                  <a:gd fmla="*/ 0 w 31" name="T0"/>
                  <a:gd fmla="*/ 0 h 32" name="T1"/>
                  <a:gd fmla="*/ 124 w 31" name="T2"/>
                  <a:gd fmla="*/ 128 h 32" name="T3"/>
                  <a:gd fmla="*/ 0 w 31" name="T4"/>
                  <a:gd fmla="*/ 12 h 32" name="T5"/>
                  <a:gd fmla="*/ 0 w 31" name="T6"/>
                  <a:gd fmla="*/ 0 h 32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31" name="T12"/>
                  <a:gd fmla="*/ 0 h 32" name="T13"/>
                  <a:gd fmla="*/ 31 w 31" name="T14"/>
                  <a:gd fmla="*/ 32 h 32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32" w="31">
                    <a:moveTo>
                      <a:pt x="0" y="0"/>
                    </a:moveTo>
                    <a:cubicBezTo>
                      <a:pt x="11" y="10"/>
                      <a:pt x="22" y="20"/>
                      <a:pt x="31" y="32"/>
                    </a:cubicBezTo>
                    <a:cubicBezTo>
                      <a:pt x="19" y="23"/>
                      <a:pt x="12" y="11"/>
                      <a:pt x="0" y="3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64" name="Freeform 510"/>
              <p:cNvSpPr/>
              <p:nvPr/>
            </p:nvSpPr>
            <p:spPr bwMode="auto">
              <a:xfrm>
                <a:off x="2016" y="1990"/>
                <a:ext cx="48" cy="46"/>
              </a:xfrm>
              <a:custGeom>
                <a:gdLst>
                  <a:gd fmla="*/ 0 w 24" name="T0"/>
                  <a:gd fmla="*/ 0 h 23" name="T1"/>
                  <a:gd fmla="*/ 8 w 24" name="T2"/>
                  <a:gd fmla="*/ 0 h 23" name="T3"/>
                  <a:gd fmla="*/ 8 w 24" name="T4"/>
                  <a:gd fmla="*/ 8 h 23" name="T5"/>
                  <a:gd fmla="*/ 88 w 24" name="T6"/>
                  <a:gd fmla="*/ 80 h 23" name="T7"/>
                  <a:gd fmla="*/ 96 w 24" name="T8"/>
                  <a:gd fmla="*/ 80 h 23" name="T9"/>
                  <a:gd fmla="*/ 0 w 24" name="T10"/>
                  <a:gd fmla="*/ 0 h 23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24" name="T18"/>
                  <a:gd fmla="*/ 0 h 23" name="T19"/>
                  <a:gd fmla="*/ 24 w 24" name="T20"/>
                  <a:gd fmla="*/ 23 h 23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23" w="24">
                    <a:moveTo>
                      <a:pt x="0" y="0"/>
                    </a:moveTo>
                    <a:cubicBezTo>
                      <a:pt x="0" y="0"/>
                      <a:pt x="1" y="0"/>
                      <a:pt x="2" y="0"/>
                    </a:cubicBezTo>
                    <a:cubicBezTo>
                      <a:pt x="2" y="1"/>
                      <a:pt x="2" y="2"/>
                      <a:pt x="2" y="2"/>
                    </a:cubicBezTo>
                    <a:cubicBezTo>
                      <a:pt x="10" y="7"/>
                      <a:pt x="14" y="15"/>
                      <a:pt x="22" y="20"/>
                    </a:cubicBezTo>
                    <a:cubicBezTo>
                      <a:pt x="23" y="20"/>
                      <a:pt x="23" y="20"/>
                      <a:pt x="24" y="20"/>
                    </a:cubicBezTo>
                    <a:cubicBezTo>
                      <a:pt x="15" y="23"/>
                      <a:pt x="7" y="6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65" name="Freeform 511"/>
              <p:cNvSpPr/>
              <p:nvPr/>
            </p:nvSpPr>
            <p:spPr bwMode="auto">
              <a:xfrm>
                <a:off x="2008" y="1972"/>
                <a:ext cx="62" cy="58"/>
              </a:xfrm>
              <a:custGeom>
                <a:gdLst>
                  <a:gd fmla="*/ 16 w 31" name="T0"/>
                  <a:gd fmla="*/ 36 h 29" name="T1"/>
                  <a:gd fmla="*/ 96 w 31" name="T2"/>
                  <a:gd fmla="*/ 8 h 29" name="T3"/>
                  <a:gd fmla="*/ 112 w 31" name="T4"/>
                  <a:gd fmla="*/ 116 h 29" name="T5"/>
                  <a:gd fmla="*/ 104 w 31" name="T6"/>
                  <a:gd fmla="*/ 116 h 29" name="T7"/>
                  <a:gd fmla="*/ 84 w 31" name="T8"/>
                  <a:gd fmla="*/ 20 h 29" name="T9"/>
                  <a:gd fmla="*/ 24 w 31" name="T10"/>
                  <a:gd fmla="*/ 36 h 29" name="T11"/>
                  <a:gd fmla="*/ 16 w 31" name="T12"/>
                  <a:gd fmla="*/ 36 h 29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31" name="T21"/>
                  <a:gd fmla="*/ 0 h 29" name="T22"/>
                  <a:gd fmla="*/ 31 w 31" name="T23"/>
                  <a:gd fmla="*/ 29 h 29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28" w="31">
                    <a:moveTo>
                      <a:pt x="4" y="9"/>
                    </a:moveTo>
                    <a:cubicBezTo>
                      <a:pt x="0" y="5"/>
                      <a:pt x="14" y="0"/>
                      <a:pt x="24" y="2"/>
                    </a:cubicBezTo>
                    <a:cubicBezTo>
                      <a:pt x="23" y="13"/>
                      <a:pt x="31" y="16"/>
                      <a:pt x="28" y="29"/>
                    </a:cubicBezTo>
                    <a:cubicBezTo>
                      <a:pt x="27" y="29"/>
                      <a:pt x="27" y="29"/>
                      <a:pt x="26" y="29"/>
                    </a:cubicBezTo>
                    <a:cubicBezTo>
                      <a:pt x="29" y="16"/>
                      <a:pt x="20" y="16"/>
                      <a:pt x="21" y="5"/>
                    </a:cubicBezTo>
                    <a:cubicBezTo>
                      <a:pt x="13" y="3"/>
                      <a:pt x="9" y="6"/>
                      <a:pt x="6" y="9"/>
                    </a:cubicBezTo>
                    <a:cubicBezTo>
                      <a:pt x="5" y="9"/>
                      <a:pt x="4" y="9"/>
                      <a:pt x="4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66" name="Freeform 512"/>
              <p:cNvSpPr/>
              <p:nvPr/>
            </p:nvSpPr>
            <p:spPr bwMode="auto">
              <a:xfrm>
                <a:off x="1836" y="1976"/>
                <a:ext cx="268" cy="261"/>
              </a:xfrm>
              <a:custGeom>
                <a:gdLst>
                  <a:gd fmla="*/ 296 w 134" name="T0"/>
                  <a:gd fmla="*/ 12 h 130" name="T1"/>
                  <a:gd fmla="*/ 36 w 134" name="T2"/>
                  <a:gd fmla="*/ 36 h 130" name="T3"/>
                  <a:gd fmla="*/ 28 w 134" name="T4"/>
                  <a:gd fmla="*/ 263 h 130" name="T5"/>
                  <a:gd fmla="*/ 28 w 134" name="T6"/>
                  <a:gd fmla="*/ 488 h 130" name="T7"/>
                  <a:gd fmla="*/ 276 w 134" name="T8"/>
                  <a:gd fmla="*/ 496 h 130" name="T9"/>
                  <a:gd fmla="*/ 536 w 134" name="T10"/>
                  <a:gd fmla="*/ 496 h 130" name="T11"/>
                  <a:gd fmla="*/ 536 w 134" name="T12"/>
                  <a:gd fmla="*/ 504 h 130" name="T13"/>
                  <a:gd fmla="*/ 20 w 134" name="T14"/>
                  <a:gd fmla="*/ 504 h 130" name="T15"/>
                  <a:gd fmla="*/ 20 w 134" name="T16"/>
                  <a:gd fmla="*/ 28 h 130" name="T17"/>
                  <a:gd fmla="*/ 296 w 134" name="T18"/>
                  <a:gd fmla="*/ 0 h 130" name="T19"/>
                  <a:gd fmla="*/ 296 w 134" name="T20"/>
                  <a:gd fmla="*/ 12 h 130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w 134" name="T33"/>
                  <a:gd fmla="*/ 0 h 130" name="T34"/>
                  <a:gd fmla="*/ 134 w 134" name="T35"/>
                  <a:gd fmla="*/ 130 h 130" name="T36"/>
                </a:gdLst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b="T36" l="T33" r="T35" t="T34"/>
                <a:pathLst>
                  <a:path h="130" w="134">
                    <a:moveTo>
                      <a:pt x="74" y="3"/>
                    </a:moveTo>
                    <a:cubicBezTo>
                      <a:pt x="51" y="4"/>
                      <a:pt x="37" y="13"/>
                      <a:pt x="9" y="9"/>
                    </a:cubicBezTo>
                    <a:cubicBezTo>
                      <a:pt x="5" y="24"/>
                      <a:pt x="7" y="42"/>
                      <a:pt x="7" y="65"/>
                    </a:cubicBezTo>
                    <a:cubicBezTo>
                      <a:pt x="7" y="78"/>
                      <a:pt x="0" y="112"/>
                      <a:pt x="7" y="121"/>
                    </a:cubicBezTo>
                    <a:cubicBezTo>
                      <a:pt x="14" y="130"/>
                      <a:pt x="56" y="123"/>
                      <a:pt x="69" y="123"/>
                    </a:cubicBezTo>
                    <a:cubicBezTo>
                      <a:pt x="96" y="123"/>
                      <a:pt x="114" y="123"/>
                      <a:pt x="134" y="123"/>
                    </a:cubicBezTo>
                    <a:cubicBezTo>
                      <a:pt x="134" y="124"/>
                      <a:pt x="134" y="124"/>
                      <a:pt x="134" y="125"/>
                    </a:cubicBezTo>
                    <a:cubicBezTo>
                      <a:pt x="91" y="125"/>
                      <a:pt x="48" y="125"/>
                      <a:pt x="5" y="125"/>
                    </a:cubicBezTo>
                    <a:cubicBezTo>
                      <a:pt x="5" y="86"/>
                      <a:pt x="5" y="46"/>
                      <a:pt x="5" y="7"/>
                    </a:cubicBezTo>
                    <a:cubicBezTo>
                      <a:pt x="34" y="11"/>
                      <a:pt x="50" y="1"/>
                      <a:pt x="74" y="0"/>
                    </a:cubicBezTo>
                    <a:cubicBezTo>
                      <a:pt x="74" y="1"/>
                      <a:pt x="74" y="2"/>
                      <a:pt x="7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67" name="Freeform 513"/>
              <p:cNvSpPr/>
              <p:nvPr/>
            </p:nvSpPr>
            <p:spPr bwMode="auto">
              <a:xfrm>
                <a:off x="3023" y="1986"/>
                <a:ext cx="166" cy="94"/>
              </a:xfrm>
              <a:custGeom>
                <a:gdLst>
                  <a:gd fmla="*/ 12 w 83" name="T0"/>
                  <a:gd fmla="*/ 72 h 47" name="T1"/>
                  <a:gd fmla="*/ 0 w 83" name="T2"/>
                  <a:gd fmla="*/ 72 h 47" name="T3"/>
                  <a:gd fmla="*/ 72 w 83" name="T4"/>
                  <a:gd fmla="*/ 8 h 47" name="T5"/>
                  <a:gd fmla="*/ 160 w 83" name="T6"/>
                  <a:gd fmla="*/ 116 h 47" name="T7"/>
                  <a:gd fmla="*/ 332 w 83" name="T8"/>
                  <a:gd fmla="*/ 116 h 47" name="T9"/>
                  <a:gd fmla="*/ 332 w 83" name="T10"/>
                  <a:gd fmla="*/ 168 h 47" name="T11"/>
                  <a:gd fmla="*/ 12 w 83" name="T12"/>
                  <a:gd fmla="*/ 72 h 47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83" name="T21"/>
                  <a:gd fmla="*/ 0 h 47" name="T22"/>
                  <a:gd fmla="*/ 83 w 83" name="T23"/>
                  <a:gd fmla="*/ 47 h 47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47" w="83">
                    <a:moveTo>
                      <a:pt x="3" y="18"/>
                    </a:moveTo>
                    <a:cubicBezTo>
                      <a:pt x="2" y="18"/>
                      <a:pt x="1" y="18"/>
                      <a:pt x="0" y="18"/>
                    </a:cubicBezTo>
                    <a:cubicBezTo>
                      <a:pt x="2" y="9"/>
                      <a:pt x="14" y="0"/>
                      <a:pt x="18" y="2"/>
                    </a:cubicBezTo>
                    <a:cubicBezTo>
                      <a:pt x="24" y="12"/>
                      <a:pt x="36" y="17"/>
                      <a:pt x="40" y="29"/>
                    </a:cubicBezTo>
                    <a:cubicBezTo>
                      <a:pt x="55" y="29"/>
                      <a:pt x="69" y="29"/>
                      <a:pt x="83" y="29"/>
                    </a:cubicBezTo>
                    <a:cubicBezTo>
                      <a:pt x="83" y="33"/>
                      <a:pt x="83" y="38"/>
                      <a:pt x="83" y="42"/>
                    </a:cubicBezTo>
                    <a:cubicBezTo>
                      <a:pt x="43" y="47"/>
                      <a:pt x="16" y="39"/>
                      <a:pt x="3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68" name="Freeform 514"/>
              <p:cNvSpPr/>
              <p:nvPr/>
            </p:nvSpPr>
            <p:spPr bwMode="auto">
              <a:xfrm>
                <a:off x="3029" y="1990"/>
                <a:ext cx="164" cy="92"/>
              </a:xfrm>
              <a:custGeom>
                <a:gdLst>
                  <a:gd fmla="*/ 0 w 82" name="T0"/>
                  <a:gd fmla="*/ 64 h 46" name="T1"/>
                  <a:gd fmla="*/ 320 w 82" name="T2"/>
                  <a:gd fmla="*/ 160 h 46" name="T3"/>
                  <a:gd fmla="*/ 320 w 82" name="T4"/>
                  <a:gd fmla="*/ 108 h 46" name="T5"/>
                  <a:gd fmla="*/ 148 w 82" name="T6"/>
                  <a:gd fmla="*/ 108 h 46" name="T7"/>
                  <a:gd fmla="*/ 60 w 82" name="T8"/>
                  <a:gd fmla="*/ 0 h 46" name="T9"/>
                  <a:gd fmla="*/ 328 w 82" name="T10"/>
                  <a:gd fmla="*/ 100 h 46" name="T11"/>
                  <a:gd fmla="*/ 328 w 82" name="T12"/>
                  <a:gd fmla="*/ 168 h 46" name="T13"/>
                  <a:gd fmla="*/ 0 w 82" name="T14"/>
                  <a:gd fmla="*/ 64 h 4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82" name="T24"/>
                  <a:gd fmla="*/ 0 h 46" name="T25"/>
                  <a:gd fmla="*/ 82 w 82" name="T26"/>
                  <a:gd fmla="*/ 46 h 46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46" w="82">
                    <a:moveTo>
                      <a:pt x="0" y="16"/>
                    </a:moveTo>
                    <a:cubicBezTo>
                      <a:pt x="13" y="37"/>
                      <a:pt x="40" y="45"/>
                      <a:pt x="80" y="40"/>
                    </a:cubicBezTo>
                    <a:cubicBezTo>
                      <a:pt x="80" y="36"/>
                      <a:pt x="80" y="31"/>
                      <a:pt x="80" y="27"/>
                    </a:cubicBezTo>
                    <a:cubicBezTo>
                      <a:pt x="66" y="27"/>
                      <a:pt x="52" y="27"/>
                      <a:pt x="37" y="27"/>
                    </a:cubicBezTo>
                    <a:cubicBezTo>
                      <a:pt x="33" y="15"/>
                      <a:pt x="21" y="10"/>
                      <a:pt x="15" y="0"/>
                    </a:cubicBezTo>
                    <a:cubicBezTo>
                      <a:pt x="29" y="17"/>
                      <a:pt x="45" y="31"/>
                      <a:pt x="82" y="25"/>
                    </a:cubicBezTo>
                    <a:cubicBezTo>
                      <a:pt x="82" y="30"/>
                      <a:pt x="82" y="36"/>
                      <a:pt x="82" y="42"/>
                    </a:cubicBezTo>
                    <a:cubicBezTo>
                      <a:pt x="42" y="46"/>
                      <a:pt x="11" y="41"/>
                      <a:pt x="0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69" name="Freeform 515"/>
              <p:cNvSpPr>
                <a:spLocks noEditPoints="1"/>
              </p:cNvSpPr>
              <p:nvPr/>
            </p:nvSpPr>
            <p:spPr bwMode="auto">
              <a:xfrm>
                <a:off x="3237" y="2024"/>
                <a:ext cx="64" cy="38"/>
              </a:xfrm>
              <a:custGeom>
                <a:gdLst>
                  <a:gd fmla="*/ 128 w 32" name="T0"/>
                  <a:gd fmla="*/ 4 h 19" name="T1"/>
                  <a:gd fmla="*/ 128 w 32" name="T2"/>
                  <a:gd fmla="*/ 64 h 19" name="T3"/>
                  <a:gd fmla="*/ 0 w 32" name="T4"/>
                  <a:gd fmla="*/ 64 h 19" name="T5"/>
                  <a:gd fmla="*/ 0 w 32" name="T6"/>
                  <a:gd fmla="*/ 4 h 19" name="T7"/>
                  <a:gd fmla="*/ 128 w 32" name="T8"/>
                  <a:gd fmla="*/ 4 h 19" name="T9"/>
                  <a:gd fmla="*/ 12 w 32" name="T10"/>
                  <a:gd fmla="*/ 56 h 19" name="T11"/>
                  <a:gd fmla="*/ 116 w 32" name="T12"/>
                  <a:gd fmla="*/ 40 h 19" name="T13"/>
                  <a:gd fmla="*/ 116 w 32" name="T14"/>
                  <a:gd fmla="*/ 20 h 19" name="T15"/>
                  <a:gd fmla="*/ 12 w 32" name="T16"/>
                  <a:gd fmla="*/ 12 h 19" name="T17"/>
                  <a:gd fmla="*/ 12 w 32" name="T18"/>
                  <a:gd fmla="*/ 56 h 19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w 32" name="T30"/>
                  <a:gd fmla="*/ 0 h 19" name="T31"/>
                  <a:gd fmla="*/ 32 w 32" name="T32"/>
                  <a:gd fmla="*/ 19 h 19" name="T33"/>
                </a:gdLst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b="T33" l="T30" r="T32" t="T31"/>
                <a:pathLst>
                  <a:path h="19" w="32">
                    <a:moveTo>
                      <a:pt x="32" y="1"/>
                    </a:moveTo>
                    <a:cubicBezTo>
                      <a:pt x="32" y="6"/>
                      <a:pt x="32" y="11"/>
                      <a:pt x="32" y="16"/>
                    </a:cubicBezTo>
                    <a:cubicBezTo>
                      <a:pt x="21" y="16"/>
                      <a:pt x="11" y="16"/>
                      <a:pt x="0" y="16"/>
                    </a:cubicBezTo>
                    <a:cubicBezTo>
                      <a:pt x="0" y="11"/>
                      <a:pt x="0" y="6"/>
                      <a:pt x="0" y="1"/>
                    </a:cubicBezTo>
                    <a:cubicBezTo>
                      <a:pt x="11" y="1"/>
                      <a:pt x="21" y="1"/>
                      <a:pt x="32" y="1"/>
                    </a:cubicBezTo>
                    <a:close/>
                    <a:moveTo>
                      <a:pt x="3" y="14"/>
                    </a:moveTo>
                    <a:cubicBezTo>
                      <a:pt x="11" y="12"/>
                      <a:pt x="28" y="19"/>
                      <a:pt x="29" y="10"/>
                    </a:cubicBezTo>
                    <a:cubicBezTo>
                      <a:pt x="29" y="8"/>
                      <a:pt x="29" y="7"/>
                      <a:pt x="29" y="5"/>
                    </a:cubicBezTo>
                    <a:cubicBezTo>
                      <a:pt x="25" y="0"/>
                      <a:pt x="11" y="5"/>
                      <a:pt x="3" y="3"/>
                    </a:cubicBezTo>
                    <a:cubicBezTo>
                      <a:pt x="3" y="7"/>
                      <a:pt x="3" y="11"/>
                      <a:pt x="3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70" name="Freeform 516"/>
              <p:cNvSpPr/>
              <p:nvPr/>
            </p:nvSpPr>
            <p:spPr bwMode="auto">
              <a:xfrm>
                <a:off x="3429" y="2323"/>
                <a:ext cx="66" cy="96"/>
              </a:xfrm>
              <a:custGeom>
                <a:gdLst>
                  <a:gd fmla="*/ 0 w 33" name="T0"/>
                  <a:gd fmla="*/ 60 h 48" name="T1"/>
                  <a:gd fmla="*/ 116 w 33" name="T2"/>
                  <a:gd fmla="*/ 192 h 48" name="T3"/>
                  <a:gd fmla="*/ 8 w 33" name="T4"/>
                  <a:gd fmla="*/ 48 h 48" name="T5"/>
                  <a:gd fmla="*/ 0 w 33" name="T6"/>
                  <a:gd fmla="*/ 60 h 48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33" name="T12"/>
                  <a:gd fmla="*/ 0 h 48" name="T13"/>
                  <a:gd fmla="*/ 33 w 33" name="T14"/>
                  <a:gd fmla="*/ 48 h 48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48" w="33">
                    <a:moveTo>
                      <a:pt x="0" y="15"/>
                    </a:moveTo>
                    <a:cubicBezTo>
                      <a:pt x="11" y="0"/>
                      <a:pt x="33" y="26"/>
                      <a:pt x="29" y="48"/>
                    </a:cubicBezTo>
                    <a:cubicBezTo>
                      <a:pt x="28" y="30"/>
                      <a:pt x="18" y="9"/>
                      <a:pt x="2" y="12"/>
                    </a:cubicBezTo>
                    <a:cubicBezTo>
                      <a:pt x="3" y="14"/>
                      <a:pt x="2" y="14"/>
                      <a:pt x="0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71" name="Freeform 517"/>
              <p:cNvSpPr/>
              <p:nvPr/>
            </p:nvSpPr>
            <p:spPr bwMode="auto">
              <a:xfrm>
                <a:off x="3491" y="2375"/>
                <a:ext cx="28" cy="80"/>
              </a:xfrm>
              <a:custGeom>
                <a:gdLst>
                  <a:gd fmla="*/ 0 w 14" name="T0"/>
                  <a:gd fmla="*/ 104 h 40" name="T1"/>
                  <a:gd fmla="*/ 48 w 14" name="T2"/>
                  <a:gd fmla="*/ 140 h 40" name="T3"/>
                  <a:gd fmla="*/ 20 w 14" name="T4"/>
                  <a:gd fmla="*/ 0 h 40" name="T5"/>
                  <a:gd fmla="*/ 56 w 14" name="T6"/>
                  <a:gd fmla="*/ 160 h 40" name="T7"/>
                  <a:gd fmla="*/ 0 w 14" name="T8"/>
                  <a:gd fmla="*/ 104 h 4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4" name="T15"/>
                  <a:gd fmla="*/ 0 h 40" name="T16"/>
                  <a:gd fmla="*/ 14 w 14" name="T17"/>
                  <a:gd fmla="*/ 40 h 4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40" w="14">
                    <a:moveTo>
                      <a:pt x="0" y="26"/>
                    </a:moveTo>
                    <a:cubicBezTo>
                      <a:pt x="6" y="28"/>
                      <a:pt x="6" y="34"/>
                      <a:pt x="12" y="35"/>
                    </a:cubicBezTo>
                    <a:cubicBezTo>
                      <a:pt x="8" y="25"/>
                      <a:pt x="2" y="17"/>
                      <a:pt x="5" y="0"/>
                    </a:cubicBezTo>
                    <a:cubicBezTo>
                      <a:pt x="6" y="15"/>
                      <a:pt x="12" y="25"/>
                      <a:pt x="14" y="40"/>
                    </a:cubicBezTo>
                    <a:cubicBezTo>
                      <a:pt x="8" y="36"/>
                      <a:pt x="4" y="32"/>
                      <a:pt x="0" y="2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72" name="Freeform 518"/>
              <p:cNvSpPr/>
              <p:nvPr/>
            </p:nvSpPr>
            <p:spPr bwMode="auto">
              <a:xfrm>
                <a:off x="3345" y="2040"/>
                <a:ext cx="164" cy="327"/>
              </a:xfrm>
              <a:custGeom>
                <a:gdLst>
                  <a:gd fmla="*/ 160 w 82" name="T0"/>
                  <a:gd fmla="*/ 636 h 163" name="T1"/>
                  <a:gd fmla="*/ 88 w 82" name="T2"/>
                  <a:gd fmla="*/ 644 h 163" name="T3"/>
                  <a:gd fmla="*/ 88 w 82" name="T4"/>
                  <a:gd fmla="*/ 475 h 163" name="T5"/>
                  <a:gd fmla="*/ 16 w 82" name="T6"/>
                  <a:gd fmla="*/ 383 h 163" name="T7"/>
                  <a:gd fmla="*/ 16 w 82" name="T8"/>
                  <a:gd fmla="*/ 116 h 163" name="T9"/>
                  <a:gd fmla="*/ 188 w 82" name="T10"/>
                  <a:gd fmla="*/ 8 h 163" name="T11"/>
                  <a:gd fmla="*/ 328 w 82" name="T12"/>
                  <a:gd fmla="*/ 331 h 163" name="T13"/>
                  <a:gd fmla="*/ 224 w 82" name="T14"/>
                  <a:gd fmla="*/ 463 h 163" name="T15"/>
                  <a:gd fmla="*/ 304 w 82" name="T16"/>
                  <a:gd fmla="*/ 652 h 163" name="T17"/>
                  <a:gd fmla="*/ 212 w 82" name="T18"/>
                  <a:gd fmla="*/ 475 h 163" name="T19"/>
                  <a:gd fmla="*/ 320 w 82" name="T20"/>
                  <a:gd fmla="*/ 339 h 163" name="T21"/>
                  <a:gd fmla="*/ 176 w 82" name="T22"/>
                  <a:gd fmla="*/ 16 h 163" name="T23"/>
                  <a:gd fmla="*/ 28 w 82" name="T24"/>
                  <a:gd fmla="*/ 104 h 163" name="T25"/>
                  <a:gd fmla="*/ 96 w 82" name="T26"/>
                  <a:gd fmla="*/ 463 h 163" name="T27"/>
                  <a:gd fmla="*/ 96 w 82" name="T28"/>
                  <a:gd fmla="*/ 628 h 163" name="T29"/>
                  <a:gd fmla="*/ 160 w 82" name="T30"/>
                  <a:gd fmla="*/ 636 h 163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w 82" name="T48"/>
                  <a:gd fmla="*/ 0 h 163" name="T49"/>
                  <a:gd fmla="*/ 82 w 82" name="T50"/>
                  <a:gd fmla="*/ 163 h 163" name="T51"/>
                </a:gdLst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b="T51" l="T48" r="T50" t="T49"/>
                <a:pathLst>
                  <a:path h="163" w="82">
                    <a:moveTo>
                      <a:pt x="40" y="158"/>
                    </a:moveTo>
                    <a:cubicBezTo>
                      <a:pt x="38" y="163"/>
                      <a:pt x="27" y="159"/>
                      <a:pt x="22" y="160"/>
                    </a:cubicBezTo>
                    <a:cubicBezTo>
                      <a:pt x="19" y="150"/>
                      <a:pt x="26" y="131"/>
                      <a:pt x="22" y="118"/>
                    </a:cubicBezTo>
                    <a:cubicBezTo>
                      <a:pt x="20" y="109"/>
                      <a:pt x="7" y="105"/>
                      <a:pt x="4" y="95"/>
                    </a:cubicBezTo>
                    <a:cubicBezTo>
                      <a:pt x="0" y="81"/>
                      <a:pt x="1" y="42"/>
                      <a:pt x="4" y="29"/>
                    </a:cubicBezTo>
                    <a:cubicBezTo>
                      <a:pt x="8" y="15"/>
                      <a:pt x="22" y="0"/>
                      <a:pt x="47" y="2"/>
                    </a:cubicBezTo>
                    <a:cubicBezTo>
                      <a:pt x="42" y="45"/>
                      <a:pt x="51" y="75"/>
                      <a:pt x="82" y="82"/>
                    </a:cubicBezTo>
                    <a:cubicBezTo>
                      <a:pt x="80" y="100"/>
                      <a:pt x="65" y="104"/>
                      <a:pt x="56" y="115"/>
                    </a:cubicBezTo>
                    <a:cubicBezTo>
                      <a:pt x="50" y="143"/>
                      <a:pt x="66" y="150"/>
                      <a:pt x="76" y="162"/>
                    </a:cubicBezTo>
                    <a:cubicBezTo>
                      <a:pt x="64" y="152"/>
                      <a:pt x="49" y="145"/>
                      <a:pt x="53" y="118"/>
                    </a:cubicBezTo>
                    <a:cubicBezTo>
                      <a:pt x="59" y="104"/>
                      <a:pt x="77" y="102"/>
                      <a:pt x="80" y="84"/>
                    </a:cubicBezTo>
                    <a:cubicBezTo>
                      <a:pt x="52" y="74"/>
                      <a:pt x="39" y="48"/>
                      <a:pt x="44" y="4"/>
                    </a:cubicBezTo>
                    <a:cubicBezTo>
                      <a:pt x="21" y="1"/>
                      <a:pt x="17" y="17"/>
                      <a:pt x="7" y="26"/>
                    </a:cubicBezTo>
                    <a:cubicBezTo>
                      <a:pt x="7" y="61"/>
                      <a:pt x="0" y="104"/>
                      <a:pt x="24" y="115"/>
                    </a:cubicBezTo>
                    <a:cubicBezTo>
                      <a:pt x="24" y="129"/>
                      <a:pt x="24" y="142"/>
                      <a:pt x="24" y="156"/>
                    </a:cubicBezTo>
                    <a:cubicBezTo>
                      <a:pt x="25" y="161"/>
                      <a:pt x="35" y="156"/>
                      <a:pt x="40" y="15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73" name="Freeform 519"/>
              <p:cNvSpPr/>
              <p:nvPr/>
            </p:nvSpPr>
            <p:spPr bwMode="auto">
              <a:xfrm>
                <a:off x="957" y="2074"/>
                <a:ext cx="90" cy="94"/>
              </a:xfrm>
              <a:custGeom>
                <a:gdLst>
                  <a:gd fmla="*/ 0 w 45" name="T0"/>
                  <a:gd fmla="*/ 188 h 47" name="T1"/>
                  <a:gd fmla="*/ 180 w 45" name="T2"/>
                  <a:gd fmla="*/ 0 h 47" name="T3"/>
                  <a:gd fmla="*/ 180 w 45" name="T4"/>
                  <a:gd fmla="*/ 12 h 47" name="T5"/>
                  <a:gd fmla="*/ 0 w 45" name="T6"/>
                  <a:gd fmla="*/ 188 h 47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45" name="T12"/>
                  <a:gd fmla="*/ 0 h 47" name="T13"/>
                  <a:gd fmla="*/ 45 w 45" name="T14"/>
                  <a:gd fmla="*/ 47 h 47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47" w="45">
                    <a:moveTo>
                      <a:pt x="0" y="47"/>
                    </a:moveTo>
                    <a:cubicBezTo>
                      <a:pt x="12" y="28"/>
                      <a:pt x="29" y="15"/>
                      <a:pt x="45" y="0"/>
                    </a:cubicBezTo>
                    <a:cubicBezTo>
                      <a:pt x="45" y="1"/>
                      <a:pt x="45" y="2"/>
                      <a:pt x="45" y="3"/>
                    </a:cubicBezTo>
                    <a:cubicBezTo>
                      <a:pt x="29" y="16"/>
                      <a:pt x="14" y="32"/>
                      <a:pt x="0" y="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74" name="Freeform 520"/>
              <p:cNvSpPr/>
              <p:nvPr/>
            </p:nvSpPr>
            <p:spPr bwMode="auto">
              <a:xfrm>
                <a:off x="947" y="2074"/>
                <a:ext cx="170" cy="167"/>
              </a:xfrm>
              <a:custGeom>
                <a:gdLst>
                  <a:gd fmla="*/ 200 w 85" name="T0"/>
                  <a:gd fmla="*/ 12 h 83" name="T1"/>
                  <a:gd fmla="*/ 200 w 85" name="T2"/>
                  <a:gd fmla="*/ 0 h 83" name="T3"/>
                  <a:gd fmla="*/ 340 w 85" name="T4"/>
                  <a:gd fmla="*/ 0 h 83" name="T5"/>
                  <a:gd fmla="*/ 340 w 85" name="T6"/>
                  <a:gd fmla="*/ 80 h 83" name="T7"/>
                  <a:gd fmla="*/ 208 w 85" name="T8"/>
                  <a:gd fmla="*/ 80 h 83" name="T9"/>
                  <a:gd fmla="*/ 200 w 85" name="T10"/>
                  <a:gd fmla="*/ 211 h 83" name="T11"/>
                  <a:gd fmla="*/ 136 w 85" name="T12"/>
                  <a:gd fmla="*/ 219 h 83" name="T13"/>
                  <a:gd fmla="*/ 136 w 85" name="T14"/>
                  <a:gd fmla="*/ 336 h 83" name="T15"/>
                  <a:gd fmla="*/ 12 w 85" name="T16"/>
                  <a:gd fmla="*/ 336 h 83" name="T17"/>
                  <a:gd fmla="*/ 20 w 85" name="T18"/>
                  <a:gd fmla="*/ 191 h 83" name="T19"/>
                  <a:gd fmla="*/ 20 w 85" name="T20"/>
                  <a:gd fmla="*/ 328 h 83" name="T21"/>
                  <a:gd fmla="*/ 128 w 85" name="T22"/>
                  <a:gd fmla="*/ 328 h 83" name="T23"/>
                  <a:gd fmla="*/ 128 w 85" name="T24"/>
                  <a:gd fmla="*/ 211 h 83" name="T25"/>
                  <a:gd fmla="*/ 192 w 85" name="T26"/>
                  <a:gd fmla="*/ 199 h 83" name="T27"/>
                  <a:gd fmla="*/ 200 w 85" name="T28"/>
                  <a:gd fmla="*/ 72 h 83" name="T29"/>
                  <a:gd fmla="*/ 332 w 85" name="T30"/>
                  <a:gd fmla="*/ 72 h 83" name="T31"/>
                  <a:gd fmla="*/ 332 w 85" name="T32"/>
                  <a:gd fmla="*/ 12 h 83" name="T33"/>
                  <a:gd fmla="*/ 200 w 85" name="T34"/>
                  <a:gd fmla="*/ 12 h 83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w 85" name="T54"/>
                  <a:gd fmla="*/ 0 h 83" name="T55"/>
                  <a:gd fmla="*/ 85 w 85" name="T56"/>
                  <a:gd fmla="*/ 83 h 83" name="T57"/>
                </a:gdLst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b="T57" l="T54" r="T56" t="T55"/>
                <a:pathLst>
                  <a:path h="83" w="85">
                    <a:moveTo>
                      <a:pt x="50" y="3"/>
                    </a:moveTo>
                    <a:cubicBezTo>
                      <a:pt x="50" y="2"/>
                      <a:pt x="50" y="1"/>
                      <a:pt x="50" y="0"/>
                    </a:cubicBezTo>
                    <a:cubicBezTo>
                      <a:pt x="62" y="0"/>
                      <a:pt x="74" y="0"/>
                      <a:pt x="85" y="0"/>
                    </a:cubicBezTo>
                    <a:cubicBezTo>
                      <a:pt x="85" y="7"/>
                      <a:pt x="85" y="14"/>
                      <a:pt x="85" y="20"/>
                    </a:cubicBezTo>
                    <a:cubicBezTo>
                      <a:pt x="74" y="20"/>
                      <a:pt x="63" y="20"/>
                      <a:pt x="52" y="20"/>
                    </a:cubicBezTo>
                    <a:cubicBezTo>
                      <a:pt x="48" y="27"/>
                      <a:pt x="51" y="41"/>
                      <a:pt x="50" y="52"/>
                    </a:cubicBezTo>
                    <a:cubicBezTo>
                      <a:pt x="44" y="52"/>
                      <a:pt x="37" y="51"/>
                      <a:pt x="34" y="54"/>
                    </a:cubicBezTo>
                    <a:cubicBezTo>
                      <a:pt x="34" y="64"/>
                      <a:pt x="34" y="73"/>
                      <a:pt x="34" y="83"/>
                    </a:cubicBezTo>
                    <a:cubicBezTo>
                      <a:pt x="24" y="83"/>
                      <a:pt x="13" y="83"/>
                      <a:pt x="3" y="83"/>
                    </a:cubicBezTo>
                    <a:cubicBezTo>
                      <a:pt x="4" y="72"/>
                      <a:pt x="0" y="55"/>
                      <a:pt x="5" y="47"/>
                    </a:cubicBezTo>
                    <a:cubicBezTo>
                      <a:pt x="5" y="58"/>
                      <a:pt x="5" y="69"/>
                      <a:pt x="5" y="81"/>
                    </a:cubicBezTo>
                    <a:cubicBezTo>
                      <a:pt x="14" y="81"/>
                      <a:pt x="23" y="81"/>
                      <a:pt x="32" y="81"/>
                    </a:cubicBezTo>
                    <a:cubicBezTo>
                      <a:pt x="32" y="71"/>
                      <a:pt x="32" y="61"/>
                      <a:pt x="32" y="52"/>
                    </a:cubicBezTo>
                    <a:cubicBezTo>
                      <a:pt x="35" y="49"/>
                      <a:pt x="42" y="49"/>
                      <a:pt x="48" y="49"/>
                    </a:cubicBezTo>
                    <a:cubicBezTo>
                      <a:pt x="49" y="39"/>
                      <a:pt x="45" y="25"/>
                      <a:pt x="50" y="18"/>
                    </a:cubicBezTo>
                    <a:cubicBezTo>
                      <a:pt x="61" y="18"/>
                      <a:pt x="72" y="18"/>
                      <a:pt x="83" y="18"/>
                    </a:cubicBezTo>
                    <a:cubicBezTo>
                      <a:pt x="83" y="13"/>
                      <a:pt x="83" y="8"/>
                      <a:pt x="83" y="3"/>
                    </a:cubicBezTo>
                    <a:cubicBezTo>
                      <a:pt x="72" y="3"/>
                      <a:pt x="61" y="3"/>
                      <a:pt x="5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75" name="Freeform 521"/>
              <p:cNvSpPr/>
              <p:nvPr/>
            </p:nvSpPr>
            <p:spPr bwMode="auto">
              <a:xfrm>
                <a:off x="1007" y="2379"/>
                <a:ext cx="22" cy="22"/>
              </a:xfrm>
              <a:custGeom>
                <a:gdLst>
                  <a:gd fmla="*/ 0 w 11" name="T0"/>
                  <a:gd fmla="*/ 0 h 11" name="T1"/>
                  <a:gd fmla="*/ 44 w 11" name="T2"/>
                  <a:gd fmla="*/ 36 h 11" name="T3"/>
                  <a:gd fmla="*/ 44 w 11" name="T4"/>
                  <a:gd fmla="*/ 44 h 11" name="T5"/>
                  <a:gd fmla="*/ 0 w 11" name="T6"/>
                  <a:gd fmla="*/ 0 h 11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1" name="T12"/>
                  <a:gd fmla="*/ 0 h 11" name="T13"/>
                  <a:gd fmla="*/ 11 w 11" name="T14"/>
                  <a:gd fmla="*/ 11 h 11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1" w="11">
                    <a:moveTo>
                      <a:pt x="0" y="0"/>
                    </a:moveTo>
                    <a:cubicBezTo>
                      <a:pt x="5" y="1"/>
                      <a:pt x="6" y="7"/>
                      <a:pt x="11" y="9"/>
                    </a:cubicBezTo>
                    <a:cubicBezTo>
                      <a:pt x="11" y="10"/>
                      <a:pt x="11" y="10"/>
                      <a:pt x="11" y="11"/>
                    </a:cubicBezTo>
                    <a:cubicBezTo>
                      <a:pt x="6" y="8"/>
                      <a:pt x="3" y="5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76" name="Freeform 522"/>
              <p:cNvSpPr/>
              <p:nvPr/>
            </p:nvSpPr>
            <p:spPr bwMode="auto">
              <a:xfrm>
                <a:off x="1131" y="2088"/>
                <a:ext cx="58" cy="58"/>
              </a:xfrm>
              <a:custGeom>
                <a:gdLst>
                  <a:gd fmla="*/ 0 w 29" name="T0"/>
                  <a:gd fmla="*/ 0 h 29" name="T1"/>
                  <a:gd fmla="*/ 116 w 29" name="T2"/>
                  <a:gd fmla="*/ 116 h 29" name="T3"/>
                  <a:gd fmla="*/ 108 w 29" name="T4"/>
                  <a:gd fmla="*/ 116 h 29" name="T5"/>
                  <a:gd fmla="*/ 0 w 29" name="T6"/>
                  <a:gd fmla="*/ 8 h 29" name="T7"/>
                  <a:gd fmla="*/ 0 w 29" name="T8"/>
                  <a:gd fmla="*/ 0 h 29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9" name="T15"/>
                  <a:gd fmla="*/ 0 h 29" name="T16"/>
                  <a:gd fmla="*/ 29 w 29" name="T17"/>
                  <a:gd fmla="*/ 29 h 29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8" w="28">
                    <a:moveTo>
                      <a:pt x="0" y="0"/>
                    </a:moveTo>
                    <a:cubicBezTo>
                      <a:pt x="11" y="9"/>
                      <a:pt x="20" y="18"/>
                      <a:pt x="29" y="29"/>
                    </a:cubicBezTo>
                    <a:cubicBezTo>
                      <a:pt x="28" y="29"/>
                      <a:pt x="28" y="29"/>
                      <a:pt x="27" y="29"/>
                    </a:cubicBezTo>
                    <a:cubicBezTo>
                      <a:pt x="19" y="19"/>
                      <a:pt x="10" y="10"/>
                      <a:pt x="0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77" name="Freeform 523"/>
              <p:cNvSpPr/>
              <p:nvPr/>
            </p:nvSpPr>
            <p:spPr bwMode="auto">
              <a:xfrm>
                <a:off x="1029" y="2144"/>
                <a:ext cx="174" cy="257"/>
              </a:xfrm>
              <a:custGeom>
                <a:gdLst>
                  <a:gd fmla="*/ 0 w 87" name="T0"/>
                  <a:gd fmla="*/ 508 h 128" name="T1"/>
                  <a:gd fmla="*/ 248 w 87" name="T2"/>
                  <a:gd fmla="*/ 508 h 128" name="T3"/>
                  <a:gd fmla="*/ 248 w 87" name="T4"/>
                  <a:gd fmla="*/ 12 h 128" name="T5"/>
                  <a:gd fmla="*/ 312 w 87" name="T6"/>
                  <a:gd fmla="*/ 4 h 128" name="T7"/>
                  <a:gd fmla="*/ 320 w 87" name="T8"/>
                  <a:gd fmla="*/ 4 h 128" name="T9"/>
                  <a:gd fmla="*/ 260 w 87" name="T10"/>
                  <a:gd fmla="*/ 24 h 128" name="T11"/>
                  <a:gd fmla="*/ 260 w 87" name="T12"/>
                  <a:gd fmla="*/ 516 h 128" name="T13"/>
                  <a:gd fmla="*/ 0 w 87" name="T14"/>
                  <a:gd fmla="*/ 516 h 128" name="T15"/>
                  <a:gd fmla="*/ 0 w 87" name="T16"/>
                  <a:gd fmla="*/ 508 h 128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87" name="T27"/>
                  <a:gd fmla="*/ 0 h 128" name="T28"/>
                  <a:gd fmla="*/ 87 w 87" name="T29"/>
                  <a:gd fmla="*/ 128 h 128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128" w="87">
                    <a:moveTo>
                      <a:pt x="0" y="126"/>
                    </a:moveTo>
                    <a:cubicBezTo>
                      <a:pt x="21" y="126"/>
                      <a:pt x="41" y="126"/>
                      <a:pt x="62" y="126"/>
                    </a:cubicBezTo>
                    <a:cubicBezTo>
                      <a:pt x="62" y="85"/>
                      <a:pt x="62" y="44"/>
                      <a:pt x="62" y="3"/>
                    </a:cubicBezTo>
                    <a:cubicBezTo>
                      <a:pt x="65" y="0"/>
                      <a:pt x="72" y="1"/>
                      <a:pt x="78" y="1"/>
                    </a:cubicBezTo>
                    <a:cubicBezTo>
                      <a:pt x="79" y="1"/>
                      <a:pt x="79" y="1"/>
                      <a:pt x="80" y="1"/>
                    </a:cubicBezTo>
                    <a:cubicBezTo>
                      <a:pt x="87" y="6"/>
                      <a:pt x="65" y="1"/>
                      <a:pt x="65" y="6"/>
                    </a:cubicBezTo>
                    <a:cubicBezTo>
                      <a:pt x="65" y="46"/>
                      <a:pt x="65" y="87"/>
                      <a:pt x="65" y="128"/>
                    </a:cubicBezTo>
                    <a:cubicBezTo>
                      <a:pt x="43" y="128"/>
                      <a:pt x="21" y="128"/>
                      <a:pt x="0" y="128"/>
                    </a:cubicBezTo>
                    <a:cubicBezTo>
                      <a:pt x="0" y="127"/>
                      <a:pt x="0" y="127"/>
                      <a:pt x="0" y="12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78" name="Freeform 524"/>
              <p:cNvSpPr/>
              <p:nvPr/>
            </p:nvSpPr>
            <p:spPr bwMode="auto">
              <a:xfrm>
                <a:off x="953" y="2076"/>
                <a:ext cx="182" cy="303"/>
              </a:xfrm>
              <a:custGeom>
                <a:gdLst>
                  <a:gd fmla="*/ 356 w 91" name="T0"/>
                  <a:gd fmla="*/ 32 h 151" name="T1"/>
                  <a:gd fmla="*/ 348 w 91" name="T2"/>
                  <a:gd fmla="*/ 104 h 151" name="T3"/>
                  <a:gd fmla="*/ 212 w 91" name="T4"/>
                  <a:gd fmla="*/ 104 h 151" name="T5"/>
                  <a:gd fmla="*/ 212 w 91" name="T6"/>
                  <a:gd fmla="*/ 221 h 151" name="T7"/>
                  <a:gd fmla="*/ 152 w 91" name="T8"/>
                  <a:gd fmla="*/ 229 h 151" name="T9"/>
                  <a:gd fmla="*/ 144 w 91" name="T10"/>
                  <a:gd fmla="*/ 359 h 151" name="T11"/>
                  <a:gd fmla="*/ 8 w 91" name="T12"/>
                  <a:gd fmla="*/ 359 h 151" name="T13"/>
                  <a:gd fmla="*/ 8 w 91" name="T14"/>
                  <a:gd fmla="*/ 600 h 151" name="T15"/>
                  <a:gd fmla="*/ 108 w 91" name="T16"/>
                  <a:gd fmla="*/ 608 h 151" name="T17"/>
                  <a:gd fmla="*/ 0 w 91" name="T18"/>
                  <a:gd fmla="*/ 608 h 151" name="T19"/>
                  <a:gd fmla="*/ 0 w 91" name="T20"/>
                  <a:gd fmla="*/ 347 h 151" name="T21"/>
                  <a:gd fmla="*/ 132 w 91" name="T22"/>
                  <a:gd fmla="*/ 347 h 151" name="T23"/>
                  <a:gd fmla="*/ 144 w 91" name="T24"/>
                  <a:gd fmla="*/ 221 h 151" name="T25"/>
                  <a:gd fmla="*/ 204 w 91" name="T26"/>
                  <a:gd fmla="*/ 213 h 151" name="T27"/>
                  <a:gd fmla="*/ 204 w 91" name="T28"/>
                  <a:gd fmla="*/ 96 h 151" name="T29"/>
                  <a:gd fmla="*/ 328 w 91" name="T30"/>
                  <a:gd fmla="*/ 96 h 151" name="T31"/>
                  <a:gd fmla="*/ 356 w 91" name="T32"/>
                  <a:gd fmla="*/ 24 h 151" name="T33"/>
                  <a:gd fmla="*/ 356 w 91" name="T34"/>
                  <a:gd fmla="*/ 32 h 151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w 91" name="T54"/>
                  <a:gd fmla="*/ 0 h 151" name="T55"/>
                  <a:gd fmla="*/ 91 w 91" name="T56"/>
                  <a:gd fmla="*/ 151 h 151" name="T57"/>
                </a:gdLst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b="T57" l="T54" r="T56" t="T55"/>
                <a:pathLst>
                  <a:path h="151" w="91">
                    <a:moveTo>
                      <a:pt x="89" y="8"/>
                    </a:moveTo>
                    <a:cubicBezTo>
                      <a:pt x="89" y="15"/>
                      <a:pt x="90" y="23"/>
                      <a:pt x="87" y="26"/>
                    </a:cubicBezTo>
                    <a:cubicBezTo>
                      <a:pt x="76" y="26"/>
                      <a:pt x="65" y="26"/>
                      <a:pt x="53" y="26"/>
                    </a:cubicBezTo>
                    <a:cubicBezTo>
                      <a:pt x="53" y="36"/>
                      <a:pt x="53" y="45"/>
                      <a:pt x="53" y="55"/>
                    </a:cubicBezTo>
                    <a:cubicBezTo>
                      <a:pt x="51" y="58"/>
                      <a:pt x="44" y="57"/>
                      <a:pt x="38" y="57"/>
                    </a:cubicBezTo>
                    <a:cubicBezTo>
                      <a:pt x="37" y="68"/>
                      <a:pt x="40" y="82"/>
                      <a:pt x="36" y="89"/>
                    </a:cubicBezTo>
                    <a:cubicBezTo>
                      <a:pt x="25" y="89"/>
                      <a:pt x="13" y="89"/>
                      <a:pt x="2" y="89"/>
                    </a:cubicBezTo>
                    <a:cubicBezTo>
                      <a:pt x="2" y="109"/>
                      <a:pt x="2" y="129"/>
                      <a:pt x="2" y="149"/>
                    </a:cubicBezTo>
                    <a:cubicBezTo>
                      <a:pt x="10" y="150"/>
                      <a:pt x="23" y="146"/>
                      <a:pt x="27" y="151"/>
                    </a:cubicBezTo>
                    <a:cubicBezTo>
                      <a:pt x="18" y="151"/>
                      <a:pt x="9" y="151"/>
                      <a:pt x="0" y="151"/>
                    </a:cubicBezTo>
                    <a:cubicBezTo>
                      <a:pt x="0" y="129"/>
                      <a:pt x="0" y="108"/>
                      <a:pt x="0" y="86"/>
                    </a:cubicBezTo>
                    <a:cubicBezTo>
                      <a:pt x="11" y="86"/>
                      <a:pt x="22" y="86"/>
                      <a:pt x="33" y="86"/>
                    </a:cubicBezTo>
                    <a:cubicBezTo>
                      <a:pt x="38" y="80"/>
                      <a:pt x="35" y="65"/>
                      <a:pt x="36" y="55"/>
                    </a:cubicBezTo>
                    <a:cubicBezTo>
                      <a:pt x="42" y="55"/>
                      <a:pt x="48" y="56"/>
                      <a:pt x="51" y="53"/>
                    </a:cubicBezTo>
                    <a:cubicBezTo>
                      <a:pt x="51" y="43"/>
                      <a:pt x="51" y="34"/>
                      <a:pt x="51" y="24"/>
                    </a:cubicBezTo>
                    <a:cubicBezTo>
                      <a:pt x="62" y="24"/>
                      <a:pt x="72" y="24"/>
                      <a:pt x="82" y="24"/>
                    </a:cubicBezTo>
                    <a:cubicBezTo>
                      <a:pt x="91" y="26"/>
                      <a:pt x="84" y="0"/>
                      <a:pt x="89" y="6"/>
                    </a:cubicBezTo>
                    <a:cubicBezTo>
                      <a:pt x="89" y="7"/>
                      <a:pt x="89" y="8"/>
                      <a:pt x="89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79" name="Freeform 525"/>
              <p:cNvSpPr/>
              <p:nvPr/>
            </p:nvSpPr>
            <p:spPr bwMode="auto">
              <a:xfrm>
                <a:off x="3211" y="2098"/>
                <a:ext cx="124" cy="88"/>
              </a:xfrm>
              <a:custGeom>
                <a:gdLst>
                  <a:gd fmla="*/ 248 w 62" name="T0"/>
                  <a:gd fmla="*/ 176 h 44" name="T1"/>
                  <a:gd fmla="*/ 168 w 62" name="T2"/>
                  <a:gd fmla="*/ 60 h 44" name="T3"/>
                  <a:gd fmla="*/ 80 w 62" name="T4"/>
                  <a:gd fmla="*/ 60 h 44" name="T5"/>
                  <a:gd fmla="*/ 72 w 62" name="T6"/>
                  <a:gd fmla="*/ 8 h 44" name="T7"/>
                  <a:gd fmla="*/ 36 w 62" name="T8"/>
                  <a:gd fmla="*/ 8 h 44" name="T9"/>
                  <a:gd fmla="*/ 124 w 62" name="T10"/>
                  <a:gd fmla="*/ 160 h 44" name="T11"/>
                  <a:gd fmla="*/ 124 w 62" name="T12"/>
                  <a:gd fmla="*/ 132 h 44" name="T13"/>
                  <a:gd fmla="*/ 132 w 62" name="T14"/>
                  <a:gd fmla="*/ 132 h 44" name="T15"/>
                  <a:gd fmla="*/ 132 w 62" name="T16"/>
                  <a:gd fmla="*/ 176 h 44" name="T17"/>
                  <a:gd fmla="*/ 16 w 62" name="T18"/>
                  <a:gd fmla="*/ 0 h 44" name="T19"/>
                  <a:gd fmla="*/ 80 w 62" name="T20"/>
                  <a:gd fmla="*/ 0 h 44" name="T21"/>
                  <a:gd fmla="*/ 80 w 62" name="T22"/>
                  <a:gd fmla="*/ 52 h 44" name="T23"/>
                  <a:gd fmla="*/ 180 w 62" name="T24"/>
                  <a:gd fmla="*/ 52 h 44" name="T25"/>
                  <a:gd fmla="*/ 248 w 62" name="T26"/>
                  <a:gd fmla="*/ 176 h 44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w 62" name="T42"/>
                  <a:gd fmla="*/ 0 h 44" name="T43"/>
                  <a:gd fmla="*/ 62 w 62" name="T44"/>
                  <a:gd fmla="*/ 44 h 44" name="T45"/>
                </a:gdLst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b="T45" l="T42" r="T44" t="T43"/>
                <a:pathLst>
                  <a:path h="44" w="62">
                    <a:moveTo>
                      <a:pt x="62" y="44"/>
                    </a:moveTo>
                    <a:cubicBezTo>
                      <a:pt x="55" y="35"/>
                      <a:pt x="41" y="33"/>
                      <a:pt x="42" y="15"/>
                    </a:cubicBezTo>
                    <a:cubicBezTo>
                      <a:pt x="35" y="15"/>
                      <a:pt x="27" y="15"/>
                      <a:pt x="20" y="15"/>
                    </a:cubicBezTo>
                    <a:cubicBezTo>
                      <a:pt x="17" y="12"/>
                      <a:pt x="17" y="7"/>
                      <a:pt x="18" y="2"/>
                    </a:cubicBezTo>
                    <a:cubicBezTo>
                      <a:pt x="15" y="2"/>
                      <a:pt x="12" y="2"/>
                      <a:pt x="9" y="2"/>
                    </a:cubicBezTo>
                    <a:cubicBezTo>
                      <a:pt x="0" y="21"/>
                      <a:pt x="23" y="29"/>
                      <a:pt x="31" y="40"/>
                    </a:cubicBezTo>
                    <a:cubicBezTo>
                      <a:pt x="31" y="37"/>
                      <a:pt x="31" y="35"/>
                      <a:pt x="31" y="33"/>
                    </a:cubicBezTo>
                    <a:cubicBezTo>
                      <a:pt x="32" y="33"/>
                      <a:pt x="33" y="33"/>
                      <a:pt x="33" y="33"/>
                    </a:cubicBezTo>
                    <a:cubicBezTo>
                      <a:pt x="33" y="37"/>
                      <a:pt x="33" y="40"/>
                      <a:pt x="33" y="44"/>
                    </a:cubicBezTo>
                    <a:cubicBezTo>
                      <a:pt x="23" y="30"/>
                      <a:pt x="2" y="27"/>
                      <a:pt x="4" y="0"/>
                    </a:cubicBezTo>
                    <a:cubicBezTo>
                      <a:pt x="10" y="0"/>
                      <a:pt x="15" y="0"/>
                      <a:pt x="20" y="0"/>
                    </a:cubicBezTo>
                    <a:cubicBezTo>
                      <a:pt x="20" y="4"/>
                      <a:pt x="20" y="8"/>
                      <a:pt x="20" y="13"/>
                    </a:cubicBezTo>
                    <a:cubicBezTo>
                      <a:pt x="28" y="13"/>
                      <a:pt x="36" y="13"/>
                      <a:pt x="45" y="13"/>
                    </a:cubicBezTo>
                    <a:cubicBezTo>
                      <a:pt x="41" y="32"/>
                      <a:pt x="57" y="33"/>
                      <a:pt x="62" y="4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80" name="Freeform 526"/>
              <p:cNvSpPr/>
              <p:nvPr/>
            </p:nvSpPr>
            <p:spPr bwMode="auto">
              <a:xfrm>
                <a:off x="3273" y="2150"/>
                <a:ext cx="18" cy="18"/>
              </a:xfrm>
              <a:custGeom>
                <a:gdLst>
                  <a:gd fmla="*/ 0 w 9" name="T0"/>
                  <a:gd fmla="*/ 28 h 9" name="T1"/>
                  <a:gd fmla="*/ 8 w 9" name="T2"/>
                  <a:gd fmla="*/ 12 h 9" name="T3"/>
                  <a:gd fmla="*/ 36 w 9" name="T4"/>
                  <a:gd fmla="*/ 36 h 9" name="T5"/>
                  <a:gd fmla="*/ 8 w 9" name="T6"/>
                  <a:gd fmla="*/ 28 h 9" name="T7"/>
                  <a:gd fmla="*/ 0 w 9" name="T8"/>
                  <a:gd fmla="*/ 28 h 9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9" name="T15"/>
                  <a:gd fmla="*/ 0 h 9" name="T16"/>
                  <a:gd fmla="*/ 9 w 9" name="T17"/>
                  <a:gd fmla="*/ 9 h 9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9" w="9">
                    <a:moveTo>
                      <a:pt x="0" y="7"/>
                    </a:moveTo>
                    <a:cubicBezTo>
                      <a:pt x="1" y="5"/>
                      <a:pt x="2" y="5"/>
                      <a:pt x="2" y="3"/>
                    </a:cubicBezTo>
                    <a:cubicBezTo>
                      <a:pt x="7" y="2"/>
                      <a:pt x="9" y="4"/>
                      <a:pt x="9" y="9"/>
                    </a:cubicBezTo>
                    <a:cubicBezTo>
                      <a:pt x="7" y="9"/>
                      <a:pt x="5" y="0"/>
                      <a:pt x="2" y="7"/>
                    </a:cubicBezTo>
                    <a:cubicBezTo>
                      <a:pt x="2" y="7"/>
                      <a:pt x="1" y="7"/>
                      <a:pt x="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81" name="Freeform 527"/>
              <p:cNvSpPr/>
              <p:nvPr/>
            </p:nvSpPr>
            <p:spPr bwMode="auto">
              <a:xfrm>
                <a:off x="3291" y="2168"/>
                <a:ext cx="60" cy="67"/>
              </a:xfrm>
              <a:custGeom>
                <a:gdLst>
                  <a:gd fmla="*/ 0 w 30" name="T0"/>
                  <a:gd fmla="*/ 0 h 33" name="T1"/>
                  <a:gd fmla="*/ 100 w 30" name="T2"/>
                  <a:gd fmla="*/ 57 h 33" name="T3"/>
                  <a:gd fmla="*/ 108 w 30" name="T4"/>
                  <a:gd fmla="*/ 112 h 33" name="T5"/>
                  <a:gd fmla="*/ 0 w 30" name="T6"/>
                  <a:gd fmla="*/ 0 h 33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30" name="T12"/>
                  <a:gd fmla="*/ 0 h 33" name="T13"/>
                  <a:gd fmla="*/ 30 w 30" name="T14"/>
                  <a:gd fmla="*/ 33 h 33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33" w="30">
                    <a:moveTo>
                      <a:pt x="0" y="0"/>
                    </a:moveTo>
                    <a:cubicBezTo>
                      <a:pt x="9" y="2"/>
                      <a:pt x="23" y="33"/>
                      <a:pt x="25" y="14"/>
                    </a:cubicBezTo>
                    <a:cubicBezTo>
                      <a:pt x="30" y="14"/>
                      <a:pt x="26" y="23"/>
                      <a:pt x="27" y="27"/>
                    </a:cubicBezTo>
                    <a:cubicBezTo>
                      <a:pt x="17" y="19"/>
                      <a:pt x="8" y="1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82" name="Freeform 528"/>
              <p:cNvSpPr/>
              <p:nvPr/>
            </p:nvSpPr>
            <p:spPr bwMode="auto">
              <a:xfrm>
                <a:off x="1083" y="2401"/>
                <a:ext cx="190" cy="134"/>
              </a:xfrm>
              <a:custGeom>
                <a:gdLst>
                  <a:gd fmla="*/ 8 w 95" name="T0"/>
                  <a:gd fmla="*/ 152 h 67" name="T1"/>
                  <a:gd fmla="*/ 124 w 95" name="T2"/>
                  <a:gd fmla="*/ 260 h 67" name="T3"/>
                  <a:gd fmla="*/ 372 w 95" name="T4"/>
                  <a:gd fmla="*/ 0 h 67" name="T5"/>
                  <a:gd fmla="*/ 380 w 95" name="T6"/>
                  <a:gd fmla="*/ 0 h 67" name="T7"/>
                  <a:gd fmla="*/ 124 w 95" name="T8"/>
                  <a:gd fmla="*/ 268 h 67" name="T9"/>
                  <a:gd fmla="*/ 0 w 95" name="T10"/>
                  <a:gd fmla="*/ 152 h 67" name="T11"/>
                  <a:gd fmla="*/ 8 w 95" name="T12"/>
                  <a:gd fmla="*/ 152 h 67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95" name="T21"/>
                  <a:gd fmla="*/ 0 h 67" name="T22"/>
                  <a:gd fmla="*/ 95 w 95" name="T23"/>
                  <a:gd fmla="*/ 67 h 67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67" w="95">
                    <a:moveTo>
                      <a:pt x="2" y="38"/>
                    </a:moveTo>
                    <a:cubicBezTo>
                      <a:pt x="10" y="48"/>
                      <a:pt x="19" y="58"/>
                      <a:pt x="31" y="65"/>
                    </a:cubicBezTo>
                    <a:cubicBezTo>
                      <a:pt x="50" y="42"/>
                      <a:pt x="74" y="23"/>
                      <a:pt x="93" y="0"/>
                    </a:cubicBezTo>
                    <a:cubicBezTo>
                      <a:pt x="94" y="0"/>
                      <a:pt x="95" y="0"/>
                      <a:pt x="95" y="0"/>
                    </a:cubicBezTo>
                    <a:cubicBezTo>
                      <a:pt x="75" y="24"/>
                      <a:pt x="51" y="43"/>
                      <a:pt x="31" y="67"/>
                    </a:cubicBezTo>
                    <a:cubicBezTo>
                      <a:pt x="17" y="60"/>
                      <a:pt x="9" y="48"/>
                      <a:pt x="0" y="38"/>
                    </a:cubicBezTo>
                    <a:cubicBezTo>
                      <a:pt x="0" y="38"/>
                      <a:pt x="1" y="38"/>
                      <a:pt x="2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83" name="Freeform 529"/>
              <p:cNvSpPr/>
              <p:nvPr/>
            </p:nvSpPr>
            <p:spPr bwMode="auto">
              <a:xfrm>
                <a:off x="1203" y="2160"/>
                <a:ext cx="178" cy="179"/>
              </a:xfrm>
              <a:custGeom>
                <a:gdLst>
                  <a:gd fmla="*/ 0 w 89" name="T0"/>
                  <a:gd fmla="*/ 0 h 89" name="T1"/>
                  <a:gd fmla="*/ 356 w 89" name="T2"/>
                  <a:gd fmla="*/ 360 h 89" name="T3"/>
                  <a:gd fmla="*/ 348 w 89" name="T4"/>
                  <a:gd fmla="*/ 360 h 89" name="T5"/>
                  <a:gd fmla="*/ 0 w 89" name="T6"/>
                  <a:gd fmla="*/ 8 h 89" name="T7"/>
                  <a:gd fmla="*/ 0 w 89" name="T8"/>
                  <a:gd fmla="*/ 0 h 89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9" name="T15"/>
                  <a:gd fmla="*/ 0 h 89" name="T16"/>
                  <a:gd fmla="*/ 89 w 89" name="T17"/>
                  <a:gd fmla="*/ 89 h 89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89" w="89">
                    <a:moveTo>
                      <a:pt x="0" y="0"/>
                    </a:moveTo>
                    <a:cubicBezTo>
                      <a:pt x="30" y="29"/>
                      <a:pt x="60" y="58"/>
                      <a:pt x="89" y="89"/>
                    </a:cubicBezTo>
                    <a:cubicBezTo>
                      <a:pt x="88" y="89"/>
                      <a:pt x="88" y="89"/>
                      <a:pt x="87" y="89"/>
                    </a:cubicBezTo>
                    <a:cubicBezTo>
                      <a:pt x="59" y="59"/>
                      <a:pt x="30" y="30"/>
                      <a:pt x="0" y="2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84" name="Freeform 530"/>
              <p:cNvSpPr/>
              <p:nvPr/>
            </p:nvSpPr>
            <p:spPr bwMode="auto">
              <a:xfrm>
                <a:off x="1033" y="2142"/>
                <a:ext cx="170" cy="335"/>
              </a:xfrm>
              <a:custGeom>
                <a:gdLst>
                  <a:gd fmla="*/ 100 w 85" name="T0"/>
                  <a:gd fmla="*/ 672 h 167" name="T1"/>
                  <a:gd fmla="*/ 20 w 85" name="T2"/>
                  <a:gd fmla="*/ 664 h 167" name="T3"/>
                  <a:gd fmla="*/ 0 w 85" name="T4"/>
                  <a:gd fmla="*/ 548 h 167" name="T5"/>
                  <a:gd fmla="*/ 260 w 85" name="T6"/>
                  <a:gd fmla="*/ 540 h 167" name="T7"/>
                  <a:gd fmla="*/ 268 w 85" name="T8"/>
                  <a:gd fmla="*/ 285 h 167" name="T9"/>
                  <a:gd fmla="*/ 340 w 85" name="T10"/>
                  <a:gd fmla="*/ 36 h 167" name="T11"/>
                  <a:gd fmla="*/ 340 w 85" name="T12"/>
                  <a:gd fmla="*/ 44 h 167" name="T13"/>
                  <a:gd fmla="*/ 276 w 85" name="T14"/>
                  <a:gd fmla="*/ 44 h 167" name="T15"/>
                  <a:gd fmla="*/ 268 w 85" name="T16"/>
                  <a:gd fmla="*/ 548 h 167" name="T17"/>
                  <a:gd fmla="*/ 20 w 85" name="T18"/>
                  <a:gd fmla="*/ 556 h 167" name="T19"/>
                  <a:gd fmla="*/ 28 w 85" name="T20"/>
                  <a:gd fmla="*/ 656 h 167" name="T21"/>
                  <a:gd fmla="*/ 108 w 85" name="T22"/>
                  <a:gd fmla="*/ 672 h 167" name="T23"/>
                  <a:gd fmla="*/ 100 w 85" name="T24"/>
                  <a:gd fmla="*/ 672 h 167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w 85" name="T39"/>
                  <a:gd fmla="*/ 0 h 167" name="T40"/>
                  <a:gd fmla="*/ 85 w 85" name="T41"/>
                  <a:gd fmla="*/ 167 h 167" name="T42"/>
                </a:gdLst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b="T42" l="T39" r="T41" t="T40"/>
                <a:pathLst>
                  <a:path h="167" w="85">
                    <a:moveTo>
                      <a:pt x="25" y="167"/>
                    </a:moveTo>
                    <a:cubicBezTo>
                      <a:pt x="21" y="163"/>
                      <a:pt x="12" y="165"/>
                      <a:pt x="5" y="165"/>
                    </a:cubicBezTo>
                    <a:cubicBezTo>
                      <a:pt x="3" y="155"/>
                      <a:pt x="9" y="138"/>
                      <a:pt x="0" y="136"/>
                    </a:cubicBezTo>
                    <a:cubicBezTo>
                      <a:pt x="17" y="131"/>
                      <a:pt x="44" y="135"/>
                      <a:pt x="65" y="134"/>
                    </a:cubicBezTo>
                    <a:cubicBezTo>
                      <a:pt x="69" y="122"/>
                      <a:pt x="67" y="98"/>
                      <a:pt x="67" y="71"/>
                    </a:cubicBezTo>
                    <a:cubicBezTo>
                      <a:pt x="67" y="45"/>
                      <a:pt x="57" y="0"/>
                      <a:pt x="85" y="9"/>
                    </a:cubicBezTo>
                    <a:cubicBezTo>
                      <a:pt x="85" y="9"/>
                      <a:pt x="85" y="10"/>
                      <a:pt x="85" y="11"/>
                    </a:cubicBezTo>
                    <a:cubicBezTo>
                      <a:pt x="80" y="11"/>
                      <a:pt x="74" y="11"/>
                      <a:pt x="69" y="11"/>
                    </a:cubicBezTo>
                    <a:cubicBezTo>
                      <a:pt x="68" y="52"/>
                      <a:pt x="72" y="99"/>
                      <a:pt x="67" y="136"/>
                    </a:cubicBezTo>
                    <a:cubicBezTo>
                      <a:pt x="47" y="137"/>
                      <a:pt x="21" y="133"/>
                      <a:pt x="5" y="138"/>
                    </a:cubicBezTo>
                    <a:cubicBezTo>
                      <a:pt x="10" y="142"/>
                      <a:pt x="5" y="155"/>
                      <a:pt x="7" y="163"/>
                    </a:cubicBezTo>
                    <a:cubicBezTo>
                      <a:pt x="14" y="164"/>
                      <a:pt x="26" y="160"/>
                      <a:pt x="27" y="167"/>
                    </a:cubicBezTo>
                    <a:cubicBezTo>
                      <a:pt x="26" y="167"/>
                      <a:pt x="25" y="167"/>
                      <a:pt x="25" y="16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85" name="Freeform 531"/>
              <p:cNvSpPr/>
              <p:nvPr/>
            </p:nvSpPr>
            <p:spPr bwMode="auto">
              <a:xfrm>
                <a:off x="1269" y="2339"/>
                <a:ext cx="112" cy="62"/>
              </a:xfrm>
              <a:custGeom>
                <a:gdLst>
                  <a:gd fmla="*/ 216 w 56" name="T0"/>
                  <a:gd fmla="*/ 0 h 31" name="T1"/>
                  <a:gd fmla="*/ 224 w 56" name="T2"/>
                  <a:gd fmla="*/ 0 h 31" name="T3"/>
                  <a:gd fmla="*/ 224 w 56" name="T4"/>
                  <a:gd fmla="*/ 116 h 31" name="T5"/>
                  <a:gd fmla="*/ 8 w 56" name="T6"/>
                  <a:gd fmla="*/ 124 h 31" name="T7"/>
                  <a:gd fmla="*/ 0 w 56" name="T8"/>
                  <a:gd fmla="*/ 124 h 31" name="T9"/>
                  <a:gd fmla="*/ 216 w 56" name="T10"/>
                  <a:gd fmla="*/ 108 h 31" name="T11"/>
                  <a:gd fmla="*/ 216 w 56" name="T12"/>
                  <a:gd fmla="*/ 0 h 31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56" name="T21"/>
                  <a:gd fmla="*/ 0 h 31" name="T22"/>
                  <a:gd fmla="*/ 56 w 56" name="T23"/>
                  <a:gd fmla="*/ 31 h 31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31" w="56">
                    <a:moveTo>
                      <a:pt x="54" y="0"/>
                    </a:moveTo>
                    <a:cubicBezTo>
                      <a:pt x="55" y="0"/>
                      <a:pt x="55" y="0"/>
                      <a:pt x="56" y="0"/>
                    </a:cubicBezTo>
                    <a:cubicBezTo>
                      <a:pt x="56" y="10"/>
                      <a:pt x="56" y="19"/>
                      <a:pt x="56" y="29"/>
                    </a:cubicBezTo>
                    <a:cubicBezTo>
                      <a:pt x="39" y="30"/>
                      <a:pt x="16" y="26"/>
                      <a:pt x="2" y="31"/>
                    </a:cubicBezTo>
                    <a:cubicBezTo>
                      <a:pt x="2" y="31"/>
                      <a:pt x="1" y="31"/>
                      <a:pt x="0" y="31"/>
                    </a:cubicBezTo>
                    <a:cubicBezTo>
                      <a:pt x="10" y="21"/>
                      <a:pt x="37" y="29"/>
                      <a:pt x="54" y="27"/>
                    </a:cubicBezTo>
                    <a:cubicBezTo>
                      <a:pt x="54" y="18"/>
                      <a:pt x="54" y="9"/>
                      <a:pt x="5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86" name="Freeform 532"/>
              <p:cNvSpPr/>
              <p:nvPr/>
            </p:nvSpPr>
            <p:spPr bwMode="auto">
              <a:xfrm>
                <a:off x="3555" y="2158"/>
                <a:ext cx="171" cy="413"/>
              </a:xfrm>
              <a:custGeom>
                <a:gdLst>
                  <a:gd fmla="*/ 332 w 85" name="T0"/>
                  <a:gd fmla="*/ 676 h 206" name="T1"/>
                  <a:gd fmla="*/ 187 w 85" name="T2"/>
                  <a:gd fmla="*/ 828 h 206" name="T3"/>
                  <a:gd fmla="*/ 288 w 85" name="T4"/>
                  <a:gd fmla="*/ 495 h 206" name="T5"/>
                  <a:gd fmla="*/ 251 w 85" name="T6"/>
                  <a:gd fmla="*/ 487 h 206" name="T7"/>
                  <a:gd fmla="*/ 89 w 85" name="T8"/>
                  <a:gd fmla="*/ 200 h 206" name="T9"/>
                  <a:gd fmla="*/ 133 w 85" name="T10"/>
                  <a:gd fmla="*/ 180 h 206" name="T11"/>
                  <a:gd fmla="*/ 133 w 85" name="T12"/>
                  <a:gd fmla="*/ 108 h 206" name="T13"/>
                  <a:gd fmla="*/ 0 w 85" name="T14"/>
                  <a:gd fmla="*/ 20 h 206" name="T15"/>
                  <a:gd fmla="*/ 179 w 85" name="T16"/>
                  <a:gd fmla="*/ 12 h 206" name="T17"/>
                  <a:gd fmla="*/ 179 w 85" name="T18"/>
                  <a:gd fmla="*/ 76 h 206" name="T19"/>
                  <a:gd fmla="*/ 268 w 85" name="T20"/>
                  <a:gd fmla="*/ 76 h 206" name="T21"/>
                  <a:gd fmla="*/ 161 w 85" name="T22"/>
                  <a:gd fmla="*/ 164 h 206" name="T23"/>
                  <a:gd fmla="*/ 332 w 85" name="T24"/>
                  <a:gd fmla="*/ 415 h 206" name="T25"/>
                  <a:gd fmla="*/ 149 w 85" name="T26"/>
                  <a:gd fmla="*/ 164 h 206" name="T27"/>
                  <a:gd fmla="*/ 235 w 85" name="T28"/>
                  <a:gd fmla="*/ 92 h 206" name="T29"/>
                  <a:gd fmla="*/ 169 w 85" name="T30"/>
                  <a:gd fmla="*/ 20 h 206" name="T31"/>
                  <a:gd fmla="*/ 24 w 85" name="T32"/>
                  <a:gd fmla="*/ 20 h 206" name="T33"/>
                  <a:gd fmla="*/ 141 w 85" name="T34"/>
                  <a:gd fmla="*/ 100 h 206" name="T35"/>
                  <a:gd fmla="*/ 141 w 85" name="T36"/>
                  <a:gd fmla="*/ 180 h 206" name="T37"/>
                  <a:gd fmla="*/ 97 w 85" name="T38"/>
                  <a:gd fmla="*/ 192 h 206" name="T39"/>
                  <a:gd fmla="*/ 260 w 85" name="T40"/>
                  <a:gd fmla="*/ 471 h 206" name="T41"/>
                  <a:gd fmla="*/ 296 w 85" name="T42"/>
                  <a:gd fmla="*/ 487 h 206" name="T43"/>
                  <a:gd fmla="*/ 187 w 85" name="T44"/>
                  <a:gd fmla="*/ 800 h 206" name="T45"/>
                  <a:gd fmla="*/ 332 w 85" name="T46"/>
                  <a:gd fmla="*/ 676 h 20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  <a:gd fmla="*/ 0 60000 65536" name="T57"/>
                  <a:gd fmla="*/ 0 60000 65536" name="T58"/>
                  <a:gd fmla="*/ 0 60000 65536" name="T59"/>
                  <a:gd fmla="*/ 0 60000 65536" name="T60"/>
                  <a:gd fmla="*/ 0 60000 65536" name="T61"/>
                  <a:gd fmla="*/ 0 60000 65536" name="T62"/>
                  <a:gd fmla="*/ 0 60000 65536" name="T63"/>
                  <a:gd fmla="*/ 0 60000 65536" name="T64"/>
                  <a:gd fmla="*/ 0 60000 65536" name="T65"/>
                  <a:gd fmla="*/ 0 60000 65536" name="T66"/>
                  <a:gd fmla="*/ 0 60000 65536" name="T67"/>
                  <a:gd fmla="*/ 0 60000 65536" name="T68"/>
                  <a:gd fmla="*/ 0 60000 65536" name="T69"/>
                  <a:gd fmla="*/ 0 60000 65536" name="T70"/>
                  <a:gd fmla="*/ 0 60000 65536" name="T71"/>
                  <a:gd fmla="*/ 0 w 85" name="T72"/>
                  <a:gd fmla="*/ 0 h 206" name="T73"/>
                  <a:gd fmla="*/ 85 w 85" name="T74"/>
                  <a:gd fmla="*/ 206 h 206" name="T75"/>
                </a:gdLst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b="T75" l="T72" r="T74" t="T73"/>
                <a:pathLst>
                  <a:path h="206" w="85">
                    <a:moveTo>
                      <a:pt x="82" y="168"/>
                    </a:moveTo>
                    <a:cubicBezTo>
                      <a:pt x="71" y="182"/>
                      <a:pt x="57" y="192"/>
                      <a:pt x="46" y="206"/>
                    </a:cubicBezTo>
                    <a:cubicBezTo>
                      <a:pt x="32" y="164"/>
                      <a:pt x="83" y="170"/>
                      <a:pt x="71" y="123"/>
                    </a:cubicBezTo>
                    <a:cubicBezTo>
                      <a:pt x="70" y="120"/>
                      <a:pt x="65" y="121"/>
                      <a:pt x="62" y="121"/>
                    </a:cubicBezTo>
                    <a:cubicBezTo>
                      <a:pt x="69" y="77"/>
                      <a:pt x="33" y="76"/>
                      <a:pt x="22" y="50"/>
                    </a:cubicBezTo>
                    <a:cubicBezTo>
                      <a:pt x="20" y="42"/>
                      <a:pt x="29" y="46"/>
                      <a:pt x="33" y="45"/>
                    </a:cubicBezTo>
                    <a:cubicBezTo>
                      <a:pt x="33" y="39"/>
                      <a:pt x="33" y="33"/>
                      <a:pt x="33" y="27"/>
                    </a:cubicBezTo>
                    <a:cubicBezTo>
                      <a:pt x="16" y="26"/>
                      <a:pt x="11" y="13"/>
                      <a:pt x="0" y="5"/>
                    </a:cubicBezTo>
                    <a:cubicBezTo>
                      <a:pt x="10" y="0"/>
                      <a:pt x="30" y="4"/>
                      <a:pt x="44" y="3"/>
                    </a:cubicBezTo>
                    <a:cubicBezTo>
                      <a:pt x="44" y="8"/>
                      <a:pt x="44" y="13"/>
                      <a:pt x="44" y="19"/>
                    </a:cubicBezTo>
                    <a:cubicBezTo>
                      <a:pt x="52" y="19"/>
                      <a:pt x="59" y="19"/>
                      <a:pt x="66" y="19"/>
                    </a:cubicBezTo>
                    <a:cubicBezTo>
                      <a:pt x="57" y="25"/>
                      <a:pt x="51" y="36"/>
                      <a:pt x="40" y="41"/>
                    </a:cubicBezTo>
                    <a:cubicBezTo>
                      <a:pt x="37" y="78"/>
                      <a:pt x="70" y="80"/>
                      <a:pt x="82" y="103"/>
                    </a:cubicBezTo>
                    <a:cubicBezTo>
                      <a:pt x="68" y="82"/>
                      <a:pt x="36" y="78"/>
                      <a:pt x="37" y="41"/>
                    </a:cubicBezTo>
                    <a:cubicBezTo>
                      <a:pt x="47" y="37"/>
                      <a:pt x="52" y="30"/>
                      <a:pt x="58" y="23"/>
                    </a:cubicBezTo>
                    <a:cubicBezTo>
                      <a:pt x="49" y="20"/>
                      <a:pt x="37" y="21"/>
                      <a:pt x="42" y="5"/>
                    </a:cubicBezTo>
                    <a:cubicBezTo>
                      <a:pt x="30" y="5"/>
                      <a:pt x="18" y="5"/>
                      <a:pt x="6" y="5"/>
                    </a:cubicBezTo>
                    <a:cubicBezTo>
                      <a:pt x="6" y="13"/>
                      <a:pt x="21" y="25"/>
                      <a:pt x="35" y="25"/>
                    </a:cubicBezTo>
                    <a:cubicBezTo>
                      <a:pt x="35" y="32"/>
                      <a:pt x="35" y="39"/>
                      <a:pt x="35" y="45"/>
                    </a:cubicBezTo>
                    <a:cubicBezTo>
                      <a:pt x="33" y="47"/>
                      <a:pt x="29" y="48"/>
                      <a:pt x="24" y="48"/>
                    </a:cubicBezTo>
                    <a:cubicBezTo>
                      <a:pt x="32" y="76"/>
                      <a:pt x="70" y="75"/>
                      <a:pt x="64" y="117"/>
                    </a:cubicBezTo>
                    <a:cubicBezTo>
                      <a:pt x="65" y="121"/>
                      <a:pt x="72" y="118"/>
                      <a:pt x="73" y="121"/>
                    </a:cubicBezTo>
                    <a:cubicBezTo>
                      <a:pt x="85" y="168"/>
                      <a:pt x="43" y="160"/>
                      <a:pt x="46" y="199"/>
                    </a:cubicBezTo>
                    <a:cubicBezTo>
                      <a:pt x="57" y="197"/>
                      <a:pt x="69" y="176"/>
                      <a:pt x="82" y="16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87" name="Freeform 533"/>
              <p:cNvSpPr/>
              <p:nvPr/>
            </p:nvSpPr>
            <p:spPr bwMode="auto">
              <a:xfrm>
                <a:off x="1650" y="2178"/>
                <a:ext cx="22" cy="22"/>
              </a:xfrm>
              <a:custGeom>
                <a:gdLst>
                  <a:gd fmla="*/ 0 w 11" name="T0"/>
                  <a:gd fmla="*/ 44 h 11" name="T1"/>
                  <a:gd fmla="*/ 44 w 11" name="T2"/>
                  <a:gd fmla="*/ 0 h 11" name="T3"/>
                  <a:gd fmla="*/ 8 w 11" name="T4"/>
                  <a:gd fmla="*/ 44 h 11" name="T5"/>
                  <a:gd fmla="*/ 0 w 11" name="T6"/>
                  <a:gd fmla="*/ 44 h 11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1" name="T12"/>
                  <a:gd fmla="*/ 0 h 11" name="T13"/>
                  <a:gd fmla="*/ 11 w 11" name="T14"/>
                  <a:gd fmla="*/ 11 h 11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1" w="11">
                    <a:moveTo>
                      <a:pt x="0" y="11"/>
                    </a:moveTo>
                    <a:cubicBezTo>
                      <a:pt x="3" y="6"/>
                      <a:pt x="6" y="2"/>
                      <a:pt x="11" y="0"/>
                    </a:cubicBezTo>
                    <a:cubicBezTo>
                      <a:pt x="9" y="5"/>
                      <a:pt x="3" y="6"/>
                      <a:pt x="2" y="11"/>
                    </a:cubicBezTo>
                    <a:cubicBezTo>
                      <a:pt x="1" y="11"/>
                      <a:pt x="0" y="11"/>
                      <a:pt x="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88" name="Freeform 534"/>
              <p:cNvSpPr/>
              <p:nvPr/>
            </p:nvSpPr>
            <p:spPr bwMode="auto">
              <a:xfrm>
                <a:off x="1650" y="2255"/>
                <a:ext cx="22" cy="22"/>
              </a:xfrm>
              <a:custGeom>
                <a:gdLst>
                  <a:gd fmla="*/ 0 w 11" name="T0"/>
                  <a:gd fmla="*/ 0 h 11" name="T1"/>
                  <a:gd fmla="*/ 8 w 11" name="T2"/>
                  <a:gd fmla="*/ 0 h 11" name="T3"/>
                  <a:gd fmla="*/ 44 w 11" name="T4"/>
                  <a:gd fmla="*/ 44 h 11" name="T5"/>
                  <a:gd fmla="*/ 0 w 11" name="T6"/>
                  <a:gd fmla="*/ 0 h 11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1" name="T12"/>
                  <a:gd fmla="*/ 0 h 11" name="T13"/>
                  <a:gd fmla="*/ 11 w 11" name="T14"/>
                  <a:gd fmla="*/ 11 h 11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1" w="11">
                    <a:moveTo>
                      <a:pt x="0" y="0"/>
                    </a:moveTo>
                    <a:cubicBezTo>
                      <a:pt x="0" y="0"/>
                      <a:pt x="1" y="0"/>
                      <a:pt x="2" y="0"/>
                    </a:cubicBezTo>
                    <a:cubicBezTo>
                      <a:pt x="3" y="5"/>
                      <a:pt x="9" y="6"/>
                      <a:pt x="11" y="11"/>
                    </a:cubicBezTo>
                    <a:cubicBezTo>
                      <a:pt x="6" y="8"/>
                      <a:pt x="3" y="4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89" name="Freeform 535"/>
              <p:cNvSpPr/>
              <p:nvPr/>
            </p:nvSpPr>
            <p:spPr bwMode="auto">
              <a:xfrm>
                <a:off x="1650" y="2295"/>
                <a:ext cx="22" cy="22"/>
              </a:xfrm>
              <a:custGeom>
                <a:gdLst>
                  <a:gd fmla="*/ 0 w 11" name="T0"/>
                  <a:gd fmla="*/ 44 h 11" name="T1"/>
                  <a:gd fmla="*/ 44 w 11" name="T2"/>
                  <a:gd fmla="*/ 0 h 11" name="T3"/>
                  <a:gd fmla="*/ 8 w 11" name="T4"/>
                  <a:gd fmla="*/ 44 h 11" name="T5"/>
                  <a:gd fmla="*/ 0 w 11" name="T6"/>
                  <a:gd fmla="*/ 44 h 11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1" name="T12"/>
                  <a:gd fmla="*/ 0 h 11" name="T13"/>
                  <a:gd fmla="*/ 11 w 11" name="T14"/>
                  <a:gd fmla="*/ 11 h 11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1" w="11">
                    <a:moveTo>
                      <a:pt x="0" y="11"/>
                    </a:moveTo>
                    <a:cubicBezTo>
                      <a:pt x="3" y="6"/>
                      <a:pt x="6" y="2"/>
                      <a:pt x="11" y="0"/>
                    </a:cubicBezTo>
                    <a:cubicBezTo>
                      <a:pt x="9" y="5"/>
                      <a:pt x="3" y="6"/>
                      <a:pt x="2" y="11"/>
                    </a:cubicBezTo>
                    <a:cubicBezTo>
                      <a:pt x="1" y="11"/>
                      <a:pt x="0" y="11"/>
                      <a:pt x="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90" name="Freeform 536"/>
              <p:cNvSpPr/>
              <p:nvPr/>
            </p:nvSpPr>
            <p:spPr bwMode="auto">
              <a:xfrm>
                <a:off x="1600" y="2383"/>
                <a:ext cx="50" cy="50"/>
              </a:xfrm>
              <a:custGeom>
                <a:gdLst>
                  <a:gd fmla="*/ 0 w 25" name="T0"/>
                  <a:gd fmla="*/ 100 h 25" name="T1"/>
                  <a:gd fmla="*/ 100 w 25" name="T2"/>
                  <a:gd fmla="*/ 0 h 25" name="T3"/>
                  <a:gd fmla="*/ 8 w 25" name="T4"/>
                  <a:gd fmla="*/ 100 h 25" name="T5"/>
                  <a:gd fmla="*/ 0 w 25" name="T6"/>
                  <a:gd fmla="*/ 100 h 25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25" name="T12"/>
                  <a:gd fmla="*/ 0 h 25" name="T13"/>
                  <a:gd fmla="*/ 25 w 25" name="T14"/>
                  <a:gd fmla="*/ 25 h 25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5" w="25">
                    <a:moveTo>
                      <a:pt x="0" y="25"/>
                    </a:moveTo>
                    <a:cubicBezTo>
                      <a:pt x="7" y="16"/>
                      <a:pt x="16" y="7"/>
                      <a:pt x="25" y="0"/>
                    </a:cubicBezTo>
                    <a:cubicBezTo>
                      <a:pt x="19" y="10"/>
                      <a:pt x="9" y="15"/>
                      <a:pt x="2" y="25"/>
                    </a:cubicBezTo>
                    <a:cubicBezTo>
                      <a:pt x="2" y="25"/>
                      <a:pt x="1" y="25"/>
                      <a:pt x="0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91" name="Freeform 537"/>
              <p:cNvSpPr/>
              <p:nvPr/>
            </p:nvSpPr>
            <p:spPr bwMode="auto">
              <a:xfrm>
                <a:off x="1600" y="2433"/>
                <a:ext cx="66" cy="146"/>
              </a:xfrm>
              <a:custGeom>
                <a:gdLst>
                  <a:gd fmla="*/ 8 w 33" name="T0"/>
                  <a:gd fmla="*/ 0 h 73" name="T1"/>
                  <a:gd fmla="*/ 100 w 33" name="T2"/>
                  <a:gd fmla="*/ 256 h 73" name="T3"/>
                  <a:gd fmla="*/ 56 w 33" name="T4"/>
                  <a:gd fmla="*/ 292 h 73" name="T5"/>
                  <a:gd fmla="*/ 92 w 33" name="T6"/>
                  <a:gd fmla="*/ 248 h 73" name="T7"/>
                  <a:gd fmla="*/ 0 w 33" name="T8"/>
                  <a:gd fmla="*/ 0 h 73" name="T9"/>
                  <a:gd fmla="*/ 8 w 33" name="T10"/>
                  <a:gd fmla="*/ 0 h 73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33" name="T18"/>
                  <a:gd fmla="*/ 0 h 73" name="T19"/>
                  <a:gd fmla="*/ 33 w 33" name="T20"/>
                  <a:gd fmla="*/ 73 h 73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73" w="33">
                    <a:moveTo>
                      <a:pt x="2" y="0"/>
                    </a:moveTo>
                    <a:cubicBezTo>
                      <a:pt x="9" y="22"/>
                      <a:pt x="33" y="27"/>
                      <a:pt x="25" y="64"/>
                    </a:cubicBezTo>
                    <a:cubicBezTo>
                      <a:pt x="22" y="68"/>
                      <a:pt x="10" y="63"/>
                      <a:pt x="14" y="73"/>
                    </a:cubicBezTo>
                    <a:cubicBezTo>
                      <a:pt x="5" y="67"/>
                      <a:pt x="18" y="63"/>
                      <a:pt x="23" y="62"/>
                    </a:cubicBezTo>
                    <a:cubicBezTo>
                      <a:pt x="31" y="25"/>
                      <a:pt x="6" y="22"/>
                      <a:pt x="0" y="0"/>
                    </a:cubicBezTo>
                    <a:cubicBezTo>
                      <a:pt x="1" y="0"/>
                      <a:pt x="2" y="0"/>
                      <a:pt x="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92" name="Freeform 538"/>
              <p:cNvSpPr/>
              <p:nvPr/>
            </p:nvSpPr>
            <p:spPr bwMode="auto">
              <a:xfrm>
                <a:off x="1628" y="2579"/>
                <a:ext cx="22" cy="28"/>
              </a:xfrm>
              <a:custGeom>
                <a:gdLst>
                  <a:gd fmla="*/ 0 w 11" name="T0"/>
                  <a:gd fmla="*/ 0 h 14" name="T1"/>
                  <a:gd fmla="*/ 44 w 11" name="T2"/>
                  <a:gd fmla="*/ 44 h 14" name="T3"/>
                  <a:gd fmla="*/ 44 w 11" name="T4"/>
                  <a:gd fmla="*/ 56 h 14" name="T5"/>
                  <a:gd fmla="*/ 0 w 11" name="T6"/>
                  <a:gd fmla="*/ 0 h 14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1" name="T12"/>
                  <a:gd fmla="*/ 0 h 14" name="T13"/>
                  <a:gd fmla="*/ 11 w 11" name="T14"/>
                  <a:gd fmla="*/ 14 h 14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4" w="11">
                    <a:moveTo>
                      <a:pt x="0" y="0"/>
                    </a:moveTo>
                    <a:cubicBezTo>
                      <a:pt x="4" y="4"/>
                      <a:pt x="5" y="10"/>
                      <a:pt x="11" y="11"/>
                    </a:cubicBezTo>
                    <a:cubicBezTo>
                      <a:pt x="11" y="12"/>
                      <a:pt x="11" y="13"/>
                      <a:pt x="11" y="14"/>
                    </a:cubicBezTo>
                    <a:cubicBezTo>
                      <a:pt x="6" y="10"/>
                      <a:pt x="0" y="8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93" name="Freeform 539"/>
              <p:cNvSpPr/>
              <p:nvPr/>
            </p:nvSpPr>
            <p:spPr bwMode="auto">
              <a:xfrm>
                <a:off x="1738" y="2535"/>
                <a:ext cx="36" cy="36"/>
              </a:xfrm>
              <a:custGeom>
                <a:gdLst>
                  <a:gd fmla="*/ 0 w 18" name="T0"/>
                  <a:gd fmla="*/ 64 h 18" name="T1"/>
                  <a:gd fmla="*/ 72 w 18" name="T2"/>
                  <a:gd fmla="*/ 0 h 18" name="T3"/>
                  <a:gd fmla="*/ 0 w 18" name="T4"/>
                  <a:gd fmla="*/ 72 h 18" name="T5"/>
                  <a:gd fmla="*/ 0 w 18" name="T6"/>
                  <a:gd fmla="*/ 64 h 18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8" name="T12"/>
                  <a:gd fmla="*/ 0 h 18" name="T13"/>
                  <a:gd fmla="*/ 18 w 18" name="T14"/>
                  <a:gd fmla="*/ 18 h 18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8" w="18">
                    <a:moveTo>
                      <a:pt x="0" y="16"/>
                    </a:moveTo>
                    <a:cubicBezTo>
                      <a:pt x="8" y="12"/>
                      <a:pt x="11" y="4"/>
                      <a:pt x="18" y="0"/>
                    </a:cubicBezTo>
                    <a:cubicBezTo>
                      <a:pt x="13" y="7"/>
                      <a:pt x="7" y="13"/>
                      <a:pt x="0" y="18"/>
                    </a:cubicBezTo>
                    <a:cubicBezTo>
                      <a:pt x="0" y="17"/>
                      <a:pt x="0" y="16"/>
                      <a:pt x="0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94" name="Freeform 540"/>
              <p:cNvSpPr/>
              <p:nvPr/>
            </p:nvSpPr>
            <p:spPr bwMode="auto">
              <a:xfrm>
                <a:off x="1774" y="2419"/>
                <a:ext cx="36" cy="122"/>
              </a:xfrm>
              <a:custGeom>
                <a:gdLst>
                  <a:gd fmla="*/ 36 w 18" name="T0"/>
                  <a:gd fmla="*/ 0 h 61" name="T1"/>
                  <a:gd fmla="*/ 72 w 18" name="T2"/>
                  <a:gd fmla="*/ 224 h 61" name="T3"/>
                  <a:gd fmla="*/ 0 w 18" name="T4"/>
                  <a:gd fmla="*/ 232 h 61" name="T5"/>
                  <a:gd fmla="*/ 44 w 18" name="T6"/>
                  <a:gd fmla="*/ 224 h 61" name="T7"/>
                  <a:gd fmla="*/ 36 w 18" name="T8"/>
                  <a:gd fmla="*/ 0 h 61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8" name="T15"/>
                  <a:gd fmla="*/ 0 h 61" name="T16"/>
                  <a:gd fmla="*/ 18 w 18" name="T17"/>
                  <a:gd fmla="*/ 61 h 61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1" w="18">
                    <a:moveTo>
                      <a:pt x="9" y="0"/>
                    </a:moveTo>
                    <a:cubicBezTo>
                      <a:pt x="12" y="19"/>
                      <a:pt x="2" y="50"/>
                      <a:pt x="18" y="56"/>
                    </a:cubicBezTo>
                    <a:cubicBezTo>
                      <a:pt x="16" y="61"/>
                      <a:pt x="5" y="57"/>
                      <a:pt x="0" y="58"/>
                    </a:cubicBezTo>
                    <a:cubicBezTo>
                      <a:pt x="0" y="53"/>
                      <a:pt x="8" y="57"/>
                      <a:pt x="11" y="56"/>
                    </a:cubicBezTo>
                    <a:cubicBezTo>
                      <a:pt x="7" y="51"/>
                      <a:pt x="4" y="14"/>
                      <a:pt x="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95" name="Freeform 541"/>
              <p:cNvSpPr/>
              <p:nvPr/>
            </p:nvSpPr>
            <p:spPr bwMode="auto">
              <a:xfrm>
                <a:off x="1792" y="2383"/>
                <a:ext cx="36" cy="36"/>
              </a:xfrm>
              <a:custGeom>
                <a:gdLst>
                  <a:gd fmla="*/ 0 w 18" name="T0"/>
                  <a:gd fmla="*/ 72 h 18" name="T1"/>
                  <a:gd fmla="*/ 64 w 18" name="T2"/>
                  <a:gd fmla="*/ 0 h 18" name="T3"/>
                  <a:gd fmla="*/ 72 w 18" name="T4"/>
                  <a:gd fmla="*/ 0 h 18" name="T5"/>
                  <a:gd fmla="*/ 0 w 18" name="T6"/>
                  <a:gd fmla="*/ 72 h 18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8" name="T12"/>
                  <a:gd fmla="*/ 0 h 18" name="T13"/>
                  <a:gd fmla="*/ 18 w 18" name="T14"/>
                  <a:gd fmla="*/ 18 h 18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8" w="18">
                    <a:moveTo>
                      <a:pt x="0" y="18"/>
                    </a:moveTo>
                    <a:cubicBezTo>
                      <a:pt x="4" y="11"/>
                      <a:pt x="12" y="7"/>
                      <a:pt x="16" y="0"/>
                    </a:cubicBezTo>
                    <a:cubicBezTo>
                      <a:pt x="16" y="0"/>
                      <a:pt x="17" y="0"/>
                      <a:pt x="18" y="0"/>
                    </a:cubicBezTo>
                    <a:cubicBezTo>
                      <a:pt x="13" y="7"/>
                      <a:pt x="7" y="13"/>
                      <a:pt x="0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96" name="Freeform 542"/>
              <p:cNvSpPr/>
              <p:nvPr/>
            </p:nvSpPr>
            <p:spPr bwMode="auto">
              <a:xfrm>
                <a:off x="1676" y="2178"/>
                <a:ext cx="152" cy="151"/>
              </a:xfrm>
              <a:custGeom>
                <a:gdLst>
                  <a:gd fmla="*/ 0 w 76" name="T0"/>
                  <a:gd fmla="*/ 0 h 75" name="T1"/>
                  <a:gd fmla="*/ 304 w 76" name="T2"/>
                  <a:gd fmla="*/ 304 h 75" name="T3"/>
                  <a:gd fmla="*/ 296 w 76" name="T4"/>
                  <a:gd fmla="*/ 304 h 75" name="T5"/>
                  <a:gd fmla="*/ 0 w 76" name="T6"/>
                  <a:gd fmla="*/ 0 h 75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76" name="T12"/>
                  <a:gd fmla="*/ 0 h 75" name="T13"/>
                  <a:gd fmla="*/ 76 w 76" name="T14"/>
                  <a:gd fmla="*/ 75 h 75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75" w="76">
                    <a:moveTo>
                      <a:pt x="0" y="0"/>
                    </a:moveTo>
                    <a:cubicBezTo>
                      <a:pt x="26" y="24"/>
                      <a:pt x="52" y="49"/>
                      <a:pt x="76" y="75"/>
                    </a:cubicBezTo>
                    <a:cubicBezTo>
                      <a:pt x="75" y="75"/>
                      <a:pt x="74" y="75"/>
                      <a:pt x="74" y="75"/>
                    </a:cubicBezTo>
                    <a:cubicBezTo>
                      <a:pt x="50" y="49"/>
                      <a:pt x="23" y="26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97" name="Freeform 543"/>
              <p:cNvSpPr/>
              <p:nvPr/>
            </p:nvSpPr>
            <p:spPr bwMode="auto">
              <a:xfrm>
                <a:off x="3523" y="2186"/>
                <a:ext cx="173" cy="211"/>
              </a:xfrm>
              <a:custGeom>
                <a:gdLst>
                  <a:gd fmla="*/ 52 w 86" name="T0"/>
                  <a:gd fmla="*/ 161 h 105" name="T1"/>
                  <a:gd fmla="*/ 0 w 86" name="T2"/>
                  <a:gd fmla="*/ 109 h 105" name="T3"/>
                  <a:gd fmla="*/ 0 w 86" name="T4"/>
                  <a:gd fmla="*/ 36 h 105" name="T5"/>
                  <a:gd fmla="*/ 52 w 86" name="T6"/>
                  <a:gd fmla="*/ 0 h 105" name="T7"/>
                  <a:gd fmla="*/ 169 w 86" name="T8"/>
                  <a:gd fmla="*/ 80 h 105" name="T9"/>
                  <a:gd fmla="*/ 125 w 86" name="T10"/>
                  <a:gd fmla="*/ 109 h 105" name="T11"/>
                  <a:gd fmla="*/ 272 w 86" name="T12"/>
                  <a:gd fmla="*/ 424 h 105" name="T13"/>
                  <a:gd fmla="*/ 64 w 86" name="T14"/>
                  <a:gd fmla="*/ 255 h 105" name="T15"/>
                  <a:gd fmla="*/ 52 w 86" name="T16"/>
                  <a:gd fmla="*/ 161 h 105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86" name="T27"/>
                  <a:gd fmla="*/ 0 h 105" name="T28"/>
                  <a:gd fmla="*/ 86 w 86" name="T29"/>
                  <a:gd fmla="*/ 105 h 105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105" w="86">
                    <a:moveTo>
                      <a:pt x="13" y="40"/>
                    </a:moveTo>
                    <a:cubicBezTo>
                      <a:pt x="9" y="35"/>
                      <a:pt x="1" y="35"/>
                      <a:pt x="0" y="27"/>
                    </a:cubicBezTo>
                    <a:cubicBezTo>
                      <a:pt x="0" y="21"/>
                      <a:pt x="0" y="15"/>
                      <a:pt x="0" y="9"/>
                    </a:cubicBezTo>
                    <a:cubicBezTo>
                      <a:pt x="8" y="10"/>
                      <a:pt x="15" y="10"/>
                      <a:pt x="13" y="0"/>
                    </a:cubicBezTo>
                    <a:cubicBezTo>
                      <a:pt x="26" y="4"/>
                      <a:pt x="27" y="19"/>
                      <a:pt x="42" y="20"/>
                    </a:cubicBezTo>
                    <a:cubicBezTo>
                      <a:pt x="44" y="28"/>
                      <a:pt x="33" y="22"/>
                      <a:pt x="31" y="27"/>
                    </a:cubicBezTo>
                    <a:cubicBezTo>
                      <a:pt x="28" y="65"/>
                      <a:pt x="86" y="65"/>
                      <a:pt x="67" y="105"/>
                    </a:cubicBezTo>
                    <a:cubicBezTo>
                      <a:pt x="67" y="73"/>
                      <a:pt x="50" y="60"/>
                      <a:pt x="16" y="63"/>
                    </a:cubicBezTo>
                    <a:cubicBezTo>
                      <a:pt x="14" y="56"/>
                      <a:pt x="18" y="43"/>
                      <a:pt x="13" y="4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98" name="Freeform 544"/>
              <p:cNvSpPr/>
              <p:nvPr/>
            </p:nvSpPr>
            <p:spPr bwMode="auto">
              <a:xfrm>
                <a:off x="3513" y="2172"/>
                <a:ext cx="191" cy="229"/>
              </a:xfrm>
              <a:custGeom>
                <a:gdLst>
                  <a:gd fmla="*/ 72 w 95" name="T0"/>
                  <a:gd fmla="*/ 189 h 114" name="T1"/>
                  <a:gd fmla="*/ 84 w 95" name="T2"/>
                  <a:gd fmla="*/ 283 h 114" name="T3"/>
                  <a:gd fmla="*/ 292 w 95" name="T4"/>
                  <a:gd fmla="*/ 452 h 114" name="T5"/>
                  <a:gd fmla="*/ 145 w 95" name="T6"/>
                  <a:gd fmla="*/ 137 h 114" name="T7"/>
                  <a:gd fmla="*/ 189 w 95" name="T8"/>
                  <a:gd fmla="*/ 108 h 114" name="T9"/>
                  <a:gd fmla="*/ 72 w 95" name="T10"/>
                  <a:gd fmla="*/ 28 h 114" name="T11"/>
                  <a:gd fmla="*/ 20 w 95" name="T12"/>
                  <a:gd fmla="*/ 64 h 114" name="T13"/>
                  <a:gd fmla="*/ 20 w 95" name="T14"/>
                  <a:gd fmla="*/ 137 h 114" name="T15"/>
                  <a:gd fmla="*/ 12 w 95" name="T16"/>
                  <a:gd fmla="*/ 56 h 114" name="T17"/>
                  <a:gd fmla="*/ 64 w 95" name="T18"/>
                  <a:gd fmla="*/ 0 h 114" name="T19"/>
                  <a:gd fmla="*/ 203 w 95" name="T20"/>
                  <a:gd fmla="*/ 100 h 114" name="T21"/>
                  <a:gd fmla="*/ 153 w 95" name="T22"/>
                  <a:gd fmla="*/ 137 h 114" name="T23"/>
                  <a:gd fmla="*/ 300 w 95" name="T24"/>
                  <a:gd fmla="*/ 460 h 114" name="T25"/>
                  <a:gd fmla="*/ 72 w 95" name="T26"/>
                  <a:gd fmla="*/ 291 h 114" name="T27"/>
                  <a:gd fmla="*/ 72 w 95" name="T28"/>
                  <a:gd fmla="*/ 189 h 114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w 95" name="T45"/>
                  <a:gd fmla="*/ 0 h 114" name="T46"/>
                  <a:gd fmla="*/ 95 w 95" name="T47"/>
                  <a:gd fmla="*/ 114 h 114" name="T48"/>
                </a:gdLst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b="T48" l="T45" r="T47" t="T46"/>
                <a:pathLst>
                  <a:path h="114" w="95">
                    <a:moveTo>
                      <a:pt x="18" y="47"/>
                    </a:moveTo>
                    <a:cubicBezTo>
                      <a:pt x="23" y="50"/>
                      <a:pt x="19" y="63"/>
                      <a:pt x="21" y="70"/>
                    </a:cubicBezTo>
                    <a:cubicBezTo>
                      <a:pt x="55" y="67"/>
                      <a:pt x="72" y="80"/>
                      <a:pt x="72" y="112"/>
                    </a:cubicBezTo>
                    <a:cubicBezTo>
                      <a:pt x="91" y="72"/>
                      <a:pt x="33" y="72"/>
                      <a:pt x="36" y="34"/>
                    </a:cubicBezTo>
                    <a:cubicBezTo>
                      <a:pt x="38" y="29"/>
                      <a:pt x="49" y="35"/>
                      <a:pt x="47" y="27"/>
                    </a:cubicBezTo>
                    <a:cubicBezTo>
                      <a:pt x="32" y="26"/>
                      <a:pt x="31" y="11"/>
                      <a:pt x="18" y="7"/>
                    </a:cubicBezTo>
                    <a:cubicBezTo>
                      <a:pt x="20" y="17"/>
                      <a:pt x="13" y="17"/>
                      <a:pt x="5" y="16"/>
                    </a:cubicBezTo>
                    <a:cubicBezTo>
                      <a:pt x="5" y="22"/>
                      <a:pt x="5" y="28"/>
                      <a:pt x="5" y="34"/>
                    </a:cubicBezTo>
                    <a:cubicBezTo>
                      <a:pt x="0" y="31"/>
                      <a:pt x="4" y="20"/>
                      <a:pt x="3" y="14"/>
                    </a:cubicBezTo>
                    <a:cubicBezTo>
                      <a:pt x="14" y="16"/>
                      <a:pt x="19" y="12"/>
                      <a:pt x="16" y="0"/>
                    </a:cubicBezTo>
                    <a:cubicBezTo>
                      <a:pt x="28" y="8"/>
                      <a:pt x="33" y="22"/>
                      <a:pt x="50" y="25"/>
                    </a:cubicBezTo>
                    <a:cubicBezTo>
                      <a:pt x="52" y="34"/>
                      <a:pt x="46" y="35"/>
                      <a:pt x="38" y="34"/>
                    </a:cubicBezTo>
                    <a:cubicBezTo>
                      <a:pt x="36" y="72"/>
                      <a:pt x="95" y="73"/>
                      <a:pt x="74" y="114"/>
                    </a:cubicBezTo>
                    <a:cubicBezTo>
                      <a:pt x="67" y="88"/>
                      <a:pt x="58" y="65"/>
                      <a:pt x="18" y="72"/>
                    </a:cubicBezTo>
                    <a:cubicBezTo>
                      <a:pt x="18" y="64"/>
                      <a:pt x="18" y="55"/>
                      <a:pt x="18" y="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699" name="Freeform 545"/>
              <p:cNvSpPr/>
              <p:nvPr/>
            </p:nvSpPr>
            <p:spPr bwMode="auto">
              <a:xfrm>
                <a:off x="1650" y="2565"/>
                <a:ext cx="88" cy="42"/>
              </a:xfrm>
              <a:custGeom>
                <a:gdLst>
                  <a:gd fmla="*/ 0 w 44" name="T0"/>
                  <a:gd fmla="*/ 72 h 21" name="T1"/>
                  <a:gd fmla="*/ 104 w 44" name="T2"/>
                  <a:gd fmla="*/ 72 h 21" name="T3"/>
                  <a:gd fmla="*/ 116 w 44" name="T4"/>
                  <a:gd fmla="*/ 12 h 21" name="T5"/>
                  <a:gd fmla="*/ 176 w 44" name="T6"/>
                  <a:gd fmla="*/ 4 h 21" name="T7"/>
                  <a:gd fmla="*/ 176 w 44" name="T8"/>
                  <a:gd fmla="*/ 12 h 21" name="T9"/>
                  <a:gd fmla="*/ 124 w 44" name="T10"/>
                  <a:gd fmla="*/ 20 h 21" name="T11"/>
                  <a:gd fmla="*/ 124 w 44" name="T12"/>
                  <a:gd fmla="*/ 84 h 21" name="T13"/>
                  <a:gd fmla="*/ 0 w 44" name="T14"/>
                  <a:gd fmla="*/ 84 h 21" name="T15"/>
                  <a:gd fmla="*/ 0 w 44" name="T16"/>
                  <a:gd fmla="*/ 72 h 21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44" name="T27"/>
                  <a:gd fmla="*/ 0 h 21" name="T28"/>
                  <a:gd fmla="*/ 44 w 44" name="T29"/>
                  <a:gd fmla="*/ 21 h 21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1" w="44">
                    <a:moveTo>
                      <a:pt x="0" y="18"/>
                    </a:moveTo>
                    <a:cubicBezTo>
                      <a:pt x="9" y="18"/>
                      <a:pt x="18" y="18"/>
                      <a:pt x="26" y="18"/>
                    </a:cubicBezTo>
                    <a:cubicBezTo>
                      <a:pt x="31" y="17"/>
                      <a:pt x="27" y="7"/>
                      <a:pt x="29" y="3"/>
                    </a:cubicBezTo>
                    <a:cubicBezTo>
                      <a:pt x="32" y="0"/>
                      <a:pt x="38" y="1"/>
                      <a:pt x="44" y="1"/>
                    </a:cubicBezTo>
                    <a:cubicBezTo>
                      <a:pt x="44" y="1"/>
                      <a:pt x="44" y="2"/>
                      <a:pt x="44" y="3"/>
                    </a:cubicBezTo>
                    <a:cubicBezTo>
                      <a:pt x="39" y="3"/>
                      <a:pt x="34" y="2"/>
                      <a:pt x="31" y="5"/>
                    </a:cubicBezTo>
                    <a:cubicBezTo>
                      <a:pt x="31" y="10"/>
                      <a:pt x="31" y="15"/>
                      <a:pt x="31" y="21"/>
                    </a:cubicBezTo>
                    <a:cubicBezTo>
                      <a:pt x="21" y="21"/>
                      <a:pt x="10" y="21"/>
                      <a:pt x="0" y="21"/>
                    </a:cubicBezTo>
                    <a:cubicBezTo>
                      <a:pt x="0" y="20"/>
                      <a:pt x="0" y="19"/>
                      <a:pt x="0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00" name="Freeform 546"/>
              <p:cNvSpPr/>
              <p:nvPr/>
            </p:nvSpPr>
            <p:spPr bwMode="auto">
              <a:xfrm>
                <a:off x="1389" y="2186"/>
                <a:ext cx="157" cy="157"/>
              </a:xfrm>
              <a:custGeom>
                <a:gdLst>
                  <a:gd fmla="*/ 0 w 78" name="T0"/>
                  <a:gd fmla="*/ 316 h 78" name="T1"/>
                  <a:gd fmla="*/ 316 w 78" name="T2"/>
                  <a:gd fmla="*/ 0 h 78" name="T3"/>
                  <a:gd fmla="*/ 12 w 78" name="T4"/>
                  <a:gd fmla="*/ 316 h 78" name="T5"/>
                  <a:gd fmla="*/ 0 w 78" name="T6"/>
                  <a:gd fmla="*/ 316 h 78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78" name="T12"/>
                  <a:gd fmla="*/ 0 h 78" name="T13"/>
                  <a:gd fmla="*/ 78 w 78" name="T14"/>
                  <a:gd fmla="*/ 78 h 78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78" w="78">
                    <a:moveTo>
                      <a:pt x="0" y="78"/>
                    </a:moveTo>
                    <a:cubicBezTo>
                      <a:pt x="26" y="51"/>
                      <a:pt x="52" y="25"/>
                      <a:pt x="78" y="0"/>
                    </a:cubicBezTo>
                    <a:cubicBezTo>
                      <a:pt x="55" y="27"/>
                      <a:pt x="27" y="51"/>
                      <a:pt x="3" y="78"/>
                    </a:cubicBezTo>
                    <a:cubicBezTo>
                      <a:pt x="2" y="78"/>
                      <a:pt x="1" y="78"/>
                      <a:pt x="0" y="7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01" name="Freeform 547"/>
              <p:cNvSpPr/>
              <p:nvPr/>
            </p:nvSpPr>
            <p:spPr bwMode="auto">
              <a:xfrm>
                <a:off x="1305" y="2411"/>
                <a:ext cx="36" cy="34"/>
              </a:xfrm>
              <a:custGeom>
                <a:gdLst>
                  <a:gd fmla="*/ 0 w 18" name="T0"/>
                  <a:gd fmla="*/ 0 h 17" name="T1"/>
                  <a:gd fmla="*/ 8 w 18" name="T2"/>
                  <a:gd fmla="*/ 0 h 17" name="T3"/>
                  <a:gd fmla="*/ 72 w 18" name="T4"/>
                  <a:gd fmla="*/ 68 h 17" name="T5"/>
                  <a:gd fmla="*/ 0 w 18" name="T6"/>
                  <a:gd fmla="*/ 0 h 17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8" name="T12"/>
                  <a:gd fmla="*/ 0 h 17" name="T13"/>
                  <a:gd fmla="*/ 18 w 18" name="T14"/>
                  <a:gd fmla="*/ 17 h 17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7" w="18">
                    <a:moveTo>
                      <a:pt x="0" y="0"/>
                    </a:moveTo>
                    <a:cubicBezTo>
                      <a:pt x="1" y="0"/>
                      <a:pt x="2" y="0"/>
                      <a:pt x="2" y="0"/>
                    </a:cubicBezTo>
                    <a:cubicBezTo>
                      <a:pt x="6" y="7"/>
                      <a:pt x="14" y="10"/>
                      <a:pt x="18" y="17"/>
                    </a:cubicBezTo>
                    <a:cubicBezTo>
                      <a:pt x="11" y="12"/>
                      <a:pt x="5" y="6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02" name="Freeform 548"/>
              <p:cNvSpPr/>
              <p:nvPr/>
            </p:nvSpPr>
            <p:spPr bwMode="auto">
              <a:xfrm>
                <a:off x="1345" y="2459"/>
                <a:ext cx="40" cy="40"/>
              </a:xfrm>
              <a:custGeom>
                <a:gdLst>
                  <a:gd fmla="*/ 0 w 20" name="T0"/>
                  <a:gd fmla="*/ 72 h 20" name="T1"/>
                  <a:gd fmla="*/ 80 w 20" name="T2"/>
                  <a:gd fmla="*/ 0 h 20" name="T3"/>
                  <a:gd fmla="*/ 0 w 20" name="T4"/>
                  <a:gd fmla="*/ 80 h 20" name="T5"/>
                  <a:gd fmla="*/ 0 w 20" name="T6"/>
                  <a:gd fmla="*/ 72 h 20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20" name="T12"/>
                  <a:gd fmla="*/ 0 h 20" name="T13"/>
                  <a:gd fmla="*/ 20 w 20" name="T14"/>
                  <a:gd fmla="*/ 20 h 20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0" w="20">
                    <a:moveTo>
                      <a:pt x="0" y="18"/>
                    </a:moveTo>
                    <a:cubicBezTo>
                      <a:pt x="8" y="13"/>
                      <a:pt x="12" y="5"/>
                      <a:pt x="20" y="0"/>
                    </a:cubicBezTo>
                    <a:cubicBezTo>
                      <a:pt x="14" y="8"/>
                      <a:pt x="8" y="14"/>
                      <a:pt x="0" y="20"/>
                    </a:cubicBezTo>
                    <a:cubicBezTo>
                      <a:pt x="0" y="19"/>
                      <a:pt x="0" y="19"/>
                      <a:pt x="0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03" name="Freeform 549"/>
              <p:cNvSpPr/>
              <p:nvPr/>
            </p:nvSpPr>
            <p:spPr bwMode="auto">
              <a:xfrm>
                <a:off x="1596" y="2375"/>
                <a:ext cx="44" cy="44"/>
              </a:xfrm>
              <a:custGeom>
                <a:gdLst>
                  <a:gd fmla="*/ 0 w 22" name="T0"/>
                  <a:gd fmla="*/ 80 h 22" name="T1"/>
                  <a:gd fmla="*/ 80 w 22" name="T2"/>
                  <a:gd fmla="*/ 0 h 22" name="T3"/>
                  <a:gd fmla="*/ 88 w 22" name="T4"/>
                  <a:gd fmla="*/ 0 h 22" name="T5"/>
                  <a:gd fmla="*/ 0 w 22" name="T6"/>
                  <a:gd fmla="*/ 88 h 22" name="T7"/>
                  <a:gd fmla="*/ 0 w 22" name="T8"/>
                  <a:gd fmla="*/ 80 h 22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2" name="T15"/>
                  <a:gd fmla="*/ 0 h 22" name="T16"/>
                  <a:gd fmla="*/ 22 w 22" name="T17"/>
                  <a:gd fmla="*/ 22 h 22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2" w="22">
                    <a:moveTo>
                      <a:pt x="0" y="20"/>
                    </a:moveTo>
                    <a:cubicBezTo>
                      <a:pt x="8" y="14"/>
                      <a:pt x="14" y="7"/>
                      <a:pt x="20" y="0"/>
                    </a:cubicBezTo>
                    <a:cubicBezTo>
                      <a:pt x="21" y="0"/>
                      <a:pt x="22" y="0"/>
                      <a:pt x="22" y="0"/>
                    </a:cubicBezTo>
                    <a:cubicBezTo>
                      <a:pt x="16" y="8"/>
                      <a:pt x="8" y="16"/>
                      <a:pt x="0" y="22"/>
                    </a:cubicBezTo>
                    <a:cubicBezTo>
                      <a:pt x="0" y="21"/>
                      <a:pt x="0" y="21"/>
                      <a:pt x="0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04" name="Freeform 550"/>
              <p:cNvSpPr/>
              <p:nvPr/>
            </p:nvSpPr>
            <p:spPr bwMode="auto">
              <a:xfrm>
                <a:off x="1640" y="2267"/>
                <a:ext cx="22" cy="40"/>
              </a:xfrm>
              <a:custGeom>
                <a:gdLst>
                  <a:gd fmla="*/ 0 w 11" name="T0"/>
                  <a:gd fmla="*/ 80 h 20" name="T1"/>
                  <a:gd fmla="*/ 36 w 11" name="T2"/>
                  <a:gd fmla="*/ 44 h 20" name="T3"/>
                  <a:gd fmla="*/ 12 w 11" name="T4"/>
                  <a:gd fmla="*/ 8 h 20" name="T5"/>
                  <a:gd fmla="*/ 12 w 11" name="T6"/>
                  <a:gd fmla="*/ 0 h 20" name="T7"/>
                  <a:gd fmla="*/ 44 w 11" name="T8"/>
                  <a:gd fmla="*/ 44 h 20" name="T9"/>
                  <a:gd fmla="*/ 0 w 11" name="T10"/>
                  <a:gd fmla="*/ 80 h 20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11" name="T18"/>
                  <a:gd fmla="*/ 0 h 20" name="T19"/>
                  <a:gd fmla="*/ 11 w 11" name="T20"/>
                  <a:gd fmla="*/ 20 h 20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20" w="11">
                    <a:moveTo>
                      <a:pt x="0" y="20"/>
                    </a:moveTo>
                    <a:cubicBezTo>
                      <a:pt x="2" y="16"/>
                      <a:pt x="5" y="13"/>
                      <a:pt x="9" y="11"/>
                    </a:cubicBezTo>
                    <a:cubicBezTo>
                      <a:pt x="10" y="6"/>
                      <a:pt x="6" y="4"/>
                      <a:pt x="3" y="2"/>
                    </a:cubicBezTo>
                    <a:cubicBezTo>
                      <a:pt x="3" y="2"/>
                      <a:pt x="3" y="1"/>
                      <a:pt x="3" y="0"/>
                    </a:cubicBezTo>
                    <a:cubicBezTo>
                      <a:pt x="6" y="3"/>
                      <a:pt x="11" y="5"/>
                      <a:pt x="11" y="11"/>
                    </a:cubicBezTo>
                    <a:cubicBezTo>
                      <a:pt x="6" y="13"/>
                      <a:pt x="5" y="19"/>
                      <a:pt x="0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05" name="Freeform 551"/>
              <p:cNvSpPr/>
              <p:nvPr/>
            </p:nvSpPr>
            <p:spPr bwMode="auto">
              <a:xfrm>
                <a:off x="1614" y="2213"/>
                <a:ext cx="22" cy="24"/>
              </a:xfrm>
              <a:custGeom>
                <a:gdLst>
                  <a:gd fmla="*/ 0 w 11" name="T0"/>
                  <a:gd fmla="*/ 48 h 12" name="T1"/>
                  <a:gd fmla="*/ 44 w 11" name="T2"/>
                  <a:gd fmla="*/ 0 h 12" name="T3"/>
                  <a:gd fmla="*/ 44 w 11" name="T4"/>
                  <a:gd fmla="*/ 12 h 12" name="T5"/>
                  <a:gd fmla="*/ 0 w 11" name="T6"/>
                  <a:gd fmla="*/ 48 h 12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1" name="T12"/>
                  <a:gd fmla="*/ 0 h 12" name="T13"/>
                  <a:gd fmla="*/ 11 w 11" name="T14"/>
                  <a:gd fmla="*/ 12 h 12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2" w="11">
                    <a:moveTo>
                      <a:pt x="0" y="12"/>
                    </a:moveTo>
                    <a:cubicBezTo>
                      <a:pt x="3" y="7"/>
                      <a:pt x="6" y="3"/>
                      <a:pt x="11" y="0"/>
                    </a:cubicBezTo>
                    <a:cubicBezTo>
                      <a:pt x="11" y="1"/>
                      <a:pt x="11" y="2"/>
                      <a:pt x="11" y="3"/>
                    </a:cubicBezTo>
                    <a:cubicBezTo>
                      <a:pt x="6" y="4"/>
                      <a:pt x="5" y="10"/>
                      <a:pt x="0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06" name="Freeform 552"/>
              <p:cNvSpPr/>
              <p:nvPr/>
            </p:nvSpPr>
            <p:spPr bwMode="auto">
              <a:xfrm>
                <a:off x="1552" y="2186"/>
                <a:ext cx="48" cy="51"/>
              </a:xfrm>
              <a:custGeom>
                <a:gdLst>
                  <a:gd fmla="*/ 0 w 24" name="T0"/>
                  <a:gd fmla="*/ 0 h 25" name="T1"/>
                  <a:gd fmla="*/ 96 w 24" name="T2"/>
                  <a:gd fmla="*/ 104 h 25" name="T3"/>
                  <a:gd fmla="*/ 0 w 24" name="T4"/>
                  <a:gd fmla="*/ 0 h 25" name="T5"/>
                  <a:gd fmla="*/ 0 60000 65536" name="T6"/>
                  <a:gd fmla="*/ 0 60000 65536" name="T7"/>
                  <a:gd fmla="*/ 0 60000 65536" name="T8"/>
                  <a:gd fmla="*/ 0 w 24" name="T9"/>
                  <a:gd fmla="*/ 0 h 25" name="T10"/>
                  <a:gd fmla="*/ 24 w 24" name="T11"/>
                  <a:gd fmla="*/ 25 h 25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25" w="24">
                    <a:moveTo>
                      <a:pt x="0" y="0"/>
                    </a:moveTo>
                    <a:cubicBezTo>
                      <a:pt x="9" y="7"/>
                      <a:pt x="17" y="16"/>
                      <a:pt x="24" y="25"/>
                    </a:cubicBezTo>
                    <a:cubicBezTo>
                      <a:pt x="15" y="17"/>
                      <a:pt x="7" y="9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07" name="Freeform 553"/>
              <p:cNvSpPr/>
              <p:nvPr/>
            </p:nvSpPr>
            <p:spPr bwMode="auto">
              <a:xfrm>
                <a:off x="1628" y="2204"/>
                <a:ext cx="20" cy="67"/>
              </a:xfrm>
              <a:custGeom>
                <a:gdLst>
                  <a:gd fmla="*/ 16 w 10" name="T0"/>
                  <a:gd fmla="*/ 28 h 33" name="T1"/>
                  <a:gd fmla="*/ 16 w 10" name="T2"/>
                  <a:gd fmla="*/ 16 h 33" name="T3"/>
                  <a:gd fmla="*/ 36 w 10" name="T4"/>
                  <a:gd fmla="*/ 128 h 33" name="T5"/>
                  <a:gd fmla="*/ 36 w 10" name="T6"/>
                  <a:gd fmla="*/ 136 h 33" name="T7"/>
                  <a:gd fmla="*/ 16 w 10" name="T8"/>
                  <a:gd fmla="*/ 28 h 33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0" name="T15"/>
                  <a:gd fmla="*/ 0 h 33" name="T16"/>
                  <a:gd fmla="*/ 10 w 10" name="T17"/>
                  <a:gd fmla="*/ 33 h 33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33" w="10">
                    <a:moveTo>
                      <a:pt x="4" y="7"/>
                    </a:moveTo>
                    <a:cubicBezTo>
                      <a:pt x="4" y="6"/>
                      <a:pt x="4" y="5"/>
                      <a:pt x="4" y="4"/>
                    </a:cubicBezTo>
                    <a:cubicBezTo>
                      <a:pt x="10" y="0"/>
                      <a:pt x="3" y="28"/>
                      <a:pt x="9" y="31"/>
                    </a:cubicBezTo>
                    <a:cubicBezTo>
                      <a:pt x="9" y="32"/>
                      <a:pt x="9" y="33"/>
                      <a:pt x="9" y="33"/>
                    </a:cubicBezTo>
                    <a:cubicBezTo>
                      <a:pt x="0" y="31"/>
                      <a:pt x="6" y="16"/>
                      <a:pt x="4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08" name="Freeform 554"/>
              <p:cNvSpPr/>
              <p:nvPr/>
            </p:nvSpPr>
            <p:spPr bwMode="auto">
              <a:xfrm>
                <a:off x="1385" y="2415"/>
                <a:ext cx="211" cy="44"/>
              </a:xfrm>
              <a:custGeom>
                <a:gdLst>
                  <a:gd fmla="*/ 0 w 105" name="T0"/>
                  <a:gd fmla="*/ 88 h 22" name="T1"/>
                  <a:gd fmla="*/ 396 w 105" name="T2"/>
                  <a:gd fmla="*/ 60 h 22" name="T3"/>
                  <a:gd fmla="*/ 416 w 105" name="T4"/>
                  <a:gd fmla="*/ 0 h 22" name="T5"/>
                  <a:gd fmla="*/ 424 w 105" name="T6"/>
                  <a:gd fmla="*/ 0 h 22" name="T7"/>
                  <a:gd fmla="*/ 424 w 105" name="T8"/>
                  <a:gd fmla="*/ 8 h 22" name="T9"/>
                  <a:gd fmla="*/ 416 w 105" name="T10"/>
                  <a:gd fmla="*/ 72 h 22" name="T11"/>
                  <a:gd fmla="*/ 0 w 105" name="T12"/>
                  <a:gd fmla="*/ 88 h 22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105" name="T21"/>
                  <a:gd fmla="*/ 0 h 22" name="T22"/>
                  <a:gd fmla="*/ 105 w 105" name="T23"/>
                  <a:gd fmla="*/ 22 h 22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22" w="105">
                    <a:moveTo>
                      <a:pt x="0" y="22"/>
                    </a:moveTo>
                    <a:cubicBezTo>
                      <a:pt x="20" y="7"/>
                      <a:pt x="67" y="19"/>
                      <a:pt x="98" y="15"/>
                    </a:cubicBezTo>
                    <a:cubicBezTo>
                      <a:pt x="104" y="14"/>
                      <a:pt x="98" y="2"/>
                      <a:pt x="103" y="0"/>
                    </a:cubicBezTo>
                    <a:cubicBezTo>
                      <a:pt x="104" y="0"/>
                      <a:pt x="104" y="0"/>
                      <a:pt x="105" y="0"/>
                    </a:cubicBezTo>
                    <a:cubicBezTo>
                      <a:pt x="105" y="1"/>
                      <a:pt x="105" y="1"/>
                      <a:pt x="105" y="2"/>
                    </a:cubicBezTo>
                    <a:cubicBezTo>
                      <a:pt x="102" y="5"/>
                      <a:pt x="103" y="12"/>
                      <a:pt x="103" y="18"/>
                    </a:cubicBezTo>
                    <a:cubicBezTo>
                      <a:pt x="69" y="20"/>
                      <a:pt x="26" y="13"/>
                      <a:pt x="0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09" name="Freeform 555"/>
              <p:cNvSpPr/>
              <p:nvPr/>
            </p:nvSpPr>
            <p:spPr bwMode="auto">
              <a:xfrm>
                <a:off x="1305" y="2343"/>
                <a:ext cx="94" cy="68"/>
              </a:xfrm>
              <a:custGeom>
                <a:gdLst>
                  <a:gd fmla="*/ 168 w 47" name="T0"/>
                  <a:gd fmla="*/ 0 h 34" name="T1"/>
                  <a:gd fmla="*/ 180 w 47" name="T2"/>
                  <a:gd fmla="*/ 0 h 34" name="T3"/>
                  <a:gd fmla="*/ 168 w 47" name="T4"/>
                  <a:gd fmla="*/ 136 h 34" name="T5"/>
                  <a:gd fmla="*/ 8 w 47" name="T6"/>
                  <a:gd fmla="*/ 136 h 34" name="T7"/>
                  <a:gd fmla="*/ 0 w 47" name="T8"/>
                  <a:gd fmla="*/ 136 h 34" name="T9"/>
                  <a:gd fmla="*/ 160 w 47" name="T10"/>
                  <a:gd fmla="*/ 124 h 34" name="T11"/>
                  <a:gd fmla="*/ 168 w 47" name="T12"/>
                  <a:gd fmla="*/ 0 h 34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47" name="T21"/>
                  <a:gd fmla="*/ 0 h 34" name="T22"/>
                  <a:gd fmla="*/ 47 w 47" name="T23"/>
                  <a:gd fmla="*/ 34 h 34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34" w="47">
                    <a:moveTo>
                      <a:pt x="42" y="0"/>
                    </a:moveTo>
                    <a:cubicBezTo>
                      <a:pt x="43" y="0"/>
                      <a:pt x="44" y="0"/>
                      <a:pt x="45" y="0"/>
                    </a:cubicBezTo>
                    <a:cubicBezTo>
                      <a:pt x="44" y="11"/>
                      <a:pt x="47" y="26"/>
                      <a:pt x="42" y="34"/>
                    </a:cubicBezTo>
                    <a:cubicBezTo>
                      <a:pt x="29" y="34"/>
                      <a:pt x="16" y="34"/>
                      <a:pt x="2" y="34"/>
                    </a:cubicBezTo>
                    <a:cubicBezTo>
                      <a:pt x="2" y="34"/>
                      <a:pt x="1" y="34"/>
                      <a:pt x="0" y="34"/>
                    </a:cubicBezTo>
                    <a:cubicBezTo>
                      <a:pt x="1" y="29"/>
                      <a:pt x="29" y="33"/>
                      <a:pt x="40" y="31"/>
                    </a:cubicBezTo>
                    <a:cubicBezTo>
                      <a:pt x="45" y="25"/>
                      <a:pt x="41" y="10"/>
                      <a:pt x="4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10" name="Freeform 556"/>
              <p:cNvSpPr/>
              <p:nvPr/>
            </p:nvSpPr>
            <p:spPr bwMode="auto">
              <a:xfrm>
                <a:off x="1802" y="2397"/>
                <a:ext cx="30" cy="30"/>
              </a:xfrm>
              <a:custGeom>
                <a:gdLst>
                  <a:gd fmla="*/ 0 w 15" name="T0"/>
                  <a:gd fmla="*/ 60 h 15" name="T1"/>
                  <a:gd fmla="*/ 60 w 15" name="T2"/>
                  <a:gd fmla="*/ 0 h 15" name="T3"/>
                  <a:gd fmla="*/ 60 w 15" name="T4"/>
                  <a:gd fmla="*/ 8 h 15" name="T5"/>
                  <a:gd fmla="*/ 8 w 15" name="T6"/>
                  <a:gd fmla="*/ 60 h 15" name="T7"/>
                  <a:gd fmla="*/ 0 w 15" name="T8"/>
                  <a:gd fmla="*/ 60 h 15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5" name="T15"/>
                  <a:gd fmla="*/ 0 h 15" name="T16"/>
                  <a:gd fmla="*/ 15 w 15" name="T17"/>
                  <a:gd fmla="*/ 15 h 15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5" w="15">
                    <a:moveTo>
                      <a:pt x="0" y="15"/>
                    </a:moveTo>
                    <a:cubicBezTo>
                      <a:pt x="4" y="9"/>
                      <a:pt x="9" y="4"/>
                      <a:pt x="15" y="0"/>
                    </a:cubicBezTo>
                    <a:cubicBezTo>
                      <a:pt x="15" y="1"/>
                      <a:pt x="15" y="1"/>
                      <a:pt x="15" y="2"/>
                    </a:cubicBezTo>
                    <a:cubicBezTo>
                      <a:pt x="10" y="6"/>
                      <a:pt x="5" y="10"/>
                      <a:pt x="2" y="15"/>
                    </a:cubicBezTo>
                    <a:cubicBezTo>
                      <a:pt x="1" y="15"/>
                      <a:pt x="0" y="15"/>
                      <a:pt x="0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11" name="Freeform 557"/>
              <p:cNvSpPr/>
              <p:nvPr/>
            </p:nvSpPr>
            <p:spPr bwMode="auto">
              <a:xfrm>
                <a:off x="1802" y="2509"/>
                <a:ext cx="26" cy="26"/>
              </a:xfrm>
              <a:custGeom>
                <a:gdLst>
                  <a:gd fmla="*/ 0 w 13" name="T0"/>
                  <a:gd fmla="*/ 0 h 13" name="T1"/>
                  <a:gd fmla="*/ 8 w 13" name="T2"/>
                  <a:gd fmla="*/ 0 h 13" name="T3"/>
                  <a:gd fmla="*/ 52 w 13" name="T4"/>
                  <a:gd fmla="*/ 52 h 13" name="T5"/>
                  <a:gd fmla="*/ 0 w 13" name="T6"/>
                  <a:gd fmla="*/ 0 h 13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3" name="T12"/>
                  <a:gd fmla="*/ 0 h 13" name="T13"/>
                  <a:gd fmla="*/ 13 w 13" name="T14"/>
                  <a:gd fmla="*/ 13 h 13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3" w="13">
                    <a:moveTo>
                      <a:pt x="0" y="0"/>
                    </a:moveTo>
                    <a:cubicBezTo>
                      <a:pt x="0" y="0"/>
                      <a:pt x="1" y="0"/>
                      <a:pt x="2" y="0"/>
                    </a:cubicBezTo>
                    <a:cubicBezTo>
                      <a:pt x="4" y="5"/>
                      <a:pt x="11" y="7"/>
                      <a:pt x="13" y="13"/>
                    </a:cubicBezTo>
                    <a:cubicBezTo>
                      <a:pt x="8" y="9"/>
                      <a:pt x="3" y="5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12" name="Freeform 558"/>
              <p:cNvSpPr/>
              <p:nvPr/>
            </p:nvSpPr>
            <p:spPr bwMode="auto">
              <a:xfrm>
                <a:off x="1828" y="2567"/>
                <a:ext cx="72" cy="71"/>
              </a:xfrm>
              <a:custGeom>
                <a:gdLst>
                  <a:gd fmla="*/ 0 w 36" name="T0"/>
                  <a:gd fmla="*/ 0 h 35" name="T1"/>
                  <a:gd fmla="*/ 8 w 36" name="T2"/>
                  <a:gd fmla="*/ 0 h 35" name="T3"/>
                  <a:gd fmla="*/ 144 w 36" name="T4"/>
                  <a:gd fmla="*/ 144 h 35" name="T5"/>
                  <a:gd fmla="*/ 0 w 36" name="T6"/>
                  <a:gd fmla="*/ 0 h 35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36" name="T12"/>
                  <a:gd fmla="*/ 0 h 35" name="T13"/>
                  <a:gd fmla="*/ 36 w 36" name="T14"/>
                  <a:gd fmla="*/ 35 h 35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35" w="36">
                    <a:moveTo>
                      <a:pt x="0" y="0"/>
                    </a:moveTo>
                    <a:cubicBezTo>
                      <a:pt x="1" y="0"/>
                      <a:pt x="1" y="0"/>
                      <a:pt x="2" y="0"/>
                    </a:cubicBezTo>
                    <a:cubicBezTo>
                      <a:pt x="12" y="13"/>
                      <a:pt x="26" y="22"/>
                      <a:pt x="36" y="35"/>
                    </a:cubicBezTo>
                    <a:cubicBezTo>
                      <a:pt x="23" y="24"/>
                      <a:pt x="11" y="12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13" name="Freeform 559"/>
              <p:cNvSpPr/>
              <p:nvPr/>
            </p:nvSpPr>
            <p:spPr bwMode="auto">
              <a:xfrm>
                <a:off x="1912" y="2670"/>
                <a:ext cx="22" cy="22"/>
              </a:xfrm>
              <a:custGeom>
                <a:gdLst>
                  <a:gd fmla="*/ 0 w 11" name="T0"/>
                  <a:gd fmla="*/ 0 h 11" name="T1"/>
                  <a:gd fmla="*/ 8 w 11" name="T2"/>
                  <a:gd fmla="*/ 0 h 11" name="T3"/>
                  <a:gd fmla="*/ 44 w 11" name="T4"/>
                  <a:gd fmla="*/ 36 h 11" name="T5"/>
                  <a:gd fmla="*/ 44 w 11" name="T6"/>
                  <a:gd fmla="*/ 44 h 11" name="T7"/>
                  <a:gd fmla="*/ 0 w 11" name="T8"/>
                  <a:gd fmla="*/ 0 h 11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1" name="T15"/>
                  <a:gd fmla="*/ 0 h 11" name="T16"/>
                  <a:gd fmla="*/ 11 w 11" name="T17"/>
                  <a:gd fmla="*/ 11 h 11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1" w="11">
                    <a:moveTo>
                      <a:pt x="0" y="0"/>
                    </a:moveTo>
                    <a:cubicBezTo>
                      <a:pt x="1" y="0"/>
                      <a:pt x="2" y="0"/>
                      <a:pt x="2" y="0"/>
                    </a:cubicBezTo>
                    <a:cubicBezTo>
                      <a:pt x="5" y="4"/>
                      <a:pt x="7" y="7"/>
                      <a:pt x="11" y="9"/>
                    </a:cubicBezTo>
                    <a:cubicBezTo>
                      <a:pt x="11" y="10"/>
                      <a:pt x="11" y="10"/>
                      <a:pt x="11" y="11"/>
                    </a:cubicBezTo>
                    <a:cubicBezTo>
                      <a:pt x="7" y="8"/>
                      <a:pt x="3" y="5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14" name="Freeform 560"/>
              <p:cNvSpPr/>
              <p:nvPr/>
            </p:nvSpPr>
            <p:spPr bwMode="auto">
              <a:xfrm>
                <a:off x="1970" y="2696"/>
                <a:ext cx="22" cy="18"/>
              </a:xfrm>
              <a:custGeom>
                <a:gdLst>
                  <a:gd fmla="*/ 0 w 11" name="T0"/>
                  <a:gd fmla="*/ 0 h 9" name="T1"/>
                  <a:gd fmla="*/ 8 w 11" name="T2"/>
                  <a:gd fmla="*/ 0 h 9" name="T3"/>
                  <a:gd fmla="*/ 44 w 11" name="T4"/>
                  <a:gd fmla="*/ 36 h 9" name="T5"/>
                  <a:gd fmla="*/ 0 w 11" name="T6"/>
                  <a:gd fmla="*/ 0 h 9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1" name="T12"/>
                  <a:gd fmla="*/ 0 h 9" name="T13"/>
                  <a:gd fmla="*/ 11 w 11" name="T14"/>
                  <a:gd fmla="*/ 9 h 9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9" w="11">
                    <a:moveTo>
                      <a:pt x="0" y="0"/>
                    </a:moveTo>
                    <a:cubicBezTo>
                      <a:pt x="1" y="0"/>
                      <a:pt x="2" y="0"/>
                      <a:pt x="2" y="0"/>
                    </a:cubicBezTo>
                    <a:cubicBezTo>
                      <a:pt x="3" y="5"/>
                      <a:pt x="9" y="5"/>
                      <a:pt x="11" y="9"/>
                    </a:cubicBezTo>
                    <a:cubicBezTo>
                      <a:pt x="5" y="9"/>
                      <a:pt x="3" y="4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15" name="Freeform 561"/>
              <p:cNvSpPr/>
              <p:nvPr/>
            </p:nvSpPr>
            <p:spPr bwMode="auto">
              <a:xfrm>
                <a:off x="1806" y="2241"/>
                <a:ext cx="342" cy="473"/>
              </a:xfrm>
              <a:custGeom>
                <a:gdLst>
                  <a:gd fmla="*/ 500 w 171" name="T0"/>
                  <a:gd fmla="*/ 868 h 236" name="T1"/>
                  <a:gd fmla="*/ 480 w 171" name="T2"/>
                  <a:gd fmla="*/ 888 h 236" name="T3"/>
                  <a:gd fmla="*/ 472 w 171" name="T4"/>
                  <a:gd fmla="*/ 948 h 236" name="T5"/>
                  <a:gd fmla="*/ 372 w 171" name="T6"/>
                  <a:gd fmla="*/ 948 h 236" name="T7"/>
                  <a:gd fmla="*/ 336 w 171" name="T8"/>
                  <a:gd fmla="*/ 912 h 236" name="T9"/>
                  <a:gd fmla="*/ 256 w 171" name="T10"/>
                  <a:gd fmla="*/ 896 h 236" name="T11"/>
                  <a:gd fmla="*/ 220 w 171" name="T12"/>
                  <a:gd fmla="*/ 860 h 236" name="T13"/>
                  <a:gd fmla="*/ 188 w 171" name="T14"/>
                  <a:gd fmla="*/ 796 h 236" name="T15"/>
                  <a:gd fmla="*/ 52 w 171" name="T16"/>
                  <a:gd fmla="*/ 655 h 236" name="T17"/>
                  <a:gd fmla="*/ 44 w 171" name="T18"/>
                  <a:gd fmla="*/ 591 h 236" name="T19"/>
                  <a:gd fmla="*/ 0 w 171" name="T20"/>
                  <a:gd fmla="*/ 539 h 236" name="T21"/>
                  <a:gd fmla="*/ 0 w 171" name="T22"/>
                  <a:gd fmla="*/ 373 h 236" name="T23"/>
                  <a:gd fmla="*/ 52 w 171" name="T24"/>
                  <a:gd fmla="*/ 321 h 236" name="T25"/>
                  <a:gd fmla="*/ 88 w 171" name="T26"/>
                  <a:gd fmla="*/ 0 h 236" name="T27"/>
                  <a:gd fmla="*/ 596 w 171" name="T28"/>
                  <a:gd fmla="*/ 0 h 236" name="T29"/>
                  <a:gd fmla="*/ 604 w 171" name="T30"/>
                  <a:gd fmla="*/ 132 h 236" name="T31"/>
                  <a:gd fmla="*/ 684 w 171" name="T32"/>
                  <a:gd fmla="*/ 224 h 236" name="T33"/>
                  <a:gd fmla="*/ 684 w 171" name="T34"/>
                  <a:gd fmla="*/ 232 h 236" name="T35"/>
                  <a:gd fmla="*/ 588 w 171" name="T36"/>
                  <a:gd fmla="*/ 232 h 236" name="T37"/>
                  <a:gd fmla="*/ 580 w 171" name="T38"/>
                  <a:gd fmla="*/ 475 h 236" name="T39"/>
                  <a:gd fmla="*/ 500 w 171" name="T40"/>
                  <a:gd fmla="*/ 563 h 236" name="T41"/>
                  <a:gd fmla="*/ 428 w 171" name="T42"/>
                  <a:gd fmla="*/ 716 h 236" name="T43"/>
                  <a:gd fmla="*/ 436 w 171" name="T44"/>
                  <a:gd fmla="*/ 736 h 236" name="T45"/>
                  <a:gd fmla="*/ 536 w 171" name="T46"/>
                  <a:gd fmla="*/ 852 h 236" name="T47"/>
                  <a:gd fmla="*/ 500 w 171" name="T48"/>
                  <a:gd fmla="*/ 868 h 2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  <a:gd fmla="*/ 0 60000 65536" name="T57"/>
                  <a:gd fmla="*/ 0 60000 65536" name="T58"/>
                  <a:gd fmla="*/ 0 60000 65536" name="T59"/>
                  <a:gd fmla="*/ 0 60000 65536" name="T60"/>
                  <a:gd fmla="*/ 0 60000 65536" name="T61"/>
                  <a:gd fmla="*/ 0 60000 65536" name="T62"/>
                  <a:gd fmla="*/ 0 60000 65536" name="T63"/>
                  <a:gd fmla="*/ 0 60000 65536" name="T64"/>
                  <a:gd fmla="*/ 0 60000 65536" name="T65"/>
                  <a:gd fmla="*/ 0 60000 65536" name="T66"/>
                  <a:gd fmla="*/ 0 60000 65536" name="T67"/>
                  <a:gd fmla="*/ 0 60000 65536" name="T68"/>
                  <a:gd fmla="*/ 0 60000 65536" name="T69"/>
                  <a:gd fmla="*/ 0 60000 65536" name="T70"/>
                  <a:gd fmla="*/ 0 60000 65536" name="T71"/>
                  <a:gd fmla="*/ 0 60000 65536" name="T72"/>
                  <a:gd fmla="*/ 0 60000 65536" name="T73"/>
                  <a:gd fmla="*/ 0 60000 65536" name="T74"/>
                  <a:gd fmla="*/ 0 w 171" name="T75"/>
                  <a:gd fmla="*/ 0 h 236" name="T76"/>
                  <a:gd fmla="*/ 171 w 171" name="T77"/>
                  <a:gd fmla="*/ 236 h 236" name="T78"/>
                </a:gdLst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b="T78" l="T75" r="T77" t="T76"/>
                <a:pathLst>
                  <a:path h="236" w="171">
                    <a:moveTo>
                      <a:pt x="125" y="216"/>
                    </a:moveTo>
                    <a:cubicBezTo>
                      <a:pt x="124" y="218"/>
                      <a:pt x="123" y="220"/>
                      <a:pt x="120" y="221"/>
                    </a:cubicBezTo>
                    <a:cubicBezTo>
                      <a:pt x="115" y="222"/>
                      <a:pt x="119" y="232"/>
                      <a:pt x="118" y="236"/>
                    </a:cubicBezTo>
                    <a:cubicBezTo>
                      <a:pt x="110" y="236"/>
                      <a:pt x="102" y="236"/>
                      <a:pt x="93" y="236"/>
                    </a:cubicBezTo>
                    <a:cubicBezTo>
                      <a:pt x="91" y="232"/>
                      <a:pt x="85" y="232"/>
                      <a:pt x="84" y="227"/>
                    </a:cubicBezTo>
                    <a:cubicBezTo>
                      <a:pt x="84" y="220"/>
                      <a:pt x="72" y="224"/>
                      <a:pt x="64" y="223"/>
                    </a:cubicBezTo>
                    <a:cubicBezTo>
                      <a:pt x="60" y="221"/>
                      <a:pt x="58" y="218"/>
                      <a:pt x="55" y="214"/>
                    </a:cubicBezTo>
                    <a:cubicBezTo>
                      <a:pt x="50" y="211"/>
                      <a:pt x="49" y="204"/>
                      <a:pt x="47" y="198"/>
                    </a:cubicBezTo>
                    <a:cubicBezTo>
                      <a:pt x="37" y="185"/>
                      <a:pt x="23" y="176"/>
                      <a:pt x="13" y="163"/>
                    </a:cubicBezTo>
                    <a:cubicBezTo>
                      <a:pt x="12" y="158"/>
                      <a:pt x="16" y="148"/>
                      <a:pt x="11" y="147"/>
                    </a:cubicBezTo>
                    <a:cubicBezTo>
                      <a:pt x="9" y="141"/>
                      <a:pt x="2" y="139"/>
                      <a:pt x="0" y="134"/>
                    </a:cubicBezTo>
                    <a:cubicBezTo>
                      <a:pt x="0" y="120"/>
                      <a:pt x="0" y="107"/>
                      <a:pt x="0" y="93"/>
                    </a:cubicBezTo>
                    <a:cubicBezTo>
                      <a:pt x="3" y="88"/>
                      <a:pt x="8" y="84"/>
                      <a:pt x="13" y="80"/>
                    </a:cubicBezTo>
                    <a:cubicBezTo>
                      <a:pt x="21" y="58"/>
                      <a:pt x="17" y="24"/>
                      <a:pt x="22" y="0"/>
                    </a:cubicBezTo>
                    <a:cubicBezTo>
                      <a:pt x="64" y="0"/>
                      <a:pt x="107" y="0"/>
                      <a:pt x="149" y="0"/>
                    </a:cubicBezTo>
                    <a:cubicBezTo>
                      <a:pt x="151" y="10"/>
                      <a:pt x="146" y="27"/>
                      <a:pt x="151" y="33"/>
                    </a:cubicBezTo>
                    <a:cubicBezTo>
                      <a:pt x="157" y="42"/>
                      <a:pt x="166" y="47"/>
                      <a:pt x="171" y="56"/>
                    </a:cubicBezTo>
                    <a:cubicBezTo>
                      <a:pt x="171" y="56"/>
                      <a:pt x="171" y="57"/>
                      <a:pt x="171" y="58"/>
                    </a:cubicBezTo>
                    <a:cubicBezTo>
                      <a:pt x="163" y="58"/>
                      <a:pt x="155" y="58"/>
                      <a:pt x="147" y="58"/>
                    </a:cubicBezTo>
                    <a:cubicBezTo>
                      <a:pt x="142" y="74"/>
                      <a:pt x="146" y="99"/>
                      <a:pt x="145" y="118"/>
                    </a:cubicBezTo>
                    <a:cubicBezTo>
                      <a:pt x="139" y="127"/>
                      <a:pt x="130" y="132"/>
                      <a:pt x="125" y="140"/>
                    </a:cubicBezTo>
                    <a:cubicBezTo>
                      <a:pt x="121" y="155"/>
                      <a:pt x="123" y="176"/>
                      <a:pt x="107" y="178"/>
                    </a:cubicBezTo>
                    <a:cubicBezTo>
                      <a:pt x="106" y="181"/>
                      <a:pt x="107" y="182"/>
                      <a:pt x="109" y="183"/>
                    </a:cubicBezTo>
                    <a:cubicBezTo>
                      <a:pt x="115" y="193"/>
                      <a:pt x="133" y="203"/>
                      <a:pt x="134" y="212"/>
                    </a:cubicBezTo>
                    <a:cubicBezTo>
                      <a:pt x="131" y="206"/>
                      <a:pt x="125" y="214"/>
                      <a:pt x="125" y="2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16" name="Freeform 562"/>
              <p:cNvSpPr/>
              <p:nvPr/>
            </p:nvSpPr>
            <p:spPr bwMode="auto">
              <a:xfrm>
                <a:off x="2024" y="2607"/>
                <a:ext cx="76" cy="85"/>
              </a:xfrm>
              <a:custGeom>
                <a:gdLst>
                  <a:gd fmla="*/ 0 w 38" name="T0"/>
                  <a:gd fmla="*/ 0 h 42" name="T1"/>
                  <a:gd fmla="*/ 152 w 38" name="T2"/>
                  <a:gd fmla="*/ 144 h 42" name="T3"/>
                  <a:gd fmla="*/ 100 w 38" name="T4"/>
                  <a:gd fmla="*/ 119 h 42" name="T5"/>
                  <a:gd fmla="*/ 0 w 38" name="T6"/>
                  <a:gd fmla="*/ 0 h 42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38" name="T12"/>
                  <a:gd fmla="*/ 0 h 42" name="T13"/>
                  <a:gd fmla="*/ 38 w 38" name="T14"/>
                  <a:gd fmla="*/ 42 h 42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42" w="38">
                    <a:moveTo>
                      <a:pt x="0" y="0"/>
                    </a:moveTo>
                    <a:cubicBezTo>
                      <a:pt x="14" y="10"/>
                      <a:pt x="24" y="25"/>
                      <a:pt x="38" y="35"/>
                    </a:cubicBezTo>
                    <a:cubicBezTo>
                      <a:pt x="33" y="42"/>
                      <a:pt x="26" y="32"/>
                      <a:pt x="25" y="29"/>
                    </a:cubicBezTo>
                    <a:cubicBezTo>
                      <a:pt x="24" y="20"/>
                      <a:pt x="6" y="1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17" name="Freeform 563"/>
              <p:cNvSpPr/>
              <p:nvPr/>
            </p:nvSpPr>
            <p:spPr bwMode="auto">
              <a:xfrm>
                <a:off x="2018" y="2521"/>
                <a:ext cx="44" cy="86"/>
              </a:xfrm>
              <a:custGeom>
                <a:gdLst>
                  <a:gd fmla="*/ 12 w 22" name="T0"/>
                  <a:gd fmla="*/ 172 h 43" name="T1"/>
                  <a:gd fmla="*/ 4 w 22" name="T2"/>
                  <a:gd fmla="*/ 152 h 43" name="T3"/>
                  <a:gd fmla="*/ 76 w 22" name="T4"/>
                  <a:gd fmla="*/ 0 h 43" name="T5"/>
                  <a:gd fmla="*/ 12 w 22" name="T6"/>
                  <a:gd fmla="*/ 172 h 43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22" name="T12"/>
                  <a:gd fmla="*/ 0 h 43" name="T13"/>
                  <a:gd fmla="*/ 22 w 22" name="T14"/>
                  <a:gd fmla="*/ 43 h 43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43" w="22">
                    <a:moveTo>
                      <a:pt x="3" y="43"/>
                    </a:moveTo>
                    <a:cubicBezTo>
                      <a:pt x="1" y="42"/>
                      <a:pt x="0" y="41"/>
                      <a:pt x="1" y="38"/>
                    </a:cubicBezTo>
                    <a:cubicBezTo>
                      <a:pt x="17" y="36"/>
                      <a:pt x="15" y="15"/>
                      <a:pt x="19" y="0"/>
                    </a:cubicBezTo>
                    <a:cubicBezTo>
                      <a:pt x="22" y="23"/>
                      <a:pt x="13" y="33"/>
                      <a:pt x="3" y="4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18" name="Freeform 564"/>
              <p:cNvSpPr/>
              <p:nvPr/>
            </p:nvSpPr>
            <p:spPr bwMode="auto">
              <a:xfrm>
                <a:off x="2056" y="2477"/>
                <a:ext cx="44" cy="44"/>
              </a:xfrm>
              <a:custGeom>
                <a:gdLst>
                  <a:gd fmla="*/ 0 w 22" name="T0"/>
                  <a:gd fmla="*/ 88 h 22" name="T1"/>
                  <a:gd fmla="*/ 80 w 22" name="T2"/>
                  <a:gd fmla="*/ 0 h 22" name="T3"/>
                  <a:gd fmla="*/ 88 w 22" name="T4"/>
                  <a:gd fmla="*/ 0 h 22" name="T5"/>
                  <a:gd fmla="*/ 0 w 22" name="T6"/>
                  <a:gd fmla="*/ 88 h 22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22" name="T12"/>
                  <a:gd fmla="*/ 0 h 22" name="T13"/>
                  <a:gd fmla="*/ 22 w 22" name="T14"/>
                  <a:gd fmla="*/ 22 h 22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2" w="22">
                    <a:moveTo>
                      <a:pt x="0" y="22"/>
                    </a:moveTo>
                    <a:cubicBezTo>
                      <a:pt x="5" y="14"/>
                      <a:pt x="14" y="9"/>
                      <a:pt x="20" y="0"/>
                    </a:cubicBezTo>
                    <a:cubicBezTo>
                      <a:pt x="20" y="0"/>
                      <a:pt x="21" y="0"/>
                      <a:pt x="22" y="0"/>
                    </a:cubicBezTo>
                    <a:cubicBezTo>
                      <a:pt x="15" y="8"/>
                      <a:pt x="8" y="16"/>
                      <a:pt x="0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19" name="Freeform 565"/>
              <p:cNvSpPr/>
              <p:nvPr/>
            </p:nvSpPr>
            <p:spPr bwMode="auto">
              <a:xfrm>
                <a:off x="2108" y="2307"/>
                <a:ext cx="46" cy="46"/>
              </a:xfrm>
              <a:custGeom>
                <a:gdLst>
                  <a:gd fmla="*/ 0 w 23" name="T0"/>
                  <a:gd fmla="*/ 0 h 23" name="T1"/>
                  <a:gd fmla="*/ 92 w 23" name="T2"/>
                  <a:gd fmla="*/ 92 h 23" name="T3"/>
                  <a:gd fmla="*/ 80 w 23" name="T4"/>
                  <a:gd fmla="*/ 92 h 23" name="T5"/>
                  <a:gd fmla="*/ 0 w 23" name="T6"/>
                  <a:gd fmla="*/ 0 h 23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23" name="T12"/>
                  <a:gd fmla="*/ 0 h 23" name="T13"/>
                  <a:gd fmla="*/ 23 w 23" name="T14"/>
                  <a:gd fmla="*/ 23 h 23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3" w="23">
                    <a:moveTo>
                      <a:pt x="0" y="0"/>
                    </a:moveTo>
                    <a:cubicBezTo>
                      <a:pt x="9" y="7"/>
                      <a:pt x="16" y="14"/>
                      <a:pt x="23" y="23"/>
                    </a:cubicBezTo>
                    <a:cubicBezTo>
                      <a:pt x="22" y="23"/>
                      <a:pt x="21" y="23"/>
                      <a:pt x="20" y="23"/>
                    </a:cubicBezTo>
                    <a:cubicBezTo>
                      <a:pt x="15" y="14"/>
                      <a:pt x="6" y="9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20" name="Freeform 566"/>
              <p:cNvSpPr/>
              <p:nvPr/>
            </p:nvSpPr>
            <p:spPr bwMode="auto">
              <a:xfrm>
                <a:off x="1832" y="2237"/>
                <a:ext cx="276" cy="164"/>
              </a:xfrm>
              <a:custGeom>
                <a:gdLst>
                  <a:gd fmla="*/ 0 w 138" name="T0"/>
                  <a:gd fmla="*/ 320 h 82" name="T1"/>
                  <a:gd fmla="*/ 28 w 138" name="T2"/>
                  <a:gd fmla="*/ 0 h 82" name="T3"/>
                  <a:gd fmla="*/ 552 w 138" name="T4"/>
                  <a:gd fmla="*/ 0 h 82" name="T5"/>
                  <a:gd fmla="*/ 552 w 138" name="T6"/>
                  <a:gd fmla="*/ 140 h 82" name="T7"/>
                  <a:gd fmla="*/ 544 w 138" name="T8"/>
                  <a:gd fmla="*/ 8 h 82" name="T9"/>
                  <a:gd fmla="*/ 36 w 138" name="T10"/>
                  <a:gd fmla="*/ 8 h 82" name="T11"/>
                  <a:gd fmla="*/ 0 w 138" name="T12"/>
                  <a:gd fmla="*/ 328 h 82" name="T13"/>
                  <a:gd fmla="*/ 0 w 138" name="T14"/>
                  <a:gd fmla="*/ 320 h 82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138" name="T24"/>
                  <a:gd fmla="*/ 0 h 82" name="T25"/>
                  <a:gd fmla="*/ 138 w 138" name="T26"/>
                  <a:gd fmla="*/ 82 h 82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82" w="138">
                    <a:moveTo>
                      <a:pt x="0" y="80"/>
                    </a:moveTo>
                    <a:cubicBezTo>
                      <a:pt x="3" y="54"/>
                      <a:pt x="3" y="25"/>
                      <a:pt x="7" y="0"/>
                    </a:cubicBezTo>
                    <a:cubicBezTo>
                      <a:pt x="51" y="0"/>
                      <a:pt x="95" y="0"/>
                      <a:pt x="138" y="0"/>
                    </a:cubicBezTo>
                    <a:cubicBezTo>
                      <a:pt x="138" y="12"/>
                      <a:pt x="138" y="23"/>
                      <a:pt x="138" y="35"/>
                    </a:cubicBezTo>
                    <a:cubicBezTo>
                      <a:pt x="133" y="29"/>
                      <a:pt x="138" y="12"/>
                      <a:pt x="136" y="2"/>
                    </a:cubicBezTo>
                    <a:cubicBezTo>
                      <a:pt x="94" y="2"/>
                      <a:pt x="51" y="2"/>
                      <a:pt x="9" y="2"/>
                    </a:cubicBezTo>
                    <a:cubicBezTo>
                      <a:pt x="4" y="26"/>
                      <a:pt x="8" y="60"/>
                      <a:pt x="0" y="82"/>
                    </a:cubicBezTo>
                    <a:cubicBezTo>
                      <a:pt x="0" y="81"/>
                      <a:pt x="0" y="81"/>
                      <a:pt x="0" y="8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21" name="Freeform 567"/>
              <p:cNvSpPr/>
              <p:nvPr/>
            </p:nvSpPr>
            <p:spPr bwMode="auto">
              <a:xfrm>
                <a:off x="3447" y="2227"/>
                <a:ext cx="90" cy="188"/>
              </a:xfrm>
              <a:custGeom>
                <a:gdLst>
                  <a:gd fmla="*/ 144 w 45" name="T0"/>
                  <a:gd fmla="*/ 376 h 94" name="T1"/>
                  <a:gd fmla="*/ 36 w 45" name="T2"/>
                  <a:gd fmla="*/ 116 h 94" name="T3"/>
                  <a:gd fmla="*/ 124 w 45" name="T4"/>
                  <a:gd fmla="*/ 44 h 94" name="T5"/>
                  <a:gd fmla="*/ 144 w 45" name="T6"/>
                  <a:gd fmla="*/ 288 h 94" name="T7"/>
                  <a:gd fmla="*/ 144 w 45" name="T8"/>
                  <a:gd fmla="*/ 368 h 94" name="T9"/>
                  <a:gd fmla="*/ 144 w 45" name="T10"/>
                  <a:gd fmla="*/ 376 h 94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45" name="T18"/>
                  <a:gd fmla="*/ 0 h 94" name="T19"/>
                  <a:gd fmla="*/ 45 w 45" name="T20"/>
                  <a:gd fmla="*/ 94 h 94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94" w="45">
                    <a:moveTo>
                      <a:pt x="36" y="94"/>
                    </a:moveTo>
                    <a:cubicBezTo>
                      <a:pt x="45" y="66"/>
                      <a:pt x="4" y="60"/>
                      <a:pt x="9" y="29"/>
                    </a:cubicBezTo>
                    <a:cubicBezTo>
                      <a:pt x="10" y="23"/>
                      <a:pt x="28" y="0"/>
                      <a:pt x="31" y="11"/>
                    </a:cubicBezTo>
                    <a:cubicBezTo>
                      <a:pt x="0" y="14"/>
                      <a:pt x="13" y="62"/>
                      <a:pt x="36" y="72"/>
                    </a:cubicBezTo>
                    <a:cubicBezTo>
                      <a:pt x="36" y="78"/>
                      <a:pt x="36" y="85"/>
                      <a:pt x="36" y="92"/>
                    </a:cubicBezTo>
                    <a:cubicBezTo>
                      <a:pt x="36" y="92"/>
                      <a:pt x="36" y="93"/>
                      <a:pt x="36" y="9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22" name="Freeform 568"/>
              <p:cNvSpPr/>
              <p:nvPr/>
            </p:nvSpPr>
            <p:spPr bwMode="auto">
              <a:xfrm>
                <a:off x="3527" y="2616"/>
                <a:ext cx="28" cy="26"/>
              </a:xfrm>
              <a:custGeom>
                <a:gdLst>
                  <a:gd fmla="*/ 0 w 14" name="T0"/>
                  <a:gd fmla="*/ 0 h 13" name="T1"/>
                  <a:gd fmla="*/ 56 w 14" name="T2"/>
                  <a:gd fmla="*/ 52 h 13" name="T3"/>
                  <a:gd fmla="*/ 0 w 14" name="T4"/>
                  <a:gd fmla="*/ 0 h 13" name="T5"/>
                  <a:gd fmla="*/ 0 60000 65536" name="T6"/>
                  <a:gd fmla="*/ 0 60000 65536" name="T7"/>
                  <a:gd fmla="*/ 0 60000 65536" name="T8"/>
                  <a:gd fmla="*/ 0 w 14" name="T9"/>
                  <a:gd fmla="*/ 0 h 13" name="T10"/>
                  <a:gd fmla="*/ 14 w 14" name="T11"/>
                  <a:gd fmla="*/ 13 h 13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3" w="14">
                    <a:moveTo>
                      <a:pt x="0" y="0"/>
                    </a:moveTo>
                    <a:cubicBezTo>
                      <a:pt x="6" y="4"/>
                      <a:pt x="10" y="8"/>
                      <a:pt x="14" y="13"/>
                    </a:cubicBezTo>
                    <a:cubicBezTo>
                      <a:pt x="8" y="10"/>
                      <a:pt x="4" y="6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23" name="Freeform 569"/>
              <p:cNvSpPr/>
              <p:nvPr/>
            </p:nvSpPr>
            <p:spPr bwMode="auto">
              <a:xfrm>
                <a:off x="3517" y="2509"/>
                <a:ext cx="78" cy="151"/>
              </a:xfrm>
              <a:custGeom>
                <a:gdLst>
                  <a:gd fmla="*/ 128 w 39" name="T0"/>
                  <a:gd fmla="*/ 252 h 75" name="T1"/>
                  <a:gd fmla="*/ 112 w 39" name="T2"/>
                  <a:gd fmla="*/ 304 h 75" name="T3"/>
                  <a:gd fmla="*/ 76 w 39" name="T4"/>
                  <a:gd fmla="*/ 268 h 75" name="T5"/>
                  <a:gd fmla="*/ 20 w 39" name="T6"/>
                  <a:gd fmla="*/ 215 h 75" name="T7"/>
                  <a:gd fmla="*/ 12 w 39" name="T8"/>
                  <a:gd fmla="*/ 199 h 75" name="T9"/>
                  <a:gd fmla="*/ 20 w 39" name="T10"/>
                  <a:gd fmla="*/ 0 h 75" name="T11"/>
                  <a:gd fmla="*/ 128 w 39" name="T12"/>
                  <a:gd fmla="*/ 252 h 75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39" name="T21"/>
                  <a:gd fmla="*/ 0 h 75" name="T22"/>
                  <a:gd fmla="*/ 39 w 39" name="T23"/>
                  <a:gd fmla="*/ 75 h 75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75" w="39">
                    <a:moveTo>
                      <a:pt x="32" y="62"/>
                    </a:moveTo>
                    <a:cubicBezTo>
                      <a:pt x="39" y="67"/>
                      <a:pt x="28" y="71"/>
                      <a:pt x="28" y="75"/>
                    </a:cubicBezTo>
                    <a:cubicBezTo>
                      <a:pt x="23" y="74"/>
                      <a:pt x="22" y="69"/>
                      <a:pt x="19" y="66"/>
                    </a:cubicBezTo>
                    <a:cubicBezTo>
                      <a:pt x="15" y="61"/>
                      <a:pt x="11" y="57"/>
                      <a:pt x="5" y="53"/>
                    </a:cubicBezTo>
                    <a:cubicBezTo>
                      <a:pt x="3" y="53"/>
                      <a:pt x="3" y="50"/>
                      <a:pt x="3" y="49"/>
                    </a:cubicBezTo>
                    <a:cubicBezTo>
                      <a:pt x="4" y="33"/>
                      <a:pt x="0" y="12"/>
                      <a:pt x="5" y="0"/>
                    </a:cubicBezTo>
                    <a:cubicBezTo>
                      <a:pt x="6" y="29"/>
                      <a:pt x="11" y="53"/>
                      <a:pt x="32" y="6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24" name="Freeform 570"/>
              <p:cNvSpPr/>
              <p:nvPr/>
            </p:nvSpPr>
            <p:spPr bwMode="auto">
              <a:xfrm>
                <a:off x="3505" y="2423"/>
                <a:ext cx="76" cy="211"/>
              </a:xfrm>
              <a:custGeom>
                <a:gdLst>
                  <a:gd fmla="*/ 100 w 38" name="T0"/>
                  <a:gd fmla="*/ 56 h 105" name="T1"/>
                  <a:gd fmla="*/ 152 w 38" name="T2"/>
                  <a:gd fmla="*/ 424 h 105" name="T3"/>
                  <a:gd fmla="*/ 44 w 38" name="T4"/>
                  <a:gd fmla="*/ 173 h 105" name="T5"/>
                  <a:gd fmla="*/ 36 w 38" name="T6"/>
                  <a:gd fmla="*/ 372 h 105" name="T7"/>
                  <a:gd fmla="*/ 44 w 38" name="T8"/>
                  <a:gd fmla="*/ 0 h 105" name="T9"/>
                  <a:gd fmla="*/ 100 w 38" name="T10"/>
                  <a:gd fmla="*/ 56 h 105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38" name="T18"/>
                  <a:gd fmla="*/ 0 h 105" name="T19"/>
                  <a:gd fmla="*/ 38 w 38" name="T20"/>
                  <a:gd fmla="*/ 105 h 105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105" w="38">
                    <a:moveTo>
                      <a:pt x="25" y="14"/>
                    </a:moveTo>
                    <a:cubicBezTo>
                      <a:pt x="6" y="36"/>
                      <a:pt x="14" y="97"/>
                      <a:pt x="38" y="105"/>
                    </a:cubicBezTo>
                    <a:cubicBezTo>
                      <a:pt x="17" y="96"/>
                      <a:pt x="12" y="72"/>
                      <a:pt x="11" y="43"/>
                    </a:cubicBezTo>
                    <a:cubicBezTo>
                      <a:pt x="6" y="55"/>
                      <a:pt x="10" y="76"/>
                      <a:pt x="9" y="92"/>
                    </a:cubicBezTo>
                    <a:cubicBezTo>
                      <a:pt x="0" y="61"/>
                      <a:pt x="15" y="34"/>
                      <a:pt x="11" y="0"/>
                    </a:cubicBezTo>
                    <a:cubicBezTo>
                      <a:pt x="15" y="14"/>
                      <a:pt x="12" y="30"/>
                      <a:pt x="25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25" name="Freeform 571"/>
              <p:cNvSpPr/>
              <p:nvPr/>
            </p:nvSpPr>
            <p:spPr bwMode="auto">
              <a:xfrm>
                <a:off x="3553" y="2437"/>
                <a:ext cx="20" cy="14"/>
              </a:xfrm>
              <a:custGeom>
                <a:gdLst>
                  <a:gd fmla="*/ 4 w 10" name="T0"/>
                  <a:gd fmla="*/ 28 h 7" name="T1"/>
                  <a:gd fmla="*/ 12 w 10" name="T2"/>
                  <a:gd fmla="*/ 0 h 7" name="T3"/>
                  <a:gd fmla="*/ 40 w 10" name="T4"/>
                  <a:gd fmla="*/ 28 h 7" name="T5"/>
                  <a:gd fmla="*/ 20 w 10" name="T6"/>
                  <a:gd fmla="*/ 8 h 7" name="T7"/>
                  <a:gd fmla="*/ 4 w 10" name="T8"/>
                  <a:gd fmla="*/ 28 h 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0" name="T15"/>
                  <a:gd fmla="*/ 0 h 7" name="T16"/>
                  <a:gd fmla="*/ 10 w 10" name="T17"/>
                  <a:gd fmla="*/ 7 h 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7" w="10">
                    <a:moveTo>
                      <a:pt x="1" y="7"/>
                    </a:moveTo>
                    <a:cubicBezTo>
                      <a:pt x="0" y="4"/>
                      <a:pt x="2" y="2"/>
                      <a:pt x="3" y="0"/>
                    </a:cubicBezTo>
                    <a:cubicBezTo>
                      <a:pt x="8" y="0"/>
                      <a:pt x="10" y="2"/>
                      <a:pt x="10" y="7"/>
                    </a:cubicBezTo>
                    <a:cubicBezTo>
                      <a:pt x="7" y="6"/>
                      <a:pt x="8" y="2"/>
                      <a:pt x="5" y="2"/>
                    </a:cubicBezTo>
                    <a:cubicBezTo>
                      <a:pt x="3" y="3"/>
                      <a:pt x="4" y="7"/>
                      <a:pt x="1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26" name="Freeform 572"/>
              <p:cNvSpPr/>
              <p:nvPr/>
            </p:nvSpPr>
            <p:spPr bwMode="auto">
              <a:xfrm>
                <a:off x="3533" y="2277"/>
                <a:ext cx="116" cy="200"/>
              </a:xfrm>
              <a:custGeom>
                <a:gdLst>
                  <a:gd fmla="*/ 8 w 58" name="T0"/>
                  <a:gd fmla="*/ 0 h 100" name="T1"/>
                  <a:gd fmla="*/ 16 w 58" name="T2"/>
                  <a:gd fmla="*/ 96 h 100" name="T3"/>
                  <a:gd fmla="*/ 220 w 58" name="T4"/>
                  <a:gd fmla="*/ 248 h 100" name="T5"/>
                  <a:gd fmla="*/ 104 w 58" name="T6"/>
                  <a:gd fmla="*/ 248 h 100" name="T7"/>
                  <a:gd fmla="*/ 80 w 58" name="T8"/>
                  <a:gd fmla="*/ 348 h 100" name="T9"/>
                  <a:gd fmla="*/ 96 w 58" name="T10"/>
                  <a:gd fmla="*/ 240 h 100" name="T11"/>
                  <a:gd fmla="*/ 212 w 58" name="T12"/>
                  <a:gd fmla="*/ 240 h 100" name="T13"/>
                  <a:gd fmla="*/ 16 w 58" name="T14"/>
                  <a:gd fmla="*/ 104 h 100" name="T15"/>
                  <a:gd fmla="*/ 8 w 58" name="T16"/>
                  <a:gd fmla="*/ 0 h 100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58" name="T27"/>
                  <a:gd fmla="*/ 0 h 100" name="T28"/>
                  <a:gd fmla="*/ 58 w 58" name="T29"/>
                  <a:gd fmla="*/ 100 h 100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100" w="57">
                    <a:moveTo>
                      <a:pt x="2" y="0"/>
                    </a:moveTo>
                    <a:cubicBezTo>
                      <a:pt x="7" y="4"/>
                      <a:pt x="2" y="17"/>
                      <a:pt x="4" y="24"/>
                    </a:cubicBezTo>
                    <a:cubicBezTo>
                      <a:pt x="37" y="21"/>
                      <a:pt x="58" y="30"/>
                      <a:pt x="55" y="62"/>
                    </a:cubicBezTo>
                    <a:cubicBezTo>
                      <a:pt x="46" y="62"/>
                      <a:pt x="36" y="62"/>
                      <a:pt x="26" y="62"/>
                    </a:cubicBezTo>
                    <a:cubicBezTo>
                      <a:pt x="20" y="65"/>
                      <a:pt x="29" y="100"/>
                      <a:pt x="20" y="87"/>
                    </a:cubicBezTo>
                    <a:cubicBezTo>
                      <a:pt x="26" y="82"/>
                      <a:pt x="18" y="64"/>
                      <a:pt x="24" y="60"/>
                    </a:cubicBezTo>
                    <a:cubicBezTo>
                      <a:pt x="34" y="60"/>
                      <a:pt x="43" y="60"/>
                      <a:pt x="53" y="60"/>
                    </a:cubicBezTo>
                    <a:cubicBezTo>
                      <a:pt x="56" y="29"/>
                      <a:pt x="34" y="24"/>
                      <a:pt x="4" y="26"/>
                    </a:cubicBezTo>
                    <a:cubicBezTo>
                      <a:pt x="0" y="21"/>
                      <a:pt x="2" y="9"/>
                      <a:pt x="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27" name="Freeform 573"/>
              <p:cNvSpPr/>
              <p:nvPr/>
            </p:nvSpPr>
            <p:spPr bwMode="auto">
              <a:xfrm>
                <a:off x="2090" y="2353"/>
                <a:ext cx="64" cy="124"/>
              </a:xfrm>
              <a:custGeom>
                <a:gdLst>
                  <a:gd fmla="*/ 12 w 32" name="T0"/>
                  <a:gd fmla="*/ 248 h 62" name="T1"/>
                  <a:gd fmla="*/ 20 w 32" name="T2"/>
                  <a:gd fmla="*/ 8 h 62" name="T3"/>
                  <a:gd fmla="*/ 116 w 32" name="T4"/>
                  <a:gd fmla="*/ 8 h 62" name="T5"/>
                  <a:gd fmla="*/ 116 w 32" name="T6"/>
                  <a:gd fmla="*/ 0 h 62" name="T7"/>
                  <a:gd fmla="*/ 128 w 32" name="T8"/>
                  <a:gd fmla="*/ 0 h 62" name="T9"/>
                  <a:gd fmla="*/ 28 w 32" name="T10"/>
                  <a:gd fmla="*/ 16 h 62" name="T11"/>
                  <a:gd fmla="*/ 20 w 32" name="T12"/>
                  <a:gd fmla="*/ 248 h 62" name="T13"/>
                  <a:gd fmla="*/ 12 w 32" name="T14"/>
                  <a:gd fmla="*/ 248 h 62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32" name="T24"/>
                  <a:gd fmla="*/ 0 h 62" name="T25"/>
                  <a:gd fmla="*/ 32 w 32" name="T26"/>
                  <a:gd fmla="*/ 62 h 62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62" w="32">
                    <a:moveTo>
                      <a:pt x="3" y="62"/>
                    </a:moveTo>
                    <a:cubicBezTo>
                      <a:pt x="4" y="43"/>
                      <a:pt x="0" y="18"/>
                      <a:pt x="5" y="2"/>
                    </a:cubicBezTo>
                    <a:cubicBezTo>
                      <a:pt x="13" y="2"/>
                      <a:pt x="21" y="2"/>
                      <a:pt x="29" y="2"/>
                    </a:cubicBezTo>
                    <a:cubicBezTo>
                      <a:pt x="29" y="1"/>
                      <a:pt x="29" y="0"/>
                      <a:pt x="29" y="0"/>
                    </a:cubicBezTo>
                    <a:cubicBezTo>
                      <a:pt x="30" y="0"/>
                      <a:pt x="31" y="0"/>
                      <a:pt x="32" y="0"/>
                    </a:cubicBezTo>
                    <a:cubicBezTo>
                      <a:pt x="31" y="9"/>
                      <a:pt x="15" y="2"/>
                      <a:pt x="7" y="4"/>
                    </a:cubicBezTo>
                    <a:cubicBezTo>
                      <a:pt x="2" y="19"/>
                      <a:pt x="6" y="43"/>
                      <a:pt x="5" y="62"/>
                    </a:cubicBezTo>
                    <a:cubicBezTo>
                      <a:pt x="4" y="62"/>
                      <a:pt x="3" y="62"/>
                      <a:pt x="3" y="6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28" name="Freeform 574"/>
              <p:cNvSpPr/>
              <p:nvPr/>
            </p:nvSpPr>
            <p:spPr bwMode="auto">
              <a:xfrm>
                <a:off x="2056" y="2654"/>
                <a:ext cx="18" cy="24"/>
              </a:xfrm>
              <a:custGeom>
                <a:gdLst>
                  <a:gd fmla="*/ 0 w 9" name="T0"/>
                  <a:gd fmla="*/ 40 h 12" name="T1"/>
                  <a:gd fmla="*/ 36 w 9" name="T2"/>
                  <a:gd fmla="*/ 24 h 12" name="T3"/>
                  <a:gd fmla="*/ 0 w 9" name="T4"/>
                  <a:gd fmla="*/ 40 h 12" name="T5"/>
                  <a:gd fmla="*/ 0 60000 65536" name="T6"/>
                  <a:gd fmla="*/ 0 60000 65536" name="T7"/>
                  <a:gd fmla="*/ 0 60000 65536" name="T8"/>
                  <a:gd fmla="*/ 0 w 9" name="T9"/>
                  <a:gd fmla="*/ 0 h 12" name="T10"/>
                  <a:gd fmla="*/ 9 w 9" name="T11"/>
                  <a:gd fmla="*/ 12 h 12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2" w="9">
                    <a:moveTo>
                      <a:pt x="0" y="10"/>
                    </a:moveTo>
                    <a:cubicBezTo>
                      <a:pt x="0" y="8"/>
                      <a:pt x="6" y="0"/>
                      <a:pt x="9" y="6"/>
                    </a:cubicBezTo>
                    <a:cubicBezTo>
                      <a:pt x="4" y="6"/>
                      <a:pt x="6" y="12"/>
                      <a:pt x="0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29" name="Freeform 575"/>
              <p:cNvSpPr/>
              <p:nvPr/>
            </p:nvSpPr>
            <p:spPr bwMode="auto">
              <a:xfrm>
                <a:off x="1992" y="2684"/>
                <a:ext cx="72" cy="42"/>
              </a:xfrm>
              <a:custGeom>
                <a:gdLst>
                  <a:gd fmla="*/ 108 w 36" name="T0"/>
                  <a:gd fmla="*/ 0 h 21" name="T1"/>
                  <a:gd fmla="*/ 0 w 36" name="T2"/>
                  <a:gd fmla="*/ 60 h 21" name="T3"/>
                  <a:gd fmla="*/ 100 w 36" name="T4"/>
                  <a:gd fmla="*/ 60 h 21" name="T5"/>
                  <a:gd fmla="*/ 108 w 36" name="T6"/>
                  <a:gd fmla="*/ 0 h 21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36" name="T12"/>
                  <a:gd fmla="*/ 0 h 21" name="T13"/>
                  <a:gd fmla="*/ 36 w 36" name="T14"/>
                  <a:gd fmla="*/ 21 h 21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1" w="36">
                    <a:moveTo>
                      <a:pt x="27" y="0"/>
                    </a:moveTo>
                    <a:cubicBezTo>
                      <a:pt x="36" y="21"/>
                      <a:pt x="11" y="20"/>
                      <a:pt x="0" y="15"/>
                    </a:cubicBezTo>
                    <a:cubicBezTo>
                      <a:pt x="9" y="15"/>
                      <a:pt x="17" y="15"/>
                      <a:pt x="25" y="15"/>
                    </a:cubicBezTo>
                    <a:cubicBezTo>
                      <a:pt x="26" y="11"/>
                      <a:pt x="22" y="1"/>
                      <a:pt x="2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30" name="Freeform 576"/>
              <p:cNvSpPr/>
              <p:nvPr/>
            </p:nvSpPr>
            <p:spPr bwMode="auto">
              <a:xfrm>
                <a:off x="1934" y="2682"/>
                <a:ext cx="40" cy="14"/>
              </a:xfrm>
              <a:custGeom>
                <a:gdLst>
                  <a:gd fmla="*/ 0 w 20" name="T0"/>
                  <a:gd fmla="*/ 20 h 7" name="T1"/>
                  <a:gd fmla="*/ 0 w 20" name="T2"/>
                  <a:gd fmla="*/ 12 h 7" name="T3"/>
                  <a:gd fmla="*/ 80 w 20" name="T4"/>
                  <a:gd fmla="*/ 28 h 7" name="T5"/>
                  <a:gd fmla="*/ 72 w 20" name="T6"/>
                  <a:gd fmla="*/ 28 h 7" name="T7"/>
                  <a:gd fmla="*/ 0 w 20" name="T8"/>
                  <a:gd fmla="*/ 20 h 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0" name="T15"/>
                  <a:gd fmla="*/ 0 h 7" name="T16"/>
                  <a:gd fmla="*/ 20 w 20" name="T17"/>
                  <a:gd fmla="*/ 7 h 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7" w="20">
                    <a:moveTo>
                      <a:pt x="0" y="5"/>
                    </a:moveTo>
                    <a:cubicBezTo>
                      <a:pt x="0" y="4"/>
                      <a:pt x="0" y="4"/>
                      <a:pt x="0" y="3"/>
                    </a:cubicBezTo>
                    <a:cubicBezTo>
                      <a:pt x="8" y="4"/>
                      <a:pt x="20" y="0"/>
                      <a:pt x="20" y="7"/>
                    </a:cubicBezTo>
                    <a:cubicBezTo>
                      <a:pt x="20" y="7"/>
                      <a:pt x="19" y="7"/>
                      <a:pt x="18" y="7"/>
                    </a:cubicBezTo>
                    <a:cubicBezTo>
                      <a:pt x="15" y="4"/>
                      <a:pt x="7" y="5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31" name="Freeform 577"/>
              <p:cNvSpPr/>
              <p:nvPr/>
            </p:nvSpPr>
            <p:spPr bwMode="auto">
              <a:xfrm>
                <a:off x="1900" y="2638"/>
                <a:ext cx="16" cy="32"/>
              </a:xfrm>
              <a:custGeom>
                <a:gdLst>
                  <a:gd fmla="*/ 0 w 8" name="T0"/>
                  <a:gd fmla="*/ 0 h 16" name="T1"/>
                  <a:gd fmla="*/ 32 w 8" name="T2"/>
                  <a:gd fmla="*/ 64 h 16" name="T3"/>
                  <a:gd fmla="*/ 24 w 8" name="T4"/>
                  <a:gd fmla="*/ 64 h 16" name="T5"/>
                  <a:gd fmla="*/ 0 w 8" name="T6"/>
                  <a:gd fmla="*/ 56 h 16" name="T7"/>
                  <a:gd fmla="*/ 0 w 8" name="T8"/>
                  <a:gd fmla="*/ 0 h 16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" name="T15"/>
                  <a:gd fmla="*/ 0 h 16" name="T16"/>
                  <a:gd fmla="*/ 8 w 8" name="T17"/>
                  <a:gd fmla="*/ 16 h 16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6" w="8">
                    <a:moveTo>
                      <a:pt x="0" y="0"/>
                    </a:moveTo>
                    <a:cubicBezTo>
                      <a:pt x="2" y="6"/>
                      <a:pt x="3" y="13"/>
                      <a:pt x="8" y="16"/>
                    </a:cubicBezTo>
                    <a:cubicBezTo>
                      <a:pt x="8" y="16"/>
                      <a:pt x="7" y="16"/>
                      <a:pt x="6" y="16"/>
                    </a:cubicBezTo>
                    <a:cubicBezTo>
                      <a:pt x="4" y="15"/>
                      <a:pt x="3" y="14"/>
                      <a:pt x="0" y="14"/>
                    </a:cubicBezTo>
                    <a:cubicBezTo>
                      <a:pt x="0" y="9"/>
                      <a:pt x="0" y="5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32" name="Freeform 578"/>
              <p:cNvSpPr/>
              <p:nvPr/>
            </p:nvSpPr>
            <p:spPr bwMode="auto">
              <a:xfrm>
                <a:off x="3716" y="2233"/>
                <a:ext cx="22" cy="30"/>
              </a:xfrm>
              <a:custGeom>
                <a:gdLst>
                  <a:gd fmla="*/ 28 w 11" name="T0"/>
                  <a:gd fmla="*/ 52 h 15" name="T1"/>
                  <a:gd fmla="*/ 8 w 11" name="T2"/>
                  <a:gd fmla="*/ 16 h 15" name="T3"/>
                  <a:gd fmla="*/ 28 w 11" name="T4"/>
                  <a:gd fmla="*/ 52 h 15" name="T5"/>
                  <a:gd fmla="*/ 0 60000 65536" name="T6"/>
                  <a:gd fmla="*/ 0 60000 65536" name="T7"/>
                  <a:gd fmla="*/ 0 60000 65536" name="T8"/>
                  <a:gd fmla="*/ 0 w 11" name="T9"/>
                  <a:gd fmla="*/ 0 h 15" name="T10"/>
                  <a:gd fmla="*/ 11 w 11" name="T11"/>
                  <a:gd fmla="*/ 15 h 15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5" w="11">
                    <a:moveTo>
                      <a:pt x="7" y="13"/>
                    </a:moveTo>
                    <a:cubicBezTo>
                      <a:pt x="0" y="15"/>
                      <a:pt x="3" y="8"/>
                      <a:pt x="2" y="4"/>
                    </a:cubicBezTo>
                    <a:cubicBezTo>
                      <a:pt x="10" y="0"/>
                      <a:pt x="11" y="12"/>
                      <a:pt x="7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33" name="Freeform 579"/>
              <p:cNvSpPr>
                <a:spLocks noEditPoints="1"/>
              </p:cNvSpPr>
              <p:nvPr/>
            </p:nvSpPr>
            <p:spPr bwMode="auto">
              <a:xfrm>
                <a:off x="3962" y="2267"/>
                <a:ext cx="98" cy="158"/>
              </a:xfrm>
              <a:custGeom>
                <a:gdLst>
                  <a:gd fmla="*/ 112 w 49" name="T0"/>
                  <a:gd fmla="*/ 8 h 79" name="T1"/>
                  <a:gd fmla="*/ 84 w 49" name="T2"/>
                  <a:gd fmla="*/ 248 h 79" name="T3"/>
                  <a:gd fmla="*/ 192 w 49" name="T4"/>
                  <a:gd fmla="*/ 260 h 79" name="T5"/>
                  <a:gd fmla="*/ 176 w 49" name="T6"/>
                  <a:gd fmla="*/ 312 h 79" name="T7"/>
                  <a:gd fmla="*/ 48 w 49" name="T8"/>
                  <a:gd fmla="*/ 264 h 79" name="T9"/>
                  <a:gd fmla="*/ 0 w 49" name="T10"/>
                  <a:gd fmla="*/ 196 h 79" name="T11"/>
                  <a:gd fmla="*/ 40 w 49" name="T12"/>
                  <a:gd fmla="*/ 0 h 79" name="T13"/>
                  <a:gd fmla="*/ 112 w 49" name="T14"/>
                  <a:gd fmla="*/ 8 h 79" name="T15"/>
                  <a:gd fmla="*/ 12 w 49" name="T16"/>
                  <a:gd fmla="*/ 188 h 79" name="T17"/>
                  <a:gd fmla="*/ 76 w 49" name="T18"/>
                  <a:gd fmla="*/ 256 h 79" name="T19"/>
                  <a:gd fmla="*/ 104 w 49" name="T20"/>
                  <a:gd fmla="*/ 16 h 79" name="T21"/>
                  <a:gd fmla="*/ 48 w 49" name="T22"/>
                  <a:gd fmla="*/ 12 h 79" name="T23"/>
                  <a:gd fmla="*/ 12 w 49" name="T24"/>
                  <a:gd fmla="*/ 188 h 79" name="T25"/>
                  <a:gd fmla="*/ 180 w 49" name="T26"/>
                  <a:gd fmla="*/ 304 h 79" name="T27"/>
                  <a:gd fmla="*/ 184 w 49" name="T28"/>
                  <a:gd fmla="*/ 268 h 79" name="T29"/>
                  <a:gd fmla="*/ 156 w 49" name="T30"/>
                  <a:gd fmla="*/ 276 h 79" name="T31"/>
                  <a:gd fmla="*/ 180 w 49" name="T32"/>
                  <a:gd fmla="*/ 304 h 79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w 49" name="T51"/>
                  <a:gd fmla="*/ 0 h 79" name="T52"/>
                  <a:gd fmla="*/ 49 w 49" name="T53"/>
                  <a:gd fmla="*/ 79 h 79" name="T54"/>
                </a:gdLst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b="T54" l="T51" r="T53" t="T52"/>
                <a:pathLst>
                  <a:path h="79" w="49">
                    <a:moveTo>
                      <a:pt x="28" y="2"/>
                    </a:moveTo>
                    <a:cubicBezTo>
                      <a:pt x="26" y="22"/>
                      <a:pt x="24" y="42"/>
                      <a:pt x="21" y="62"/>
                    </a:cubicBezTo>
                    <a:cubicBezTo>
                      <a:pt x="30" y="63"/>
                      <a:pt x="39" y="64"/>
                      <a:pt x="48" y="65"/>
                    </a:cubicBezTo>
                    <a:cubicBezTo>
                      <a:pt x="46" y="69"/>
                      <a:pt x="49" y="78"/>
                      <a:pt x="44" y="78"/>
                    </a:cubicBezTo>
                    <a:cubicBezTo>
                      <a:pt x="38" y="71"/>
                      <a:pt x="29" y="65"/>
                      <a:pt x="12" y="66"/>
                    </a:cubicBezTo>
                    <a:cubicBezTo>
                      <a:pt x="15" y="54"/>
                      <a:pt x="14" y="47"/>
                      <a:pt x="0" y="49"/>
                    </a:cubicBezTo>
                    <a:cubicBezTo>
                      <a:pt x="3" y="32"/>
                      <a:pt x="11" y="21"/>
                      <a:pt x="10" y="0"/>
                    </a:cubicBezTo>
                    <a:cubicBezTo>
                      <a:pt x="16" y="1"/>
                      <a:pt x="22" y="2"/>
                      <a:pt x="28" y="2"/>
                    </a:cubicBezTo>
                    <a:close/>
                    <a:moveTo>
                      <a:pt x="3" y="47"/>
                    </a:moveTo>
                    <a:cubicBezTo>
                      <a:pt x="21" y="42"/>
                      <a:pt x="10" y="61"/>
                      <a:pt x="19" y="64"/>
                    </a:cubicBezTo>
                    <a:cubicBezTo>
                      <a:pt x="21" y="53"/>
                      <a:pt x="23" y="23"/>
                      <a:pt x="26" y="4"/>
                    </a:cubicBezTo>
                    <a:cubicBezTo>
                      <a:pt x="21" y="4"/>
                      <a:pt x="17" y="3"/>
                      <a:pt x="12" y="3"/>
                    </a:cubicBezTo>
                    <a:cubicBezTo>
                      <a:pt x="12" y="22"/>
                      <a:pt x="7" y="33"/>
                      <a:pt x="3" y="47"/>
                    </a:cubicBezTo>
                    <a:close/>
                    <a:moveTo>
                      <a:pt x="45" y="76"/>
                    </a:moveTo>
                    <a:cubicBezTo>
                      <a:pt x="45" y="73"/>
                      <a:pt x="45" y="70"/>
                      <a:pt x="46" y="67"/>
                    </a:cubicBezTo>
                    <a:cubicBezTo>
                      <a:pt x="43" y="67"/>
                      <a:pt x="39" y="66"/>
                      <a:pt x="39" y="69"/>
                    </a:cubicBezTo>
                    <a:cubicBezTo>
                      <a:pt x="44" y="68"/>
                      <a:pt x="36" y="79"/>
                      <a:pt x="45" y="7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34" name="Freeform 580"/>
              <p:cNvSpPr/>
              <p:nvPr/>
            </p:nvSpPr>
            <p:spPr bwMode="auto">
              <a:xfrm>
                <a:off x="2112" y="2383"/>
                <a:ext cx="14" cy="18"/>
              </a:xfrm>
              <a:custGeom>
                <a:gdLst>
                  <a:gd fmla="*/ 4 w 7" name="T0"/>
                  <a:gd fmla="*/ 0 h 9" name="T1"/>
                  <a:gd fmla="*/ 28 w 7" name="T2"/>
                  <a:gd fmla="*/ 28 h 9" name="T3"/>
                  <a:gd fmla="*/ 28 w 7" name="T4"/>
                  <a:gd fmla="*/ 36 h 9" name="T5"/>
                  <a:gd fmla="*/ 4 w 7" name="T6"/>
                  <a:gd fmla="*/ 0 h 9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7" name="T12"/>
                  <a:gd fmla="*/ 0 h 9" name="T13"/>
                  <a:gd fmla="*/ 7 w 7" name="T14"/>
                  <a:gd fmla="*/ 9 h 9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9" w="7">
                    <a:moveTo>
                      <a:pt x="1" y="0"/>
                    </a:moveTo>
                    <a:cubicBezTo>
                      <a:pt x="5" y="0"/>
                      <a:pt x="2" y="8"/>
                      <a:pt x="7" y="7"/>
                    </a:cubicBezTo>
                    <a:cubicBezTo>
                      <a:pt x="7" y="8"/>
                      <a:pt x="7" y="8"/>
                      <a:pt x="7" y="9"/>
                    </a:cubicBezTo>
                    <a:cubicBezTo>
                      <a:pt x="4" y="7"/>
                      <a:pt x="0" y="6"/>
                      <a:pt x="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35" name="Freeform 581"/>
              <p:cNvSpPr/>
              <p:nvPr/>
            </p:nvSpPr>
            <p:spPr bwMode="auto">
              <a:xfrm>
                <a:off x="2154" y="2401"/>
                <a:ext cx="84" cy="84"/>
              </a:xfrm>
              <a:custGeom>
                <a:gdLst>
                  <a:gd fmla="*/ 0 w 42" name="T0"/>
                  <a:gd fmla="*/ 0 h 42" name="T1"/>
                  <a:gd fmla="*/ 168 w 42" name="T2"/>
                  <a:gd fmla="*/ 160 h 42" name="T3"/>
                  <a:gd fmla="*/ 168 w 42" name="T4"/>
                  <a:gd fmla="*/ 168 h 42" name="T5"/>
                  <a:gd fmla="*/ 0 w 42" name="T6"/>
                  <a:gd fmla="*/ 0 h 42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42" name="T12"/>
                  <a:gd fmla="*/ 0 h 42" name="T13"/>
                  <a:gd fmla="*/ 42 w 42" name="T14"/>
                  <a:gd fmla="*/ 42 h 42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42" w="42">
                    <a:moveTo>
                      <a:pt x="0" y="0"/>
                    </a:moveTo>
                    <a:cubicBezTo>
                      <a:pt x="15" y="12"/>
                      <a:pt x="27" y="28"/>
                      <a:pt x="42" y="40"/>
                    </a:cubicBezTo>
                    <a:cubicBezTo>
                      <a:pt x="42" y="41"/>
                      <a:pt x="42" y="42"/>
                      <a:pt x="42" y="42"/>
                    </a:cubicBezTo>
                    <a:cubicBezTo>
                      <a:pt x="27" y="29"/>
                      <a:pt x="13" y="15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36" name="Freeform 582"/>
              <p:cNvSpPr/>
              <p:nvPr/>
            </p:nvSpPr>
            <p:spPr bwMode="auto">
              <a:xfrm>
                <a:off x="2094" y="2365"/>
                <a:ext cx="156" cy="122"/>
              </a:xfrm>
              <a:custGeom>
                <a:gdLst>
                  <a:gd fmla="*/ 40 w 78" name="T0"/>
                  <a:gd fmla="*/ 36 h 61" name="T1"/>
                  <a:gd fmla="*/ 120 w 78" name="T2"/>
                  <a:gd fmla="*/ 12 h 61" name="T3"/>
                  <a:gd fmla="*/ 304 w 78" name="T4"/>
                  <a:gd fmla="*/ 240 h 61" name="T5"/>
                  <a:gd fmla="*/ 288 w 78" name="T6"/>
                  <a:gd fmla="*/ 240 h 61" name="T7"/>
                  <a:gd fmla="*/ 288 w 78" name="T8"/>
                  <a:gd fmla="*/ 232 h 61" name="T9"/>
                  <a:gd fmla="*/ 108 w 78" name="T10"/>
                  <a:gd fmla="*/ 20 h 61" name="T11"/>
                  <a:gd fmla="*/ 40 w 78" name="T12"/>
                  <a:gd fmla="*/ 36 h 61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78" name="T21"/>
                  <a:gd fmla="*/ 0 h 61" name="T22"/>
                  <a:gd fmla="*/ 78 w 78" name="T23"/>
                  <a:gd fmla="*/ 61 h 61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61" w="78">
                    <a:moveTo>
                      <a:pt x="10" y="9"/>
                    </a:moveTo>
                    <a:cubicBezTo>
                      <a:pt x="0" y="0"/>
                      <a:pt x="22" y="3"/>
                      <a:pt x="30" y="3"/>
                    </a:cubicBezTo>
                    <a:cubicBezTo>
                      <a:pt x="31" y="27"/>
                      <a:pt x="78" y="45"/>
                      <a:pt x="76" y="60"/>
                    </a:cubicBezTo>
                    <a:cubicBezTo>
                      <a:pt x="76" y="61"/>
                      <a:pt x="72" y="60"/>
                      <a:pt x="72" y="60"/>
                    </a:cubicBezTo>
                    <a:cubicBezTo>
                      <a:pt x="72" y="60"/>
                      <a:pt x="72" y="59"/>
                      <a:pt x="72" y="58"/>
                    </a:cubicBezTo>
                    <a:cubicBezTo>
                      <a:pt x="66" y="41"/>
                      <a:pt x="35" y="28"/>
                      <a:pt x="27" y="5"/>
                    </a:cubicBezTo>
                    <a:cubicBezTo>
                      <a:pt x="22" y="7"/>
                      <a:pt x="8" y="0"/>
                      <a:pt x="10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37" name="Freeform 583"/>
              <p:cNvSpPr/>
              <p:nvPr/>
            </p:nvSpPr>
            <p:spPr bwMode="auto">
              <a:xfrm>
                <a:off x="907" y="2389"/>
                <a:ext cx="42" cy="44"/>
              </a:xfrm>
              <a:custGeom>
                <a:gdLst>
                  <a:gd fmla="*/ 56 w 21" name="T0"/>
                  <a:gd fmla="*/ 88 h 22" name="T1"/>
                  <a:gd fmla="*/ 84 w 21" name="T2"/>
                  <a:gd fmla="*/ 0 h 22" name="T3"/>
                  <a:gd fmla="*/ 84 w 21" name="T4"/>
                  <a:gd fmla="*/ 8 h 22" name="T5"/>
                  <a:gd fmla="*/ 36 w 21" name="T6"/>
                  <a:gd fmla="*/ 60 h 22" name="T7"/>
                  <a:gd fmla="*/ 56 w 21" name="T8"/>
                  <a:gd fmla="*/ 76 h 22" name="T9"/>
                  <a:gd fmla="*/ 56 w 21" name="T10"/>
                  <a:gd fmla="*/ 88 h 22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21" name="T18"/>
                  <a:gd fmla="*/ 0 h 22" name="T19"/>
                  <a:gd fmla="*/ 21 w 21" name="T20"/>
                  <a:gd fmla="*/ 22 h 22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22" w="21">
                    <a:moveTo>
                      <a:pt x="14" y="22"/>
                    </a:moveTo>
                    <a:cubicBezTo>
                      <a:pt x="0" y="16"/>
                      <a:pt x="14" y="3"/>
                      <a:pt x="21" y="0"/>
                    </a:cubicBezTo>
                    <a:cubicBezTo>
                      <a:pt x="21" y="0"/>
                      <a:pt x="21" y="1"/>
                      <a:pt x="21" y="2"/>
                    </a:cubicBezTo>
                    <a:cubicBezTo>
                      <a:pt x="16" y="5"/>
                      <a:pt x="10" y="8"/>
                      <a:pt x="9" y="15"/>
                    </a:cubicBezTo>
                    <a:cubicBezTo>
                      <a:pt x="10" y="17"/>
                      <a:pt x="11" y="19"/>
                      <a:pt x="14" y="19"/>
                    </a:cubicBezTo>
                    <a:cubicBezTo>
                      <a:pt x="14" y="20"/>
                      <a:pt x="14" y="21"/>
                      <a:pt x="14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38" name="Freeform 584"/>
              <p:cNvSpPr/>
              <p:nvPr/>
            </p:nvSpPr>
            <p:spPr bwMode="auto">
              <a:xfrm>
                <a:off x="997" y="2387"/>
                <a:ext cx="36" cy="40"/>
              </a:xfrm>
              <a:custGeom>
                <a:gdLst>
                  <a:gd fmla="*/ 0 w 18" name="T0"/>
                  <a:gd fmla="*/ 0 h 20" name="T1"/>
                  <a:gd fmla="*/ 72 w 18" name="T2"/>
                  <a:gd fmla="*/ 80 h 20" name="T3"/>
                  <a:gd fmla="*/ 64 w 18" name="T4"/>
                  <a:gd fmla="*/ 80 h 20" name="T5"/>
                  <a:gd fmla="*/ 0 w 18" name="T6"/>
                  <a:gd fmla="*/ 12 h 20" name="T7"/>
                  <a:gd fmla="*/ 0 w 18" name="T8"/>
                  <a:gd fmla="*/ 0 h 2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8" name="T15"/>
                  <a:gd fmla="*/ 0 h 20" name="T16"/>
                  <a:gd fmla="*/ 18 w 18" name="T17"/>
                  <a:gd fmla="*/ 20 h 2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" w="18">
                    <a:moveTo>
                      <a:pt x="0" y="0"/>
                    </a:moveTo>
                    <a:cubicBezTo>
                      <a:pt x="8" y="5"/>
                      <a:pt x="12" y="14"/>
                      <a:pt x="18" y="20"/>
                    </a:cubicBezTo>
                    <a:cubicBezTo>
                      <a:pt x="17" y="20"/>
                      <a:pt x="17" y="20"/>
                      <a:pt x="16" y="20"/>
                    </a:cubicBezTo>
                    <a:cubicBezTo>
                      <a:pt x="10" y="15"/>
                      <a:pt x="7" y="7"/>
                      <a:pt x="0" y="3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39" name="Freeform 585"/>
              <p:cNvSpPr/>
              <p:nvPr/>
            </p:nvSpPr>
            <p:spPr bwMode="auto">
              <a:xfrm>
                <a:off x="931" y="2419"/>
                <a:ext cx="102" cy="60"/>
              </a:xfrm>
              <a:custGeom>
                <a:gdLst>
                  <a:gd fmla="*/ 196 w 51" name="T0"/>
                  <a:gd fmla="*/ 16 h 30" name="T1"/>
                  <a:gd fmla="*/ 204 w 51" name="T2"/>
                  <a:gd fmla="*/ 16 h 30" name="T3"/>
                  <a:gd fmla="*/ 204 w 51" name="T4"/>
                  <a:gd fmla="*/ 108 h 30" name="T5"/>
                  <a:gd fmla="*/ 16 w 51" name="T6"/>
                  <a:gd fmla="*/ 100 h 30" name="T7"/>
                  <a:gd fmla="*/ 144 w 51" name="T8"/>
                  <a:gd fmla="*/ 64 h 30" name="T9"/>
                  <a:gd fmla="*/ 8 w 51" name="T10"/>
                  <a:gd fmla="*/ 28 h 30" name="T11"/>
                  <a:gd fmla="*/ 8 w 51" name="T12"/>
                  <a:gd fmla="*/ 16 h 30" name="T13"/>
                  <a:gd fmla="*/ 152 w 51" name="T14"/>
                  <a:gd fmla="*/ 36 h 30" name="T15"/>
                  <a:gd fmla="*/ 152 w 51" name="T16"/>
                  <a:gd fmla="*/ 80 h 30" name="T17"/>
                  <a:gd fmla="*/ 44 w 51" name="T18"/>
                  <a:gd fmla="*/ 100 h 30" name="T19"/>
                  <a:gd fmla="*/ 196 w 51" name="T20"/>
                  <a:gd fmla="*/ 100 h 30" name="T21"/>
                  <a:gd fmla="*/ 196 w 51" name="T22"/>
                  <a:gd fmla="*/ 16 h 30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w 51" name="T36"/>
                  <a:gd fmla="*/ 0 h 30" name="T37"/>
                  <a:gd fmla="*/ 51 w 51" name="T38"/>
                  <a:gd fmla="*/ 30 h 30" name="T39"/>
                </a:gdLst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b="T39" l="T36" r="T38" t="T37"/>
                <a:pathLst>
                  <a:path h="30" w="51">
                    <a:moveTo>
                      <a:pt x="49" y="4"/>
                    </a:moveTo>
                    <a:cubicBezTo>
                      <a:pt x="50" y="4"/>
                      <a:pt x="50" y="4"/>
                      <a:pt x="51" y="4"/>
                    </a:cubicBezTo>
                    <a:cubicBezTo>
                      <a:pt x="51" y="12"/>
                      <a:pt x="51" y="19"/>
                      <a:pt x="51" y="27"/>
                    </a:cubicBezTo>
                    <a:cubicBezTo>
                      <a:pt x="36" y="25"/>
                      <a:pt x="15" y="30"/>
                      <a:pt x="4" y="25"/>
                    </a:cubicBezTo>
                    <a:cubicBezTo>
                      <a:pt x="6" y="13"/>
                      <a:pt x="34" y="27"/>
                      <a:pt x="36" y="16"/>
                    </a:cubicBezTo>
                    <a:cubicBezTo>
                      <a:pt x="37" y="0"/>
                      <a:pt x="13" y="9"/>
                      <a:pt x="2" y="7"/>
                    </a:cubicBezTo>
                    <a:cubicBezTo>
                      <a:pt x="2" y="6"/>
                      <a:pt x="2" y="5"/>
                      <a:pt x="2" y="4"/>
                    </a:cubicBezTo>
                    <a:cubicBezTo>
                      <a:pt x="13" y="7"/>
                      <a:pt x="33" y="0"/>
                      <a:pt x="38" y="9"/>
                    </a:cubicBezTo>
                    <a:cubicBezTo>
                      <a:pt x="38" y="13"/>
                      <a:pt x="38" y="16"/>
                      <a:pt x="38" y="20"/>
                    </a:cubicBezTo>
                    <a:cubicBezTo>
                      <a:pt x="35" y="25"/>
                      <a:pt x="0" y="20"/>
                      <a:pt x="11" y="25"/>
                    </a:cubicBezTo>
                    <a:cubicBezTo>
                      <a:pt x="24" y="25"/>
                      <a:pt x="36" y="25"/>
                      <a:pt x="49" y="25"/>
                    </a:cubicBezTo>
                    <a:cubicBezTo>
                      <a:pt x="49" y="18"/>
                      <a:pt x="49" y="11"/>
                      <a:pt x="49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40" name="Freeform 586"/>
              <p:cNvSpPr/>
              <p:nvPr/>
            </p:nvSpPr>
            <p:spPr bwMode="auto">
              <a:xfrm>
                <a:off x="2064" y="2485"/>
                <a:ext cx="44" cy="46"/>
              </a:xfrm>
              <a:custGeom>
                <a:gdLst>
                  <a:gd fmla="*/ 0 w 22" name="T0"/>
                  <a:gd fmla="*/ 92 h 23" name="T1"/>
                  <a:gd fmla="*/ 88 w 22" name="T2"/>
                  <a:gd fmla="*/ 0 h 23" name="T3"/>
                  <a:gd fmla="*/ 8 w 22" name="T4"/>
                  <a:gd fmla="*/ 92 h 23" name="T5"/>
                  <a:gd fmla="*/ 0 w 22" name="T6"/>
                  <a:gd fmla="*/ 92 h 23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22" name="T12"/>
                  <a:gd fmla="*/ 0 h 23" name="T13"/>
                  <a:gd fmla="*/ 22 w 22" name="T14"/>
                  <a:gd fmla="*/ 23 h 23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3" w="22">
                    <a:moveTo>
                      <a:pt x="0" y="23"/>
                    </a:moveTo>
                    <a:cubicBezTo>
                      <a:pt x="7" y="14"/>
                      <a:pt x="14" y="7"/>
                      <a:pt x="22" y="0"/>
                    </a:cubicBezTo>
                    <a:cubicBezTo>
                      <a:pt x="17" y="9"/>
                      <a:pt x="8" y="14"/>
                      <a:pt x="2" y="23"/>
                    </a:cubicBezTo>
                    <a:cubicBezTo>
                      <a:pt x="2" y="23"/>
                      <a:pt x="1" y="23"/>
                      <a:pt x="0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41" name="Freeform 587"/>
              <p:cNvSpPr/>
              <p:nvPr/>
            </p:nvSpPr>
            <p:spPr bwMode="auto">
              <a:xfrm>
                <a:off x="2042" y="2579"/>
                <a:ext cx="22" cy="22"/>
              </a:xfrm>
              <a:custGeom>
                <a:gdLst>
                  <a:gd fmla="*/ 0 w 11" name="T0"/>
                  <a:gd fmla="*/ 44 h 11" name="T1"/>
                  <a:gd fmla="*/ 44 w 11" name="T2"/>
                  <a:gd fmla="*/ 0 h 11" name="T3"/>
                  <a:gd fmla="*/ 0 w 11" name="T4"/>
                  <a:gd fmla="*/ 44 h 11" name="T5"/>
                  <a:gd fmla="*/ 0 60000 65536" name="T6"/>
                  <a:gd fmla="*/ 0 60000 65536" name="T7"/>
                  <a:gd fmla="*/ 0 60000 65536" name="T8"/>
                  <a:gd fmla="*/ 0 w 11" name="T9"/>
                  <a:gd fmla="*/ 0 h 11" name="T10"/>
                  <a:gd fmla="*/ 11 w 11" name="T11"/>
                  <a:gd fmla="*/ 11 h 11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1" w="11">
                    <a:moveTo>
                      <a:pt x="0" y="11"/>
                    </a:moveTo>
                    <a:cubicBezTo>
                      <a:pt x="3" y="7"/>
                      <a:pt x="6" y="3"/>
                      <a:pt x="11" y="0"/>
                    </a:cubicBezTo>
                    <a:cubicBezTo>
                      <a:pt x="8" y="5"/>
                      <a:pt x="5" y="9"/>
                      <a:pt x="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42" name="Freeform 588"/>
              <p:cNvSpPr/>
              <p:nvPr/>
            </p:nvSpPr>
            <p:spPr bwMode="auto">
              <a:xfrm>
                <a:off x="2042" y="2607"/>
                <a:ext cx="76" cy="77"/>
              </a:xfrm>
              <a:custGeom>
                <a:gdLst>
                  <a:gd fmla="*/ 0 w 38" name="T0"/>
                  <a:gd fmla="*/ 0 h 38" name="T1"/>
                  <a:gd fmla="*/ 152 w 38" name="T2"/>
                  <a:gd fmla="*/ 144 h 38" name="T3"/>
                  <a:gd fmla="*/ 152 w 38" name="T4"/>
                  <a:gd fmla="*/ 156 h 38" name="T5"/>
                  <a:gd fmla="*/ 0 w 38" name="T6"/>
                  <a:gd fmla="*/ 0 h 38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38" name="T12"/>
                  <a:gd fmla="*/ 0 h 38" name="T13"/>
                  <a:gd fmla="*/ 38 w 38" name="T14"/>
                  <a:gd fmla="*/ 38 h 38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38" w="38">
                    <a:moveTo>
                      <a:pt x="0" y="0"/>
                    </a:moveTo>
                    <a:cubicBezTo>
                      <a:pt x="14" y="10"/>
                      <a:pt x="24" y="25"/>
                      <a:pt x="38" y="35"/>
                    </a:cubicBezTo>
                    <a:cubicBezTo>
                      <a:pt x="38" y="36"/>
                      <a:pt x="38" y="37"/>
                      <a:pt x="38" y="38"/>
                    </a:cubicBezTo>
                    <a:cubicBezTo>
                      <a:pt x="24" y="26"/>
                      <a:pt x="12" y="1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43" name="Freeform 589"/>
              <p:cNvSpPr/>
              <p:nvPr/>
            </p:nvSpPr>
            <p:spPr bwMode="auto">
              <a:xfrm>
                <a:off x="2148" y="2688"/>
                <a:ext cx="24" cy="22"/>
              </a:xfrm>
              <a:custGeom>
                <a:gdLst>
                  <a:gd fmla="*/ 0 w 12" name="T0"/>
                  <a:gd fmla="*/ 0 h 11" name="T1"/>
                  <a:gd fmla="*/ 12 w 12" name="T2"/>
                  <a:gd fmla="*/ 0 h 11" name="T3"/>
                  <a:gd fmla="*/ 48 w 12" name="T4"/>
                  <a:gd fmla="*/ 44 h 11" name="T5"/>
                  <a:gd fmla="*/ 0 w 12" name="T6"/>
                  <a:gd fmla="*/ 0 h 11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2" name="T12"/>
                  <a:gd fmla="*/ 0 h 11" name="T13"/>
                  <a:gd fmla="*/ 12 w 12" name="T14"/>
                  <a:gd fmla="*/ 11 h 11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1" w="12">
                    <a:moveTo>
                      <a:pt x="0" y="0"/>
                    </a:moveTo>
                    <a:cubicBezTo>
                      <a:pt x="1" y="0"/>
                      <a:pt x="2" y="0"/>
                      <a:pt x="3" y="0"/>
                    </a:cubicBezTo>
                    <a:cubicBezTo>
                      <a:pt x="4" y="5"/>
                      <a:pt x="10" y="6"/>
                      <a:pt x="12" y="11"/>
                    </a:cubicBezTo>
                    <a:cubicBezTo>
                      <a:pt x="7" y="8"/>
                      <a:pt x="3" y="4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44" name="Freeform 590"/>
              <p:cNvSpPr/>
              <p:nvPr/>
            </p:nvSpPr>
            <p:spPr bwMode="auto">
              <a:xfrm>
                <a:off x="2176" y="2688"/>
                <a:ext cx="22" cy="22"/>
              </a:xfrm>
              <a:custGeom>
                <a:gdLst>
                  <a:gd fmla="*/ 0 w 11" name="T0"/>
                  <a:gd fmla="*/ 44 h 11" name="T1"/>
                  <a:gd fmla="*/ 36 w 11" name="T2"/>
                  <a:gd fmla="*/ 0 h 11" name="T3"/>
                  <a:gd fmla="*/ 44 w 11" name="T4"/>
                  <a:gd fmla="*/ 0 h 11" name="T5"/>
                  <a:gd fmla="*/ 0 w 11" name="T6"/>
                  <a:gd fmla="*/ 44 h 11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1" name="T12"/>
                  <a:gd fmla="*/ 0 h 11" name="T13"/>
                  <a:gd fmla="*/ 11 w 11" name="T14"/>
                  <a:gd fmla="*/ 11 h 11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1" w="11">
                    <a:moveTo>
                      <a:pt x="0" y="11"/>
                    </a:moveTo>
                    <a:cubicBezTo>
                      <a:pt x="1" y="6"/>
                      <a:pt x="7" y="5"/>
                      <a:pt x="9" y="0"/>
                    </a:cubicBezTo>
                    <a:cubicBezTo>
                      <a:pt x="9" y="0"/>
                      <a:pt x="10" y="0"/>
                      <a:pt x="11" y="0"/>
                    </a:cubicBezTo>
                    <a:cubicBezTo>
                      <a:pt x="8" y="4"/>
                      <a:pt x="4" y="8"/>
                      <a:pt x="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45" name="Freeform 591"/>
              <p:cNvSpPr/>
              <p:nvPr/>
            </p:nvSpPr>
            <p:spPr bwMode="auto">
              <a:xfrm>
                <a:off x="2282" y="2601"/>
                <a:ext cx="80" cy="83"/>
              </a:xfrm>
              <a:custGeom>
                <a:gdLst>
                  <a:gd fmla="*/ 0 w 40" name="T0"/>
                  <a:gd fmla="*/ 156 h 41" name="T1"/>
                  <a:gd fmla="*/ 152 w 40" name="T2"/>
                  <a:gd fmla="*/ 0 h 41" name="T3"/>
                  <a:gd fmla="*/ 160 w 40" name="T4"/>
                  <a:gd fmla="*/ 0 h 41" name="T5"/>
                  <a:gd fmla="*/ 0 w 40" name="T6"/>
                  <a:gd fmla="*/ 168 h 41" name="T7"/>
                  <a:gd fmla="*/ 0 w 40" name="T8"/>
                  <a:gd fmla="*/ 156 h 41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0" name="T15"/>
                  <a:gd fmla="*/ 0 h 41" name="T16"/>
                  <a:gd fmla="*/ 40 w 40" name="T17"/>
                  <a:gd fmla="*/ 41 h 41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41" w="40">
                    <a:moveTo>
                      <a:pt x="0" y="38"/>
                    </a:moveTo>
                    <a:cubicBezTo>
                      <a:pt x="14" y="27"/>
                      <a:pt x="26" y="14"/>
                      <a:pt x="38" y="0"/>
                    </a:cubicBezTo>
                    <a:cubicBezTo>
                      <a:pt x="39" y="0"/>
                      <a:pt x="40" y="0"/>
                      <a:pt x="40" y="0"/>
                    </a:cubicBezTo>
                    <a:cubicBezTo>
                      <a:pt x="28" y="15"/>
                      <a:pt x="15" y="28"/>
                      <a:pt x="0" y="41"/>
                    </a:cubicBezTo>
                    <a:cubicBezTo>
                      <a:pt x="0" y="40"/>
                      <a:pt x="0" y="39"/>
                      <a:pt x="0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46" name="Freeform 592"/>
              <p:cNvSpPr/>
              <p:nvPr/>
            </p:nvSpPr>
            <p:spPr bwMode="auto">
              <a:xfrm>
                <a:off x="2144" y="2411"/>
                <a:ext cx="72" cy="70"/>
              </a:xfrm>
              <a:custGeom>
                <a:gdLst>
                  <a:gd fmla="*/ 0 w 36" name="T0"/>
                  <a:gd fmla="*/ 0 h 35" name="T1"/>
                  <a:gd fmla="*/ 144 w 36" name="T2"/>
                  <a:gd fmla="*/ 140 h 35" name="T3"/>
                  <a:gd fmla="*/ 0 w 36" name="T4"/>
                  <a:gd fmla="*/ 8 h 35" name="T5"/>
                  <a:gd fmla="*/ 0 w 36" name="T6"/>
                  <a:gd fmla="*/ 0 h 35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36" name="T12"/>
                  <a:gd fmla="*/ 0 h 35" name="T13"/>
                  <a:gd fmla="*/ 36 w 36" name="T14"/>
                  <a:gd fmla="*/ 35 h 35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35" w="36">
                    <a:moveTo>
                      <a:pt x="0" y="0"/>
                    </a:moveTo>
                    <a:cubicBezTo>
                      <a:pt x="13" y="11"/>
                      <a:pt x="25" y="22"/>
                      <a:pt x="36" y="35"/>
                    </a:cubicBezTo>
                    <a:cubicBezTo>
                      <a:pt x="23" y="25"/>
                      <a:pt x="13" y="12"/>
                      <a:pt x="0" y="2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47" name="Freeform 593"/>
              <p:cNvSpPr/>
              <p:nvPr/>
            </p:nvSpPr>
            <p:spPr bwMode="auto">
              <a:xfrm>
                <a:off x="1163" y="2411"/>
                <a:ext cx="120" cy="120"/>
              </a:xfrm>
              <a:custGeom>
                <a:gdLst>
                  <a:gd fmla="*/ 0 w 60" name="T0"/>
                  <a:gd fmla="*/ 240 h 60" name="T1"/>
                  <a:gd fmla="*/ 240 w 60" name="T2"/>
                  <a:gd fmla="*/ 0 h 60" name="T3"/>
                  <a:gd fmla="*/ 8 w 60" name="T4"/>
                  <a:gd fmla="*/ 240 h 60" name="T5"/>
                  <a:gd fmla="*/ 0 w 60" name="T6"/>
                  <a:gd fmla="*/ 240 h 60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60" name="T12"/>
                  <a:gd fmla="*/ 0 h 60" name="T13"/>
                  <a:gd fmla="*/ 60 w 60" name="T14"/>
                  <a:gd fmla="*/ 60 h 60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60" w="60">
                    <a:moveTo>
                      <a:pt x="0" y="60"/>
                    </a:moveTo>
                    <a:cubicBezTo>
                      <a:pt x="19" y="39"/>
                      <a:pt x="39" y="19"/>
                      <a:pt x="60" y="0"/>
                    </a:cubicBezTo>
                    <a:cubicBezTo>
                      <a:pt x="42" y="21"/>
                      <a:pt x="20" y="38"/>
                      <a:pt x="2" y="60"/>
                    </a:cubicBezTo>
                    <a:cubicBezTo>
                      <a:pt x="1" y="60"/>
                      <a:pt x="1" y="60"/>
                      <a:pt x="0" y="6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48" name="Freeform 594"/>
              <p:cNvSpPr/>
              <p:nvPr/>
            </p:nvSpPr>
            <p:spPr bwMode="auto">
              <a:xfrm>
                <a:off x="1287" y="2411"/>
                <a:ext cx="44" cy="44"/>
              </a:xfrm>
              <a:custGeom>
                <a:gdLst>
                  <a:gd fmla="*/ 0 w 22" name="T0"/>
                  <a:gd fmla="*/ 0 h 22" name="T1"/>
                  <a:gd fmla="*/ 88 w 22" name="T2"/>
                  <a:gd fmla="*/ 88 h 22" name="T3"/>
                  <a:gd fmla="*/ 80 w 22" name="T4"/>
                  <a:gd fmla="*/ 88 h 22" name="T5"/>
                  <a:gd fmla="*/ 0 w 22" name="T6"/>
                  <a:gd fmla="*/ 0 h 22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22" name="T12"/>
                  <a:gd fmla="*/ 0 h 22" name="T13"/>
                  <a:gd fmla="*/ 22 w 22" name="T14"/>
                  <a:gd fmla="*/ 22 h 22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2" w="22">
                    <a:moveTo>
                      <a:pt x="0" y="0"/>
                    </a:moveTo>
                    <a:cubicBezTo>
                      <a:pt x="9" y="6"/>
                      <a:pt x="16" y="13"/>
                      <a:pt x="22" y="22"/>
                    </a:cubicBezTo>
                    <a:cubicBezTo>
                      <a:pt x="22" y="22"/>
                      <a:pt x="21" y="22"/>
                      <a:pt x="20" y="22"/>
                    </a:cubicBezTo>
                    <a:cubicBezTo>
                      <a:pt x="15" y="13"/>
                      <a:pt x="6" y="8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49" name="Freeform 595"/>
              <p:cNvSpPr/>
              <p:nvPr/>
            </p:nvSpPr>
            <p:spPr bwMode="auto">
              <a:xfrm>
                <a:off x="1163" y="2455"/>
                <a:ext cx="170" cy="98"/>
              </a:xfrm>
              <a:custGeom>
                <a:gdLst>
                  <a:gd fmla="*/ 328 w 85" name="T0"/>
                  <a:gd fmla="*/ 0 h 49" name="T1"/>
                  <a:gd fmla="*/ 336 w 85" name="T2"/>
                  <a:gd fmla="*/ 0 h 49" name="T3"/>
                  <a:gd fmla="*/ 336 w 85" name="T4"/>
                  <a:gd fmla="*/ 124 h 49" name="T5"/>
                  <a:gd fmla="*/ 132 w 85" name="T6"/>
                  <a:gd fmla="*/ 124 h 49" name="T7"/>
                  <a:gd fmla="*/ 116 w 85" name="T8"/>
                  <a:gd fmla="*/ 196 h 49" name="T9"/>
                  <a:gd fmla="*/ 0 w 85" name="T10"/>
                  <a:gd fmla="*/ 152 h 49" name="T11"/>
                  <a:gd fmla="*/ 8 w 85" name="T12"/>
                  <a:gd fmla="*/ 152 h 49" name="T13"/>
                  <a:gd fmla="*/ 108 w 85" name="T14"/>
                  <a:gd fmla="*/ 176 h 49" name="T15"/>
                  <a:gd fmla="*/ 116 w 85" name="T16"/>
                  <a:gd fmla="*/ 116 h 49" name="T17"/>
                  <a:gd fmla="*/ 320 w 85" name="T18"/>
                  <a:gd fmla="*/ 116 h 49" name="T19"/>
                  <a:gd fmla="*/ 328 w 85" name="T20"/>
                  <a:gd fmla="*/ 0 h 49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w 85" name="T33"/>
                  <a:gd fmla="*/ 0 h 49" name="T34"/>
                  <a:gd fmla="*/ 85 w 85" name="T35"/>
                  <a:gd fmla="*/ 49 h 49" name="T36"/>
                </a:gdLst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b="T36" l="T33" r="T35" t="T34"/>
                <a:pathLst>
                  <a:path h="49" w="85">
                    <a:moveTo>
                      <a:pt x="82" y="0"/>
                    </a:moveTo>
                    <a:cubicBezTo>
                      <a:pt x="83" y="0"/>
                      <a:pt x="84" y="0"/>
                      <a:pt x="84" y="0"/>
                    </a:cubicBezTo>
                    <a:cubicBezTo>
                      <a:pt x="84" y="10"/>
                      <a:pt x="84" y="21"/>
                      <a:pt x="84" y="31"/>
                    </a:cubicBezTo>
                    <a:cubicBezTo>
                      <a:pt x="67" y="31"/>
                      <a:pt x="50" y="31"/>
                      <a:pt x="33" y="31"/>
                    </a:cubicBezTo>
                    <a:cubicBezTo>
                      <a:pt x="26" y="32"/>
                      <a:pt x="29" y="42"/>
                      <a:pt x="29" y="49"/>
                    </a:cubicBezTo>
                    <a:cubicBezTo>
                      <a:pt x="27" y="39"/>
                      <a:pt x="1" y="41"/>
                      <a:pt x="0" y="38"/>
                    </a:cubicBezTo>
                    <a:cubicBezTo>
                      <a:pt x="1" y="38"/>
                      <a:pt x="1" y="38"/>
                      <a:pt x="2" y="38"/>
                    </a:cubicBezTo>
                    <a:cubicBezTo>
                      <a:pt x="14" y="36"/>
                      <a:pt x="22" y="39"/>
                      <a:pt x="27" y="44"/>
                    </a:cubicBezTo>
                    <a:cubicBezTo>
                      <a:pt x="27" y="39"/>
                      <a:pt x="26" y="32"/>
                      <a:pt x="29" y="29"/>
                    </a:cubicBezTo>
                    <a:cubicBezTo>
                      <a:pt x="46" y="29"/>
                      <a:pt x="63" y="29"/>
                      <a:pt x="80" y="29"/>
                    </a:cubicBezTo>
                    <a:cubicBezTo>
                      <a:pt x="85" y="24"/>
                      <a:pt x="81" y="9"/>
                      <a:pt x="8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50" name="Freeform 596"/>
              <p:cNvSpPr/>
              <p:nvPr/>
            </p:nvSpPr>
            <p:spPr bwMode="auto">
              <a:xfrm>
                <a:off x="2206" y="2485"/>
                <a:ext cx="158" cy="116"/>
              </a:xfrm>
              <a:custGeom>
                <a:gdLst>
                  <a:gd fmla="*/ 20 w 79" name="T0"/>
                  <a:gd fmla="*/ 0 h 58" name="T1"/>
                  <a:gd fmla="*/ 20 w 79" name="T2"/>
                  <a:gd fmla="*/ 84 h 58" name="T3"/>
                  <a:gd fmla="*/ 100 w 79" name="T4"/>
                  <a:gd fmla="*/ 92 h 58" name="T5"/>
                  <a:gd fmla="*/ 172 w 79" name="T6"/>
                  <a:gd fmla="*/ 224 h 58" name="T7"/>
                  <a:gd fmla="*/ 312 w 79" name="T8"/>
                  <a:gd fmla="*/ 232 h 58" name="T9"/>
                  <a:gd fmla="*/ 304 w 79" name="T10"/>
                  <a:gd fmla="*/ 232 h 58" name="T11"/>
                  <a:gd fmla="*/ 152 w 79" name="T12"/>
                  <a:gd fmla="*/ 232 h 58" name="T13"/>
                  <a:gd fmla="*/ 92 w 79" name="T14"/>
                  <a:gd fmla="*/ 100 h 58" name="T15"/>
                  <a:gd fmla="*/ 12 w 79" name="T16"/>
                  <a:gd fmla="*/ 92 h 58" name="T17"/>
                  <a:gd fmla="*/ 20 w 79" name="T18"/>
                  <a:gd fmla="*/ 0 h 58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w 79" name="T30"/>
                  <a:gd fmla="*/ 0 h 58" name="T31"/>
                  <a:gd fmla="*/ 79 w 79" name="T32"/>
                  <a:gd fmla="*/ 58 h 58" name="T33"/>
                </a:gdLst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b="T33" l="T30" r="T32" t="T31"/>
                <a:pathLst>
                  <a:path h="57" w="79">
                    <a:moveTo>
                      <a:pt x="5" y="0"/>
                    </a:moveTo>
                    <a:cubicBezTo>
                      <a:pt x="5" y="7"/>
                      <a:pt x="5" y="14"/>
                      <a:pt x="5" y="21"/>
                    </a:cubicBezTo>
                    <a:cubicBezTo>
                      <a:pt x="9" y="24"/>
                      <a:pt x="18" y="22"/>
                      <a:pt x="25" y="23"/>
                    </a:cubicBezTo>
                    <a:cubicBezTo>
                      <a:pt x="23" y="42"/>
                      <a:pt x="34" y="48"/>
                      <a:pt x="43" y="56"/>
                    </a:cubicBezTo>
                    <a:cubicBezTo>
                      <a:pt x="53" y="57"/>
                      <a:pt x="79" y="54"/>
                      <a:pt x="78" y="58"/>
                    </a:cubicBezTo>
                    <a:cubicBezTo>
                      <a:pt x="78" y="58"/>
                      <a:pt x="77" y="58"/>
                      <a:pt x="76" y="58"/>
                    </a:cubicBezTo>
                    <a:cubicBezTo>
                      <a:pt x="64" y="58"/>
                      <a:pt x="51" y="58"/>
                      <a:pt x="38" y="58"/>
                    </a:cubicBezTo>
                    <a:cubicBezTo>
                      <a:pt x="35" y="45"/>
                      <a:pt x="19" y="45"/>
                      <a:pt x="23" y="25"/>
                    </a:cubicBezTo>
                    <a:cubicBezTo>
                      <a:pt x="16" y="25"/>
                      <a:pt x="6" y="26"/>
                      <a:pt x="3" y="23"/>
                    </a:cubicBezTo>
                    <a:cubicBezTo>
                      <a:pt x="4" y="16"/>
                      <a:pt x="0" y="4"/>
                      <a:pt x="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51" name="Freeform 597"/>
              <p:cNvSpPr/>
              <p:nvPr/>
            </p:nvSpPr>
            <p:spPr bwMode="auto">
              <a:xfrm>
                <a:off x="2194" y="2668"/>
                <a:ext cx="88" cy="20"/>
              </a:xfrm>
              <a:custGeom>
                <a:gdLst>
                  <a:gd fmla="*/ 0 w 44" name="T0"/>
                  <a:gd fmla="*/ 40 h 10" name="T1"/>
                  <a:gd fmla="*/ 176 w 44" name="T2"/>
                  <a:gd fmla="*/ 20 h 10" name="T3"/>
                  <a:gd fmla="*/ 176 w 44" name="T4"/>
                  <a:gd fmla="*/ 32 h 10" name="T5"/>
                  <a:gd fmla="*/ 8 w 44" name="T6"/>
                  <a:gd fmla="*/ 40 h 10" name="T7"/>
                  <a:gd fmla="*/ 0 w 44" name="T8"/>
                  <a:gd fmla="*/ 40 h 1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4" name="T15"/>
                  <a:gd fmla="*/ 0 h 10" name="T16"/>
                  <a:gd fmla="*/ 44 w 44" name="T17"/>
                  <a:gd fmla="*/ 10 h 1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0" w="44">
                    <a:moveTo>
                      <a:pt x="0" y="10"/>
                    </a:moveTo>
                    <a:cubicBezTo>
                      <a:pt x="7" y="0"/>
                      <a:pt x="30" y="8"/>
                      <a:pt x="44" y="5"/>
                    </a:cubicBezTo>
                    <a:cubicBezTo>
                      <a:pt x="44" y="6"/>
                      <a:pt x="44" y="7"/>
                      <a:pt x="44" y="8"/>
                    </a:cubicBezTo>
                    <a:cubicBezTo>
                      <a:pt x="31" y="9"/>
                      <a:pt x="12" y="5"/>
                      <a:pt x="2" y="10"/>
                    </a:cubicBezTo>
                    <a:cubicBezTo>
                      <a:pt x="1" y="10"/>
                      <a:pt x="0" y="10"/>
                      <a:pt x="0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52" name="Freeform 598"/>
              <p:cNvSpPr/>
              <p:nvPr/>
            </p:nvSpPr>
            <p:spPr bwMode="auto">
              <a:xfrm>
                <a:off x="2118" y="2676"/>
                <a:ext cx="36" cy="12"/>
              </a:xfrm>
              <a:custGeom>
                <a:gdLst>
                  <a:gd fmla="*/ 0 w 18" name="T0"/>
                  <a:gd fmla="*/ 16 h 6" name="T1"/>
                  <a:gd fmla="*/ 0 w 18" name="T2"/>
                  <a:gd fmla="*/ 4 h 6" name="T3"/>
                  <a:gd fmla="*/ 72 w 18" name="T4"/>
                  <a:gd fmla="*/ 16 h 6" name="T5"/>
                  <a:gd fmla="*/ 72 w 18" name="T6"/>
                  <a:gd fmla="*/ 24 h 6" name="T7"/>
                  <a:gd fmla="*/ 60 w 18" name="T8"/>
                  <a:gd fmla="*/ 24 h 6" name="T9"/>
                  <a:gd fmla="*/ 0 w 18" name="T10"/>
                  <a:gd fmla="*/ 16 h 6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18" name="T18"/>
                  <a:gd fmla="*/ 0 h 6" name="T19"/>
                  <a:gd fmla="*/ 18 w 18" name="T20"/>
                  <a:gd fmla="*/ 6 h 6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6" w="18">
                    <a:moveTo>
                      <a:pt x="0" y="4"/>
                    </a:moveTo>
                    <a:cubicBezTo>
                      <a:pt x="0" y="3"/>
                      <a:pt x="0" y="2"/>
                      <a:pt x="0" y="1"/>
                    </a:cubicBezTo>
                    <a:cubicBezTo>
                      <a:pt x="6" y="2"/>
                      <a:pt x="14" y="0"/>
                      <a:pt x="18" y="4"/>
                    </a:cubicBezTo>
                    <a:cubicBezTo>
                      <a:pt x="18" y="4"/>
                      <a:pt x="18" y="5"/>
                      <a:pt x="18" y="6"/>
                    </a:cubicBezTo>
                    <a:cubicBezTo>
                      <a:pt x="17" y="6"/>
                      <a:pt x="16" y="6"/>
                      <a:pt x="15" y="6"/>
                    </a:cubicBezTo>
                    <a:cubicBezTo>
                      <a:pt x="13" y="3"/>
                      <a:pt x="6" y="4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53" name="Freeform 599"/>
              <p:cNvSpPr/>
              <p:nvPr/>
            </p:nvSpPr>
            <p:spPr bwMode="auto">
              <a:xfrm>
                <a:off x="3599" y="2477"/>
                <a:ext cx="30" cy="32"/>
              </a:xfrm>
              <a:custGeom>
                <a:gdLst>
                  <a:gd fmla="*/ 0 w 15" name="T0"/>
                  <a:gd fmla="*/ 0 h 16" name="T1"/>
                  <a:gd fmla="*/ 60 w 15" name="T2"/>
                  <a:gd fmla="*/ 64 h 16" name="T3"/>
                  <a:gd fmla="*/ 0 w 15" name="T4"/>
                  <a:gd fmla="*/ 0 h 16" name="T5"/>
                  <a:gd fmla="*/ 0 60000 65536" name="T6"/>
                  <a:gd fmla="*/ 0 60000 65536" name="T7"/>
                  <a:gd fmla="*/ 0 60000 65536" name="T8"/>
                  <a:gd fmla="*/ 0 w 15" name="T9"/>
                  <a:gd fmla="*/ 0 h 16" name="T10"/>
                  <a:gd fmla="*/ 15 w 15" name="T11"/>
                  <a:gd fmla="*/ 16 h 16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6" w="15">
                    <a:moveTo>
                      <a:pt x="0" y="0"/>
                    </a:moveTo>
                    <a:cubicBezTo>
                      <a:pt x="6" y="4"/>
                      <a:pt x="11" y="9"/>
                      <a:pt x="15" y="16"/>
                    </a:cubicBezTo>
                    <a:cubicBezTo>
                      <a:pt x="9" y="11"/>
                      <a:pt x="4" y="6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54" name="Freeform 600"/>
              <p:cNvSpPr/>
              <p:nvPr/>
            </p:nvSpPr>
            <p:spPr bwMode="auto">
              <a:xfrm>
                <a:off x="3573" y="2399"/>
                <a:ext cx="127" cy="110"/>
              </a:xfrm>
              <a:custGeom>
                <a:gdLst>
                  <a:gd fmla="*/ 135 w 63" name="T0"/>
                  <a:gd fmla="*/ 220 h 55" name="T1"/>
                  <a:gd fmla="*/ 224 w 63" name="T2"/>
                  <a:gd fmla="*/ 32 h 55" name="T3"/>
                  <a:gd fmla="*/ 44 w 63" name="T4"/>
                  <a:gd fmla="*/ 140 h 55" name="T5"/>
                  <a:gd fmla="*/ 32 w 63" name="T6"/>
                  <a:gd fmla="*/ 24 h 55" name="T7"/>
                  <a:gd fmla="*/ 232 w 63" name="T8"/>
                  <a:gd fmla="*/ 24 h 55" name="T9"/>
                  <a:gd fmla="*/ 135 w 63" name="T10"/>
                  <a:gd fmla="*/ 220 h 55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63" name="T18"/>
                  <a:gd fmla="*/ 0 h 55" name="T19"/>
                  <a:gd fmla="*/ 63 w 63" name="T20"/>
                  <a:gd fmla="*/ 55 h 55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55" w="62">
                    <a:moveTo>
                      <a:pt x="33" y="55"/>
                    </a:moveTo>
                    <a:cubicBezTo>
                      <a:pt x="42" y="41"/>
                      <a:pt x="61" y="36"/>
                      <a:pt x="55" y="8"/>
                    </a:cubicBezTo>
                    <a:cubicBezTo>
                      <a:pt x="31" y="8"/>
                      <a:pt x="0" y="0"/>
                      <a:pt x="11" y="35"/>
                    </a:cubicBezTo>
                    <a:cubicBezTo>
                      <a:pt x="6" y="29"/>
                      <a:pt x="10" y="15"/>
                      <a:pt x="8" y="6"/>
                    </a:cubicBezTo>
                    <a:cubicBezTo>
                      <a:pt x="25" y="6"/>
                      <a:pt x="41" y="6"/>
                      <a:pt x="57" y="6"/>
                    </a:cubicBezTo>
                    <a:cubicBezTo>
                      <a:pt x="63" y="35"/>
                      <a:pt x="46" y="43"/>
                      <a:pt x="33" y="5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55" name="Freeform 601"/>
              <p:cNvSpPr/>
              <p:nvPr/>
            </p:nvSpPr>
            <p:spPr bwMode="auto">
              <a:xfrm>
                <a:off x="1389" y="2453"/>
                <a:ext cx="207" cy="86"/>
              </a:xfrm>
              <a:custGeom>
                <a:gdLst>
                  <a:gd fmla="*/ 12 w 103" name="T0"/>
                  <a:gd fmla="*/ 172 h 43" name="T1"/>
                  <a:gd fmla="*/ 20 w 103" name="T2"/>
                  <a:gd fmla="*/ 20 h 43" name="T3"/>
                  <a:gd fmla="*/ 416 w 103" name="T4"/>
                  <a:gd fmla="*/ 12 h 43" name="T5"/>
                  <a:gd fmla="*/ 416 w 103" name="T6"/>
                  <a:gd fmla="*/ 20 h 43" name="T7"/>
                  <a:gd fmla="*/ 28 w 103" name="T8"/>
                  <a:gd fmla="*/ 20 h 43" name="T9"/>
                  <a:gd fmla="*/ 12 w 103" name="T10"/>
                  <a:gd fmla="*/ 172 h 43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103" name="T18"/>
                  <a:gd fmla="*/ 0 h 43" name="T19"/>
                  <a:gd fmla="*/ 103 w 103" name="T20"/>
                  <a:gd fmla="*/ 43 h 43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43" w="103">
                    <a:moveTo>
                      <a:pt x="3" y="43"/>
                    </a:moveTo>
                    <a:cubicBezTo>
                      <a:pt x="4" y="31"/>
                      <a:pt x="0" y="14"/>
                      <a:pt x="5" y="5"/>
                    </a:cubicBezTo>
                    <a:cubicBezTo>
                      <a:pt x="33" y="0"/>
                      <a:pt x="71" y="5"/>
                      <a:pt x="103" y="3"/>
                    </a:cubicBezTo>
                    <a:cubicBezTo>
                      <a:pt x="103" y="4"/>
                      <a:pt x="103" y="5"/>
                      <a:pt x="103" y="5"/>
                    </a:cubicBezTo>
                    <a:cubicBezTo>
                      <a:pt x="71" y="5"/>
                      <a:pt x="39" y="5"/>
                      <a:pt x="7" y="5"/>
                    </a:cubicBezTo>
                    <a:cubicBezTo>
                      <a:pt x="1" y="13"/>
                      <a:pt x="9" y="35"/>
                      <a:pt x="3" y="4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56" name="Freeform 602"/>
              <p:cNvSpPr/>
              <p:nvPr/>
            </p:nvSpPr>
            <p:spPr bwMode="auto">
              <a:xfrm>
                <a:off x="1367" y="2539"/>
                <a:ext cx="28" cy="28"/>
              </a:xfrm>
              <a:custGeom>
                <a:gdLst>
                  <a:gd fmla="*/ 0 w 14" name="T0"/>
                  <a:gd fmla="*/ 56 h 14" name="T1"/>
                  <a:gd fmla="*/ 56 w 14" name="T2"/>
                  <a:gd fmla="*/ 0 h 14" name="T3"/>
                  <a:gd fmla="*/ 12 w 14" name="T4"/>
                  <a:gd fmla="*/ 56 h 14" name="T5"/>
                  <a:gd fmla="*/ 0 w 14" name="T6"/>
                  <a:gd fmla="*/ 56 h 14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4" name="T12"/>
                  <a:gd fmla="*/ 0 h 14" name="T13"/>
                  <a:gd fmla="*/ 14 w 14" name="T14"/>
                  <a:gd fmla="*/ 14 h 14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4" w="14">
                    <a:moveTo>
                      <a:pt x="0" y="14"/>
                    </a:moveTo>
                    <a:cubicBezTo>
                      <a:pt x="4" y="8"/>
                      <a:pt x="8" y="4"/>
                      <a:pt x="14" y="0"/>
                    </a:cubicBezTo>
                    <a:cubicBezTo>
                      <a:pt x="11" y="6"/>
                      <a:pt x="5" y="8"/>
                      <a:pt x="3" y="14"/>
                    </a:cubicBezTo>
                    <a:cubicBezTo>
                      <a:pt x="2" y="14"/>
                      <a:pt x="1" y="14"/>
                      <a:pt x="0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57" name="Freeform 603"/>
              <p:cNvSpPr/>
              <p:nvPr/>
            </p:nvSpPr>
            <p:spPr bwMode="auto">
              <a:xfrm>
                <a:off x="1389" y="2648"/>
                <a:ext cx="51" cy="48"/>
              </a:xfrm>
              <a:custGeom>
                <a:gdLst>
                  <a:gd fmla="*/ 0 w 25" name="T0"/>
                  <a:gd fmla="*/ 0 h 24" name="T1"/>
                  <a:gd fmla="*/ 12 w 25" name="T2"/>
                  <a:gd fmla="*/ 0 h 24" name="T3"/>
                  <a:gd fmla="*/ 104 w 25" name="T4"/>
                  <a:gd fmla="*/ 88 h 24" name="T5"/>
                  <a:gd fmla="*/ 104 w 25" name="T6"/>
                  <a:gd fmla="*/ 96 h 24" name="T7"/>
                  <a:gd fmla="*/ 0 w 25" name="T8"/>
                  <a:gd fmla="*/ 0 h 24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5" name="T15"/>
                  <a:gd fmla="*/ 0 h 24" name="T16"/>
                  <a:gd fmla="*/ 25 w 25" name="T17"/>
                  <a:gd fmla="*/ 24 h 24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4" w="25">
                    <a:moveTo>
                      <a:pt x="0" y="0"/>
                    </a:moveTo>
                    <a:cubicBezTo>
                      <a:pt x="1" y="0"/>
                      <a:pt x="2" y="0"/>
                      <a:pt x="3" y="0"/>
                    </a:cubicBezTo>
                    <a:cubicBezTo>
                      <a:pt x="9" y="8"/>
                      <a:pt x="17" y="16"/>
                      <a:pt x="25" y="22"/>
                    </a:cubicBezTo>
                    <a:cubicBezTo>
                      <a:pt x="25" y="23"/>
                      <a:pt x="25" y="24"/>
                      <a:pt x="25" y="24"/>
                    </a:cubicBezTo>
                    <a:cubicBezTo>
                      <a:pt x="16" y="17"/>
                      <a:pt x="8" y="9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58" name="Freeform 604"/>
              <p:cNvSpPr/>
              <p:nvPr/>
            </p:nvSpPr>
            <p:spPr bwMode="auto">
              <a:xfrm>
                <a:off x="1488" y="2575"/>
                <a:ext cx="68" cy="67"/>
              </a:xfrm>
              <a:custGeom>
                <a:gdLst>
                  <a:gd fmla="*/ 0 w 34" name="T0"/>
                  <a:gd fmla="*/ 136 h 33" name="T1"/>
                  <a:gd fmla="*/ 136 w 34" name="T2"/>
                  <a:gd fmla="*/ 0 h 33" name="T3"/>
                  <a:gd fmla="*/ 0 w 34" name="T4"/>
                  <a:gd fmla="*/ 136 h 33" name="T5"/>
                  <a:gd fmla="*/ 0 60000 65536" name="T6"/>
                  <a:gd fmla="*/ 0 60000 65536" name="T7"/>
                  <a:gd fmla="*/ 0 60000 65536" name="T8"/>
                  <a:gd fmla="*/ 0 w 34" name="T9"/>
                  <a:gd fmla="*/ 0 h 33" name="T10"/>
                  <a:gd fmla="*/ 34 w 34" name="T11"/>
                  <a:gd fmla="*/ 33 h 33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33" w="34">
                    <a:moveTo>
                      <a:pt x="0" y="33"/>
                    </a:moveTo>
                    <a:cubicBezTo>
                      <a:pt x="11" y="21"/>
                      <a:pt x="22" y="10"/>
                      <a:pt x="34" y="0"/>
                    </a:cubicBezTo>
                    <a:cubicBezTo>
                      <a:pt x="24" y="12"/>
                      <a:pt x="13" y="23"/>
                      <a:pt x="0" y="3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59" name="Freeform 605"/>
              <p:cNvSpPr/>
              <p:nvPr/>
            </p:nvSpPr>
            <p:spPr bwMode="auto">
              <a:xfrm>
                <a:off x="1373" y="2463"/>
                <a:ext cx="259" cy="229"/>
              </a:xfrm>
              <a:custGeom>
                <a:gdLst>
                  <a:gd fmla="*/ 432 w 129" name="T0"/>
                  <a:gd fmla="*/ 209 h 114" name="T1"/>
                  <a:gd fmla="*/ 367 w 129" name="T2"/>
                  <a:gd fmla="*/ 225 h 114" name="T3"/>
                  <a:gd fmla="*/ 229 w 129" name="T4"/>
                  <a:gd fmla="*/ 360 h 114" name="T5"/>
                  <a:gd fmla="*/ 221 w 129" name="T6"/>
                  <a:gd fmla="*/ 460 h 114" name="T7"/>
                  <a:gd fmla="*/ 133 w 129" name="T8"/>
                  <a:gd fmla="*/ 460 h 114" name="T9"/>
                  <a:gd fmla="*/ 44 w 129" name="T10"/>
                  <a:gd fmla="*/ 372 h 114" name="T11"/>
                  <a:gd fmla="*/ 0 w 129" name="T12"/>
                  <a:gd fmla="*/ 352 h 114" name="T13"/>
                  <a:gd fmla="*/ 0 w 129" name="T14"/>
                  <a:gd fmla="*/ 209 h 114" name="T15"/>
                  <a:gd fmla="*/ 44 w 129" name="T16"/>
                  <a:gd fmla="*/ 153 h 114" name="T17"/>
                  <a:gd fmla="*/ 60 w 129" name="T18"/>
                  <a:gd fmla="*/ 0 h 114" name="T19"/>
                  <a:gd fmla="*/ 448 w 129" name="T20"/>
                  <a:gd fmla="*/ 0 h 114" name="T21"/>
                  <a:gd fmla="*/ 512 w 129" name="T22"/>
                  <a:gd fmla="*/ 56 h 114" name="T23"/>
                  <a:gd fmla="*/ 512 w 129" name="T24"/>
                  <a:gd fmla="*/ 64 h 114" name="T25"/>
                  <a:gd fmla="*/ 440 w 129" name="T26"/>
                  <a:gd fmla="*/ 137 h 114" name="T27"/>
                  <a:gd fmla="*/ 432 w 129" name="T28"/>
                  <a:gd fmla="*/ 209 h 114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w 129" name="T45"/>
                  <a:gd fmla="*/ 0 h 114" name="T46"/>
                  <a:gd fmla="*/ 129 w 129" name="T47"/>
                  <a:gd fmla="*/ 114 h 114" name="T48"/>
                </a:gdLst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b="T48" l="T45" r="T47" t="T46"/>
                <a:pathLst>
                  <a:path h="114" w="129">
                    <a:moveTo>
                      <a:pt x="107" y="52"/>
                    </a:moveTo>
                    <a:cubicBezTo>
                      <a:pt x="104" y="64"/>
                      <a:pt x="100" y="57"/>
                      <a:pt x="91" y="56"/>
                    </a:cubicBezTo>
                    <a:cubicBezTo>
                      <a:pt x="79" y="66"/>
                      <a:pt x="68" y="77"/>
                      <a:pt x="57" y="89"/>
                    </a:cubicBezTo>
                    <a:cubicBezTo>
                      <a:pt x="52" y="93"/>
                      <a:pt x="57" y="107"/>
                      <a:pt x="55" y="114"/>
                    </a:cubicBezTo>
                    <a:cubicBezTo>
                      <a:pt x="48" y="114"/>
                      <a:pt x="40" y="114"/>
                      <a:pt x="33" y="114"/>
                    </a:cubicBezTo>
                    <a:cubicBezTo>
                      <a:pt x="25" y="108"/>
                      <a:pt x="17" y="100"/>
                      <a:pt x="11" y="92"/>
                    </a:cubicBezTo>
                    <a:cubicBezTo>
                      <a:pt x="10" y="87"/>
                      <a:pt x="5" y="87"/>
                      <a:pt x="0" y="87"/>
                    </a:cubicBezTo>
                    <a:cubicBezTo>
                      <a:pt x="0" y="75"/>
                      <a:pt x="0" y="63"/>
                      <a:pt x="0" y="52"/>
                    </a:cubicBezTo>
                    <a:cubicBezTo>
                      <a:pt x="2" y="46"/>
                      <a:pt x="8" y="44"/>
                      <a:pt x="11" y="38"/>
                    </a:cubicBezTo>
                    <a:cubicBezTo>
                      <a:pt x="17" y="30"/>
                      <a:pt x="9" y="8"/>
                      <a:pt x="15" y="0"/>
                    </a:cubicBezTo>
                    <a:cubicBezTo>
                      <a:pt x="47" y="0"/>
                      <a:pt x="79" y="0"/>
                      <a:pt x="111" y="0"/>
                    </a:cubicBezTo>
                    <a:cubicBezTo>
                      <a:pt x="118" y="3"/>
                      <a:pt x="120" y="11"/>
                      <a:pt x="127" y="14"/>
                    </a:cubicBezTo>
                    <a:cubicBezTo>
                      <a:pt x="129" y="14"/>
                      <a:pt x="128" y="16"/>
                      <a:pt x="127" y="16"/>
                    </a:cubicBezTo>
                    <a:cubicBezTo>
                      <a:pt x="120" y="21"/>
                      <a:pt x="114" y="27"/>
                      <a:pt x="109" y="34"/>
                    </a:cubicBezTo>
                    <a:cubicBezTo>
                      <a:pt x="104" y="35"/>
                      <a:pt x="108" y="46"/>
                      <a:pt x="107" y="5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60" name="Freeform 606"/>
              <p:cNvSpPr/>
              <p:nvPr/>
            </p:nvSpPr>
            <p:spPr bwMode="auto">
              <a:xfrm>
                <a:off x="1592" y="2495"/>
                <a:ext cx="36" cy="36"/>
              </a:xfrm>
              <a:custGeom>
                <a:gdLst>
                  <a:gd fmla="*/ 0 w 18" name="T0"/>
                  <a:gd fmla="*/ 72 h 18" name="T1"/>
                  <a:gd fmla="*/ 72 w 18" name="T2"/>
                  <a:gd fmla="*/ 0 h 18" name="T3"/>
                  <a:gd fmla="*/ 0 w 18" name="T4"/>
                  <a:gd fmla="*/ 72 h 18" name="T5"/>
                  <a:gd fmla="*/ 0 60000 65536" name="T6"/>
                  <a:gd fmla="*/ 0 60000 65536" name="T7"/>
                  <a:gd fmla="*/ 0 60000 65536" name="T8"/>
                  <a:gd fmla="*/ 0 w 18" name="T9"/>
                  <a:gd fmla="*/ 0 h 18" name="T10"/>
                  <a:gd fmla="*/ 18 w 18" name="T11"/>
                  <a:gd fmla="*/ 18 h 18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8" w="18">
                    <a:moveTo>
                      <a:pt x="0" y="18"/>
                    </a:moveTo>
                    <a:cubicBezTo>
                      <a:pt x="5" y="11"/>
                      <a:pt x="11" y="5"/>
                      <a:pt x="18" y="0"/>
                    </a:cubicBezTo>
                    <a:cubicBezTo>
                      <a:pt x="13" y="7"/>
                      <a:pt x="7" y="13"/>
                      <a:pt x="0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761" name="Freeform 607"/>
              <p:cNvSpPr/>
              <p:nvPr/>
            </p:nvSpPr>
            <p:spPr bwMode="auto">
              <a:xfrm>
                <a:off x="1596" y="2459"/>
                <a:ext cx="32" cy="32"/>
              </a:xfrm>
              <a:custGeom>
                <a:gdLst>
                  <a:gd fmla="*/ 0 w 16" name="T0"/>
                  <a:gd fmla="*/ 0 h 16" name="T1"/>
                  <a:gd fmla="*/ 64 w 16" name="T2"/>
                  <a:gd fmla="*/ 64 h 16" name="T3"/>
                  <a:gd fmla="*/ 0 w 16" name="T4"/>
                  <a:gd fmla="*/ 8 h 16" name="T5"/>
                  <a:gd fmla="*/ 0 w 16" name="T6"/>
                  <a:gd fmla="*/ 0 h 16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6" name="T12"/>
                  <a:gd fmla="*/ 0 h 16" name="T13"/>
                  <a:gd fmla="*/ 16 w 16" name="T14"/>
                  <a:gd fmla="*/ 16 h 16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6" w="16">
                    <a:moveTo>
                      <a:pt x="0" y="0"/>
                    </a:moveTo>
                    <a:cubicBezTo>
                      <a:pt x="6" y="4"/>
                      <a:pt x="11" y="10"/>
                      <a:pt x="16" y="16"/>
                    </a:cubicBezTo>
                    <a:cubicBezTo>
                      <a:pt x="9" y="13"/>
                      <a:pt x="7" y="5"/>
                      <a:pt x="0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</p:grpSp>
        <p:grpSp>
          <p:nvGrpSpPr>
            <p:cNvPr id="1108" name="Group 809"/>
            <p:cNvGrpSpPr/>
            <p:nvPr/>
          </p:nvGrpSpPr>
          <p:grpSpPr>
            <a:xfrm>
              <a:off x="673100" y="3446463"/>
              <a:ext cx="7861300" cy="1498600"/>
              <a:chOff x="931" y="2473"/>
              <a:chExt cx="6488" cy="1237"/>
            </a:xfrm>
            <a:grpFill/>
          </p:grpSpPr>
          <p:sp>
            <p:nvSpPr>
              <p:cNvPr id="1362" name="Freeform 609"/>
              <p:cNvSpPr/>
              <p:nvPr/>
            </p:nvSpPr>
            <p:spPr bwMode="auto">
              <a:xfrm>
                <a:off x="1440" y="2642"/>
                <a:ext cx="48" cy="54"/>
              </a:xfrm>
              <a:custGeom>
                <a:gdLst>
                  <a:gd fmla="*/ 96 w 24" name="T0"/>
                  <a:gd fmla="*/ 0 h 27" name="T1"/>
                  <a:gd fmla="*/ 96 w 24" name="T2"/>
                  <a:gd fmla="*/ 108 h 27" name="T3"/>
                  <a:gd fmla="*/ 0 w 24" name="T4"/>
                  <a:gd fmla="*/ 108 h 27" name="T5"/>
                  <a:gd fmla="*/ 0 w 24" name="T6"/>
                  <a:gd fmla="*/ 100 h 27" name="T7"/>
                  <a:gd fmla="*/ 88 w 24" name="T8"/>
                  <a:gd fmla="*/ 100 h 27" name="T9"/>
                  <a:gd fmla="*/ 96 w 24" name="T10"/>
                  <a:gd fmla="*/ 0 h 27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24" name="T18"/>
                  <a:gd fmla="*/ 0 h 27" name="T19"/>
                  <a:gd fmla="*/ 24 w 24" name="T20"/>
                  <a:gd fmla="*/ 27 h 27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27" w="24">
                    <a:moveTo>
                      <a:pt x="24" y="0"/>
                    </a:moveTo>
                    <a:cubicBezTo>
                      <a:pt x="24" y="9"/>
                      <a:pt x="24" y="18"/>
                      <a:pt x="24" y="27"/>
                    </a:cubicBezTo>
                    <a:cubicBezTo>
                      <a:pt x="16" y="27"/>
                      <a:pt x="8" y="27"/>
                      <a:pt x="0" y="27"/>
                    </a:cubicBezTo>
                    <a:cubicBezTo>
                      <a:pt x="0" y="27"/>
                      <a:pt x="0" y="26"/>
                      <a:pt x="0" y="25"/>
                    </a:cubicBezTo>
                    <a:cubicBezTo>
                      <a:pt x="7" y="25"/>
                      <a:pt x="15" y="25"/>
                      <a:pt x="22" y="25"/>
                    </a:cubicBezTo>
                    <a:cubicBezTo>
                      <a:pt x="24" y="18"/>
                      <a:pt x="19" y="4"/>
                      <a:pt x="2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63" name="Freeform 610"/>
              <p:cNvSpPr/>
              <p:nvPr/>
            </p:nvSpPr>
            <p:spPr bwMode="auto">
              <a:xfrm>
                <a:off x="1367" y="2567"/>
                <a:ext cx="28" cy="81"/>
              </a:xfrm>
              <a:custGeom>
                <a:gdLst>
                  <a:gd fmla="*/ 12 w 14" name="T0"/>
                  <a:gd fmla="*/ 0 h 40" name="T1"/>
                  <a:gd fmla="*/ 12 w 14" name="T2"/>
                  <a:gd fmla="*/ 144 h 40" name="T3"/>
                  <a:gd fmla="*/ 56 w 14" name="T4"/>
                  <a:gd fmla="*/ 164 h 40" name="T5"/>
                  <a:gd fmla="*/ 44 w 14" name="T6"/>
                  <a:gd fmla="*/ 164 h 40" name="T7"/>
                  <a:gd fmla="*/ 0 w 14" name="T8"/>
                  <a:gd fmla="*/ 152 h 40" name="T9"/>
                  <a:gd fmla="*/ 0 w 14" name="T10"/>
                  <a:gd fmla="*/ 0 h 40" name="T11"/>
                  <a:gd fmla="*/ 12 w 14" name="T12"/>
                  <a:gd fmla="*/ 0 h 40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14" name="T21"/>
                  <a:gd fmla="*/ 0 h 40" name="T22"/>
                  <a:gd fmla="*/ 14 w 14" name="T23"/>
                  <a:gd fmla="*/ 40 h 40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40" w="14">
                    <a:moveTo>
                      <a:pt x="3" y="0"/>
                    </a:moveTo>
                    <a:cubicBezTo>
                      <a:pt x="3" y="11"/>
                      <a:pt x="3" y="23"/>
                      <a:pt x="3" y="35"/>
                    </a:cubicBezTo>
                    <a:cubicBezTo>
                      <a:pt x="8" y="35"/>
                      <a:pt x="13" y="35"/>
                      <a:pt x="14" y="40"/>
                    </a:cubicBezTo>
                    <a:cubicBezTo>
                      <a:pt x="13" y="40"/>
                      <a:pt x="12" y="40"/>
                      <a:pt x="11" y="40"/>
                    </a:cubicBezTo>
                    <a:cubicBezTo>
                      <a:pt x="9" y="38"/>
                      <a:pt x="5" y="37"/>
                      <a:pt x="0" y="37"/>
                    </a:cubicBezTo>
                    <a:cubicBezTo>
                      <a:pt x="0" y="25"/>
                      <a:pt x="0" y="12"/>
                      <a:pt x="0" y="0"/>
                    </a:cubicBezTo>
                    <a:cubicBezTo>
                      <a:pt x="1" y="0"/>
                      <a:pt x="2" y="0"/>
                      <a:pt x="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64" name="Freeform 611"/>
              <p:cNvSpPr/>
              <p:nvPr/>
            </p:nvSpPr>
            <p:spPr bwMode="auto">
              <a:xfrm>
                <a:off x="1341" y="2481"/>
                <a:ext cx="40" cy="40"/>
              </a:xfrm>
              <a:custGeom>
                <a:gdLst>
                  <a:gd fmla="*/ 0 w 20" name="T0"/>
                  <a:gd fmla="*/ 80 h 20" name="T1"/>
                  <a:gd fmla="*/ 80 w 20" name="T2"/>
                  <a:gd fmla="*/ 0 h 20" name="T3"/>
                  <a:gd fmla="*/ 80 w 20" name="T4"/>
                  <a:gd fmla="*/ 8 h 20" name="T5"/>
                  <a:gd fmla="*/ 8 w 20" name="T6"/>
                  <a:gd fmla="*/ 80 h 20" name="T7"/>
                  <a:gd fmla="*/ 0 w 20" name="T8"/>
                  <a:gd fmla="*/ 80 h 2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0" name="T15"/>
                  <a:gd fmla="*/ 0 h 20" name="T16"/>
                  <a:gd fmla="*/ 20 w 20" name="T17"/>
                  <a:gd fmla="*/ 20 h 2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" w="20">
                    <a:moveTo>
                      <a:pt x="0" y="20"/>
                    </a:moveTo>
                    <a:cubicBezTo>
                      <a:pt x="6" y="13"/>
                      <a:pt x="12" y="6"/>
                      <a:pt x="20" y="0"/>
                    </a:cubicBezTo>
                    <a:cubicBezTo>
                      <a:pt x="20" y="1"/>
                      <a:pt x="20" y="2"/>
                      <a:pt x="20" y="2"/>
                    </a:cubicBezTo>
                    <a:cubicBezTo>
                      <a:pt x="15" y="9"/>
                      <a:pt x="7" y="13"/>
                      <a:pt x="2" y="20"/>
                    </a:cubicBezTo>
                    <a:cubicBezTo>
                      <a:pt x="1" y="20"/>
                      <a:pt x="1" y="20"/>
                      <a:pt x="0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65" name="Freeform 612"/>
              <p:cNvSpPr/>
              <p:nvPr/>
            </p:nvSpPr>
            <p:spPr bwMode="auto">
              <a:xfrm>
                <a:off x="1359" y="2531"/>
                <a:ext cx="26" cy="26"/>
              </a:xfrm>
              <a:custGeom>
                <a:gdLst>
                  <a:gd fmla="*/ 0 w 13" name="T0"/>
                  <a:gd fmla="*/ 52 h 13" name="T1"/>
                  <a:gd fmla="*/ 44 w 13" name="T2"/>
                  <a:gd fmla="*/ 0 h 13" name="T3"/>
                  <a:gd fmla="*/ 52 w 13" name="T4"/>
                  <a:gd fmla="*/ 0 h 13" name="T5"/>
                  <a:gd fmla="*/ 0 w 13" name="T6"/>
                  <a:gd fmla="*/ 52 h 13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3" name="T12"/>
                  <a:gd fmla="*/ 0 h 13" name="T13"/>
                  <a:gd fmla="*/ 13 w 13" name="T14"/>
                  <a:gd fmla="*/ 13 h 13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3" w="13">
                    <a:moveTo>
                      <a:pt x="0" y="13"/>
                    </a:moveTo>
                    <a:cubicBezTo>
                      <a:pt x="2" y="7"/>
                      <a:pt x="9" y="6"/>
                      <a:pt x="11" y="0"/>
                    </a:cubicBezTo>
                    <a:cubicBezTo>
                      <a:pt x="12" y="0"/>
                      <a:pt x="12" y="0"/>
                      <a:pt x="13" y="0"/>
                    </a:cubicBezTo>
                    <a:cubicBezTo>
                      <a:pt x="10" y="5"/>
                      <a:pt x="5" y="10"/>
                      <a:pt x="0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66" name="Freeform 613"/>
              <p:cNvSpPr/>
              <p:nvPr/>
            </p:nvSpPr>
            <p:spPr bwMode="auto">
              <a:xfrm>
                <a:off x="943" y="2491"/>
                <a:ext cx="14" cy="18"/>
              </a:xfrm>
              <a:custGeom>
                <a:gdLst>
                  <a:gd fmla="*/ 4 w 7" name="T0"/>
                  <a:gd fmla="*/ 0 h 9" name="T1"/>
                  <a:gd fmla="*/ 28 w 7" name="T2"/>
                  <a:gd fmla="*/ 24 h 9" name="T3"/>
                  <a:gd fmla="*/ 28 w 7" name="T4"/>
                  <a:gd fmla="*/ 36 h 9" name="T5"/>
                  <a:gd fmla="*/ 4 w 7" name="T6"/>
                  <a:gd fmla="*/ 0 h 9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7" name="T12"/>
                  <a:gd fmla="*/ 0 h 9" name="T13"/>
                  <a:gd fmla="*/ 7 w 7" name="T14"/>
                  <a:gd fmla="*/ 9 h 9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9" w="7">
                    <a:moveTo>
                      <a:pt x="1" y="0"/>
                    </a:moveTo>
                    <a:cubicBezTo>
                      <a:pt x="5" y="0"/>
                      <a:pt x="2" y="7"/>
                      <a:pt x="7" y="6"/>
                    </a:cubicBezTo>
                    <a:cubicBezTo>
                      <a:pt x="7" y="7"/>
                      <a:pt x="7" y="8"/>
                      <a:pt x="7" y="9"/>
                    </a:cubicBezTo>
                    <a:cubicBezTo>
                      <a:pt x="4" y="7"/>
                      <a:pt x="0" y="5"/>
                      <a:pt x="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67" name="Freeform 614"/>
              <p:cNvSpPr/>
              <p:nvPr/>
            </p:nvSpPr>
            <p:spPr bwMode="auto">
              <a:xfrm>
                <a:off x="931" y="2473"/>
                <a:ext cx="72" cy="42"/>
              </a:xfrm>
              <a:custGeom>
                <a:gdLst>
                  <a:gd fmla="*/ 28 w 36" name="T0"/>
                  <a:gd fmla="*/ 36 h 21" name="T1"/>
                  <a:gd fmla="*/ 144 w 36" name="T2"/>
                  <a:gd fmla="*/ 16 h 21" name="T3"/>
                  <a:gd fmla="*/ 144 w 36" name="T4"/>
                  <a:gd fmla="*/ 72 h 21" name="T5"/>
                  <a:gd fmla="*/ 52 w 36" name="T6"/>
                  <a:gd fmla="*/ 72 h 21" name="T7"/>
                  <a:gd fmla="*/ 52 w 36" name="T8"/>
                  <a:gd fmla="*/ 60 h 21" name="T9"/>
                  <a:gd fmla="*/ 132 w 36" name="T10"/>
                  <a:gd fmla="*/ 36 h 21" name="T11"/>
                  <a:gd fmla="*/ 28 w 36" name="T12"/>
                  <a:gd fmla="*/ 36 h 21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36" name="T21"/>
                  <a:gd fmla="*/ 0 h 21" name="T22"/>
                  <a:gd fmla="*/ 36 w 36" name="T23"/>
                  <a:gd fmla="*/ 21 h 21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21" w="36">
                    <a:moveTo>
                      <a:pt x="7" y="9"/>
                    </a:moveTo>
                    <a:cubicBezTo>
                      <a:pt x="0" y="0"/>
                      <a:pt x="27" y="6"/>
                      <a:pt x="36" y="4"/>
                    </a:cubicBezTo>
                    <a:cubicBezTo>
                      <a:pt x="36" y="9"/>
                      <a:pt x="36" y="13"/>
                      <a:pt x="36" y="18"/>
                    </a:cubicBezTo>
                    <a:cubicBezTo>
                      <a:pt x="28" y="18"/>
                      <a:pt x="21" y="18"/>
                      <a:pt x="13" y="18"/>
                    </a:cubicBezTo>
                    <a:cubicBezTo>
                      <a:pt x="13" y="17"/>
                      <a:pt x="13" y="16"/>
                      <a:pt x="13" y="15"/>
                    </a:cubicBezTo>
                    <a:cubicBezTo>
                      <a:pt x="20" y="13"/>
                      <a:pt x="36" y="21"/>
                      <a:pt x="33" y="9"/>
                    </a:cubicBezTo>
                    <a:cubicBezTo>
                      <a:pt x="29" y="5"/>
                      <a:pt x="10" y="5"/>
                      <a:pt x="7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68" name="Freeform 615"/>
              <p:cNvSpPr/>
              <p:nvPr/>
            </p:nvSpPr>
            <p:spPr bwMode="auto">
              <a:xfrm>
                <a:off x="971" y="2521"/>
                <a:ext cx="22" cy="22"/>
              </a:xfrm>
              <a:custGeom>
                <a:gdLst>
                  <a:gd fmla="*/ 0 w 11" name="T0"/>
                  <a:gd fmla="*/ 0 h 11" name="T1"/>
                  <a:gd fmla="*/ 8 w 11" name="T2"/>
                  <a:gd fmla="*/ 0 h 11" name="T3"/>
                  <a:gd fmla="*/ 8 w 11" name="T4"/>
                  <a:gd fmla="*/ 12 h 11" name="T5"/>
                  <a:gd fmla="*/ 44 w 11" name="T6"/>
                  <a:gd fmla="*/ 44 h 11" name="T7"/>
                  <a:gd fmla="*/ 0 w 11" name="T8"/>
                  <a:gd fmla="*/ 0 h 11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1" name="T15"/>
                  <a:gd fmla="*/ 0 h 11" name="T16"/>
                  <a:gd fmla="*/ 11 w 11" name="T17"/>
                  <a:gd fmla="*/ 11 h 11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1" w="11">
                    <a:moveTo>
                      <a:pt x="0" y="0"/>
                    </a:moveTo>
                    <a:cubicBezTo>
                      <a:pt x="1" y="0"/>
                      <a:pt x="1" y="0"/>
                      <a:pt x="2" y="0"/>
                    </a:cubicBezTo>
                    <a:cubicBezTo>
                      <a:pt x="2" y="1"/>
                      <a:pt x="2" y="2"/>
                      <a:pt x="2" y="3"/>
                    </a:cubicBezTo>
                    <a:cubicBezTo>
                      <a:pt x="6" y="5"/>
                      <a:pt x="9" y="8"/>
                      <a:pt x="11" y="11"/>
                    </a:cubicBezTo>
                    <a:cubicBezTo>
                      <a:pt x="6" y="9"/>
                      <a:pt x="3" y="5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69" name="Freeform 616"/>
              <p:cNvSpPr/>
              <p:nvPr/>
            </p:nvSpPr>
            <p:spPr bwMode="auto">
              <a:xfrm>
                <a:off x="997" y="2553"/>
                <a:ext cx="28" cy="26"/>
              </a:xfrm>
              <a:custGeom>
                <a:gdLst>
                  <a:gd fmla="*/ 0 w 14" name="T0"/>
                  <a:gd fmla="*/ 44 h 13" name="T1"/>
                  <a:gd fmla="*/ 56 w 14" name="T2"/>
                  <a:gd fmla="*/ 0 h 13" name="T3"/>
                  <a:gd fmla="*/ 0 w 14" name="T4"/>
                  <a:gd fmla="*/ 52 h 13" name="T5"/>
                  <a:gd fmla="*/ 0 w 14" name="T6"/>
                  <a:gd fmla="*/ 44 h 13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4" name="T12"/>
                  <a:gd fmla="*/ 0 h 13" name="T13"/>
                  <a:gd fmla="*/ 14 w 14" name="T14"/>
                  <a:gd fmla="*/ 13 h 13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3" w="14">
                    <a:moveTo>
                      <a:pt x="0" y="11"/>
                    </a:moveTo>
                    <a:cubicBezTo>
                      <a:pt x="6" y="9"/>
                      <a:pt x="8" y="2"/>
                      <a:pt x="14" y="0"/>
                    </a:cubicBezTo>
                    <a:cubicBezTo>
                      <a:pt x="10" y="5"/>
                      <a:pt x="6" y="10"/>
                      <a:pt x="0" y="13"/>
                    </a:cubicBezTo>
                    <a:cubicBezTo>
                      <a:pt x="0" y="13"/>
                      <a:pt x="0" y="12"/>
                      <a:pt x="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70" name="Freeform 617"/>
              <p:cNvSpPr/>
              <p:nvPr/>
            </p:nvSpPr>
            <p:spPr bwMode="auto">
              <a:xfrm>
                <a:off x="1043" y="2553"/>
                <a:ext cx="80" cy="59"/>
              </a:xfrm>
              <a:custGeom>
                <a:gdLst>
                  <a:gd fmla="*/ 0 w 40" name="T0"/>
                  <a:gd fmla="*/ 0 h 29" name="T1"/>
                  <a:gd fmla="*/ 124 w 40" name="T2"/>
                  <a:gd fmla="*/ 112 h 29" name="T3"/>
                  <a:gd fmla="*/ 148 w 40" name="T4"/>
                  <a:gd fmla="*/ 75 h 29" name="T5"/>
                  <a:gd fmla="*/ 160 w 40" name="T6"/>
                  <a:gd fmla="*/ 75 h 29" name="T7"/>
                  <a:gd fmla="*/ 104 w 40" name="T8"/>
                  <a:gd fmla="*/ 120 h 29" name="T9"/>
                  <a:gd fmla="*/ 0 w 40" name="T10"/>
                  <a:gd fmla="*/ 0 h 29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40" name="T18"/>
                  <a:gd fmla="*/ 0 h 29" name="T19"/>
                  <a:gd fmla="*/ 40 w 40" name="T20"/>
                  <a:gd fmla="*/ 29 h 29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28" w="40">
                    <a:moveTo>
                      <a:pt x="0" y="0"/>
                    </a:moveTo>
                    <a:cubicBezTo>
                      <a:pt x="12" y="7"/>
                      <a:pt x="17" y="21"/>
                      <a:pt x="31" y="27"/>
                    </a:cubicBezTo>
                    <a:cubicBezTo>
                      <a:pt x="31" y="22"/>
                      <a:pt x="37" y="22"/>
                      <a:pt x="37" y="18"/>
                    </a:cubicBezTo>
                    <a:cubicBezTo>
                      <a:pt x="38" y="18"/>
                      <a:pt x="39" y="18"/>
                      <a:pt x="40" y="18"/>
                    </a:cubicBezTo>
                    <a:cubicBezTo>
                      <a:pt x="36" y="22"/>
                      <a:pt x="34" y="28"/>
                      <a:pt x="26" y="29"/>
                    </a:cubicBezTo>
                    <a:cubicBezTo>
                      <a:pt x="19" y="18"/>
                      <a:pt x="7" y="1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71" name="Freeform 618"/>
              <p:cNvSpPr/>
              <p:nvPr/>
            </p:nvSpPr>
            <p:spPr bwMode="auto">
              <a:xfrm>
                <a:off x="1069" y="2481"/>
                <a:ext cx="54" cy="54"/>
              </a:xfrm>
              <a:custGeom>
                <a:gdLst>
                  <a:gd fmla="*/ 0 w 27" name="T0"/>
                  <a:gd fmla="*/ 0 h 27" name="T1"/>
                  <a:gd fmla="*/ 108 w 27" name="T2"/>
                  <a:gd fmla="*/ 108 h 27" name="T3"/>
                  <a:gd fmla="*/ 96 w 27" name="T4"/>
                  <a:gd fmla="*/ 108 h 27" name="T5"/>
                  <a:gd fmla="*/ 0 w 27" name="T6"/>
                  <a:gd fmla="*/ 8 h 27" name="T7"/>
                  <a:gd fmla="*/ 0 w 27" name="T8"/>
                  <a:gd fmla="*/ 0 h 2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7" name="T15"/>
                  <a:gd fmla="*/ 0 h 27" name="T16"/>
                  <a:gd fmla="*/ 27 w 27" name="T17"/>
                  <a:gd fmla="*/ 27 h 2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7" w="27">
                    <a:moveTo>
                      <a:pt x="0" y="0"/>
                    </a:moveTo>
                    <a:cubicBezTo>
                      <a:pt x="10" y="8"/>
                      <a:pt x="19" y="17"/>
                      <a:pt x="27" y="27"/>
                    </a:cubicBezTo>
                    <a:cubicBezTo>
                      <a:pt x="26" y="27"/>
                      <a:pt x="25" y="27"/>
                      <a:pt x="24" y="27"/>
                    </a:cubicBezTo>
                    <a:cubicBezTo>
                      <a:pt x="17" y="18"/>
                      <a:pt x="9" y="10"/>
                      <a:pt x="0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72" name="Freeform 619"/>
              <p:cNvSpPr/>
              <p:nvPr/>
            </p:nvSpPr>
            <p:spPr bwMode="auto">
              <a:xfrm>
                <a:off x="959" y="2481"/>
                <a:ext cx="110" cy="40"/>
              </a:xfrm>
              <a:custGeom>
                <a:gdLst>
                  <a:gd fmla="*/ 24 w 55" name="T0"/>
                  <a:gd fmla="*/ 80 h 20" name="T1"/>
                  <a:gd fmla="*/ 96 w 55" name="T2"/>
                  <a:gd fmla="*/ 72 h 20" name="T3"/>
                  <a:gd fmla="*/ 104 w 55" name="T4"/>
                  <a:gd fmla="*/ 0 h 20" name="T5"/>
                  <a:gd fmla="*/ 220 w 55" name="T6"/>
                  <a:gd fmla="*/ 0 h 20" name="T7"/>
                  <a:gd fmla="*/ 220 w 55" name="T8"/>
                  <a:gd fmla="*/ 8 h 20" name="T9"/>
                  <a:gd fmla="*/ 112 w 55" name="T10"/>
                  <a:gd fmla="*/ 8 h 20" name="T11"/>
                  <a:gd fmla="*/ 104 w 55" name="T12"/>
                  <a:gd fmla="*/ 80 h 20" name="T13"/>
                  <a:gd fmla="*/ 32 w 55" name="T14"/>
                  <a:gd fmla="*/ 80 h 20" name="T15"/>
                  <a:gd fmla="*/ 24 w 55" name="T16"/>
                  <a:gd fmla="*/ 80 h 20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55" name="T27"/>
                  <a:gd fmla="*/ 0 h 20" name="T28"/>
                  <a:gd fmla="*/ 55 w 55" name="T29"/>
                  <a:gd fmla="*/ 20 h 20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0" w="55">
                    <a:moveTo>
                      <a:pt x="6" y="20"/>
                    </a:moveTo>
                    <a:cubicBezTo>
                      <a:pt x="0" y="16"/>
                      <a:pt x="19" y="19"/>
                      <a:pt x="24" y="18"/>
                    </a:cubicBezTo>
                    <a:cubicBezTo>
                      <a:pt x="27" y="15"/>
                      <a:pt x="26" y="7"/>
                      <a:pt x="26" y="0"/>
                    </a:cubicBezTo>
                    <a:cubicBezTo>
                      <a:pt x="36" y="0"/>
                      <a:pt x="45" y="0"/>
                      <a:pt x="55" y="0"/>
                    </a:cubicBezTo>
                    <a:cubicBezTo>
                      <a:pt x="55" y="1"/>
                      <a:pt x="55" y="2"/>
                      <a:pt x="55" y="2"/>
                    </a:cubicBezTo>
                    <a:cubicBezTo>
                      <a:pt x="46" y="2"/>
                      <a:pt x="37" y="2"/>
                      <a:pt x="28" y="2"/>
                    </a:cubicBezTo>
                    <a:cubicBezTo>
                      <a:pt x="28" y="9"/>
                      <a:pt x="29" y="17"/>
                      <a:pt x="26" y="20"/>
                    </a:cubicBezTo>
                    <a:cubicBezTo>
                      <a:pt x="20" y="20"/>
                      <a:pt x="14" y="20"/>
                      <a:pt x="8" y="20"/>
                    </a:cubicBezTo>
                    <a:cubicBezTo>
                      <a:pt x="7" y="20"/>
                      <a:pt x="7" y="20"/>
                      <a:pt x="6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73" name="Freeform 620"/>
              <p:cNvSpPr/>
              <p:nvPr/>
            </p:nvSpPr>
            <p:spPr bwMode="auto">
              <a:xfrm>
                <a:off x="1321" y="2521"/>
                <a:ext cx="48" cy="121"/>
              </a:xfrm>
              <a:custGeom>
                <a:gdLst>
                  <a:gd fmla="*/ 76 w 24" name="T0"/>
                  <a:gd fmla="*/ 73 h 60" name="T1"/>
                  <a:gd fmla="*/ 76 w 24" name="T2"/>
                  <a:gd fmla="*/ 244 h 60" name="T3"/>
                  <a:gd fmla="*/ 20 w 24" name="T4"/>
                  <a:gd fmla="*/ 244 h 60" name="T5"/>
                  <a:gd fmla="*/ 40 w 24" name="T6"/>
                  <a:gd fmla="*/ 0 h 60" name="T7"/>
                  <a:gd fmla="*/ 48 w 24" name="T8"/>
                  <a:gd fmla="*/ 0 h 60" name="T9"/>
                  <a:gd fmla="*/ 48 w 24" name="T10"/>
                  <a:gd fmla="*/ 236 h 60" name="T11"/>
                  <a:gd fmla="*/ 76 w 24" name="T12"/>
                  <a:gd fmla="*/ 73 h 60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24" name="T21"/>
                  <a:gd fmla="*/ 0 h 60" name="T22"/>
                  <a:gd fmla="*/ 24 w 24" name="T23"/>
                  <a:gd fmla="*/ 60 h 60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60" w="24">
                    <a:moveTo>
                      <a:pt x="19" y="18"/>
                    </a:moveTo>
                    <a:cubicBezTo>
                      <a:pt x="19" y="32"/>
                      <a:pt x="19" y="46"/>
                      <a:pt x="19" y="60"/>
                    </a:cubicBezTo>
                    <a:cubicBezTo>
                      <a:pt x="14" y="60"/>
                      <a:pt x="10" y="60"/>
                      <a:pt x="5" y="60"/>
                    </a:cubicBezTo>
                    <a:cubicBezTo>
                      <a:pt x="8" y="41"/>
                      <a:pt x="0" y="12"/>
                      <a:pt x="10" y="0"/>
                    </a:cubicBezTo>
                    <a:cubicBezTo>
                      <a:pt x="11" y="0"/>
                      <a:pt x="11" y="0"/>
                      <a:pt x="12" y="0"/>
                    </a:cubicBezTo>
                    <a:cubicBezTo>
                      <a:pt x="6" y="11"/>
                      <a:pt x="4" y="48"/>
                      <a:pt x="12" y="58"/>
                    </a:cubicBezTo>
                    <a:cubicBezTo>
                      <a:pt x="24" y="54"/>
                      <a:pt x="11" y="26"/>
                      <a:pt x="19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74" name="Freeform 621"/>
              <p:cNvSpPr>
                <a:spLocks noEditPoints="1"/>
              </p:cNvSpPr>
              <p:nvPr/>
            </p:nvSpPr>
            <p:spPr bwMode="auto">
              <a:xfrm>
                <a:off x="2224" y="2493"/>
                <a:ext cx="50" cy="34"/>
              </a:xfrm>
              <a:custGeom>
                <a:gdLst>
                  <a:gd fmla="*/ 100 w 25" name="T0"/>
                  <a:gd fmla="*/ 20 h 17" name="T1"/>
                  <a:gd fmla="*/ 56 w 25" name="T2"/>
                  <a:gd fmla="*/ 48 h 17" name="T3"/>
                  <a:gd fmla="*/ 0 w 25" name="T4"/>
                  <a:gd fmla="*/ 56 h 17" name="T5"/>
                  <a:gd fmla="*/ 0 w 25" name="T6"/>
                  <a:gd fmla="*/ 4 h 17" name="T7"/>
                  <a:gd fmla="*/ 100 w 25" name="T8"/>
                  <a:gd fmla="*/ 20 h 17" name="T9"/>
                  <a:gd fmla="*/ 12 w 25" name="T10"/>
                  <a:gd fmla="*/ 48 h 17" name="T11"/>
                  <a:gd fmla="*/ 80 w 25" name="T12"/>
                  <a:gd fmla="*/ 12 h 17" name="T13"/>
                  <a:gd fmla="*/ 12 w 25" name="T14"/>
                  <a:gd fmla="*/ 12 h 17" name="T15"/>
                  <a:gd fmla="*/ 12 w 25" name="T16"/>
                  <a:gd fmla="*/ 48 h 17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5" name="T27"/>
                  <a:gd fmla="*/ 0 h 17" name="T28"/>
                  <a:gd fmla="*/ 25 w 25" name="T29"/>
                  <a:gd fmla="*/ 17 h 17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17" w="25">
                    <a:moveTo>
                      <a:pt x="25" y="5"/>
                    </a:moveTo>
                    <a:cubicBezTo>
                      <a:pt x="24" y="9"/>
                      <a:pt x="6" y="7"/>
                      <a:pt x="14" y="12"/>
                    </a:cubicBezTo>
                    <a:cubicBezTo>
                      <a:pt x="13" y="17"/>
                      <a:pt x="4" y="13"/>
                      <a:pt x="0" y="14"/>
                    </a:cubicBezTo>
                    <a:cubicBezTo>
                      <a:pt x="0" y="10"/>
                      <a:pt x="0" y="5"/>
                      <a:pt x="0" y="1"/>
                    </a:cubicBezTo>
                    <a:cubicBezTo>
                      <a:pt x="10" y="1"/>
                      <a:pt x="21" y="0"/>
                      <a:pt x="25" y="5"/>
                    </a:cubicBezTo>
                    <a:close/>
                    <a:moveTo>
                      <a:pt x="3" y="12"/>
                    </a:moveTo>
                    <a:cubicBezTo>
                      <a:pt x="11" y="12"/>
                      <a:pt x="13" y="4"/>
                      <a:pt x="20" y="3"/>
                    </a:cubicBezTo>
                    <a:cubicBezTo>
                      <a:pt x="14" y="3"/>
                      <a:pt x="8" y="3"/>
                      <a:pt x="3" y="3"/>
                    </a:cubicBezTo>
                    <a:cubicBezTo>
                      <a:pt x="3" y="6"/>
                      <a:pt x="3" y="9"/>
                      <a:pt x="3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75" name="Freeform 622"/>
              <p:cNvSpPr/>
              <p:nvPr/>
            </p:nvSpPr>
            <p:spPr bwMode="auto">
              <a:xfrm>
                <a:off x="6614" y="2543"/>
                <a:ext cx="14" cy="18"/>
              </a:xfrm>
              <a:custGeom>
                <a:gdLst>
                  <a:gd fmla="*/ 4 w 7" name="T0"/>
                  <a:gd fmla="*/ 36 h 9" name="T1"/>
                  <a:gd fmla="*/ 28 w 7" name="T2"/>
                  <a:gd fmla="*/ 0 h 9" name="T3"/>
                  <a:gd fmla="*/ 12 w 7" name="T4"/>
                  <a:gd fmla="*/ 28 h 9" name="T5"/>
                  <a:gd fmla="*/ 4 w 7" name="T6"/>
                  <a:gd fmla="*/ 36 h 9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7" name="T12"/>
                  <a:gd fmla="*/ 0 h 9" name="T13"/>
                  <a:gd fmla="*/ 7 w 7" name="T14"/>
                  <a:gd fmla="*/ 9 h 9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9" w="7">
                    <a:moveTo>
                      <a:pt x="1" y="9"/>
                    </a:moveTo>
                    <a:cubicBezTo>
                      <a:pt x="0" y="4"/>
                      <a:pt x="4" y="2"/>
                      <a:pt x="7" y="0"/>
                    </a:cubicBezTo>
                    <a:cubicBezTo>
                      <a:pt x="7" y="4"/>
                      <a:pt x="4" y="4"/>
                      <a:pt x="3" y="7"/>
                    </a:cubicBezTo>
                    <a:cubicBezTo>
                      <a:pt x="3" y="9"/>
                      <a:pt x="2" y="9"/>
                      <a:pt x="1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76" name="Freeform 623"/>
              <p:cNvSpPr/>
              <p:nvPr/>
            </p:nvSpPr>
            <p:spPr bwMode="auto">
              <a:xfrm>
                <a:off x="6568" y="2503"/>
                <a:ext cx="78" cy="104"/>
              </a:xfrm>
              <a:custGeom>
                <a:gdLst>
                  <a:gd fmla="*/ 68 w 39" name="T0"/>
                  <a:gd fmla="*/ 116 h 52" name="T1"/>
                  <a:gd fmla="*/ 32 w 39" name="T2"/>
                  <a:gd fmla="*/ 80 h 52" name="T3"/>
                  <a:gd fmla="*/ 32 w 39" name="T4"/>
                  <a:gd fmla="*/ 72 h 52" name="T5"/>
                  <a:gd fmla="*/ 76 w 39" name="T6"/>
                  <a:gd fmla="*/ 20 h 52" name="T7"/>
                  <a:gd fmla="*/ 24 w 39" name="T8"/>
                  <a:gd fmla="*/ 72 h 52" name="T9"/>
                  <a:gd fmla="*/ 24 w 39" name="T10"/>
                  <a:gd fmla="*/ 196 h 52" name="T11"/>
                  <a:gd fmla="*/ 156 w 39" name="T12"/>
                  <a:gd fmla="*/ 208 h 52" name="T13"/>
                  <a:gd fmla="*/ 16 w 39" name="T14"/>
                  <a:gd fmla="*/ 208 h 52" name="T15"/>
                  <a:gd fmla="*/ 88 w 39" name="T16"/>
                  <a:gd fmla="*/ 0 h 52" name="T17"/>
                  <a:gd fmla="*/ 40 w 39" name="T18"/>
                  <a:gd fmla="*/ 72 h 52" name="T19"/>
                  <a:gd fmla="*/ 68 w 39" name="T20"/>
                  <a:gd fmla="*/ 116 h 52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w 39" name="T33"/>
                  <a:gd fmla="*/ 0 h 52" name="T34"/>
                  <a:gd fmla="*/ 39 w 39" name="T35"/>
                  <a:gd fmla="*/ 52 h 52" name="T36"/>
                </a:gdLst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b="T36" l="T33" r="T35" t="T34"/>
                <a:pathLst>
                  <a:path h="52" w="39">
                    <a:moveTo>
                      <a:pt x="17" y="29"/>
                    </a:moveTo>
                    <a:cubicBezTo>
                      <a:pt x="13" y="27"/>
                      <a:pt x="13" y="21"/>
                      <a:pt x="8" y="20"/>
                    </a:cubicBezTo>
                    <a:cubicBezTo>
                      <a:pt x="8" y="20"/>
                      <a:pt x="8" y="19"/>
                      <a:pt x="8" y="18"/>
                    </a:cubicBezTo>
                    <a:cubicBezTo>
                      <a:pt x="10" y="12"/>
                      <a:pt x="17" y="11"/>
                      <a:pt x="19" y="5"/>
                    </a:cubicBezTo>
                    <a:cubicBezTo>
                      <a:pt x="16" y="1"/>
                      <a:pt x="8" y="13"/>
                      <a:pt x="6" y="18"/>
                    </a:cubicBezTo>
                    <a:cubicBezTo>
                      <a:pt x="6" y="29"/>
                      <a:pt x="6" y="39"/>
                      <a:pt x="6" y="49"/>
                    </a:cubicBezTo>
                    <a:cubicBezTo>
                      <a:pt x="16" y="51"/>
                      <a:pt x="33" y="47"/>
                      <a:pt x="39" y="52"/>
                    </a:cubicBezTo>
                    <a:cubicBezTo>
                      <a:pt x="28" y="52"/>
                      <a:pt x="16" y="52"/>
                      <a:pt x="4" y="52"/>
                    </a:cubicBezTo>
                    <a:cubicBezTo>
                      <a:pt x="0" y="26"/>
                      <a:pt x="7" y="0"/>
                      <a:pt x="22" y="0"/>
                    </a:cubicBezTo>
                    <a:cubicBezTo>
                      <a:pt x="23" y="11"/>
                      <a:pt x="13" y="11"/>
                      <a:pt x="10" y="18"/>
                    </a:cubicBezTo>
                    <a:cubicBezTo>
                      <a:pt x="11" y="23"/>
                      <a:pt x="18" y="22"/>
                      <a:pt x="17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77" name="Freeform 624"/>
              <p:cNvSpPr/>
              <p:nvPr/>
            </p:nvSpPr>
            <p:spPr bwMode="auto">
              <a:xfrm>
                <a:off x="6682" y="2517"/>
                <a:ext cx="196" cy="175"/>
              </a:xfrm>
              <a:custGeom>
                <a:gdLst>
                  <a:gd fmla="*/ 296 w 98" name="T0"/>
                  <a:gd fmla="*/ 169 h 87" name="T1"/>
                  <a:gd fmla="*/ 252 w 98" name="T2"/>
                  <a:gd fmla="*/ 28 h 87" name="T3"/>
                  <a:gd fmla="*/ 0 w 98" name="T4"/>
                  <a:gd fmla="*/ 20 h 87" name="T5"/>
                  <a:gd fmla="*/ 240 w 98" name="T6"/>
                  <a:gd fmla="*/ 20 h 87" name="T7"/>
                  <a:gd fmla="*/ 356 w 98" name="T8"/>
                  <a:gd fmla="*/ 117 h 87" name="T9"/>
                  <a:gd fmla="*/ 304 w 98" name="T10"/>
                  <a:gd fmla="*/ 183 h 87" name="T11"/>
                  <a:gd fmla="*/ 304 w 98" name="T12"/>
                  <a:gd fmla="*/ 352 h 87" name="T13"/>
                  <a:gd fmla="*/ 180 w 98" name="T14"/>
                  <a:gd fmla="*/ 352 h 87" name="T15"/>
                  <a:gd fmla="*/ 296 w 98" name="T16"/>
                  <a:gd fmla="*/ 344 h 87" name="T17"/>
                  <a:gd fmla="*/ 296 w 98" name="T18"/>
                  <a:gd fmla="*/ 169 h 87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w 98" name="T30"/>
                  <a:gd fmla="*/ 0 h 87" name="T31"/>
                  <a:gd fmla="*/ 98 w 98" name="T32"/>
                  <a:gd fmla="*/ 87 h 87" name="T33"/>
                </a:gdLst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b="T33" l="T30" r="T32" t="T31"/>
                <a:pathLst>
                  <a:path h="87" w="98">
                    <a:moveTo>
                      <a:pt x="74" y="42"/>
                    </a:moveTo>
                    <a:cubicBezTo>
                      <a:pt x="98" y="32"/>
                      <a:pt x="74" y="17"/>
                      <a:pt x="63" y="7"/>
                    </a:cubicBezTo>
                    <a:cubicBezTo>
                      <a:pt x="43" y="5"/>
                      <a:pt x="17" y="10"/>
                      <a:pt x="0" y="5"/>
                    </a:cubicBezTo>
                    <a:cubicBezTo>
                      <a:pt x="19" y="8"/>
                      <a:pt x="44" y="0"/>
                      <a:pt x="60" y="5"/>
                    </a:cubicBezTo>
                    <a:cubicBezTo>
                      <a:pt x="67" y="6"/>
                      <a:pt x="89" y="25"/>
                      <a:pt x="89" y="29"/>
                    </a:cubicBezTo>
                    <a:cubicBezTo>
                      <a:pt x="90" y="33"/>
                      <a:pt x="78" y="39"/>
                      <a:pt x="76" y="45"/>
                    </a:cubicBezTo>
                    <a:cubicBezTo>
                      <a:pt x="72" y="57"/>
                      <a:pt x="79" y="71"/>
                      <a:pt x="76" y="87"/>
                    </a:cubicBezTo>
                    <a:cubicBezTo>
                      <a:pt x="66" y="87"/>
                      <a:pt x="55" y="87"/>
                      <a:pt x="45" y="87"/>
                    </a:cubicBezTo>
                    <a:cubicBezTo>
                      <a:pt x="50" y="82"/>
                      <a:pt x="65" y="86"/>
                      <a:pt x="74" y="85"/>
                    </a:cubicBezTo>
                    <a:cubicBezTo>
                      <a:pt x="74" y="71"/>
                      <a:pt x="74" y="57"/>
                      <a:pt x="74" y="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78" name="Freeform 625"/>
              <p:cNvSpPr/>
              <p:nvPr/>
            </p:nvSpPr>
            <p:spPr bwMode="auto">
              <a:xfrm>
                <a:off x="6630" y="2495"/>
                <a:ext cx="48" cy="48"/>
              </a:xfrm>
              <a:custGeom>
                <a:gdLst>
                  <a:gd fmla="*/ 88 w 24" name="T0"/>
                  <a:gd fmla="*/ 52 h 24" name="T1"/>
                  <a:gd fmla="*/ 44 w 24" name="T2"/>
                  <a:gd fmla="*/ 8 h 24" name="T3"/>
                  <a:gd fmla="*/ 16 w 24" name="T4"/>
                  <a:gd fmla="*/ 36 h 24" name="T5"/>
                  <a:gd fmla="*/ 16 w 24" name="T6"/>
                  <a:gd fmla="*/ 96 h 24" name="T7"/>
                  <a:gd fmla="*/ 8 w 24" name="T8"/>
                  <a:gd fmla="*/ 96 h 24" name="T9"/>
                  <a:gd fmla="*/ 32 w 24" name="T10"/>
                  <a:gd fmla="*/ 0 h 24" name="T11"/>
                  <a:gd fmla="*/ 96 w 24" name="T12"/>
                  <a:gd fmla="*/ 52 h 24" name="T13"/>
                  <a:gd fmla="*/ 96 w 24" name="T14"/>
                  <a:gd fmla="*/ 64 h 24" name="T15"/>
                  <a:gd fmla="*/ 88 w 24" name="T16"/>
                  <a:gd fmla="*/ 52 h 24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4" name="T27"/>
                  <a:gd fmla="*/ 0 h 24" name="T28"/>
                  <a:gd fmla="*/ 24 w 24" name="T29"/>
                  <a:gd fmla="*/ 24 h 24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4" w="24">
                    <a:moveTo>
                      <a:pt x="22" y="13"/>
                    </a:moveTo>
                    <a:cubicBezTo>
                      <a:pt x="19" y="9"/>
                      <a:pt x="15" y="5"/>
                      <a:pt x="11" y="2"/>
                    </a:cubicBezTo>
                    <a:cubicBezTo>
                      <a:pt x="7" y="3"/>
                      <a:pt x="5" y="6"/>
                      <a:pt x="4" y="9"/>
                    </a:cubicBezTo>
                    <a:cubicBezTo>
                      <a:pt x="4" y="14"/>
                      <a:pt x="4" y="19"/>
                      <a:pt x="4" y="24"/>
                    </a:cubicBezTo>
                    <a:cubicBezTo>
                      <a:pt x="3" y="24"/>
                      <a:pt x="2" y="24"/>
                      <a:pt x="2" y="24"/>
                    </a:cubicBezTo>
                    <a:cubicBezTo>
                      <a:pt x="0" y="13"/>
                      <a:pt x="3" y="5"/>
                      <a:pt x="8" y="0"/>
                    </a:cubicBezTo>
                    <a:cubicBezTo>
                      <a:pt x="17" y="1"/>
                      <a:pt x="19" y="8"/>
                      <a:pt x="24" y="13"/>
                    </a:cubicBezTo>
                    <a:cubicBezTo>
                      <a:pt x="24" y="14"/>
                      <a:pt x="24" y="15"/>
                      <a:pt x="24" y="16"/>
                    </a:cubicBezTo>
                    <a:cubicBezTo>
                      <a:pt x="22" y="16"/>
                      <a:pt x="22" y="15"/>
                      <a:pt x="22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79" name="Freeform 626"/>
              <p:cNvSpPr>
                <a:spLocks noEditPoints="1"/>
              </p:cNvSpPr>
              <p:nvPr/>
            </p:nvSpPr>
            <p:spPr bwMode="auto">
              <a:xfrm>
                <a:off x="6414" y="2495"/>
                <a:ext cx="282" cy="421"/>
              </a:xfrm>
              <a:custGeom>
                <a:gdLst>
                  <a:gd fmla="*/ 340 w 141" name="T0"/>
                  <a:gd fmla="*/ 8 h 210" name="T1"/>
                  <a:gd fmla="*/ 304 w 141" name="T2"/>
                  <a:gd fmla="*/ 72 h 210" name="T3"/>
                  <a:gd fmla="*/ 304 w 141" name="T4"/>
                  <a:gd fmla="*/ 241 h 210" name="T5"/>
                  <a:gd fmla="*/ 456 w 141" name="T6"/>
                  <a:gd fmla="*/ 241 h 210" name="T7"/>
                  <a:gd fmla="*/ 456 w 141" name="T8"/>
                  <a:gd fmla="*/ 313 h 210" name="T9"/>
                  <a:gd fmla="*/ 564 w 141" name="T10"/>
                  <a:gd fmla="*/ 313 h 210" name="T11"/>
                  <a:gd fmla="*/ 564 w 141" name="T12"/>
                  <a:gd fmla="*/ 539 h 210" name="T13"/>
                  <a:gd fmla="*/ 464 w 141" name="T14"/>
                  <a:gd fmla="*/ 511 h 210" name="T15"/>
                  <a:gd fmla="*/ 448 w 141" name="T16"/>
                  <a:gd fmla="*/ 832 h 210" name="T17"/>
                  <a:gd fmla="*/ 412 w 141" name="T18"/>
                  <a:gd fmla="*/ 788 h 210" name="T19"/>
                  <a:gd fmla="*/ 144 w 141" name="T20"/>
                  <a:gd fmla="*/ 583 h 210" name="T21"/>
                  <a:gd fmla="*/ 0 w 141" name="T22"/>
                  <a:gd fmla="*/ 583 h 210" name="T23"/>
                  <a:gd fmla="*/ 100 w 141" name="T24"/>
                  <a:gd fmla="*/ 475 h 210" name="T25"/>
                  <a:gd fmla="*/ 100 w 141" name="T26"/>
                  <a:gd fmla="*/ 204 h 210" name="T27"/>
                  <a:gd fmla="*/ 280 w 141" name="T28"/>
                  <a:gd fmla="*/ 8 h 210" name="T29"/>
                  <a:gd fmla="*/ 340 w 141" name="T30"/>
                  <a:gd fmla="*/ 8 h 210" name="T31"/>
                  <a:gd fmla="*/ 296 w 141" name="T32"/>
                  <a:gd fmla="*/ 64 h 210" name="T33"/>
                  <a:gd fmla="*/ 332 w 141" name="T34"/>
                  <a:gd fmla="*/ 16 h 210" name="T35"/>
                  <a:gd fmla="*/ 288 w 141" name="T36"/>
                  <a:gd fmla="*/ 16 h 210" name="T37"/>
                  <a:gd fmla="*/ 172 w 141" name="T38"/>
                  <a:gd fmla="*/ 132 h 210" name="T39"/>
                  <a:gd fmla="*/ 152 w 141" name="T40"/>
                  <a:gd fmla="*/ 152 h 210" name="T41"/>
                  <a:gd fmla="*/ 108 w 141" name="T42"/>
                  <a:gd fmla="*/ 196 h 210" name="T43"/>
                  <a:gd fmla="*/ 92 w 141" name="T44"/>
                  <a:gd fmla="*/ 495 h 210" name="T45"/>
                  <a:gd fmla="*/ 20 w 141" name="T46"/>
                  <a:gd fmla="*/ 563 h 210" name="T47"/>
                  <a:gd fmla="*/ 164 w 141" name="T48"/>
                  <a:gd fmla="*/ 591 h 210" name="T49"/>
                  <a:gd fmla="*/ 208 w 141" name="T50"/>
                  <a:gd fmla="*/ 636 h 210" name="T51"/>
                  <a:gd fmla="*/ 224 w 141" name="T52"/>
                  <a:gd fmla="*/ 656 h 210" name="T53"/>
                  <a:gd fmla="*/ 348 w 141" name="T54"/>
                  <a:gd fmla="*/ 780 h 210" name="T55"/>
                  <a:gd fmla="*/ 440 w 141" name="T56"/>
                  <a:gd fmla="*/ 824 h 210" name="T57"/>
                  <a:gd fmla="*/ 456 w 141" name="T58"/>
                  <a:gd fmla="*/ 503 h 210" name="T59"/>
                  <a:gd fmla="*/ 556 w 141" name="T60"/>
                  <a:gd fmla="*/ 511 h 210" name="T61"/>
                  <a:gd fmla="*/ 556 w 141" name="T62"/>
                  <a:gd fmla="*/ 321 h 210" name="T63"/>
                  <a:gd fmla="*/ 456 w 141" name="T64"/>
                  <a:gd fmla="*/ 321 h 210" name="T65"/>
                  <a:gd fmla="*/ 448 w 141" name="T66"/>
                  <a:gd fmla="*/ 249 h 210" name="T67"/>
                  <a:gd fmla="*/ 296 w 141" name="T68"/>
                  <a:gd fmla="*/ 241 h 210" name="T69"/>
                  <a:gd fmla="*/ 296 w 141" name="T70"/>
                  <a:gd fmla="*/ 64 h 210" name="T71"/>
                  <a:gd fmla="*/ 0 60000 65536" name="T72"/>
                  <a:gd fmla="*/ 0 60000 65536" name="T73"/>
                  <a:gd fmla="*/ 0 60000 65536" name="T74"/>
                  <a:gd fmla="*/ 0 60000 65536" name="T75"/>
                  <a:gd fmla="*/ 0 60000 65536" name="T76"/>
                  <a:gd fmla="*/ 0 60000 65536" name="T77"/>
                  <a:gd fmla="*/ 0 60000 65536" name="T78"/>
                  <a:gd fmla="*/ 0 60000 65536" name="T79"/>
                  <a:gd fmla="*/ 0 60000 65536" name="T80"/>
                  <a:gd fmla="*/ 0 60000 65536" name="T81"/>
                  <a:gd fmla="*/ 0 60000 65536" name="T82"/>
                  <a:gd fmla="*/ 0 60000 65536" name="T83"/>
                  <a:gd fmla="*/ 0 60000 65536" name="T84"/>
                  <a:gd fmla="*/ 0 60000 65536" name="T85"/>
                  <a:gd fmla="*/ 0 60000 65536" name="T86"/>
                  <a:gd fmla="*/ 0 60000 65536" name="T87"/>
                  <a:gd fmla="*/ 0 60000 65536" name="T88"/>
                  <a:gd fmla="*/ 0 60000 65536" name="T89"/>
                  <a:gd fmla="*/ 0 60000 65536" name="T90"/>
                  <a:gd fmla="*/ 0 60000 65536" name="T91"/>
                  <a:gd fmla="*/ 0 60000 65536" name="T92"/>
                  <a:gd fmla="*/ 0 60000 65536" name="T93"/>
                  <a:gd fmla="*/ 0 60000 65536" name="T94"/>
                  <a:gd fmla="*/ 0 60000 65536" name="T95"/>
                  <a:gd fmla="*/ 0 60000 65536" name="T96"/>
                  <a:gd fmla="*/ 0 60000 65536" name="T97"/>
                  <a:gd fmla="*/ 0 60000 65536" name="T98"/>
                  <a:gd fmla="*/ 0 60000 65536" name="T99"/>
                  <a:gd fmla="*/ 0 60000 65536" name="T100"/>
                  <a:gd fmla="*/ 0 60000 65536" name="T101"/>
                  <a:gd fmla="*/ 0 60000 65536" name="T102"/>
                  <a:gd fmla="*/ 0 60000 65536" name="T103"/>
                  <a:gd fmla="*/ 0 60000 65536" name="T104"/>
                  <a:gd fmla="*/ 0 60000 65536" name="T105"/>
                  <a:gd fmla="*/ 0 60000 65536" name="T106"/>
                  <a:gd fmla="*/ 0 60000 65536" name="T107"/>
                  <a:gd fmla="*/ 0 w 141" name="T108"/>
                  <a:gd fmla="*/ 0 h 210" name="T109"/>
                  <a:gd fmla="*/ 141 w 141" name="T110"/>
                  <a:gd fmla="*/ 210 h 210" name="T111"/>
                </a:gdLst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b="T111" l="T108" r="T110" t="T109"/>
                <a:pathLst>
                  <a:path h="210" w="141">
                    <a:moveTo>
                      <a:pt x="85" y="2"/>
                    </a:moveTo>
                    <a:cubicBezTo>
                      <a:pt x="95" y="4"/>
                      <a:pt x="77" y="12"/>
                      <a:pt x="76" y="18"/>
                    </a:cubicBezTo>
                    <a:cubicBezTo>
                      <a:pt x="76" y="32"/>
                      <a:pt x="76" y="46"/>
                      <a:pt x="76" y="60"/>
                    </a:cubicBezTo>
                    <a:cubicBezTo>
                      <a:pt x="89" y="60"/>
                      <a:pt x="102" y="60"/>
                      <a:pt x="114" y="60"/>
                    </a:cubicBezTo>
                    <a:cubicBezTo>
                      <a:pt x="114" y="66"/>
                      <a:pt x="114" y="72"/>
                      <a:pt x="114" y="78"/>
                    </a:cubicBezTo>
                    <a:cubicBezTo>
                      <a:pt x="123" y="78"/>
                      <a:pt x="132" y="78"/>
                      <a:pt x="141" y="78"/>
                    </a:cubicBezTo>
                    <a:cubicBezTo>
                      <a:pt x="141" y="97"/>
                      <a:pt x="141" y="115"/>
                      <a:pt x="141" y="134"/>
                    </a:cubicBezTo>
                    <a:cubicBezTo>
                      <a:pt x="137" y="127"/>
                      <a:pt x="128" y="126"/>
                      <a:pt x="116" y="127"/>
                    </a:cubicBezTo>
                    <a:cubicBezTo>
                      <a:pt x="110" y="149"/>
                      <a:pt x="119" y="186"/>
                      <a:pt x="112" y="207"/>
                    </a:cubicBezTo>
                    <a:cubicBezTo>
                      <a:pt x="103" y="210"/>
                      <a:pt x="102" y="204"/>
                      <a:pt x="103" y="196"/>
                    </a:cubicBezTo>
                    <a:cubicBezTo>
                      <a:pt x="66" y="194"/>
                      <a:pt x="59" y="161"/>
                      <a:pt x="36" y="145"/>
                    </a:cubicBezTo>
                    <a:cubicBezTo>
                      <a:pt x="24" y="145"/>
                      <a:pt x="12" y="145"/>
                      <a:pt x="0" y="145"/>
                    </a:cubicBezTo>
                    <a:cubicBezTo>
                      <a:pt x="6" y="133"/>
                      <a:pt x="16" y="126"/>
                      <a:pt x="25" y="118"/>
                    </a:cubicBezTo>
                    <a:cubicBezTo>
                      <a:pt x="29" y="92"/>
                      <a:pt x="20" y="70"/>
                      <a:pt x="25" y="51"/>
                    </a:cubicBezTo>
                    <a:cubicBezTo>
                      <a:pt x="27" y="46"/>
                      <a:pt x="61" y="6"/>
                      <a:pt x="70" y="2"/>
                    </a:cubicBezTo>
                    <a:cubicBezTo>
                      <a:pt x="75" y="0"/>
                      <a:pt x="81" y="4"/>
                      <a:pt x="85" y="2"/>
                    </a:cubicBezTo>
                    <a:close/>
                    <a:moveTo>
                      <a:pt x="74" y="16"/>
                    </a:moveTo>
                    <a:cubicBezTo>
                      <a:pt x="77" y="13"/>
                      <a:pt x="87" y="7"/>
                      <a:pt x="83" y="4"/>
                    </a:cubicBezTo>
                    <a:cubicBezTo>
                      <a:pt x="79" y="4"/>
                      <a:pt x="76" y="4"/>
                      <a:pt x="72" y="4"/>
                    </a:cubicBezTo>
                    <a:cubicBezTo>
                      <a:pt x="61" y="13"/>
                      <a:pt x="52" y="23"/>
                      <a:pt x="43" y="33"/>
                    </a:cubicBezTo>
                    <a:cubicBezTo>
                      <a:pt x="42" y="36"/>
                      <a:pt x="40" y="37"/>
                      <a:pt x="38" y="38"/>
                    </a:cubicBezTo>
                    <a:cubicBezTo>
                      <a:pt x="34" y="41"/>
                      <a:pt x="30" y="44"/>
                      <a:pt x="27" y="49"/>
                    </a:cubicBezTo>
                    <a:cubicBezTo>
                      <a:pt x="25" y="72"/>
                      <a:pt x="33" y="107"/>
                      <a:pt x="23" y="123"/>
                    </a:cubicBezTo>
                    <a:cubicBezTo>
                      <a:pt x="16" y="128"/>
                      <a:pt x="10" y="133"/>
                      <a:pt x="5" y="140"/>
                    </a:cubicBezTo>
                    <a:cubicBezTo>
                      <a:pt x="12" y="148"/>
                      <a:pt x="37" y="136"/>
                      <a:pt x="41" y="147"/>
                    </a:cubicBezTo>
                    <a:cubicBezTo>
                      <a:pt x="43" y="152"/>
                      <a:pt x="47" y="155"/>
                      <a:pt x="52" y="158"/>
                    </a:cubicBezTo>
                    <a:cubicBezTo>
                      <a:pt x="54" y="159"/>
                      <a:pt x="55" y="161"/>
                      <a:pt x="56" y="163"/>
                    </a:cubicBezTo>
                    <a:cubicBezTo>
                      <a:pt x="66" y="174"/>
                      <a:pt x="76" y="184"/>
                      <a:pt x="87" y="194"/>
                    </a:cubicBezTo>
                    <a:cubicBezTo>
                      <a:pt x="103" y="189"/>
                      <a:pt x="103" y="200"/>
                      <a:pt x="110" y="205"/>
                    </a:cubicBezTo>
                    <a:cubicBezTo>
                      <a:pt x="116" y="183"/>
                      <a:pt x="108" y="146"/>
                      <a:pt x="114" y="125"/>
                    </a:cubicBezTo>
                    <a:cubicBezTo>
                      <a:pt x="122" y="125"/>
                      <a:pt x="134" y="123"/>
                      <a:pt x="139" y="127"/>
                    </a:cubicBezTo>
                    <a:cubicBezTo>
                      <a:pt x="139" y="111"/>
                      <a:pt x="139" y="96"/>
                      <a:pt x="139" y="80"/>
                    </a:cubicBezTo>
                    <a:cubicBezTo>
                      <a:pt x="131" y="80"/>
                      <a:pt x="122" y="80"/>
                      <a:pt x="114" y="80"/>
                    </a:cubicBezTo>
                    <a:cubicBezTo>
                      <a:pt x="111" y="77"/>
                      <a:pt x="112" y="69"/>
                      <a:pt x="112" y="62"/>
                    </a:cubicBezTo>
                    <a:cubicBezTo>
                      <a:pt x="100" y="61"/>
                      <a:pt x="83" y="65"/>
                      <a:pt x="74" y="60"/>
                    </a:cubicBezTo>
                    <a:cubicBezTo>
                      <a:pt x="74" y="45"/>
                      <a:pt x="74" y="30"/>
                      <a:pt x="74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80" name="Freeform 627"/>
              <p:cNvSpPr/>
              <p:nvPr/>
            </p:nvSpPr>
            <p:spPr bwMode="auto">
              <a:xfrm>
                <a:off x="6638" y="2499"/>
                <a:ext cx="36" cy="22"/>
              </a:xfrm>
              <a:custGeom>
                <a:gdLst>
                  <a:gd fmla="*/ 0 w 18" name="T0"/>
                  <a:gd fmla="*/ 28 h 11" name="T1"/>
                  <a:gd fmla="*/ 28 w 18" name="T2"/>
                  <a:gd fmla="*/ 0 h 11" name="T3"/>
                  <a:gd fmla="*/ 72 w 18" name="T4"/>
                  <a:gd fmla="*/ 44 h 11" name="T5"/>
                  <a:gd fmla="*/ 28 w 18" name="T6"/>
                  <a:gd fmla="*/ 8 h 11" name="T7"/>
                  <a:gd fmla="*/ 0 w 18" name="T8"/>
                  <a:gd fmla="*/ 28 h 11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8" name="T15"/>
                  <a:gd fmla="*/ 0 h 11" name="T16"/>
                  <a:gd fmla="*/ 18 w 18" name="T17"/>
                  <a:gd fmla="*/ 11 h 11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1" w="18">
                    <a:moveTo>
                      <a:pt x="0" y="7"/>
                    </a:moveTo>
                    <a:cubicBezTo>
                      <a:pt x="1" y="4"/>
                      <a:pt x="3" y="1"/>
                      <a:pt x="7" y="0"/>
                    </a:cubicBezTo>
                    <a:cubicBezTo>
                      <a:pt x="11" y="3"/>
                      <a:pt x="15" y="7"/>
                      <a:pt x="18" y="11"/>
                    </a:cubicBezTo>
                    <a:cubicBezTo>
                      <a:pt x="13" y="10"/>
                      <a:pt x="12" y="4"/>
                      <a:pt x="7" y="2"/>
                    </a:cubicBezTo>
                    <a:cubicBezTo>
                      <a:pt x="3" y="3"/>
                      <a:pt x="3" y="6"/>
                      <a:pt x="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81" name="Freeform 628"/>
              <p:cNvSpPr/>
              <p:nvPr/>
            </p:nvSpPr>
            <p:spPr bwMode="auto">
              <a:xfrm>
                <a:off x="1600" y="2509"/>
                <a:ext cx="32" cy="30"/>
              </a:xfrm>
              <a:custGeom>
                <a:gdLst>
                  <a:gd fmla="*/ 0 w 16" name="T0"/>
                  <a:gd fmla="*/ 60 h 15" name="T1"/>
                  <a:gd fmla="*/ 64 w 16" name="T2"/>
                  <a:gd fmla="*/ 0 h 15" name="T3"/>
                  <a:gd fmla="*/ 64 w 16" name="T4"/>
                  <a:gd fmla="*/ 8 h 15" name="T5"/>
                  <a:gd fmla="*/ 8 w 16" name="T6"/>
                  <a:gd fmla="*/ 60 h 15" name="T7"/>
                  <a:gd fmla="*/ 0 w 16" name="T8"/>
                  <a:gd fmla="*/ 60 h 15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6" name="T15"/>
                  <a:gd fmla="*/ 0 h 15" name="T16"/>
                  <a:gd fmla="*/ 16 w 16" name="T17"/>
                  <a:gd fmla="*/ 15 h 15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5" w="16">
                    <a:moveTo>
                      <a:pt x="0" y="15"/>
                    </a:moveTo>
                    <a:cubicBezTo>
                      <a:pt x="4" y="9"/>
                      <a:pt x="10" y="4"/>
                      <a:pt x="16" y="0"/>
                    </a:cubicBezTo>
                    <a:cubicBezTo>
                      <a:pt x="16" y="0"/>
                      <a:pt x="16" y="1"/>
                      <a:pt x="16" y="2"/>
                    </a:cubicBezTo>
                    <a:cubicBezTo>
                      <a:pt x="10" y="5"/>
                      <a:pt x="6" y="10"/>
                      <a:pt x="2" y="15"/>
                    </a:cubicBezTo>
                    <a:cubicBezTo>
                      <a:pt x="2" y="15"/>
                      <a:pt x="1" y="15"/>
                      <a:pt x="0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82" name="Freeform 629"/>
              <p:cNvSpPr/>
              <p:nvPr/>
            </p:nvSpPr>
            <p:spPr bwMode="auto">
              <a:xfrm>
                <a:off x="1578" y="2575"/>
                <a:ext cx="22" cy="22"/>
              </a:xfrm>
              <a:custGeom>
                <a:gdLst>
                  <a:gd fmla="*/ 0 w 11" name="T0"/>
                  <a:gd fmla="*/ 44 h 11" name="T1"/>
                  <a:gd fmla="*/ 44 w 11" name="T2"/>
                  <a:gd fmla="*/ 0 h 11" name="T3"/>
                  <a:gd fmla="*/ 0 w 11" name="T4"/>
                  <a:gd fmla="*/ 44 h 11" name="T5"/>
                  <a:gd fmla="*/ 0 60000 65536" name="T6"/>
                  <a:gd fmla="*/ 0 60000 65536" name="T7"/>
                  <a:gd fmla="*/ 0 60000 65536" name="T8"/>
                  <a:gd fmla="*/ 0 w 11" name="T9"/>
                  <a:gd fmla="*/ 0 h 11" name="T10"/>
                  <a:gd fmla="*/ 11 w 11" name="T11"/>
                  <a:gd fmla="*/ 11 h 11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1" w="11">
                    <a:moveTo>
                      <a:pt x="0" y="11"/>
                    </a:moveTo>
                    <a:cubicBezTo>
                      <a:pt x="3" y="7"/>
                      <a:pt x="7" y="3"/>
                      <a:pt x="11" y="0"/>
                    </a:cubicBezTo>
                    <a:cubicBezTo>
                      <a:pt x="8" y="5"/>
                      <a:pt x="5" y="8"/>
                      <a:pt x="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83" name="Freeform 630"/>
              <p:cNvSpPr/>
              <p:nvPr/>
            </p:nvSpPr>
            <p:spPr bwMode="auto">
              <a:xfrm>
                <a:off x="1502" y="2589"/>
                <a:ext cx="58" cy="63"/>
              </a:xfrm>
              <a:custGeom>
                <a:gdLst>
                  <a:gd fmla="*/ 0 w 29" name="T0"/>
                  <a:gd fmla="*/ 128 h 31" name="T1"/>
                  <a:gd fmla="*/ 116 w 29" name="T2"/>
                  <a:gd fmla="*/ 0 h 31" name="T3"/>
                  <a:gd fmla="*/ 0 w 29" name="T4"/>
                  <a:gd fmla="*/ 128 h 31" name="T5"/>
                  <a:gd fmla="*/ 0 60000 65536" name="T6"/>
                  <a:gd fmla="*/ 0 60000 65536" name="T7"/>
                  <a:gd fmla="*/ 0 60000 65536" name="T8"/>
                  <a:gd fmla="*/ 0 w 29" name="T9"/>
                  <a:gd fmla="*/ 0 h 31" name="T10"/>
                  <a:gd fmla="*/ 29 w 29" name="T11"/>
                  <a:gd fmla="*/ 31 h 31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31" w="28">
                    <a:moveTo>
                      <a:pt x="0" y="31"/>
                    </a:moveTo>
                    <a:cubicBezTo>
                      <a:pt x="7" y="17"/>
                      <a:pt x="19" y="10"/>
                      <a:pt x="29" y="0"/>
                    </a:cubicBezTo>
                    <a:cubicBezTo>
                      <a:pt x="21" y="11"/>
                      <a:pt x="9" y="19"/>
                      <a:pt x="0" y="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84" name="Freeform 631"/>
              <p:cNvSpPr/>
              <p:nvPr/>
            </p:nvSpPr>
            <p:spPr bwMode="auto">
              <a:xfrm>
                <a:off x="1622" y="2714"/>
                <a:ext cx="32" cy="32"/>
              </a:xfrm>
              <a:custGeom>
                <a:gdLst>
                  <a:gd fmla="*/ 0 w 16" name="T0"/>
                  <a:gd fmla="*/ 0 h 16" name="T1"/>
                  <a:gd fmla="*/ 64 w 16" name="T2"/>
                  <a:gd fmla="*/ 64 h 16" name="T3"/>
                  <a:gd fmla="*/ 56 w 16" name="T4"/>
                  <a:gd fmla="*/ 64 h 16" name="T5"/>
                  <a:gd fmla="*/ 0 w 16" name="T6"/>
                  <a:gd fmla="*/ 0 h 16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6" name="T12"/>
                  <a:gd fmla="*/ 0 h 16" name="T13"/>
                  <a:gd fmla="*/ 16 w 16" name="T14"/>
                  <a:gd fmla="*/ 16 h 16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6" w="16">
                    <a:moveTo>
                      <a:pt x="0" y="0"/>
                    </a:moveTo>
                    <a:cubicBezTo>
                      <a:pt x="7" y="4"/>
                      <a:pt x="12" y="10"/>
                      <a:pt x="16" y="16"/>
                    </a:cubicBezTo>
                    <a:cubicBezTo>
                      <a:pt x="15" y="16"/>
                      <a:pt x="14" y="16"/>
                      <a:pt x="14" y="16"/>
                    </a:cubicBezTo>
                    <a:cubicBezTo>
                      <a:pt x="11" y="9"/>
                      <a:pt x="3" y="7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85" name="Freeform 632"/>
              <p:cNvSpPr/>
              <p:nvPr/>
            </p:nvSpPr>
            <p:spPr bwMode="auto">
              <a:xfrm>
                <a:off x="1496" y="2513"/>
                <a:ext cx="154" cy="233"/>
              </a:xfrm>
              <a:custGeom>
                <a:gdLst>
                  <a:gd fmla="*/ 272 w 77" name="T0"/>
                  <a:gd fmla="*/ 189 h 116" name="T1"/>
                  <a:gd fmla="*/ 280 w 77" name="T2"/>
                  <a:gd fmla="*/ 189 h 116" name="T3"/>
                  <a:gd fmla="*/ 252 w 77" name="T4"/>
                  <a:gd fmla="*/ 213 h 116" name="T5"/>
                  <a:gd fmla="*/ 252 w 77" name="T6"/>
                  <a:gd fmla="*/ 404 h 116" name="T7"/>
                  <a:gd fmla="*/ 308 w 77" name="T8"/>
                  <a:gd fmla="*/ 468 h 116" name="T9"/>
                  <a:gd fmla="*/ 40 w 77" name="T10"/>
                  <a:gd fmla="*/ 468 h 116" name="T11"/>
                  <a:gd fmla="*/ 12 w 77" name="T12"/>
                  <a:gd fmla="*/ 279 h 116" name="T13"/>
                  <a:gd fmla="*/ 128 w 77" name="T14"/>
                  <a:gd fmla="*/ 153 h 116" name="T15"/>
                  <a:gd fmla="*/ 136 w 77" name="T16"/>
                  <a:gd fmla="*/ 153 h 116" name="T17"/>
                  <a:gd fmla="*/ 148 w 77" name="T18"/>
                  <a:gd fmla="*/ 177 h 116" name="T19"/>
                  <a:gd fmla="*/ 164 w 77" name="T20"/>
                  <a:gd fmla="*/ 169 h 116" name="T21"/>
                  <a:gd fmla="*/ 208 w 77" name="T22"/>
                  <a:gd fmla="*/ 125 h 116" name="T23"/>
                  <a:gd fmla="*/ 216 w 77" name="T24"/>
                  <a:gd fmla="*/ 52 h 116" name="T25"/>
                  <a:gd fmla="*/ 272 w 77" name="T26"/>
                  <a:gd fmla="*/ 0 h 116" name="T27"/>
                  <a:gd fmla="*/ 272 w 77" name="T28"/>
                  <a:gd fmla="*/ 72 h 116" name="T29"/>
                  <a:gd fmla="*/ 228 w 77" name="T30"/>
                  <a:gd fmla="*/ 80 h 116" name="T31"/>
                  <a:gd fmla="*/ 236 w 77" name="T32"/>
                  <a:gd fmla="*/ 153 h 116" name="T33"/>
                  <a:gd fmla="*/ 272 w 77" name="T34"/>
                  <a:gd fmla="*/ 189 h 11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w 77" name="T54"/>
                  <a:gd fmla="*/ 0 h 116" name="T55"/>
                  <a:gd fmla="*/ 77 w 77" name="T56"/>
                  <a:gd fmla="*/ 116 h 116" name="T57"/>
                </a:gdLst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b="T57" l="T54" r="T56" t="T55"/>
                <a:pathLst>
                  <a:path h="115" w="77">
                    <a:moveTo>
                      <a:pt x="68" y="47"/>
                    </a:moveTo>
                    <a:cubicBezTo>
                      <a:pt x="69" y="47"/>
                      <a:pt x="69" y="47"/>
                      <a:pt x="70" y="47"/>
                    </a:cubicBezTo>
                    <a:cubicBezTo>
                      <a:pt x="69" y="50"/>
                      <a:pt x="67" y="52"/>
                      <a:pt x="63" y="53"/>
                    </a:cubicBezTo>
                    <a:cubicBezTo>
                      <a:pt x="60" y="64"/>
                      <a:pt x="60" y="90"/>
                      <a:pt x="63" y="100"/>
                    </a:cubicBezTo>
                    <a:cubicBezTo>
                      <a:pt x="66" y="107"/>
                      <a:pt x="74" y="109"/>
                      <a:pt x="77" y="116"/>
                    </a:cubicBezTo>
                    <a:cubicBezTo>
                      <a:pt x="54" y="116"/>
                      <a:pt x="32" y="116"/>
                      <a:pt x="10" y="116"/>
                    </a:cubicBezTo>
                    <a:cubicBezTo>
                      <a:pt x="15" y="93"/>
                      <a:pt x="0" y="90"/>
                      <a:pt x="3" y="69"/>
                    </a:cubicBezTo>
                    <a:cubicBezTo>
                      <a:pt x="12" y="57"/>
                      <a:pt x="24" y="49"/>
                      <a:pt x="32" y="38"/>
                    </a:cubicBezTo>
                    <a:cubicBezTo>
                      <a:pt x="33" y="35"/>
                      <a:pt x="34" y="36"/>
                      <a:pt x="34" y="38"/>
                    </a:cubicBezTo>
                    <a:cubicBezTo>
                      <a:pt x="34" y="41"/>
                      <a:pt x="35" y="43"/>
                      <a:pt x="37" y="44"/>
                    </a:cubicBezTo>
                    <a:cubicBezTo>
                      <a:pt x="38" y="44"/>
                      <a:pt x="41" y="44"/>
                      <a:pt x="41" y="42"/>
                    </a:cubicBezTo>
                    <a:cubicBezTo>
                      <a:pt x="46" y="39"/>
                      <a:pt x="49" y="36"/>
                      <a:pt x="52" y="31"/>
                    </a:cubicBezTo>
                    <a:cubicBezTo>
                      <a:pt x="57" y="29"/>
                      <a:pt x="53" y="19"/>
                      <a:pt x="54" y="13"/>
                    </a:cubicBezTo>
                    <a:cubicBezTo>
                      <a:pt x="58" y="8"/>
                      <a:pt x="62" y="3"/>
                      <a:pt x="68" y="0"/>
                    </a:cubicBezTo>
                    <a:cubicBezTo>
                      <a:pt x="68" y="6"/>
                      <a:pt x="68" y="12"/>
                      <a:pt x="68" y="18"/>
                    </a:cubicBezTo>
                    <a:cubicBezTo>
                      <a:pt x="63" y="17"/>
                      <a:pt x="59" y="18"/>
                      <a:pt x="57" y="20"/>
                    </a:cubicBezTo>
                    <a:cubicBezTo>
                      <a:pt x="58" y="25"/>
                      <a:pt x="54" y="36"/>
                      <a:pt x="59" y="38"/>
                    </a:cubicBezTo>
                    <a:cubicBezTo>
                      <a:pt x="61" y="42"/>
                      <a:pt x="64" y="45"/>
                      <a:pt x="68" y="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86" name="Freeform 633"/>
              <p:cNvSpPr/>
              <p:nvPr/>
            </p:nvSpPr>
            <p:spPr bwMode="auto">
              <a:xfrm>
                <a:off x="1614" y="2589"/>
                <a:ext cx="18" cy="18"/>
              </a:xfrm>
              <a:custGeom>
                <a:gdLst>
                  <a:gd fmla="*/ 0 w 9" name="T0"/>
                  <a:gd fmla="*/ 0 h 9" name="T1"/>
                  <a:gd fmla="*/ 36 w 9" name="T2"/>
                  <a:gd fmla="*/ 36 h 9" name="T3"/>
                  <a:gd fmla="*/ 0 w 9" name="T4"/>
                  <a:gd fmla="*/ 0 h 9" name="T5"/>
                  <a:gd fmla="*/ 0 60000 65536" name="T6"/>
                  <a:gd fmla="*/ 0 60000 65536" name="T7"/>
                  <a:gd fmla="*/ 0 60000 65536" name="T8"/>
                  <a:gd fmla="*/ 0 w 9" name="T9"/>
                  <a:gd fmla="*/ 0 h 9" name="T10"/>
                  <a:gd fmla="*/ 9 w 9" name="T11"/>
                  <a:gd fmla="*/ 9 h 9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9" w="9">
                    <a:moveTo>
                      <a:pt x="0" y="0"/>
                    </a:moveTo>
                    <a:cubicBezTo>
                      <a:pt x="4" y="2"/>
                      <a:pt x="7" y="5"/>
                      <a:pt x="9" y="9"/>
                    </a:cubicBezTo>
                    <a:cubicBezTo>
                      <a:pt x="5" y="7"/>
                      <a:pt x="2" y="4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87" name="Freeform 634"/>
              <p:cNvSpPr/>
              <p:nvPr/>
            </p:nvSpPr>
            <p:spPr bwMode="auto">
              <a:xfrm>
                <a:off x="6562" y="2503"/>
                <a:ext cx="26" cy="24"/>
              </a:xfrm>
              <a:custGeom>
                <a:gdLst>
                  <a:gd fmla="*/ 0 w 13" name="T0"/>
                  <a:gd fmla="*/ 48 h 12" name="T1"/>
                  <a:gd fmla="*/ 36 w 13" name="T2"/>
                  <a:gd fmla="*/ 0 h 12" name="T3"/>
                  <a:gd fmla="*/ 0 w 13" name="T4"/>
                  <a:gd fmla="*/ 48 h 12" name="T5"/>
                  <a:gd fmla="*/ 0 60000 65536" name="T6"/>
                  <a:gd fmla="*/ 0 60000 65536" name="T7"/>
                  <a:gd fmla="*/ 0 60000 65536" name="T8"/>
                  <a:gd fmla="*/ 0 w 13" name="T9"/>
                  <a:gd fmla="*/ 0 h 12" name="T10"/>
                  <a:gd fmla="*/ 13 w 13" name="T11"/>
                  <a:gd fmla="*/ 12 h 12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2" w="13">
                    <a:moveTo>
                      <a:pt x="0" y="12"/>
                    </a:moveTo>
                    <a:cubicBezTo>
                      <a:pt x="2" y="6"/>
                      <a:pt x="7" y="6"/>
                      <a:pt x="9" y="0"/>
                    </a:cubicBezTo>
                    <a:cubicBezTo>
                      <a:pt x="13" y="3"/>
                      <a:pt x="3" y="9"/>
                      <a:pt x="0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88" name="Freeform 635"/>
              <p:cNvSpPr/>
              <p:nvPr/>
            </p:nvSpPr>
            <p:spPr bwMode="auto">
              <a:xfrm>
                <a:off x="6526" y="2822"/>
                <a:ext cx="62" cy="62"/>
              </a:xfrm>
              <a:custGeom>
                <a:gdLst>
                  <a:gd fmla="*/ 124 w 31" name="T0"/>
                  <a:gd fmla="*/ 124 h 31" name="T1"/>
                  <a:gd fmla="*/ 0 w 31" name="T2"/>
                  <a:gd fmla="*/ 0 h 31" name="T3"/>
                  <a:gd fmla="*/ 124 w 31" name="T4"/>
                  <a:gd fmla="*/ 124 h 31" name="T5"/>
                  <a:gd fmla="*/ 0 60000 65536" name="T6"/>
                  <a:gd fmla="*/ 0 60000 65536" name="T7"/>
                  <a:gd fmla="*/ 0 60000 65536" name="T8"/>
                  <a:gd fmla="*/ 0 w 31" name="T9"/>
                  <a:gd fmla="*/ 0 h 31" name="T10"/>
                  <a:gd fmla="*/ 31 w 31" name="T11"/>
                  <a:gd fmla="*/ 31 h 31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31" w="31">
                    <a:moveTo>
                      <a:pt x="31" y="31"/>
                    </a:moveTo>
                    <a:cubicBezTo>
                      <a:pt x="20" y="21"/>
                      <a:pt x="10" y="11"/>
                      <a:pt x="0" y="0"/>
                    </a:cubicBezTo>
                    <a:cubicBezTo>
                      <a:pt x="12" y="9"/>
                      <a:pt x="22" y="20"/>
                      <a:pt x="31" y="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89" name="Freeform 636"/>
              <p:cNvSpPr/>
              <p:nvPr/>
            </p:nvSpPr>
            <p:spPr bwMode="auto">
              <a:xfrm>
                <a:off x="6496" y="2790"/>
                <a:ext cx="22" cy="22"/>
              </a:xfrm>
              <a:custGeom>
                <a:gdLst>
                  <a:gd fmla="*/ 44 w 11" name="T0"/>
                  <a:gd fmla="*/ 44 h 11" name="T1"/>
                  <a:gd fmla="*/ 0 w 11" name="T2"/>
                  <a:gd fmla="*/ 0 h 11" name="T3"/>
                  <a:gd fmla="*/ 44 w 11" name="T4"/>
                  <a:gd fmla="*/ 44 h 11" name="T5"/>
                  <a:gd fmla="*/ 0 60000 65536" name="T6"/>
                  <a:gd fmla="*/ 0 60000 65536" name="T7"/>
                  <a:gd fmla="*/ 0 60000 65536" name="T8"/>
                  <a:gd fmla="*/ 0 w 11" name="T9"/>
                  <a:gd fmla="*/ 0 h 11" name="T10"/>
                  <a:gd fmla="*/ 11 w 11" name="T11"/>
                  <a:gd fmla="*/ 11 h 11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1" w="11">
                    <a:moveTo>
                      <a:pt x="11" y="11"/>
                    </a:moveTo>
                    <a:cubicBezTo>
                      <a:pt x="6" y="8"/>
                      <a:pt x="2" y="5"/>
                      <a:pt x="0" y="0"/>
                    </a:cubicBezTo>
                    <a:cubicBezTo>
                      <a:pt x="4" y="3"/>
                      <a:pt x="8" y="7"/>
                      <a:pt x="11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90" name="Freeform 637"/>
              <p:cNvSpPr/>
              <p:nvPr/>
            </p:nvSpPr>
            <p:spPr bwMode="auto">
              <a:xfrm>
                <a:off x="6424" y="2742"/>
                <a:ext cx="36" cy="34"/>
              </a:xfrm>
              <a:custGeom>
                <a:gdLst>
                  <a:gd fmla="*/ 0 w 18" name="T0"/>
                  <a:gd fmla="*/ 68 h 17" name="T1"/>
                  <a:gd fmla="*/ 72 w 18" name="T2"/>
                  <a:gd fmla="*/ 0 h 17" name="T3"/>
                  <a:gd fmla="*/ 0 w 18" name="T4"/>
                  <a:gd fmla="*/ 68 h 17" name="T5"/>
                  <a:gd fmla="*/ 0 60000 65536" name="T6"/>
                  <a:gd fmla="*/ 0 60000 65536" name="T7"/>
                  <a:gd fmla="*/ 0 60000 65536" name="T8"/>
                  <a:gd fmla="*/ 0 w 18" name="T9"/>
                  <a:gd fmla="*/ 0 h 17" name="T10"/>
                  <a:gd fmla="*/ 18 w 18" name="T11"/>
                  <a:gd fmla="*/ 17 h 17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7" w="18">
                    <a:moveTo>
                      <a:pt x="0" y="17"/>
                    </a:moveTo>
                    <a:cubicBezTo>
                      <a:pt x="5" y="10"/>
                      <a:pt x="11" y="5"/>
                      <a:pt x="18" y="0"/>
                    </a:cubicBezTo>
                    <a:cubicBezTo>
                      <a:pt x="13" y="6"/>
                      <a:pt x="7" y="12"/>
                      <a:pt x="0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91" name="Freeform 638"/>
              <p:cNvSpPr/>
              <p:nvPr/>
            </p:nvSpPr>
            <p:spPr bwMode="auto">
              <a:xfrm>
                <a:off x="6468" y="2571"/>
                <a:ext cx="22" cy="22"/>
              </a:xfrm>
              <a:custGeom>
                <a:gdLst>
                  <a:gd fmla="*/ 0 w 11" name="T0"/>
                  <a:gd fmla="*/ 44 h 11" name="T1"/>
                  <a:gd fmla="*/ 44 w 11" name="T2"/>
                  <a:gd fmla="*/ 0 h 11" name="T3"/>
                  <a:gd fmla="*/ 0 w 11" name="T4"/>
                  <a:gd fmla="*/ 44 h 11" name="T5"/>
                  <a:gd fmla="*/ 0 60000 65536" name="T6"/>
                  <a:gd fmla="*/ 0 60000 65536" name="T7"/>
                  <a:gd fmla="*/ 0 60000 65536" name="T8"/>
                  <a:gd fmla="*/ 0 w 11" name="T9"/>
                  <a:gd fmla="*/ 0 h 11" name="T10"/>
                  <a:gd fmla="*/ 11 w 11" name="T11"/>
                  <a:gd fmla="*/ 11 h 11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1" w="11">
                    <a:moveTo>
                      <a:pt x="0" y="11"/>
                    </a:moveTo>
                    <a:cubicBezTo>
                      <a:pt x="3" y="6"/>
                      <a:pt x="7" y="3"/>
                      <a:pt x="11" y="0"/>
                    </a:cubicBezTo>
                    <a:cubicBezTo>
                      <a:pt x="9" y="4"/>
                      <a:pt x="5" y="8"/>
                      <a:pt x="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92" name="Freeform 639"/>
              <p:cNvSpPr/>
              <p:nvPr/>
            </p:nvSpPr>
            <p:spPr bwMode="auto">
              <a:xfrm>
                <a:off x="6500" y="2503"/>
                <a:ext cx="58" cy="58"/>
              </a:xfrm>
              <a:custGeom>
                <a:gdLst>
                  <a:gd fmla="*/ 0 w 29" name="T0"/>
                  <a:gd fmla="*/ 116 h 29" name="T1"/>
                  <a:gd fmla="*/ 116 w 29" name="T2"/>
                  <a:gd fmla="*/ 0 h 29" name="T3"/>
                  <a:gd fmla="*/ 0 w 29" name="T4"/>
                  <a:gd fmla="*/ 116 h 29" name="T5"/>
                  <a:gd fmla="*/ 0 60000 65536" name="T6"/>
                  <a:gd fmla="*/ 0 60000 65536" name="T7"/>
                  <a:gd fmla="*/ 0 60000 65536" name="T8"/>
                  <a:gd fmla="*/ 0 w 29" name="T9"/>
                  <a:gd fmla="*/ 0 h 29" name="T10"/>
                  <a:gd fmla="*/ 29 w 29" name="T11"/>
                  <a:gd fmla="*/ 29 h 29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28" w="28">
                    <a:moveTo>
                      <a:pt x="0" y="29"/>
                    </a:moveTo>
                    <a:cubicBezTo>
                      <a:pt x="9" y="19"/>
                      <a:pt x="18" y="9"/>
                      <a:pt x="29" y="0"/>
                    </a:cubicBezTo>
                    <a:cubicBezTo>
                      <a:pt x="20" y="11"/>
                      <a:pt x="10" y="21"/>
                      <a:pt x="0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93" name="Freeform 640"/>
              <p:cNvSpPr/>
              <p:nvPr/>
            </p:nvSpPr>
            <p:spPr bwMode="auto">
              <a:xfrm>
                <a:off x="6808" y="2531"/>
                <a:ext cx="70" cy="70"/>
              </a:xfrm>
              <a:custGeom>
                <a:gdLst>
                  <a:gd fmla="*/ 0 w 35" name="T0"/>
                  <a:gd fmla="*/ 0 h 35" name="T1"/>
                  <a:gd fmla="*/ 44 w 35" name="T2"/>
                  <a:gd fmla="*/ 140 h 35" name="T3"/>
                  <a:gd fmla="*/ 88 w 35" name="T4"/>
                  <a:gd fmla="*/ 96 h 35" name="T5"/>
                  <a:gd fmla="*/ 0 w 35" name="T6"/>
                  <a:gd fmla="*/ 0 h 35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35" name="T12"/>
                  <a:gd fmla="*/ 0 h 35" name="T13"/>
                  <a:gd fmla="*/ 35 w 35" name="T14"/>
                  <a:gd fmla="*/ 35 h 35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35" w="35">
                    <a:moveTo>
                      <a:pt x="0" y="0"/>
                    </a:moveTo>
                    <a:cubicBezTo>
                      <a:pt x="11" y="10"/>
                      <a:pt x="35" y="25"/>
                      <a:pt x="11" y="35"/>
                    </a:cubicBezTo>
                    <a:cubicBezTo>
                      <a:pt x="14" y="31"/>
                      <a:pt x="17" y="27"/>
                      <a:pt x="22" y="24"/>
                    </a:cubicBezTo>
                    <a:cubicBezTo>
                      <a:pt x="16" y="15"/>
                      <a:pt x="6" y="9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94" name="Freeform 641"/>
              <p:cNvSpPr/>
              <p:nvPr/>
            </p:nvSpPr>
            <p:spPr bwMode="auto">
              <a:xfrm>
                <a:off x="6620" y="2543"/>
                <a:ext cx="18" cy="14"/>
              </a:xfrm>
              <a:custGeom>
                <a:gdLst>
                  <a:gd fmla="*/ 0 w 9" name="T0"/>
                  <a:gd fmla="*/ 28 h 7" name="T1"/>
                  <a:gd fmla="*/ 16 w 9" name="T2"/>
                  <a:gd fmla="*/ 0 h 7" name="T3"/>
                  <a:gd fmla="*/ 28 w 9" name="T4"/>
                  <a:gd fmla="*/ 0 h 7" name="T5"/>
                  <a:gd fmla="*/ 36 w 9" name="T6"/>
                  <a:gd fmla="*/ 0 h 7" name="T7"/>
                  <a:gd fmla="*/ 0 w 9" name="T8"/>
                  <a:gd fmla="*/ 28 h 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9" name="T15"/>
                  <a:gd fmla="*/ 0 h 7" name="T16"/>
                  <a:gd fmla="*/ 9 w 9" name="T17"/>
                  <a:gd fmla="*/ 7 h 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7" w="9">
                    <a:moveTo>
                      <a:pt x="0" y="7"/>
                    </a:moveTo>
                    <a:cubicBezTo>
                      <a:pt x="1" y="4"/>
                      <a:pt x="4" y="4"/>
                      <a:pt x="4" y="0"/>
                    </a:cubicBezTo>
                    <a:cubicBezTo>
                      <a:pt x="5" y="0"/>
                      <a:pt x="6" y="0"/>
                      <a:pt x="7" y="0"/>
                    </a:cubicBezTo>
                    <a:cubicBezTo>
                      <a:pt x="7" y="0"/>
                      <a:pt x="8" y="0"/>
                      <a:pt x="9" y="0"/>
                    </a:cubicBezTo>
                    <a:cubicBezTo>
                      <a:pt x="7" y="3"/>
                      <a:pt x="3" y="5"/>
                      <a:pt x="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95" name="Freeform 642"/>
              <p:cNvSpPr/>
              <p:nvPr/>
            </p:nvSpPr>
            <p:spPr bwMode="auto">
              <a:xfrm>
                <a:off x="1604" y="2499"/>
                <a:ext cx="36" cy="90"/>
              </a:xfrm>
              <a:custGeom>
                <a:gdLst>
                  <a:gd fmla="*/ 56 w 18" name="T0"/>
                  <a:gd fmla="*/ 28 h 45" name="T1"/>
                  <a:gd fmla="*/ 56 w 18" name="T2"/>
                  <a:gd fmla="*/ 20 h 45" name="T3"/>
                  <a:gd fmla="*/ 64 w 18" name="T4"/>
                  <a:gd fmla="*/ 108 h 45" name="T5"/>
                  <a:gd fmla="*/ 20 w 18" name="T6"/>
                  <a:gd fmla="*/ 116 h 45" name="T7"/>
                  <a:gd fmla="*/ 20 w 18" name="T8"/>
                  <a:gd fmla="*/ 180 h 45" name="T9"/>
                  <a:gd fmla="*/ 12 w 18" name="T10"/>
                  <a:gd fmla="*/ 108 h 45" name="T11"/>
                  <a:gd fmla="*/ 56 w 18" name="T12"/>
                  <a:gd fmla="*/ 100 h 45" name="T13"/>
                  <a:gd fmla="*/ 56 w 18" name="T14"/>
                  <a:gd fmla="*/ 28 h 45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18" name="T24"/>
                  <a:gd fmla="*/ 0 h 45" name="T25"/>
                  <a:gd fmla="*/ 18 w 18" name="T26"/>
                  <a:gd fmla="*/ 45 h 45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45" w="18">
                    <a:moveTo>
                      <a:pt x="14" y="7"/>
                    </a:moveTo>
                    <a:cubicBezTo>
                      <a:pt x="14" y="6"/>
                      <a:pt x="14" y="5"/>
                      <a:pt x="14" y="5"/>
                    </a:cubicBezTo>
                    <a:cubicBezTo>
                      <a:pt x="18" y="0"/>
                      <a:pt x="15" y="21"/>
                      <a:pt x="16" y="27"/>
                    </a:cubicBezTo>
                    <a:cubicBezTo>
                      <a:pt x="11" y="26"/>
                      <a:pt x="7" y="27"/>
                      <a:pt x="5" y="29"/>
                    </a:cubicBezTo>
                    <a:cubicBezTo>
                      <a:pt x="5" y="34"/>
                      <a:pt x="5" y="40"/>
                      <a:pt x="5" y="45"/>
                    </a:cubicBezTo>
                    <a:cubicBezTo>
                      <a:pt x="0" y="43"/>
                      <a:pt x="4" y="32"/>
                      <a:pt x="3" y="27"/>
                    </a:cubicBezTo>
                    <a:cubicBezTo>
                      <a:pt x="5" y="25"/>
                      <a:pt x="9" y="24"/>
                      <a:pt x="14" y="25"/>
                    </a:cubicBezTo>
                    <a:cubicBezTo>
                      <a:pt x="14" y="19"/>
                      <a:pt x="14" y="13"/>
                      <a:pt x="14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96" name="Freeform 643"/>
              <p:cNvSpPr/>
              <p:nvPr/>
            </p:nvSpPr>
            <p:spPr bwMode="auto">
              <a:xfrm>
                <a:off x="6580" y="2505"/>
                <a:ext cx="26" cy="34"/>
              </a:xfrm>
              <a:custGeom>
                <a:gdLst>
                  <a:gd fmla="*/ 0 w 13" name="T0"/>
                  <a:gd fmla="*/ 68 h 17" name="T1"/>
                  <a:gd fmla="*/ 52 w 13" name="T2"/>
                  <a:gd fmla="*/ 16 h 17" name="T3"/>
                  <a:gd fmla="*/ 8 w 13" name="T4"/>
                  <a:gd fmla="*/ 68 h 17" name="T5"/>
                  <a:gd fmla="*/ 0 w 13" name="T6"/>
                  <a:gd fmla="*/ 68 h 17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3" name="T12"/>
                  <a:gd fmla="*/ 0 h 17" name="T13"/>
                  <a:gd fmla="*/ 13 w 13" name="T14"/>
                  <a:gd fmla="*/ 17 h 17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7" w="13">
                    <a:moveTo>
                      <a:pt x="0" y="17"/>
                    </a:moveTo>
                    <a:cubicBezTo>
                      <a:pt x="2" y="12"/>
                      <a:pt x="10" y="0"/>
                      <a:pt x="13" y="4"/>
                    </a:cubicBezTo>
                    <a:cubicBezTo>
                      <a:pt x="11" y="10"/>
                      <a:pt x="4" y="11"/>
                      <a:pt x="2" y="17"/>
                    </a:cubicBezTo>
                    <a:cubicBezTo>
                      <a:pt x="1" y="17"/>
                      <a:pt x="1" y="17"/>
                      <a:pt x="0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97" name="Freeform 644"/>
              <p:cNvSpPr/>
              <p:nvPr/>
            </p:nvSpPr>
            <p:spPr bwMode="auto">
              <a:xfrm>
                <a:off x="1484" y="2652"/>
                <a:ext cx="170" cy="104"/>
              </a:xfrm>
              <a:custGeom>
                <a:gdLst>
                  <a:gd fmla="*/ 36 w 85" name="T0"/>
                  <a:gd fmla="*/ 0 h 52" name="T1"/>
                  <a:gd fmla="*/ 64 w 85" name="T2"/>
                  <a:gd fmla="*/ 188 h 52" name="T3"/>
                  <a:gd fmla="*/ 332 w 85" name="T4"/>
                  <a:gd fmla="*/ 188 h 52" name="T5"/>
                  <a:gd fmla="*/ 340 w 85" name="T6"/>
                  <a:gd fmla="*/ 188 h 52" name="T7"/>
                  <a:gd fmla="*/ 56 w 85" name="T8"/>
                  <a:gd fmla="*/ 196 h 52" name="T9"/>
                  <a:gd fmla="*/ 36 w 85" name="T10"/>
                  <a:gd fmla="*/ 0 h 52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85" name="T18"/>
                  <a:gd fmla="*/ 0 h 52" name="T19"/>
                  <a:gd fmla="*/ 85 w 85" name="T20"/>
                  <a:gd fmla="*/ 52 h 52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52" w="85">
                    <a:moveTo>
                      <a:pt x="9" y="0"/>
                    </a:moveTo>
                    <a:cubicBezTo>
                      <a:pt x="6" y="21"/>
                      <a:pt x="21" y="24"/>
                      <a:pt x="16" y="47"/>
                    </a:cubicBezTo>
                    <a:cubicBezTo>
                      <a:pt x="38" y="47"/>
                      <a:pt x="60" y="47"/>
                      <a:pt x="83" y="47"/>
                    </a:cubicBezTo>
                    <a:cubicBezTo>
                      <a:pt x="83" y="47"/>
                      <a:pt x="84" y="47"/>
                      <a:pt x="85" y="47"/>
                    </a:cubicBezTo>
                    <a:cubicBezTo>
                      <a:pt x="74" y="52"/>
                      <a:pt x="35" y="48"/>
                      <a:pt x="14" y="49"/>
                    </a:cubicBezTo>
                    <a:cubicBezTo>
                      <a:pt x="20" y="27"/>
                      <a:pt x="0" y="18"/>
                      <a:pt x="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98" name="Freeform 645"/>
              <p:cNvSpPr/>
              <p:nvPr/>
            </p:nvSpPr>
            <p:spPr bwMode="auto">
              <a:xfrm>
                <a:off x="1564" y="2589"/>
                <a:ext cx="14" cy="12"/>
              </a:xfrm>
              <a:custGeom>
                <a:gdLst>
                  <a:gd fmla="*/ 28 w 7" name="T0"/>
                  <a:gd fmla="*/ 16 h 6" name="T1"/>
                  <a:gd fmla="*/ 12 w 7" name="T2"/>
                  <a:gd fmla="*/ 24 h 6" name="T3"/>
                  <a:gd fmla="*/ 0 w 7" name="T4"/>
                  <a:gd fmla="*/ 0 h 6" name="T5"/>
                  <a:gd fmla="*/ 28 w 7" name="T6"/>
                  <a:gd fmla="*/ 16 h 6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7" name="T12"/>
                  <a:gd fmla="*/ 0 h 6" name="T13"/>
                  <a:gd fmla="*/ 7 w 7" name="T14"/>
                  <a:gd fmla="*/ 6 h 6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6" w="7">
                    <a:moveTo>
                      <a:pt x="7" y="4"/>
                    </a:moveTo>
                    <a:cubicBezTo>
                      <a:pt x="7" y="6"/>
                      <a:pt x="4" y="6"/>
                      <a:pt x="3" y="6"/>
                    </a:cubicBezTo>
                    <a:cubicBezTo>
                      <a:pt x="1" y="5"/>
                      <a:pt x="0" y="3"/>
                      <a:pt x="0" y="0"/>
                    </a:cubicBezTo>
                    <a:cubicBezTo>
                      <a:pt x="3" y="1"/>
                      <a:pt x="4" y="4"/>
                      <a:pt x="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99" name="Freeform 646"/>
              <p:cNvSpPr>
                <a:spLocks noEditPoints="1"/>
              </p:cNvSpPr>
              <p:nvPr/>
            </p:nvSpPr>
            <p:spPr bwMode="auto">
              <a:xfrm>
                <a:off x="3916" y="2513"/>
                <a:ext cx="62" cy="62"/>
              </a:xfrm>
              <a:custGeom>
                <a:gdLst>
                  <a:gd fmla="*/ 108 w 31" name="T0"/>
                  <a:gd fmla="*/ 0 h 31" name="T1"/>
                  <a:gd fmla="*/ 20 w 31" name="T2"/>
                  <a:gd fmla="*/ 124 h 31" name="T3"/>
                  <a:gd fmla="*/ 108 w 31" name="T4"/>
                  <a:gd fmla="*/ 0 h 31" name="T5"/>
                  <a:gd fmla="*/ 28 w 31" name="T6"/>
                  <a:gd fmla="*/ 96 h 31" name="T7"/>
                  <a:gd fmla="*/ 100 w 31" name="T8"/>
                  <a:gd fmla="*/ 28 h 31" name="T9"/>
                  <a:gd fmla="*/ 28 w 31" name="T10"/>
                  <a:gd fmla="*/ 96 h 31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31" name="T18"/>
                  <a:gd fmla="*/ 0 h 31" name="T19"/>
                  <a:gd fmla="*/ 31 w 31" name="T20"/>
                  <a:gd fmla="*/ 31 h 31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31" w="31">
                    <a:moveTo>
                      <a:pt x="27" y="0"/>
                    </a:moveTo>
                    <a:cubicBezTo>
                      <a:pt x="31" y="13"/>
                      <a:pt x="9" y="19"/>
                      <a:pt x="5" y="31"/>
                    </a:cubicBezTo>
                    <a:cubicBezTo>
                      <a:pt x="0" y="18"/>
                      <a:pt x="22" y="11"/>
                      <a:pt x="27" y="0"/>
                    </a:cubicBezTo>
                    <a:close/>
                    <a:moveTo>
                      <a:pt x="7" y="24"/>
                    </a:moveTo>
                    <a:cubicBezTo>
                      <a:pt x="13" y="21"/>
                      <a:pt x="28" y="5"/>
                      <a:pt x="25" y="7"/>
                    </a:cubicBezTo>
                    <a:cubicBezTo>
                      <a:pt x="19" y="10"/>
                      <a:pt x="4" y="26"/>
                      <a:pt x="7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00" name="Freeform 647"/>
              <p:cNvSpPr/>
              <p:nvPr/>
            </p:nvSpPr>
            <p:spPr bwMode="auto">
              <a:xfrm>
                <a:off x="2288" y="2517"/>
                <a:ext cx="26" cy="26"/>
              </a:xfrm>
              <a:custGeom>
                <a:gdLst>
                  <a:gd fmla="*/ 0 w 13" name="T0"/>
                  <a:gd fmla="*/ 52 h 13" name="T1"/>
                  <a:gd fmla="*/ 52 w 13" name="T2"/>
                  <a:gd fmla="*/ 0 h 13" name="T3"/>
                  <a:gd fmla="*/ 52 w 13" name="T4"/>
                  <a:gd fmla="*/ 8 h 13" name="T5"/>
                  <a:gd fmla="*/ 8 w 13" name="T6"/>
                  <a:gd fmla="*/ 52 h 13" name="T7"/>
                  <a:gd fmla="*/ 0 w 13" name="T8"/>
                  <a:gd fmla="*/ 52 h 13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3" name="T15"/>
                  <a:gd fmla="*/ 0 h 13" name="T16"/>
                  <a:gd fmla="*/ 13 w 13" name="T17"/>
                  <a:gd fmla="*/ 13 h 13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3" w="13">
                    <a:moveTo>
                      <a:pt x="0" y="13"/>
                    </a:moveTo>
                    <a:cubicBezTo>
                      <a:pt x="3" y="8"/>
                      <a:pt x="7" y="4"/>
                      <a:pt x="13" y="0"/>
                    </a:cubicBezTo>
                    <a:cubicBezTo>
                      <a:pt x="13" y="1"/>
                      <a:pt x="13" y="2"/>
                      <a:pt x="13" y="2"/>
                    </a:cubicBezTo>
                    <a:cubicBezTo>
                      <a:pt x="8" y="5"/>
                      <a:pt x="5" y="9"/>
                      <a:pt x="2" y="13"/>
                    </a:cubicBezTo>
                    <a:cubicBezTo>
                      <a:pt x="1" y="13"/>
                      <a:pt x="0" y="13"/>
                      <a:pt x="0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01" name="Freeform 648"/>
              <p:cNvSpPr/>
              <p:nvPr/>
            </p:nvSpPr>
            <p:spPr bwMode="auto">
              <a:xfrm>
                <a:off x="2278" y="2567"/>
                <a:ext cx="18" cy="22"/>
              </a:xfrm>
              <a:custGeom>
                <a:gdLst>
                  <a:gd fmla="*/ 0 w 9" name="T0"/>
                  <a:gd fmla="*/ 0 h 11" name="T1"/>
                  <a:gd fmla="*/ 36 w 9" name="T2"/>
                  <a:gd fmla="*/ 36 h 11" name="T3"/>
                  <a:gd fmla="*/ 36 w 9" name="T4"/>
                  <a:gd fmla="*/ 44 h 11" name="T5"/>
                  <a:gd fmla="*/ 0 w 9" name="T6"/>
                  <a:gd fmla="*/ 0 h 11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9" name="T12"/>
                  <a:gd fmla="*/ 0 h 11" name="T13"/>
                  <a:gd fmla="*/ 9 w 9" name="T14"/>
                  <a:gd fmla="*/ 11 h 11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1" w="9">
                    <a:moveTo>
                      <a:pt x="0" y="0"/>
                    </a:moveTo>
                    <a:cubicBezTo>
                      <a:pt x="4" y="2"/>
                      <a:pt x="4" y="8"/>
                      <a:pt x="9" y="9"/>
                    </a:cubicBezTo>
                    <a:cubicBezTo>
                      <a:pt x="9" y="9"/>
                      <a:pt x="9" y="10"/>
                      <a:pt x="9" y="11"/>
                    </a:cubicBezTo>
                    <a:cubicBezTo>
                      <a:pt x="5" y="8"/>
                      <a:pt x="0" y="6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02" name="Freeform 649"/>
              <p:cNvSpPr/>
              <p:nvPr/>
            </p:nvSpPr>
            <p:spPr bwMode="auto">
              <a:xfrm>
                <a:off x="2292" y="2597"/>
                <a:ext cx="94" cy="95"/>
              </a:xfrm>
              <a:custGeom>
                <a:gdLst>
                  <a:gd fmla="*/ 0 w 47" name="T0"/>
                  <a:gd fmla="*/ 192 h 47" name="T1"/>
                  <a:gd fmla="*/ 188 w 47" name="T2"/>
                  <a:gd fmla="*/ 0 h 47" name="T3"/>
                  <a:gd fmla="*/ 0 w 47" name="T4"/>
                  <a:gd fmla="*/ 192 h 47" name="T5"/>
                  <a:gd fmla="*/ 0 60000 65536" name="T6"/>
                  <a:gd fmla="*/ 0 60000 65536" name="T7"/>
                  <a:gd fmla="*/ 0 60000 65536" name="T8"/>
                  <a:gd fmla="*/ 0 w 47" name="T9"/>
                  <a:gd fmla="*/ 0 h 47" name="T10"/>
                  <a:gd fmla="*/ 47 w 47" name="T11"/>
                  <a:gd fmla="*/ 47 h 47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47" w="47">
                    <a:moveTo>
                      <a:pt x="0" y="47"/>
                    </a:moveTo>
                    <a:cubicBezTo>
                      <a:pt x="14" y="30"/>
                      <a:pt x="30" y="15"/>
                      <a:pt x="47" y="0"/>
                    </a:cubicBezTo>
                    <a:cubicBezTo>
                      <a:pt x="32" y="17"/>
                      <a:pt x="16" y="32"/>
                      <a:pt x="0" y="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03" name="Freeform 650"/>
              <p:cNvSpPr/>
              <p:nvPr/>
            </p:nvSpPr>
            <p:spPr bwMode="auto">
              <a:xfrm>
                <a:off x="2230" y="2666"/>
                <a:ext cx="172" cy="174"/>
              </a:xfrm>
              <a:custGeom>
                <a:gdLst>
                  <a:gd fmla="*/ 0 w 86" name="T0"/>
                  <a:gd fmla="*/ 348 h 87" name="T1"/>
                  <a:gd fmla="*/ 336 w 86" name="T2"/>
                  <a:gd fmla="*/ 0 h 87" name="T3"/>
                  <a:gd fmla="*/ 344 w 86" name="T4"/>
                  <a:gd fmla="*/ 0 h 87" name="T5"/>
                  <a:gd fmla="*/ 0 w 86" name="T6"/>
                  <a:gd fmla="*/ 348 h 87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86" name="T12"/>
                  <a:gd fmla="*/ 0 h 87" name="T13"/>
                  <a:gd fmla="*/ 86 w 86" name="T14"/>
                  <a:gd fmla="*/ 87 h 87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87" w="86">
                    <a:moveTo>
                      <a:pt x="0" y="87"/>
                    </a:moveTo>
                    <a:cubicBezTo>
                      <a:pt x="26" y="56"/>
                      <a:pt x="57" y="30"/>
                      <a:pt x="84" y="0"/>
                    </a:cubicBezTo>
                    <a:cubicBezTo>
                      <a:pt x="85" y="0"/>
                      <a:pt x="86" y="0"/>
                      <a:pt x="86" y="0"/>
                    </a:cubicBezTo>
                    <a:cubicBezTo>
                      <a:pt x="58" y="30"/>
                      <a:pt x="29" y="59"/>
                      <a:pt x="0" y="8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04" name="Freeform 651"/>
              <p:cNvSpPr/>
              <p:nvPr/>
            </p:nvSpPr>
            <p:spPr bwMode="auto">
              <a:xfrm>
                <a:off x="2402" y="2553"/>
                <a:ext cx="24" cy="26"/>
              </a:xfrm>
              <a:custGeom>
                <a:gdLst>
                  <a:gd fmla="*/ 0 w 12" name="T0"/>
                  <a:gd fmla="*/ 52 h 13" name="T1"/>
                  <a:gd fmla="*/ 48 w 12" name="T2"/>
                  <a:gd fmla="*/ 0 h 13" name="T3"/>
                  <a:gd fmla="*/ 0 w 12" name="T4"/>
                  <a:gd fmla="*/ 52 h 13" name="T5"/>
                  <a:gd fmla="*/ 0 60000 65536" name="T6"/>
                  <a:gd fmla="*/ 0 60000 65536" name="T7"/>
                  <a:gd fmla="*/ 0 60000 65536" name="T8"/>
                  <a:gd fmla="*/ 0 w 12" name="T9"/>
                  <a:gd fmla="*/ 0 h 13" name="T10"/>
                  <a:gd fmla="*/ 12 w 12" name="T11"/>
                  <a:gd fmla="*/ 13 h 13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3" w="12">
                    <a:moveTo>
                      <a:pt x="0" y="13"/>
                    </a:moveTo>
                    <a:cubicBezTo>
                      <a:pt x="4" y="8"/>
                      <a:pt x="8" y="5"/>
                      <a:pt x="12" y="0"/>
                    </a:cubicBezTo>
                    <a:cubicBezTo>
                      <a:pt x="11" y="7"/>
                      <a:pt x="5" y="10"/>
                      <a:pt x="0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05" name="Freeform 652"/>
              <p:cNvSpPr/>
              <p:nvPr/>
            </p:nvSpPr>
            <p:spPr bwMode="auto">
              <a:xfrm>
                <a:off x="2314" y="2493"/>
                <a:ext cx="140" cy="60"/>
              </a:xfrm>
              <a:custGeom>
                <a:gdLst>
                  <a:gd fmla="*/ 0 w 70" name="T0"/>
                  <a:gd fmla="*/ 56 h 30" name="T1"/>
                  <a:gd fmla="*/ 0 w 70" name="T2"/>
                  <a:gd fmla="*/ 48 h 30" name="T3"/>
                  <a:gd fmla="*/ 224 w 70" name="T4"/>
                  <a:gd fmla="*/ 120 h 30" name="T5"/>
                  <a:gd fmla="*/ 224 w 70" name="T6"/>
                  <a:gd fmla="*/ 56 h 30" name="T7"/>
                  <a:gd fmla="*/ 0 w 70" name="T8"/>
                  <a:gd fmla="*/ 56 h 3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70" name="T15"/>
                  <a:gd fmla="*/ 0 h 30" name="T16"/>
                  <a:gd fmla="*/ 70 w 70" name="T17"/>
                  <a:gd fmla="*/ 30 h 3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30" w="70">
                    <a:moveTo>
                      <a:pt x="0" y="14"/>
                    </a:moveTo>
                    <a:cubicBezTo>
                      <a:pt x="0" y="14"/>
                      <a:pt x="0" y="13"/>
                      <a:pt x="0" y="12"/>
                    </a:cubicBezTo>
                    <a:cubicBezTo>
                      <a:pt x="19" y="16"/>
                      <a:pt x="70" y="0"/>
                      <a:pt x="56" y="30"/>
                    </a:cubicBezTo>
                    <a:cubicBezTo>
                      <a:pt x="56" y="25"/>
                      <a:pt x="56" y="20"/>
                      <a:pt x="56" y="14"/>
                    </a:cubicBezTo>
                    <a:cubicBezTo>
                      <a:pt x="37" y="14"/>
                      <a:pt x="18" y="14"/>
                      <a:pt x="0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06" name="Freeform 653"/>
              <p:cNvSpPr/>
              <p:nvPr/>
            </p:nvSpPr>
            <p:spPr bwMode="auto">
              <a:xfrm>
                <a:off x="2212" y="2692"/>
                <a:ext cx="80" cy="168"/>
              </a:xfrm>
              <a:custGeom>
                <a:gdLst>
                  <a:gd fmla="*/ 160 w 40" name="T0"/>
                  <a:gd fmla="*/ 0 h 84" name="T1"/>
                  <a:gd fmla="*/ 24 w 40" name="T2"/>
                  <a:gd fmla="*/ 8 h 84" name="T3"/>
                  <a:gd fmla="*/ 36 w 40" name="T4"/>
                  <a:gd fmla="*/ 296 h 84" name="T5"/>
                  <a:gd fmla="*/ 16 w 40" name="T6"/>
                  <a:gd fmla="*/ 0 h 84" name="T7"/>
                  <a:gd fmla="*/ 160 w 40" name="T8"/>
                  <a:gd fmla="*/ 0 h 84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0" name="T15"/>
                  <a:gd fmla="*/ 0 h 84" name="T16"/>
                  <a:gd fmla="*/ 40 w 40" name="T17"/>
                  <a:gd fmla="*/ 84 h 84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84" w="40">
                    <a:moveTo>
                      <a:pt x="40" y="0"/>
                    </a:moveTo>
                    <a:cubicBezTo>
                      <a:pt x="33" y="5"/>
                      <a:pt x="17" y="1"/>
                      <a:pt x="6" y="2"/>
                    </a:cubicBezTo>
                    <a:cubicBezTo>
                      <a:pt x="8" y="25"/>
                      <a:pt x="3" y="54"/>
                      <a:pt x="9" y="74"/>
                    </a:cubicBezTo>
                    <a:cubicBezTo>
                      <a:pt x="0" y="84"/>
                      <a:pt x="6" y="20"/>
                      <a:pt x="4" y="0"/>
                    </a:cubicBezTo>
                    <a:cubicBezTo>
                      <a:pt x="16" y="0"/>
                      <a:pt x="28" y="0"/>
                      <a:pt x="4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07" name="Freeform 654"/>
              <p:cNvSpPr/>
              <p:nvPr/>
            </p:nvSpPr>
            <p:spPr bwMode="auto">
              <a:xfrm>
                <a:off x="2296" y="2573"/>
                <a:ext cx="98" cy="24"/>
              </a:xfrm>
              <a:custGeom>
                <a:gdLst>
                  <a:gd fmla="*/ 0 w 49" name="T0"/>
                  <a:gd fmla="*/ 32 h 12" name="T1"/>
                  <a:gd fmla="*/ 0 w 49" name="T2"/>
                  <a:gd fmla="*/ 24 h 12" name="T3"/>
                  <a:gd fmla="*/ 180 w 49" name="T4"/>
                  <a:gd fmla="*/ 48 h 12" name="T5"/>
                  <a:gd fmla="*/ 0 w 49" name="T6"/>
                  <a:gd fmla="*/ 32 h 12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49" name="T12"/>
                  <a:gd fmla="*/ 0 h 12" name="T13"/>
                  <a:gd fmla="*/ 49 w 49" name="T14"/>
                  <a:gd fmla="*/ 12 h 12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2" w="49">
                    <a:moveTo>
                      <a:pt x="0" y="8"/>
                    </a:moveTo>
                    <a:cubicBezTo>
                      <a:pt x="0" y="7"/>
                      <a:pt x="0" y="6"/>
                      <a:pt x="0" y="6"/>
                    </a:cubicBezTo>
                    <a:cubicBezTo>
                      <a:pt x="13" y="8"/>
                      <a:pt x="49" y="0"/>
                      <a:pt x="45" y="12"/>
                    </a:cubicBezTo>
                    <a:cubicBezTo>
                      <a:pt x="38" y="3"/>
                      <a:pt x="14" y="10"/>
                      <a:pt x="0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08" name="Freeform 655"/>
              <p:cNvSpPr/>
              <p:nvPr/>
            </p:nvSpPr>
            <p:spPr bwMode="auto">
              <a:xfrm>
                <a:off x="2262" y="2535"/>
                <a:ext cx="30" cy="32"/>
              </a:xfrm>
              <a:custGeom>
                <a:gdLst>
                  <a:gd fmla="*/ 60 w 15" name="T0"/>
                  <a:gd fmla="*/ 16 h 16" name="T1"/>
                  <a:gd fmla="*/ 16 w 15" name="T2"/>
                  <a:gd fmla="*/ 28 h 16" name="T3"/>
                  <a:gd fmla="*/ 32 w 15" name="T4"/>
                  <a:gd fmla="*/ 64 h 16" name="T5"/>
                  <a:gd fmla="*/ 4 w 15" name="T6"/>
                  <a:gd fmla="*/ 0 h 16" name="T7"/>
                  <a:gd fmla="*/ 52 w 15" name="T8"/>
                  <a:gd fmla="*/ 16 h 16" name="T9"/>
                  <a:gd fmla="*/ 60 w 15" name="T10"/>
                  <a:gd fmla="*/ 16 h 16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15" name="T18"/>
                  <a:gd fmla="*/ 0 h 16" name="T19"/>
                  <a:gd fmla="*/ 15 w 15" name="T20"/>
                  <a:gd fmla="*/ 16 h 16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16" w="15">
                    <a:moveTo>
                      <a:pt x="15" y="4"/>
                    </a:moveTo>
                    <a:cubicBezTo>
                      <a:pt x="15" y="10"/>
                      <a:pt x="6" y="10"/>
                      <a:pt x="4" y="7"/>
                    </a:cubicBezTo>
                    <a:cubicBezTo>
                      <a:pt x="2" y="13"/>
                      <a:pt x="8" y="11"/>
                      <a:pt x="8" y="16"/>
                    </a:cubicBezTo>
                    <a:cubicBezTo>
                      <a:pt x="2" y="14"/>
                      <a:pt x="0" y="8"/>
                      <a:pt x="1" y="0"/>
                    </a:cubicBezTo>
                    <a:cubicBezTo>
                      <a:pt x="7" y="1"/>
                      <a:pt x="7" y="10"/>
                      <a:pt x="13" y="4"/>
                    </a:cubicBezTo>
                    <a:cubicBezTo>
                      <a:pt x="13" y="4"/>
                      <a:pt x="14" y="4"/>
                      <a:pt x="15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09" name="Freeform 656"/>
              <p:cNvSpPr/>
              <p:nvPr/>
            </p:nvSpPr>
            <p:spPr bwMode="auto">
              <a:xfrm>
                <a:off x="3924" y="2523"/>
                <a:ext cx="48" cy="42"/>
              </a:xfrm>
              <a:custGeom>
                <a:gdLst>
                  <a:gd fmla="*/ 84 w 24" name="T0"/>
                  <a:gd fmla="*/ 8 h 21" name="T1"/>
                  <a:gd fmla="*/ 12 w 24" name="T2"/>
                  <a:gd fmla="*/ 76 h 21" name="T3"/>
                  <a:gd fmla="*/ 84 w 24" name="T4"/>
                  <a:gd fmla="*/ 8 h 21" name="T5"/>
                  <a:gd fmla="*/ 0 60000 65536" name="T6"/>
                  <a:gd fmla="*/ 0 60000 65536" name="T7"/>
                  <a:gd fmla="*/ 0 60000 65536" name="T8"/>
                  <a:gd fmla="*/ 0 w 24" name="T9"/>
                  <a:gd fmla="*/ 0 h 21" name="T10"/>
                  <a:gd fmla="*/ 24 w 24" name="T11"/>
                  <a:gd fmla="*/ 21 h 21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21" w="24">
                    <a:moveTo>
                      <a:pt x="21" y="2"/>
                    </a:moveTo>
                    <a:cubicBezTo>
                      <a:pt x="24" y="0"/>
                      <a:pt x="9" y="16"/>
                      <a:pt x="3" y="19"/>
                    </a:cubicBezTo>
                    <a:cubicBezTo>
                      <a:pt x="0" y="21"/>
                      <a:pt x="15" y="5"/>
                      <a:pt x="2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10" name="Freeform 657"/>
              <p:cNvSpPr/>
              <p:nvPr/>
            </p:nvSpPr>
            <p:spPr bwMode="auto">
              <a:xfrm>
                <a:off x="1229" y="2670"/>
                <a:ext cx="22" cy="22"/>
              </a:xfrm>
              <a:custGeom>
                <a:gdLst>
                  <a:gd fmla="*/ 0 w 11" name="T0"/>
                  <a:gd fmla="*/ 0 h 11" name="T1"/>
                  <a:gd fmla="*/ 8 w 11" name="T2"/>
                  <a:gd fmla="*/ 0 h 11" name="T3"/>
                  <a:gd fmla="*/ 44 w 11" name="T4"/>
                  <a:gd fmla="*/ 44 h 11" name="T5"/>
                  <a:gd fmla="*/ 0 w 11" name="T6"/>
                  <a:gd fmla="*/ 0 h 11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1" name="T12"/>
                  <a:gd fmla="*/ 0 h 11" name="T13"/>
                  <a:gd fmla="*/ 11 w 11" name="T14"/>
                  <a:gd fmla="*/ 11 h 11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1" w="11">
                    <a:moveTo>
                      <a:pt x="0" y="0"/>
                    </a:moveTo>
                    <a:cubicBezTo>
                      <a:pt x="1" y="0"/>
                      <a:pt x="2" y="0"/>
                      <a:pt x="2" y="0"/>
                    </a:cubicBezTo>
                    <a:cubicBezTo>
                      <a:pt x="4" y="5"/>
                      <a:pt x="10" y="6"/>
                      <a:pt x="11" y="11"/>
                    </a:cubicBezTo>
                    <a:cubicBezTo>
                      <a:pt x="7" y="8"/>
                      <a:pt x="3" y="5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11" name="Freeform 658"/>
              <p:cNvSpPr/>
              <p:nvPr/>
            </p:nvSpPr>
            <p:spPr bwMode="auto">
              <a:xfrm>
                <a:off x="1257" y="2656"/>
                <a:ext cx="34" cy="36"/>
              </a:xfrm>
              <a:custGeom>
                <a:gdLst>
                  <a:gd fmla="*/ 0 w 17" name="T0"/>
                  <a:gd fmla="*/ 72 h 18" name="T1"/>
                  <a:gd fmla="*/ 60 w 17" name="T2"/>
                  <a:gd fmla="*/ 0 h 18" name="T3"/>
                  <a:gd fmla="*/ 68 w 17" name="T4"/>
                  <a:gd fmla="*/ 0 h 18" name="T5"/>
                  <a:gd fmla="*/ 0 w 17" name="T6"/>
                  <a:gd fmla="*/ 72 h 18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7" name="T12"/>
                  <a:gd fmla="*/ 0 h 18" name="T13"/>
                  <a:gd fmla="*/ 17 w 17" name="T14"/>
                  <a:gd fmla="*/ 18 h 18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8" w="17">
                    <a:moveTo>
                      <a:pt x="0" y="18"/>
                    </a:moveTo>
                    <a:cubicBezTo>
                      <a:pt x="3" y="11"/>
                      <a:pt x="11" y="7"/>
                      <a:pt x="15" y="0"/>
                    </a:cubicBezTo>
                    <a:cubicBezTo>
                      <a:pt x="16" y="0"/>
                      <a:pt x="17" y="0"/>
                      <a:pt x="17" y="0"/>
                    </a:cubicBezTo>
                    <a:cubicBezTo>
                      <a:pt x="12" y="7"/>
                      <a:pt x="6" y="13"/>
                      <a:pt x="0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12" name="Freeform 659"/>
              <p:cNvSpPr/>
              <p:nvPr/>
            </p:nvSpPr>
            <p:spPr bwMode="auto">
              <a:xfrm>
                <a:off x="1229" y="2525"/>
                <a:ext cx="62" cy="145"/>
              </a:xfrm>
              <a:custGeom>
                <a:gdLst>
                  <a:gd fmla="*/ 0 w 31" name="T0"/>
                  <a:gd fmla="*/ 292 h 72" name="T1"/>
                  <a:gd fmla="*/ 0 w 31" name="T2"/>
                  <a:gd fmla="*/ 4 h 72" name="T3"/>
                  <a:gd fmla="*/ 124 w 31" name="T4"/>
                  <a:gd fmla="*/ 4 h 72" name="T5"/>
                  <a:gd fmla="*/ 124 w 31" name="T6"/>
                  <a:gd fmla="*/ 264 h 72" name="T7"/>
                  <a:gd fmla="*/ 116 w 31" name="T8"/>
                  <a:gd fmla="*/ 264 h 72" name="T9"/>
                  <a:gd fmla="*/ 116 w 31" name="T10"/>
                  <a:gd fmla="*/ 20 h 72" name="T11"/>
                  <a:gd fmla="*/ 8 w 31" name="T12"/>
                  <a:gd fmla="*/ 12 h 72" name="T13"/>
                  <a:gd fmla="*/ 8 w 31" name="T14"/>
                  <a:gd fmla="*/ 292 h 72" name="T15"/>
                  <a:gd fmla="*/ 0 w 31" name="T16"/>
                  <a:gd fmla="*/ 292 h 72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31" name="T27"/>
                  <a:gd fmla="*/ 0 h 72" name="T28"/>
                  <a:gd fmla="*/ 31 w 31" name="T29"/>
                  <a:gd fmla="*/ 72 h 72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72" w="31">
                    <a:moveTo>
                      <a:pt x="0" y="72"/>
                    </a:moveTo>
                    <a:cubicBezTo>
                      <a:pt x="0" y="48"/>
                      <a:pt x="0" y="24"/>
                      <a:pt x="0" y="1"/>
                    </a:cubicBezTo>
                    <a:cubicBezTo>
                      <a:pt x="11" y="1"/>
                      <a:pt x="21" y="1"/>
                      <a:pt x="31" y="1"/>
                    </a:cubicBezTo>
                    <a:cubicBezTo>
                      <a:pt x="31" y="22"/>
                      <a:pt x="31" y="44"/>
                      <a:pt x="31" y="65"/>
                    </a:cubicBezTo>
                    <a:cubicBezTo>
                      <a:pt x="31" y="65"/>
                      <a:pt x="30" y="65"/>
                      <a:pt x="29" y="65"/>
                    </a:cubicBezTo>
                    <a:cubicBezTo>
                      <a:pt x="29" y="45"/>
                      <a:pt x="29" y="25"/>
                      <a:pt x="29" y="5"/>
                    </a:cubicBezTo>
                    <a:cubicBezTo>
                      <a:pt x="25" y="0"/>
                      <a:pt x="11" y="4"/>
                      <a:pt x="2" y="3"/>
                    </a:cubicBezTo>
                    <a:cubicBezTo>
                      <a:pt x="2" y="26"/>
                      <a:pt x="2" y="49"/>
                      <a:pt x="2" y="72"/>
                    </a:cubicBezTo>
                    <a:cubicBezTo>
                      <a:pt x="2" y="72"/>
                      <a:pt x="1" y="72"/>
                      <a:pt x="0" y="7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13" name="Freeform 660"/>
              <p:cNvSpPr>
                <a:spLocks noEditPoints="1"/>
              </p:cNvSpPr>
              <p:nvPr/>
            </p:nvSpPr>
            <p:spPr bwMode="auto">
              <a:xfrm>
                <a:off x="1285" y="2527"/>
                <a:ext cx="50" cy="115"/>
              </a:xfrm>
              <a:custGeom>
                <a:gdLst>
                  <a:gd fmla="*/ 76 w 25" name="T0"/>
                  <a:gd fmla="*/ 0 h 57" name="T1"/>
                  <a:gd fmla="*/ 60 w 25" name="T2"/>
                  <a:gd fmla="*/ 232 h 57" name="T3"/>
                  <a:gd fmla="*/ 32 w 25" name="T4"/>
                  <a:gd fmla="*/ 0 h 57" name="T5"/>
                  <a:gd fmla="*/ 76 w 25" name="T6"/>
                  <a:gd fmla="*/ 0 h 57" name="T7"/>
                  <a:gd fmla="*/ 60 w 25" name="T8"/>
                  <a:gd fmla="*/ 224 h 57" name="T9"/>
                  <a:gd fmla="*/ 68 w 25" name="T10"/>
                  <a:gd fmla="*/ 8 h 57" name="T11"/>
                  <a:gd fmla="*/ 40 w 25" name="T12"/>
                  <a:gd fmla="*/ 8 h 57" name="T13"/>
                  <a:gd fmla="*/ 60 w 25" name="T14"/>
                  <a:gd fmla="*/ 224 h 57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25" name="T24"/>
                  <a:gd fmla="*/ 0 h 57" name="T25"/>
                  <a:gd fmla="*/ 25 w 25" name="T26"/>
                  <a:gd fmla="*/ 57 h 57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57" w="25">
                    <a:moveTo>
                      <a:pt x="19" y="0"/>
                    </a:moveTo>
                    <a:cubicBezTo>
                      <a:pt x="16" y="18"/>
                      <a:pt x="25" y="47"/>
                      <a:pt x="15" y="57"/>
                    </a:cubicBezTo>
                    <a:cubicBezTo>
                      <a:pt x="0" y="51"/>
                      <a:pt x="12" y="17"/>
                      <a:pt x="8" y="0"/>
                    </a:cubicBezTo>
                    <a:cubicBezTo>
                      <a:pt x="12" y="0"/>
                      <a:pt x="15" y="0"/>
                      <a:pt x="19" y="0"/>
                    </a:cubicBezTo>
                    <a:close/>
                    <a:moveTo>
                      <a:pt x="15" y="55"/>
                    </a:moveTo>
                    <a:cubicBezTo>
                      <a:pt x="20" y="42"/>
                      <a:pt x="15" y="19"/>
                      <a:pt x="17" y="2"/>
                    </a:cubicBezTo>
                    <a:cubicBezTo>
                      <a:pt x="15" y="2"/>
                      <a:pt x="12" y="2"/>
                      <a:pt x="10" y="2"/>
                    </a:cubicBezTo>
                    <a:cubicBezTo>
                      <a:pt x="13" y="18"/>
                      <a:pt x="4" y="46"/>
                      <a:pt x="15" y="5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14" name="Freeform 661"/>
              <p:cNvSpPr/>
              <p:nvPr/>
            </p:nvSpPr>
            <p:spPr bwMode="auto">
              <a:xfrm>
                <a:off x="1079" y="2597"/>
                <a:ext cx="52" cy="63"/>
              </a:xfrm>
              <a:custGeom>
                <a:gdLst>
                  <a:gd fmla="*/ 76 w 26" name="T0"/>
                  <a:gd fmla="*/ 128 h 31" name="T1"/>
                  <a:gd fmla="*/ 104 w 26" name="T2"/>
                  <a:gd fmla="*/ 0 h 31" name="T3"/>
                  <a:gd fmla="*/ 44 w 26" name="T4"/>
                  <a:gd fmla="*/ 83 h 31" name="T5"/>
                  <a:gd fmla="*/ 76 w 26" name="T6"/>
                  <a:gd fmla="*/ 120 h 31" name="T7"/>
                  <a:gd fmla="*/ 76 w 26" name="T8"/>
                  <a:gd fmla="*/ 128 h 31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6" name="T15"/>
                  <a:gd fmla="*/ 0 h 31" name="T16"/>
                  <a:gd fmla="*/ 26 w 26" name="T17"/>
                  <a:gd fmla="*/ 31 h 31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31" w="26">
                    <a:moveTo>
                      <a:pt x="19" y="31"/>
                    </a:moveTo>
                    <a:cubicBezTo>
                      <a:pt x="0" y="24"/>
                      <a:pt x="15" y="7"/>
                      <a:pt x="26" y="0"/>
                    </a:cubicBezTo>
                    <a:cubicBezTo>
                      <a:pt x="22" y="8"/>
                      <a:pt x="14" y="12"/>
                      <a:pt x="11" y="20"/>
                    </a:cubicBezTo>
                    <a:cubicBezTo>
                      <a:pt x="13" y="24"/>
                      <a:pt x="16" y="27"/>
                      <a:pt x="19" y="29"/>
                    </a:cubicBezTo>
                    <a:cubicBezTo>
                      <a:pt x="19" y="30"/>
                      <a:pt x="19" y="31"/>
                      <a:pt x="19" y="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15" name="Freeform 662"/>
              <p:cNvSpPr/>
              <p:nvPr/>
            </p:nvSpPr>
            <p:spPr bwMode="auto">
              <a:xfrm>
                <a:off x="1127" y="2666"/>
                <a:ext cx="32" cy="30"/>
              </a:xfrm>
              <a:custGeom>
                <a:gdLst>
                  <a:gd fmla="*/ 0 w 16" name="T0"/>
                  <a:gd fmla="*/ 52 h 15" name="T1"/>
                  <a:gd fmla="*/ 52 w 16" name="T2"/>
                  <a:gd fmla="*/ 0 h 15" name="T3"/>
                  <a:gd fmla="*/ 64 w 16" name="T4"/>
                  <a:gd fmla="*/ 0 h 15" name="T5"/>
                  <a:gd fmla="*/ 0 w 16" name="T6"/>
                  <a:gd fmla="*/ 60 h 15" name="T7"/>
                  <a:gd fmla="*/ 0 w 16" name="T8"/>
                  <a:gd fmla="*/ 52 h 15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6" name="T15"/>
                  <a:gd fmla="*/ 0 h 15" name="T16"/>
                  <a:gd fmla="*/ 16 w 16" name="T17"/>
                  <a:gd fmla="*/ 15 h 15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5" w="16">
                    <a:moveTo>
                      <a:pt x="0" y="13"/>
                    </a:moveTo>
                    <a:cubicBezTo>
                      <a:pt x="5" y="9"/>
                      <a:pt x="10" y="5"/>
                      <a:pt x="13" y="0"/>
                    </a:cubicBezTo>
                    <a:cubicBezTo>
                      <a:pt x="14" y="0"/>
                      <a:pt x="15" y="0"/>
                      <a:pt x="16" y="0"/>
                    </a:cubicBezTo>
                    <a:cubicBezTo>
                      <a:pt x="11" y="6"/>
                      <a:pt x="6" y="11"/>
                      <a:pt x="0" y="15"/>
                    </a:cubicBezTo>
                    <a:cubicBezTo>
                      <a:pt x="0" y="15"/>
                      <a:pt x="0" y="14"/>
                      <a:pt x="0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16" name="Freeform 663"/>
              <p:cNvSpPr/>
              <p:nvPr/>
            </p:nvSpPr>
            <p:spPr bwMode="auto">
              <a:xfrm>
                <a:off x="1193" y="2543"/>
                <a:ext cx="24" cy="28"/>
              </a:xfrm>
              <a:custGeom>
                <a:gdLst>
                  <a:gd fmla="*/ 0 w 12" name="T0"/>
                  <a:gd fmla="*/ 0 h 14" name="T1"/>
                  <a:gd fmla="*/ 48 w 12" name="T2"/>
                  <a:gd fmla="*/ 56 h 14" name="T3"/>
                  <a:gd fmla="*/ 0 w 12" name="T4"/>
                  <a:gd fmla="*/ 12 h 14" name="T5"/>
                  <a:gd fmla="*/ 0 w 12" name="T6"/>
                  <a:gd fmla="*/ 0 h 14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2" name="T12"/>
                  <a:gd fmla="*/ 0 h 14" name="T13"/>
                  <a:gd fmla="*/ 12 w 12" name="T14"/>
                  <a:gd fmla="*/ 14 h 14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4" w="12">
                    <a:moveTo>
                      <a:pt x="0" y="0"/>
                    </a:moveTo>
                    <a:cubicBezTo>
                      <a:pt x="5" y="4"/>
                      <a:pt x="11" y="6"/>
                      <a:pt x="12" y="14"/>
                    </a:cubicBezTo>
                    <a:cubicBezTo>
                      <a:pt x="7" y="10"/>
                      <a:pt x="6" y="5"/>
                      <a:pt x="0" y="3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17" name="Freeform 664"/>
              <p:cNvSpPr/>
              <p:nvPr/>
            </p:nvSpPr>
            <p:spPr bwMode="auto">
              <a:xfrm>
                <a:off x="1117" y="2537"/>
                <a:ext cx="76" cy="60"/>
              </a:xfrm>
              <a:custGeom>
                <a:gdLst>
                  <a:gd fmla="*/ 28 w 38" name="T0"/>
                  <a:gd fmla="*/ 120 h 30" name="T1"/>
                  <a:gd fmla="*/ 152 w 38" name="T2"/>
                  <a:gd fmla="*/ 12 h 30" name="T3"/>
                  <a:gd fmla="*/ 152 w 38" name="T4"/>
                  <a:gd fmla="*/ 24 h 30" name="T5"/>
                  <a:gd fmla="*/ 36 w 38" name="T6"/>
                  <a:gd fmla="*/ 24 h 30" name="T7"/>
                  <a:gd fmla="*/ 28 w 38" name="T8"/>
                  <a:gd fmla="*/ 120 h 3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38" name="T15"/>
                  <a:gd fmla="*/ 0 h 30" name="T16"/>
                  <a:gd fmla="*/ 38 w 38" name="T17"/>
                  <a:gd fmla="*/ 30 h 3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30" w="38">
                    <a:moveTo>
                      <a:pt x="7" y="30"/>
                    </a:moveTo>
                    <a:cubicBezTo>
                      <a:pt x="0" y="4"/>
                      <a:pt x="15" y="0"/>
                      <a:pt x="38" y="3"/>
                    </a:cubicBezTo>
                    <a:cubicBezTo>
                      <a:pt x="38" y="4"/>
                      <a:pt x="38" y="5"/>
                      <a:pt x="38" y="6"/>
                    </a:cubicBezTo>
                    <a:cubicBezTo>
                      <a:pt x="29" y="6"/>
                      <a:pt x="19" y="6"/>
                      <a:pt x="9" y="6"/>
                    </a:cubicBezTo>
                    <a:cubicBezTo>
                      <a:pt x="8" y="13"/>
                      <a:pt x="12" y="26"/>
                      <a:pt x="7" y="3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18" name="Freeform 665"/>
              <p:cNvSpPr/>
              <p:nvPr/>
            </p:nvSpPr>
            <p:spPr bwMode="auto">
              <a:xfrm>
                <a:off x="1752" y="2553"/>
                <a:ext cx="22" cy="22"/>
              </a:xfrm>
              <a:custGeom>
                <a:gdLst>
                  <a:gd fmla="*/ 0 w 11" name="T0"/>
                  <a:gd fmla="*/ 44 h 11" name="T1"/>
                  <a:gd fmla="*/ 44 w 11" name="T2"/>
                  <a:gd fmla="*/ 0 h 11" name="T3"/>
                  <a:gd fmla="*/ 44 w 11" name="T4"/>
                  <a:gd fmla="*/ 8 h 11" name="T5"/>
                  <a:gd fmla="*/ 8 w 11" name="T6"/>
                  <a:gd fmla="*/ 44 h 11" name="T7"/>
                  <a:gd fmla="*/ 0 w 11" name="T8"/>
                  <a:gd fmla="*/ 44 h 11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1" name="T15"/>
                  <a:gd fmla="*/ 0 h 11" name="T16"/>
                  <a:gd fmla="*/ 11 w 11" name="T17"/>
                  <a:gd fmla="*/ 11 h 11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1" w="11">
                    <a:moveTo>
                      <a:pt x="0" y="11"/>
                    </a:moveTo>
                    <a:cubicBezTo>
                      <a:pt x="3" y="6"/>
                      <a:pt x="6" y="3"/>
                      <a:pt x="11" y="0"/>
                    </a:cubicBezTo>
                    <a:cubicBezTo>
                      <a:pt x="11" y="1"/>
                      <a:pt x="11" y="1"/>
                      <a:pt x="11" y="2"/>
                    </a:cubicBezTo>
                    <a:cubicBezTo>
                      <a:pt x="7" y="4"/>
                      <a:pt x="4" y="7"/>
                      <a:pt x="2" y="11"/>
                    </a:cubicBezTo>
                    <a:cubicBezTo>
                      <a:pt x="1" y="11"/>
                      <a:pt x="1" y="11"/>
                      <a:pt x="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19" name="Freeform 666"/>
              <p:cNvSpPr/>
              <p:nvPr/>
            </p:nvSpPr>
            <p:spPr bwMode="auto">
              <a:xfrm>
                <a:off x="1632" y="2706"/>
                <a:ext cx="22" cy="22"/>
              </a:xfrm>
              <a:custGeom>
                <a:gdLst>
                  <a:gd fmla="*/ 0 w 11" name="T0"/>
                  <a:gd fmla="*/ 0 h 11" name="T1"/>
                  <a:gd fmla="*/ 8 w 11" name="T2"/>
                  <a:gd fmla="*/ 0 h 11" name="T3"/>
                  <a:gd fmla="*/ 44 w 11" name="T4"/>
                  <a:gd fmla="*/ 36 h 11" name="T5"/>
                  <a:gd fmla="*/ 44 w 11" name="T6"/>
                  <a:gd fmla="*/ 44 h 11" name="T7"/>
                  <a:gd fmla="*/ 0 w 11" name="T8"/>
                  <a:gd fmla="*/ 0 h 11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1" name="T15"/>
                  <a:gd fmla="*/ 0 h 11" name="T16"/>
                  <a:gd fmla="*/ 11 w 11" name="T17"/>
                  <a:gd fmla="*/ 11 h 11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1" w="11">
                    <a:moveTo>
                      <a:pt x="0" y="0"/>
                    </a:moveTo>
                    <a:cubicBezTo>
                      <a:pt x="1" y="0"/>
                      <a:pt x="1" y="0"/>
                      <a:pt x="2" y="0"/>
                    </a:cubicBezTo>
                    <a:cubicBezTo>
                      <a:pt x="4" y="4"/>
                      <a:pt x="7" y="7"/>
                      <a:pt x="11" y="9"/>
                    </a:cubicBezTo>
                    <a:cubicBezTo>
                      <a:pt x="11" y="9"/>
                      <a:pt x="11" y="10"/>
                      <a:pt x="11" y="11"/>
                    </a:cubicBezTo>
                    <a:cubicBezTo>
                      <a:pt x="6" y="8"/>
                      <a:pt x="3" y="4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20" name="Freeform 667"/>
              <p:cNvSpPr/>
              <p:nvPr/>
            </p:nvSpPr>
            <p:spPr bwMode="auto">
              <a:xfrm>
                <a:off x="1694" y="2678"/>
                <a:ext cx="32" cy="32"/>
              </a:xfrm>
              <a:custGeom>
                <a:gdLst>
                  <a:gd fmla="*/ 0 w 16" name="T0"/>
                  <a:gd fmla="*/ 56 h 16" name="T1"/>
                  <a:gd fmla="*/ 52 w 16" name="T2"/>
                  <a:gd fmla="*/ 0 h 16" name="T3"/>
                  <a:gd fmla="*/ 64 w 16" name="T4"/>
                  <a:gd fmla="*/ 0 h 16" name="T5"/>
                  <a:gd fmla="*/ 0 w 16" name="T6"/>
                  <a:gd fmla="*/ 64 h 16" name="T7"/>
                  <a:gd fmla="*/ 0 w 16" name="T8"/>
                  <a:gd fmla="*/ 56 h 16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6" name="T15"/>
                  <a:gd fmla="*/ 0 h 16" name="T16"/>
                  <a:gd fmla="*/ 16 w 16" name="T17"/>
                  <a:gd fmla="*/ 16 h 16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6" w="16">
                    <a:moveTo>
                      <a:pt x="0" y="14"/>
                    </a:moveTo>
                    <a:cubicBezTo>
                      <a:pt x="3" y="8"/>
                      <a:pt x="11" y="7"/>
                      <a:pt x="13" y="0"/>
                    </a:cubicBezTo>
                    <a:cubicBezTo>
                      <a:pt x="14" y="0"/>
                      <a:pt x="15" y="0"/>
                      <a:pt x="16" y="0"/>
                    </a:cubicBezTo>
                    <a:cubicBezTo>
                      <a:pt x="11" y="6"/>
                      <a:pt x="6" y="12"/>
                      <a:pt x="0" y="16"/>
                    </a:cubicBezTo>
                    <a:cubicBezTo>
                      <a:pt x="0" y="15"/>
                      <a:pt x="0" y="14"/>
                      <a:pt x="0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21" name="Freeform 668"/>
              <p:cNvSpPr/>
              <p:nvPr/>
            </p:nvSpPr>
            <p:spPr bwMode="auto">
              <a:xfrm>
                <a:off x="1796" y="2670"/>
                <a:ext cx="22" cy="22"/>
              </a:xfrm>
              <a:custGeom>
                <a:gdLst>
                  <a:gd fmla="*/ 0 w 11" name="T0"/>
                  <a:gd fmla="*/ 36 h 11" name="T1"/>
                  <a:gd fmla="*/ 36 w 11" name="T2"/>
                  <a:gd fmla="*/ 0 h 11" name="T3"/>
                  <a:gd fmla="*/ 44 w 11" name="T4"/>
                  <a:gd fmla="*/ 0 h 11" name="T5"/>
                  <a:gd fmla="*/ 0 w 11" name="T6"/>
                  <a:gd fmla="*/ 44 h 11" name="T7"/>
                  <a:gd fmla="*/ 0 w 11" name="T8"/>
                  <a:gd fmla="*/ 36 h 11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1" name="T15"/>
                  <a:gd fmla="*/ 0 h 11" name="T16"/>
                  <a:gd fmla="*/ 11 w 11" name="T17"/>
                  <a:gd fmla="*/ 11 h 11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1" w="11">
                    <a:moveTo>
                      <a:pt x="0" y="9"/>
                    </a:moveTo>
                    <a:cubicBezTo>
                      <a:pt x="4" y="7"/>
                      <a:pt x="7" y="4"/>
                      <a:pt x="9" y="0"/>
                    </a:cubicBezTo>
                    <a:cubicBezTo>
                      <a:pt x="10" y="0"/>
                      <a:pt x="11" y="0"/>
                      <a:pt x="11" y="0"/>
                    </a:cubicBezTo>
                    <a:cubicBezTo>
                      <a:pt x="9" y="5"/>
                      <a:pt x="5" y="8"/>
                      <a:pt x="0" y="11"/>
                    </a:cubicBezTo>
                    <a:cubicBezTo>
                      <a:pt x="0" y="10"/>
                      <a:pt x="0" y="10"/>
                      <a:pt x="0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22" name="Freeform 669"/>
              <p:cNvSpPr/>
              <p:nvPr/>
            </p:nvSpPr>
            <p:spPr bwMode="auto">
              <a:xfrm>
                <a:off x="1824" y="2579"/>
                <a:ext cx="66" cy="69"/>
              </a:xfrm>
              <a:custGeom>
                <a:gdLst>
                  <a:gd fmla="*/ 0 w 33" name="T0"/>
                  <a:gd fmla="*/ 0 h 34" name="T1"/>
                  <a:gd fmla="*/ 132 w 33" name="T2"/>
                  <a:gd fmla="*/ 140 h 34" name="T3"/>
                  <a:gd fmla="*/ 124 w 33" name="T4"/>
                  <a:gd fmla="*/ 140 h 34" name="T5"/>
                  <a:gd fmla="*/ 0 w 33" name="T6"/>
                  <a:gd fmla="*/ 12 h 34" name="T7"/>
                  <a:gd fmla="*/ 0 w 33" name="T8"/>
                  <a:gd fmla="*/ 0 h 34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33" name="T15"/>
                  <a:gd fmla="*/ 0 h 34" name="T16"/>
                  <a:gd fmla="*/ 33 w 33" name="T17"/>
                  <a:gd fmla="*/ 34 h 34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34" w="33">
                    <a:moveTo>
                      <a:pt x="0" y="0"/>
                    </a:moveTo>
                    <a:cubicBezTo>
                      <a:pt x="12" y="10"/>
                      <a:pt x="23" y="22"/>
                      <a:pt x="33" y="34"/>
                    </a:cubicBezTo>
                    <a:cubicBezTo>
                      <a:pt x="32" y="34"/>
                      <a:pt x="32" y="34"/>
                      <a:pt x="31" y="34"/>
                    </a:cubicBezTo>
                    <a:cubicBezTo>
                      <a:pt x="21" y="22"/>
                      <a:pt x="11" y="12"/>
                      <a:pt x="0" y="3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23" name="Freeform 670"/>
              <p:cNvSpPr/>
              <p:nvPr/>
            </p:nvSpPr>
            <p:spPr bwMode="auto">
              <a:xfrm>
                <a:off x="1774" y="2537"/>
                <a:ext cx="50" cy="48"/>
              </a:xfrm>
              <a:custGeom>
                <a:gdLst>
                  <a:gd fmla="*/ 0 w 25" name="T0"/>
                  <a:gd fmla="*/ 32 h 24" name="T1"/>
                  <a:gd fmla="*/ 88 w 25" name="T2"/>
                  <a:gd fmla="*/ 12 h 24" name="T3"/>
                  <a:gd fmla="*/ 100 w 25" name="T4"/>
                  <a:gd fmla="*/ 84 h 24" name="T5"/>
                  <a:gd fmla="*/ 100 w 25" name="T6"/>
                  <a:gd fmla="*/ 96 h 24" name="T7"/>
                  <a:gd fmla="*/ 80 w 25" name="T8"/>
                  <a:gd fmla="*/ 24 h 24" name="T9"/>
                  <a:gd fmla="*/ 0 w 25" name="T10"/>
                  <a:gd fmla="*/ 40 h 24" name="T11"/>
                  <a:gd fmla="*/ 0 w 25" name="T12"/>
                  <a:gd fmla="*/ 32 h 24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25" name="T21"/>
                  <a:gd fmla="*/ 0 h 24" name="T22"/>
                  <a:gd fmla="*/ 25 w 25" name="T23"/>
                  <a:gd fmla="*/ 24 h 24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24" w="25">
                    <a:moveTo>
                      <a:pt x="0" y="8"/>
                    </a:moveTo>
                    <a:cubicBezTo>
                      <a:pt x="1" y="0"/>
                      <a:pt x="15" y="5"/>
                      <a:pt x="22" y="3"/>
                    </a:cubicBezTo>
                    <a:cubicBezTo>
                      <a:pt x="23" y="10"/>
                      <a:pt x="21" y="18"/>
                      <a:pt x="25" y="21"/>
                    </a:cubicBezTo>
                    <a:cubicBezTo>
                      <a:pt x="25" y="22"/>
                      <a:pt x="25" y="23"/>
                      <a:pt x="25" y="24"/>
                    </a:cubicBezTo>
                    <a:cubicBezTo>
                      <a:pt x="18" y="23"/>
                      <a:pt x="21" y="12"/>
                      <a:pt x="20" y="6"/>
                    </a:cubicBezTo>
                    <a:cubicBezTo>
                      <a:pt x="11" y="5"/>
                      <a:pt x="4" y="6"/>
                      <a:pt x="0" y="10"/>
                    </a:cubicBezTo>
                    <a:cubicBezTo>
                      <a:pt x="0" y="9"/>
                      <a:pt x="0" y="9"/>
                      <a:pt x="0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24" name="Freeform 671"/>
              <p:cNvSpPr/>
              <p:nvPr/>
            </p:nvSpPr>
            <p:spPr bwMode="auto">
              <a:xfrm>
                <a:off x="1153" y="2571"/>
                <a:ext cx="74" cy="95"/>
              </a:xfrm>
              <a:custGeom>
                <a:gdLst>
                  <a:gd fmla="*/ 128 w 37" name="T0"/>
                  <a:gd fmla="*/ 0 h 47" name="T1"/>
                  <a:gd fmla="*/ 136 w 37" name="T2"/>
                  <a:gd fmla="*/ 180 h 47" name="T3"/>
                  <a:gd fmla="*/ 12 w 37" name="T4"/>
                  <a:gd fmla="*/ 192 h 47" name="T5"/>
                  <a:gd fmla="*/ 0 w 37" name="T6"/>
                  <a:gd fmla="*/ 192 h 47" name="T7"/>
                  <a:gd fmla="*/ 128 w 37" name="T8"/>
                  <a:gd fmla="*/ 172 h 47" name="T9"/>
                  <a:gd fmla="*/ 128 w 37" name="T10"/>
                  <a:gd fmla="*/ 0 h 47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37" name="T18"/>
                  <a:gd fmla="*/ 0 h 47" name="T19"/>
                  <a:gd fmla="*/ 37 w 37" name="T20"/>
                  <a:gd fmla="*/ 47 h 47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47" w="37">
                    <a:moveTo>
                      <a:pt x="32" y="0"/>
                    </a:moveTo>
                    <a:cubicBezTo>
                      <a:pt x="37" y="10"/>
                      <a:pt x="32" y="30"/>
                      <a:pt x="34" y="44"/>
                    </a:cubicBezTo>
                    <a:cubicBezTo>
                      <a:pt x="24" y="45"/>
                      <a:pt x="9" y="42"/>
                      <a:pt x="3" y="47"/>
                    </a:cubicBezTo>
                    <a:cubicBezTo>
                      <a:pt x="2" y="47"/>
                      <a:pt x="1" y="47"/>
                      <a:pt x="0" y="47"/>
                    </a:cubicBezTo>
                    <a:cubicBezTo>
                      <a:pt x="3" y="38"/>
                      <a:pt x="21" y="44"/>
                      <a:pt x="32" y="42"/>
                    </a:cubicBezTo>
                    <a:cubicBezTo>
                      <a:pt x="32" y="28"/>
                      <a:pt x="32" y="14"/>
                      <a:pt x="3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25" name="Freeform 672"/>
              <p:cNvSpPr/>
              <p:nvPr/>
            </p:nvSpPr>
            <p:spPr bwMode="auto">
              <a:xfrm>
                <a:off x="1117" y="2656"/>
                <a:ext cx="14" cy="52"/>
              </a:xfrm>
              <a:custGeom>
                <a:gdLst>
                  <a:gd fmla="*/ 0 w 7" name="T0"/>
                  <a:gd fmla="*/ 8 h 26" name="T1"/>
                  <a:gd fmla="*/ 0 w 7" name="T2"/>
                  <a:gd fmla="*/ 0 h 26" name="T3"/>
                  <a:gd fmla="*/ 20 w 7" name="T4"/>
                  <a:gd fmla="*/ 72 h 26" name="T5"/>
                  <a:gd fmla="*/ 20 w 7" name="T6"/>
                  <a:gd fmla="*/ 80 h 26" name="T7"/>
                  <a:gd fmla="*/ 0 w 7" name="T8"/>
                  <a:gd fmla="*/ 8 h 26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7" name="T15"/>
                  <a:gd fmla="*/ 0 h 26" name="T16"/>
                  <a:gd fmla="*/ 7 w 7" name="T17"/>
                  <a:gd fmla="*/ 26 h 26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6" w="7">
                    <a:moveTo>
                      <a:pt x="0" y="2"/>
                    </a:moveTo>
                    <a:cubicBezTo>
                      <a:pt x="0" y="2"/>
                      <a:pt x="0" y="1"/>
                      <a:pt x="0" y="0"/>
                    </a:cubicBezTo>
                    <a:cubicBezTo>
                      <a:pt x="7" y="1"/>
                      <a:pt x="4" y="11"/>
                      <a:pt x="5" y="18"/>
                    </a:cubicBezTo>
                    <a:cubicBezTo>
                      <a:pt x="5" y="19"/>
                      <a:pt x="5" y="20"/>
                      <a:pt x="5" y="20"/>
                    </a:cubicBezTo>
                    <a:cubicBezTo>
                      <a:pt x="0" y="26"/>
                      <a:pt x="5" y="4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26" name="Freeform 673"/>
              <p:cNvSpPr/>
              <p:nvPr/>
            </p:nvSpPr>
            <p:spPr bwMode="auto">
              <a:xfrm>
                <a:off x="1814" y="2648"/>
                <a:ext cx="76" cy="22"/>
              </a:xfrm>
              <a:custGeom>
                <a:gdLst>
                  <a:gd fmla="*/ 144 w 38" name="T0"/>
                  <a:gd fmla="*/ 0 h 11" name="T1"/>
                  <a:gd fmla="*/ 152 w 38" name="T2"/>
                  <a:gd fmla="*/ 0 h 11" name="T3"/>
                  <a:gd fmla="*/ 152 w 38" name="T4"/>
                  <a:gd fmla="*/ 36 h 11" name="T5"/>
                  <a:gd fmla="*/ 8 w 38" name="T6"/>
                  <a:gd fmla="*/ 44 h 11" name="T7"/>
                  <a:gd fmla="*/ 0 w 38" name="T8"/>
                  <a:gd fmla="*/ 44 h 11" name="T9"/>
                  <a:gd fmla="*/ 144 w 38" name="T10"/>
                  <a:gd fmla="*/ 24 h 11" name="T11"/>
                  <a:gd fmla="*/ 144 w 38" name="T12"/>
                  <a:gd fmla="*/ 0 h 11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38" name="T21"/>
                  <a:gd fmla="*/ 0 h 11" name="T22"/>
                  <a:gd fmla="*/ 38 w 38" name="T23"/>
                  <a:gd fmla="*/ 11 h 11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11" w="38">
                    <a:moveTo>
                      <a:pt x="36" y="0"/>
                    </a:moveTo>
                    <a:cubicBezTo>
                      <a:pt x="37" y="0"/>
                      <a:pt x="37" y="0"/>
                      <a:pt x="38" y="0"/>
                    </a:cubicBezTo>
                    <a:cubicBezTo>
                      <a:pt x="38" y="3"/>
                      <a:pt x="38" y="6"/>
                      <a:pt x="38" y="9"/>
                    </a:cubicBezTo>
                    <a:cubicBezTo>
                      <a:pt x="27" y="10"/>
                      <a:pt x="10" y="6"/>
                      <a:pt x="2" y="11"/>
                    </a:cubicBezTo>
                    <a:cubicBezTo>
                      <a:pt x="2" y="11"/>
                      <a:pt x="1" y="11"/>
                      <a:pt x="0" y="11"/>
                    </a:cubicBezTo>
                    <a:cubicBezTo>
                      <a:pt x="5" y="2"/>
                      <a:pt x="25" y="8"/>
                      <a:pt x="36" y="6"/>
                    </a:cubicBezTo>
                    <a:cubicBezTo>
                      <a:pt x="36" y="4"/>
                      <a:pt x="36" y="2"/>
                      <a:pt x="3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27" name="Freeform 674"/>
              <p:cNvSpPr/>
              <p:nvPr/>
            </p:nvSpPr>
            <p:spPr bwMode="auto">
              <a:xfrm>
                <a:off x="1720" y="2654"/>
                <a:ext cx="76" cy="50"/>
              </a:xfrm>
              <a:custGeom>
                <a:gdLst>
                  <a:gd fmla="*/ 0 w 38" name="T0"/>
                  <a:gd fmla="*/ 48 h 25" name="T1"/>
                  <a:gd fmla="*/ 152 w 38" name="T2"/>
                  <a:gd fmla="*/ 68 h 25" name="T3"/>
                  <a:gd fmla="*/ 152 w 38" name="T4"/>
                  <a:gd fmla="*/ 76 h 25" name="T5"/>
                  <a:gd fmla="*/ 12 w 38" name="T6"/>
                  <a:gd fmla="*/ 48 h 25" name="T7"/>
                  <a:gd fmla="*/ 0 w 38" name="T8"/>
                  <a:gd fmla="*/ 48 h 25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38" name="T15"/>
                  <a:gd fmla="*/ 0 h 25" name="T16"/>
                  <a:gd fmla="*/ 38 w 38" name="T17"/>
                  <a:gd fmla="*/ 25 h 25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5" w="38">
                    <a:moveTo>
                      <a:pt x="0" y="12"/>
                    </a:moveTo>
                    <a:cubicBezTo>
                      <a:pt x="11" y="0"/>
                      <a:pt x="18" y="25"/>
                      <a:pt x="38" y="17"/>
                    </a:cubicBezTo>
                    <a:cubicBezTo>
                      <a:pt x="38" y="18"/>
                      <a:pt x="38" y="18"/>
                      <a:pt x="38" y="19"/>
                    </a:cubicBezTo>
                    <a:cubicBezTo>
                      <a:pt x="19" y="25"/>
                      <a:pt x="12" y="9"/>
                      <a:pt x="3" y="12"/>
                    </a:cubicBezTo>
                    <a:cubicBezTo>
                      <a:pt x="2" y="12"/>
                      <a:pt x="1" y="12"/>
                      <a:pt x="0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28" name="Freeform 675"/>
              <p:cNvSpPr/>
              <p:nvPr/>
            </p:nvSpPr>
            <p:spPr bwMode="auto">
              <a:xfrm>
                <a:off x="1648" y="2698"/>
                <a:ext cx="46" cy="30"/>
              </a:xfrm>
              <a:custGeom>
                <a:gdLst>
                  <a:gd fmla="*/ 12 w 23" name="T0"/>
                  <a:gd fmla="*/ 52 h 15" name="T1"/>
                  <a:gd fmla="*/ 92 w 23" name="T2"/>
                  <a:gd fmla="*/ 16 h 15" name="T3"/>
                  <a:gd fmla="*/ 92 w 23" name="T4"/>
                  <a:gd fmla="*/ 24 h 15" name="T5"/>
                  <a:gd fmla="*/ 12 w 23" name="T6"/>
                  <a:gd fmla="*/ 60 h 15" name="T7"/>
                  <a:gd fmla="*/ 12 w 23" name="T8"/>
                  <a:gd fmla="*/ 52 h 15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3" name="T15"/>
                  <a:gd fmla="*/ 0 h 15" name="T16"/>
                  <a:gd fmla="*/ 23 w 23" name="T17"/>
                  <a:gd fmla="*/ 15 h 15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5" w="23">
                    <a:moveTo>
                      <a:pt x="3" y="13"/>
                    </a:moveTo>
                    <a:cubicBezTo>
                      <a:pt x="0" y="0"/>
                      <a:pt x="14" y="4"/>
                      <a:pt x="23" y="4"/>
                    </a:cubicBezTo>
                    <a:cubicBezTo>
                      <a:pt x="23" y="4"/>
                      <a:pt x="23" y="5"/>
                      <a:pt x="23" y="6"/>
                    </a:cubicBezTo>
                    <a:cubicBezTo>
                      <a:pt x="9" y="0"/>
                      <a:pt x="4" y="15"/>
                      <a:pt x="3" y="15"/>
                    </a:cubicBezTo>
                    <a:cubicBezTo>
                      <a:pt x="3" y="14"/>
                      <a:pt x="3" y="13"/>
                      <a:pt x="3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29" name="Freeform 676"/>
              <p:cNvSpPr/>
              <p:nvPr/>
            </p:nvSpPr>
            <p:spPr bwMode="auto">
              <a:xfrm>
                <a:off x="1626" y="2575"/>
                <a:ext cx="130" cy="131"/>
              </a:xfrm>
              <a:custGeom>
                <a:gdLst>
                  <a:gd fmla="*/ 260 w 65" name="T0"/>
                  <a:gd fmla="*/ 0 h 65" name="T1"/>
                  <a:gd fmla="*/ 200 w 65" name="T2"/>
                  <a:gd fmla="*/ 20 h 65" name="T3"/>
                  <a:gd fmla="*/ 180 w 65" name="T4"/>
                  <a:gd fmla="*/ 89 h 65" name="T5"/>
                  <a:gd fmla="*/ 20 w 65" name="T6"/>
                  <a:gd fmla="*/ 101 h 65" name="T7"/>
                  <a:gd fmla="*/ 20 w 65" name="T8"/>
                  <a:gd fmla="*/ 264 h 65" name="T9"/>
                  <a:gd fmla="*/ 12 w 65" name="T10"/>
                  <a:gd fmla="*/ 264 h 65" name="T11"/>
                  <a:gd fmla="*/ 20 w 65" name="T12"/>
                  <a:gd fmla="*/ 89 h 65" name="T13"/>
                  <a:gd fmla="*/ 172 w 65" name="T14"/>
                  <a:gd fmla="*/ 81 h 65" name="T15"/>
                  <a:gd fmla="*/ 188 w 65" name="T16"/>
                  <a:gd fmla="*/ 8 h 65" name="T17"/>
                  <a:gd fmla="*/ 252 w 65" name="T18"/>
                  <a:gd fmla="*/ 0 h 65" name="T19"/>
                  <a:gd fmla="*/ 260 w 65" name="T20"/>
                  <a:gd fmla="*/ 0 h 65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w 65" name="T33"/>
                  <a:gd fmla="*/ 0 h 65" name="T34"/>
                  <a:gd fmla="*/ 65 w 65" name="T35"/>
                  <a:gd fmla="*/ 65 h 65" name="T36"/>
                </a:gdLst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b="T36" l="T33" r="T35" t="T34"/>
                <a:pathLst>
                  <a:path h="65" w="65">
                    <a:moveTo>
                      <a:pt x="65" y="0"/>
                    </a:moveTo>
                    <a:cubicBezTo>
                      <a:pt x="65" y="6"/>
                      <a:pt x="56" y="4"/>
                      <a:pt x="50" y="5"/>
                    </a:cubicBezTo>
                    <a:cubicBezTo>
                      <a:pt x="49" y="11"/>
                      <a:pt x="52" y="22"/>
                      <a:pt x="45" y="22"/>
                    </a:cubicBezTo>
                    <a:cubicBezTo>
                      <a:pt x="32" y="23"/>
                      <a:pt x="14" y="20"/>
                      <a:pt x="5" y="25"/>
                    </a:cubicBezTo>
                    <a:cubicBezTo>
                      <a:pt x="5" y="38"/>
                      <a:pt x="5" y="51"/>
                      <a:pt x="5" y="65"/>
                    </a:cubicBezTo>
                    <a:cubicBezTo>
                      <a:pt x="4" y="65"/>
                      <a:pt x="4" y="65"/>
                      <a:pt x="3" y="65"/>
                    </a:cubicBezTo>
                    <a:cubicBezTo>
                      <a:pt x="4" y="51"/>
                      <a:pt x="0" y="32"/>
                      <a:pt x="5" y="22"/>
                    </a:cubicBezTo>
                    <a:cubicBezTo>
                      <a:pt x="14" y="18"/>
                      <a:pt x="31" y="21"/>
                      <a:pt x="43" y="20"/>
                    </a:cubicBezTo>
                    <a:cubicBezTo>
                      <a:pt x="50" y="20"/>
                      <a:pt x="47" y="9"/>
                      <a:pt x="47" y="2"/>
                    </a:cubicBezTo>
                    <a:cubicBezTo>
                      <a:pt x="53" y="2"/>
                      <a:pt x="60" y="3"/>
                      <a:pt x="63" y="0"/>
                    </a:cubicBezTo>
                    <a:cubicBezTo>
                      <a:pt x="64" y="0"/>
                      <a:pt x="64" y="0"/>
                      <a:pt x="6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30" name="Freeform 677"/>
              <p:cNvSpPr/>
              <p:nvPr/>
            </p:nvSpPr>
            <p:spPr bwMode="auto">
              <a:xfrm>
                <a:off x="4064" y="2571"/>
                <a:ext cx="18" cy="18"/>
              </a:xfrm>
              <a:custGeom>
                <a:gdLst>
                  <a:gd fmla="*/ 8 w 9" name="T0"/>
                  <a:gd fmla="*/ 8 h 9" name="T1"/>
                  <a:gd fmla="*/ 36 w 9" name="T2"/>
                  <a:gd fmla="*/ 0 h 9" name="T3"/>
                  <a:gd fmla="*/ 8 w 9" name="T4"/>
                  <a:gd fmla="*/ 28 h 9" name="T5"/>
                  <a:gd fmla="*/ 0 w 9" name="T6"/>
                  <a:gd fmla="*/ 8 h 9" name="T7"/>
                  <a:gd fmla="*/ 8 w 9" name="T8"/>
                  <a:gd fmla="*/ 8 h 9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9" name="T15"/>
                  <a:gd fmla="*/ 0 h 9" name="T16"/>
                  <a:gd fmla="*/ 9 w 9" name="T17"/>
                  <a:gd fmla="*/ 9 h 9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9" w="9">
                    <a:moveTo>
                      <a:pt x="2" y="2"/>
                    </a:moveTo>
                    <a:cubicBezTo>
                      <a:pt x="4" y="9"/>
                      <a:pt x="6" y="0"/>
                      <a:pt x="9" y="0"/>
                    </a:cubicBezTo>
                    <a:cubicBezTo>
                      <a:pt x="9" y="5"/>
                      <a:pt x="7" y="7"/>
                      <a:pt x="2" y="7"/>
                    </a:cubicBezTo>
                    <a:cubicBezTo>
                      <a:pt x="2" y="5"/>
                      <a:pt x="0" y="4"/>
                      <a:pt x="0" y="2"/>
                    </a:cubicBezTo>
                    <a:cubicBezTo>
                      <a:pt x="0" y="2"/>
                      <a:pt x="1" y="2"/>
                      <a:pt x="2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31" name="Freeform 678"/>
              <p:cNvSpPr/>
              <p:nvPr/>
            </p:nvSpPr>
            <p:spPr bwMode="auto">
              <a:xfrm>
                <a:off x="4054" y="2561"/>
                <a:ext cx="14" cy="14"/>
              </a:xfrm>
              <a:custGeom>
                <a:gdLst>
                  <a:gd fmla="*/ 0 w 7" name="T0"/>
                  <a:gd fmla="*/ 28 h 7" name="T1"/>
                  <a:gd fmla="*/ 20 w 7" name="T2"/>
                  <a:gd fmla="*/ 0 h 7" name="T3"/>
                  <a:gd fmla="*/ 28 w 7" name="T4"/>
                  <a:gd fmla="*/ 28 h 7" name="T5"/>
                  <a:gd fmla="*/ 20 w 7" name="T6"/>
                  <a:gd fmla="*/ 28 h 7" name="T7"/>
                  <a:gd fmla="*/ 0 w 7" name="T8"/>
                  <a:gd fmla="*/ 28 h 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7" name="T15"/>
                  <a:gd fmla="*/ 0 h 7" name="T16"/>
                  <a:gd fmla="*/ 7 w 7" name="T17"/>
                  <a:gd fmla="*/ 7 h 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7" w="7">
                    <a:moveTo>
                      <a:pt x="0" y="7"/>
                    </a:moveTo>
                    <a:cubicBezTo>
                      <a:pt x="1" y="4"/>
                      <a:pt x="4" y="4"/>
                      <a:pt x="5" y="0"/>
                    </a:cubicBezTo>
                    <a:cubicBezTo>
                      <a:pt x="7" y="1"/>
                      <a:pt x="7" y="4"/>
                      <a:pt x="7" y="7"/>
                    </a:cubicBezTo>
                    <a:cubicBezTo>
                      <a:pt x="6" y="7"/>
                      <a:pt x="5" y="7"/>
                      <a:pt x="5" y="7"/>
                    </a:cubicBezTo>
                    <a:cubicBezTo>
                      <a:pt x="4" y="4"/>
                      <a:pt x="3" y="7"/>
                      <a:pt x="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32" name="Freeform 679"/>
              <p:cNvSpPr/>
              <p:nvPr/>
            </p:nvSpPr>
            <p:spPr bwMode="auto">
              <a:xfrm>
                <a:off x="4046" y="2585"/>
                <a:ext cx="50" cy="41"/>
              </a:xfrm>
              <a:custGeom>
                <a:gdLst>
                  <a:gd fmla="*/ 8 w 25" name="T0"/>
                  <a:gd fmla="*/ 0 h 20" name="T1"/>
                  <a:gd fmla="*/ 80 w 25" name="T2"/>
                  <a:gd fmla="*/ 84 h 20" name="T3"/>
                  <a:gd fmla="*/ 8 w 25" name="T4"/>
                  <a:gd fmla="*/ 0 h 20" name="T5"/>
                  <a:gd fmla="*/ 0 60000 65536" name="T6"/>
                  <a:gd fmla="*/ 0 60000 65536" name="T7"/>
                  <a:gd fmla="*/ 0 60000 65536" name="T8"/>
                  <a:gd fmla="*/ 0 w 25" name="T9"/>
                  <a:gd fmla="*/ 0 h 20" name="T10"/>
                  <a:gd fmla="*/ 25 w 25" name="T11"/>
                  <a:gd fmla="*/ 20 h 20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20" w="25">
                    <a:moveTo>
                      <a:pt x="2" y="0"/>
                    </a:moveTo>
                    <a:cubicBezTo>
                      <a:pt x="12" y="2"/>
                      <a:pt x="25" y="2"/>
                      <a:pt x="20" y="20"/>
                    </a:cubicBezTo>
                    <a:cubicBezTo>
                      <a:pt x="25" y="3"/>
                      <a:pt x="0" y="5"/>
                      <a:pt x="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33" name="Freeform 680"/>
              <p:cNvSpPr/>
              <p:nvPr/>
            </p:nvSpPr>
            <p:spPr bwMode="auto">
              <a:xfrm>
                <a:off x="4082" y="2543"/>
                <a:ext cx="48" cy="119"/>
              </a:xfrm>
              <a:custGeom>
                <a:gdLst>
                  <a:gd fmla="*/ 0 w 24" name="T0"/>
                  <a:gd fmla="*/ 56 h 59" name="T1"/>
                  <a:gd fmla="*/ 96 w 24" name="T2"/>
                  <a:gd fmla="*/ 12 h 59" name="T3"/>
                  <a:gd fmla="*/ 96 w 24" name="T4"/>
                  <a:gd fmla="*/ 147 h 59" name="T5"/>
                  <a:gd fmla="*/ 44 w 24" name="T6"/>
                  <a:gd fmla="*/ 131 h 59" name="T7"/>
                  <a:gd fmla="*/ 16 w 24" name="T8"/>
                  <a:gd fmla="*/ 184 h 59" name="T9"/>
                  <a:gd fmla="*/ 36 w 24" name="T10"/>
                  <a:gd fmla="*/ 117 h 59" name="T11"/>
                  <a:gd fmla="*/ 88 w 24" name="T12"/>
                  <a:gd fmla="*/ 131 h 59" name="T13"/>
                  <a:gd fmla="*/ 88 w 24" name="T14"/>
                  <a:gd fmla="*/ 20 h 59" name="T15"/>
                  <a:gd fmla="*/ 0 w 24" name="T16"/>
                  <a:gd fmla="*/ 56 h 59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4" name="T27"/>
                  <a:gd fmla="*/ 0 h 59" name="T28"/>
                  <a:gd fmla="*/ 24 w 24" name="T29"/>
                  <a:gd fmla="*/ 59 h 59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59" w="24">
                    <a:moveTo>
                      <a:pt x="0" y="14"/>
                    </a:moveTo>
                    <a:cubicBezTo>
                      <a:pt x="4" y="6"/>
                      <a:pt x="10" y="0"/>
                      <a:pt x="24" y="3"/>
                    </a:cubicBezTo>
                    <a:cubicBezTo>
                      <a:pt x="24" y="14"/>
                      <a:pt x="24" y="25"/>
                      <a:pt x="24" y="36"/>
                    </a:cubicBezTo>
                    <a:cubicBezTo>
                      <a:pt x="18" y="36"/>
                      <a:pt x="20" y="29"/>
                      <a:pt x="11" y="32"/>
                    </a:cubicBezTo>
                    <a:cubicBezTo>
                      <a:pt x="6" y="33"/>
                      <a:pt x="11" y="59"/>
                      <a:pt x="4" y="45"/>
                    </a:cubicBezTo>
                    <a:cubicBezTo>
                      <a:pt x="9" y="44"/>
                      <a:pt x="4" y="31"/>
                      <a:pt x="9" y="29"/>
                    </a:cubicBezTo>
                    <a:cubicBezTo>
                      <a:pt x="14" y="29"/>
                      <a:pt x="19" y="29"/>
                      <a:pt x="22" y="32"/>
                    </a:cubicBezTo>
                    <a:cubicBezTo>
                      <a:pt x="22" y="23"/>
                      <a:pt x="22" y="14"/>
                      <a:pt x="22" y="5"/>
                    </a:cubicBezTo>
                    <a:cubicBezTo>
                      <a:pt x="9" y="2"/>
                      <a:pt x="6" y="10"/>
                      <a:pt x="0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34" name="Freeform 681"/>
              <p:cNvSpPr>
                <a:spLocks noEditPoints="1"/>
              </p:cNvSpPr>
              <p:nvPr/>
            </p:nvSpPr>
            <p:spPr bwMode="auto">
              <a:xfrm>
                <a:off x="997" y="2547"/>
                <a:ext cx="62" cy="79"/>
              </a:xfrm>
              <a:custGeom>
                <a:gdLst>
                  <a:gd fmla="*/ 124 w 31" name="T0"/>
                  <a:gd fmla="*/ 95 h 39" name="T1"/>
                  <a:gd fmla="*/ 64 w 31" name="T2"/>
                  <a:gd fmla="*/ 160 h 39" name="T3"/>
                  <a:gd fmla="*/ 0 w 31" name="T4"/>
                  <a:gd fmla="*/ 111 h 39" name="T5"/>
                  <a:gd fmla="*/ 124 w 31" name="T6"/>
                  <a:gd fmla="*/ 95 h 39" name="T7"/>
                  <a:gd fmla="*/ 12 w 31" name="T8"/>
                  <a:gd fmla="*/ 111 h 39" name="T9"/>
                  <a:gd fmla="*/ 44 w 31" name="T10"/>
                  <a:gd fmla="*/ 148 h 39" name="T11"/>
                  <a:gd fmla="*/ 116 w 31" name="T12"/>
                  <a:gd fmla="*/ 77 h 39" name="T13"/>
                  <a:gd fmla="*/ 12 w 31" name="T14"/>
                  <a:gd fmla="*/ 111 h 39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31" name="T24"/>
                  <a:gd fmla="*/ 0 h 39" name="T25"/>
                  <a:gd fmla="*/ 31 w 31" name="T26"/>
                  <a:gd fmla="*/ 39 h 39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39" w="31">
                    <a:moveTo>
                      <a:pt x="31" y="23"/>
                    </a:moveTo>
                    <a:cubicBezTo>
                      <a:pt x="25" y="27"/>
                      <a:pt x="20" y="32"/>
                      <a:pt x="16" y="39"/>
                    </a:cubicBezTo>
                    <a:cubicBezTo>
                      <a:pt x="7" y="38"/>
                      <a:pt x="7" y="30"/>
                      <a:pt x="0" y="27"/>
                    </a:cubicBezTo>
                    <a:cubicBezTo>
                      <a:pt x="6" y="11"/>
                      <a:pt x="26" y="0"/>
                      <a:pt x="31" y="23"/>
                    </a:cubicBezTo>
                    <a:close/>
                    <a:moveTo>
                      <a:pt x="3" y="27"/>
                    </a:moveTo>
                    <a:cubicBezTo>
                      <a:pt x="6" y="29"/>
                      <a:pt x="9" y="32"/>
                      <a:pt x="11" y="36"/>
                    </a:cubicBezTo>
                    <a:cubicBezTo>
                      <a:pt x="20" y="33"/>
                      <a:pt x="26" y="27"/>
                      <a:pt x="29" y="19"/>
                    </a:cubicBezTo>
                    <a:cubicBezTo>
                      <a:pt x="20" y="4"/>
                      <a:pt x="7" y="14"/>
                      <a:pt x="3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35" name="Freeform 682"/>
              <p:cNvSpPr/>
              <p:nvPr/>
            </p:nvSpPr>
            <p:spPr bwMode="auto">
              <a:xfrm>
                <a:off x="3081" y="2571"/>
                <a:ext cx="14" cy="59"/>
              </a:xfrm>
              <a:custGeom>
                <a:gdLst>
                  <a:gd fmla="*/ 20 w 7" name="T0"/>
                  <a:gd fmla="*/ 0 h 29" name="T1"/>
                  <a:gd fmla="*/ 28 w 7" name="T2"/>
                  <a:gd fmla="*/ 120 h 29" name="T3"/>
                  <a:gd fmla="*/ 20 w 7" name="T4"/>
                  <a:gd fmla="*/ 0 h 29" name="T5"/>
                  <a:gd fmla="*/ 0 60000 65536" name="T6"/>
                  <a:gd fmla="*/ 0 60000 65536" name="T7"/>
                  <a:gd fmla="*/ 0 60000 65536" name="T8"/>
                  <a:gd fmla="*/ 0 w 7" name="T9"/>
                  <a:gd fmla="*/ 0 h 29" name="T10"/>
                  <a:gd fmla="*/ 7 w 7" name="T11"/>
                  <a:gd fmla="*/ 29 h 29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28" w="7">
                    <a:moveTo>
                      <a:pt x="5" y="0"/>
                    </a:moveTo>
                    <a:cubicBezTo>
                      <a:pt x="6" y="9"/>
                      <a:pt x="3" y="23"/>
                      <a:pt x="7" y="29"/>
                    </a:cubicBezTo>
                    <a:cubicBezTo>
                      <a:pt x="0" y="27"/>
                      <a:pt x="1" y="5"/>
                      <a:pt x="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36" name="Freeform 683"/>
              <p:cNvSpPr>
                <a:spLocks noEditPoints="1"/>
              </p:cNvSpPr>
              <p:nvPr/>
            </p:nvSpPr>
            <p:spPr bwMode="auto">
              <a:xfrm>
                <a:off x="6838" y="2585"/>
                <a:ext cx="114" cy="179"/>
              </a:xfrm>
              <a:custGeom>
                <a:gdLst>
                  <a:gd fmla="*/ 56 w 57" name="T0"/>
                  <a:gd fmla="*/ 0 h 89" name="T1"/>
                  <a:gd fmla="*/ 152 w 57" name="T2"/>
                  <a:gd fmla="*/ 360 h 89" name="T3"/>
                  <a:gd fmla="*/ 64 w 57" name="T4"/>
                  <a:gd fmla="*/ 360 h 89" name="T5"/>
                  <a:gd fmla="*/ 100 w 57" name="T6"/>
                  <a:gd fmla="*/ 231 h 89" name="T7"/>
                  <a:gd fmla="*/ 8 w 57" name="T8"/>
                  <a:gd fmla="*/ 149 h 89" name="T9"/>
                  <a:gd fmla="*/ 56 w 57" name="T10"/>
                  <a:gd fmla="*/ 0 h 89" name="T11"/>
                  <a:gd fmla="*/ 172 w 57" name="T12"/>
                  <a:gd fmla="*/ 125 h 89" name="T13"/>
                  <a:gd fmla="*/ 56 w 57" name="T14"/>
                  <a:gd fmla="*/ 8 h 89" name="T15"/>
                  <a:gd fmla="*/ 20 w 57" name="T16"/>
                  <a:gd fmla="*/ 52 h 89" name="T17"/>
                  <a:gd fmla="*/ 20 w 57" name="T18"/>
                  <a:gd fmla="*/ 133 h 89" name="T19"/>
                  <a:gd fmla="*/ 56 w 57" name="T20"/>
                  <a:gd fmla="*/ 161 h 89" name="T21"/>
                  <a:gd fmla="*/ 108 w 57" name="T22"/>
                  <a:gd fmla="*/ 215 h 89" name="T23"/>
                  <a:gd fmla="*/ 72 w 57" name="T24"/>
                  <a:gd fmla="*/ 348 h 89" name="T25"/>
                  <a:gd fmla="*/ 152 w 57" name="T26"/>
                  <a:gd fmla="*/ 348 h 89" name="T27"/>
                  <a:gd fmla="*/ 172 w 57" name="T28"/>
                  <a:gd fmla="*/ 125 h 89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w 57" name="T45"/>
                  <a:gd fmla="*/ 0 h 89" name="T46"/>
                  <a:gd fmla="*/ 57 w 57" name="T47"/>
                  <a:gd fmla="*/ 89 h 89" name="T48"/>
                </a:gdLst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b="T48" l="T45" r="T47" t="T46"/>
                <a:pathLst>
                  <a:path h="89" w="57">
                    <a:moveTo>
                      <a:pt x="14" y="0"/>
                    </a:moveTo>
                    <a:cubicBezTo>
                      <a:pt x="39" y="9"/>
                      <a:pt x="57" y="56"/>
                      <a:pt x="38" y="89"/>
                    </a:cubicBezTo>
                    <a:cubicBezTo>
                      <a:pt x="31" y="89"/>
                      <a:pt x="23" y="89"/>
                      <a:pt x="16" y="89"/>
                    </a:cubicBezTo>
                    <a:cubicBezTo>
                      <a:pt x="17" y="77"/>
                      <a:pt x="11" y="57"/>
                      <a:pt x="25" y="57"/>
                    </a:cubicBezTo>
                    <a:cubicBezTo>
                      <a:pt x="19" y="49"/>
                      <a:pt x="16" y="38"/>
                      <a:pt x="2" y="37"/>
                    </a:cubicBezTo>
                    <a:cubicBezTo>
                      <a:pt x="0" y="19"/>
                      <a:pt x="4" y="6"/>
                      <a:pt x="14" y="0"/>
                    </a:cubicBezTo>
                    <a:close/>
                    <a:moveTo>
                      <a:pt x="43" y="31"/>
                    </a:moveTo>
                    <a:cubicBezTo>
                      <a:pt x="34" y="20"/>
                      <a:pt x="24" y="10"/>
                      <a:pt x="14" y="2"/>
                    </a:cubicBezTo>
                    <a:cubicBezTo>
                      <a:pt x="12" y="7"/>
                      <a:pt x="6" y="8"/>
                      <a:pt x="5" y="13"/>
                    </a:cubicBezTo>
                    <a:cubicBezTo>
                      <a:pt x="5" y="20"/>
                      <a:pt x="5" y="26"/>
                      <a:pt x="5" y="33"/>
                    </a:cubicBezTo>
                    <a:cubicBezTo>
                      <a:pt x="5" y="38"/>
                      <a:pt x="15" y="33"/>
                      <a:pt x="14" y="40"/>
                    </a:cubicBezTo>
                    <a:cubicBezTo>
                      <a:pt x="17" y="45"/>
                      <a:pt x="22" y="49"/>
                      <a:pt x="27" y="53"/>
                    </a:cubicBezTo>
                    <a:cubicBezTo>
                      <a:pt x="20" y="60"/>
                      <a:pt x="15" y="70"/>
                      <a:pt x="18" y="86"/>
                    </a:cubicBezTo>
                    <a:cubicBezTo>
                      <a:pt x="25" y="86"/>
                      <a:pt x="31" y="86"/>
                      <a:pt x="38" y="86"/>
                    </a:cubicBezTo>
                    <a:cubicBezTo>
                      <a:pt x="47" y="75"/>
                      <a:pt x="41" y="49"/>
                      <a:pt x="43" y="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37" name="Freeform 684"/>
              <p:cNvSpPr/>
              <p:nvPr/>
            </p:nvSpPr>
            <p:spPr bwMode="auto">
              <a:xfrm>
                <a:off x="6848" y="2589"/>
                <a:ext cx="76" cy="59"/>
              </a:xfrm>
              <a:custGeom>
                <a:gdLst>
                  <a:gd fmla="*/ 0 w 38" name="T0"/>
                  <a:gd fmla="*/ 45 h 29" name="T1"/>
                  <a:gd fmla="*/ 36 w 38" name="T2"/>
                  <a:gd fmla="*/ 0 h 29" name="T3"/>
                  <a:gd fmla="*/ 152 w 38" name="T4"/>
                  <a:gd fmla="*/ 120 h 29" name="T5"/>
                  <a:gd fmla="*/ 44 w 38" name="T6"/>
                  <a:gd fmla="*/ 8 h 29" name="T7"/>
                  <a:gd fmla="*/ 0 w 38" name="T8"/>
                  <a:gd fmla="*/ 45 h 29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38" name="T15"/>
                  <a:gd fmla="*/ 0 h 29" name="T16"/>
                  <a:gd fmla="*/ 38 w 38" name="T17"/>
                  <a:gd fmla="*/ 29 h 29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8" w="38">
                    <a:moveTo>
                      <a:pt x="0" y="11"/>
                    </a:moveTo>
                    <a:cubicBezTo>
                      <a:pt x="1" y="6"/>
                      <a:pt x="7" y="5"/>
                      <a:pt x="9" y="0"/>
                    </a:cubicBezTo>
                    <a:cubicBezTo>
                      <a:pt x="19" y="8"/>
                      <a:pt x="29" y="18"/>
                      <a:pt x="38" y="29"/>
                    </a:cubicBezTo>
                    <a:cubicBezTo>
                      <a:pt x="28" y="21"/>
                      <a:pt x="19" y="12"/>
                      <a:pt x="11" y="2"/>
                    </a:cubicBezTo>
                    <a:cubicBezTo>
                      <a:pt x="6" y="3"/>
                      <a:pt x="5" y="9"/>
                      <a:pt x="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38" name="Freeform 685"/>
              <p:cNvSpPr/>
              <p:nvPr/>
            </p:nvSpPr>
            <p:spPr bwMode="auto">
              <a:xfrm>
                <a:off x="6848" y="2593"/>
                <a:ext cx="84" cy="165"/>
              </a:xfrm>
              <a:custGeom>
                <a:gdLst>
                  <a:gd fmla="*/ 152 w 42" name="T0"/>
                  <a:gd fmla="*/ 109 h 82" name="T1"/>
                  <a:gd fmla="*/ 132 w 42" name="T2"/>
                  <a:gd fmla="*/ 332 h 82" name="T3"/>
                  <a:gd fmla="*/ 52 w 42" name="T4"/>
                  <a:gd fmla="*/ 332 h 82" name="T5"/>
                  <a:gd fmla="*/ 88 w 42" name="T6"/>
                  <a:gd fmla="*/ 199 h 82" name="T7"/>
                  <a:gd fmla="*/ 36 w 42" name="T8"/>
                  <a:gd fmla="*/ 145 h 82" name="T9"/>
                  <a:gd fmla="*/ 0 w 42" name="T10"/>
                  <a:gd fmla="*/ 117 h 82" name="T11"/>
                  <a:gd fmla="*/ 0 w 42" name="T12"/>
                  <a:gd fmla="*/ 36 h 82" name="T13"/>
                  <a:gd fmla="*/ 44 w 42" name="T14"/>
                  <a:gd fmla="*/ 0 h 82" name="T15"/>
                  <a:gd fmla="*/ 152 w 42" name="T16"/>
                  <a:gd fmla="*/ 109 h 82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42" name="T27"/>
                  <a:gd fmla="*/ 0 h 82" name="T28"/>
                  <a:gd fmla="*/ 42 w 42" name="T29"/>
                  <a:gd fmla="*/ 82 h 82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82" w="42">
                    <a:moveTo>
                      <a:pt x="38" y="27"/>
                    </a:moveTo>
                    <a:cubicBezTo>
                      <a:pt x="36" y="45"/>
                      <a:pt x="42" y="71"/>
                      <a:pt x="33" y="82"/>
                    </a:cubicBezTo>
                    <a:cubicBezTo>
                      <a:pt x="26" y="82"/>
                      <a:pt x="20" y="82"/>
                      <a:pt x="13" y="82"/>
                    </a:cubicBezTo>
                    <a:cubicBezTo>
                      <a:pt x="10" y="66"/>
                      <a:pt x="15" y="56"/>
                      <a:pt x="22" y="49"/>
                    </a:cubicBezTo>
                    <a:cubicBezTo>
                      <a:pt x="18" y="44"/>
                      <a:pt x="14" y="39"/>
                      <a:pt x="9" y="36"/>
                    </a:cubicBezTo>
                    <a:cubicBezTo>
                      <a:pt x="10" y="29"/>
                      <a:pt x="0" y="34"/>
                      <a:pt x="0" y="29"/>
                    </a:cubicBezTo>
                    <a:cubicBezTo>
                      <a:pt x="0" y="22"/>
                      <a:pt x="0" y="16"/>
                      <a:pt x="0" y="9"/>
                    </a:cubicBezTo>
                    <a:cubicBezTo>
                      <a:pt x="5" y="7"/>
                      <a:pt x="6" y="1"/>
                      <a:pt x="11" y="0"/>
                    </a:cubicBezTo>
                    <a:cubicBezTo>
                      <a:pt x="19" y="10"/>
                      <a:pt x="28" y="19"/>
                      <a:pt x="38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39" name="Freeform 686"/>
              <p:cNvSpPr/>
              <p:nvPr/>
            </p:nvSpPr>
            <p:spPr bwMode="auto">
              <a:xfrm>
                <a:off x="6866" y="2666"/>
                <a:ext cx="26" cy="26"/>
              </a:xfrm>
              <a:custGeom>
                <a:gdLst>
                  <a:gd fmla="*/ 52 w 13" name="T0"/>
                  <a:gd fmla="*/ 52 h 13" name="T1"/>
                  <a:gd fmla="*/ 0 w 13" name="T2"/>
                  <a:gd fmla="*/ 0 h 13" name="T3"/>
                  <a:gd fmla="*/ 52 w 13" name="T4"/>
                  <a:gd fmla="*/ 52 h 13" name="T5"/>
                  <a:gd fmla="*/ 0 60000 65536" name="T6"/>
                  <a:gd fmla="*/ 0 60000 65536" name="T7"/>
                  <a:gd fmla="*/ 0 60000 65536" name="T8"/>
                  <a:gd fmla="*/ 0 w 13" name="T9"/>
                  <a:gd fmla="*/ 0 h 13" name="T10"/>
                  <a:gd fmla="*/ 13 w 13" name="T11"/>
                  <a:gd fmla="*/ 13 h 13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3" w="13">
                    <a:moveTo>
                      <a:pt x="13" y="13"/>
                    </a:moveTo>
                    <a:cubicBezTo>
                      <a:pt x="8" y="9"/>
                      <a:pt x="3" y="5"/>
                      <a:pt x="0" y="0"/>
                    </a:cubicBezTo>
                    <a:cubicBezTo>
                      <a:pt x="5" y="3"/>
                      <a:pt x="9" y="8"/>
                      <a:pt x="13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40" name="Freeform 687"/>
              <p:cNvSpPr/>
              <p:nvPr/>
            </p:nvSpPr>
            <p:spPr bwMode="auto">
              <a:xfrm>
                <a:off x="1033" y="2597"/>
                <a:ext cx="80" cy="109"/>
              </a:xfrm>
              <a:custGeom>
                <a:gdLst>
                  <a:gd fmla="*/ 160 w 40" name="T0"/>
                  <a:gd fmla="*/ 220 h 54" name="T1"/>
                  <a:gd fmla="*/ 0 w 40" name="T2"/>
                  <a:gd fmla="*/ 81 h 54" name="T3"/>
                  <a:gd fmla="*/ 80 w 40" name="T4"/>
                  <a:gd fmla="*/ 0 h 54" name="T5"/>
                  <a:gd fmla="*/ 100 w 40" name="T6"/>
                  <a:gd fmla="*/ 65 h 54" name="T7"/>
                  <a:gd fmla="*/ 80 w 40" name="T8"/>
                  <a:gd fmla="*/ 8 h 54" name="T9"/>
                  <a:gd fmla="*/ 8 w 40" name="T10"/>
                  <a:gd fmla="*/ 73 h 54" name="T11"/>
                  <a:gd fmla="*/ 152 w 40" name="T12"/>
                  <a:gd fmla="*/ 220 h 54" name="T13"/>
                  <a:gd fmla="*/ 160 w 40" name="T14"/>
                  <a:gd fmla="*/ 220 h 54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40" name="T24"/>
                  <a:gd fmla="*/ 0 h 54" name="T25"/>
                  <a:gd fmla="*/ 40 w 40" name="T26"/>
                  <a:gd fmla="*/ 54 h 54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54" w="40">
                    <a:moveTo>
                      <a:pt x="40" y="54"/>
                    </a:moveTo>
                    <a:cubicBezTo>
                      <a:pt x="26" y="53"/>
                      <a:pt x="15" y="29"/>
                      <a:pt x="0" y="20"/>
                    </a:cubicBezTo>
                    <a:cubicBezTo>
                      <a:pt x="4" y="11"/>
                      <a:pt x="11" y="4"/>
                      <a:pt x="20" y="0"/>
                    </a:cubicBezTo>
                    <a:cubicBezTo>
                      <a:pt x="22" y="5"/>
                      <a:pt x="35" y="12"/>
                      <a:pt x="25" y="16"/>
                    </a:cubicBezTo>
                    <a:cubicBezTo>
                      <a:pt x="31" y="10"/>
                      <a:pt x="22" y="7"/>
                      <a:pt x="20" y="2"/>
                    </a:cubicBezTo>
                    <a:cubicBezTo>
                      <a:pt x="11" y="5"/>
                      <a:pt x="8" y="12"/>
                      <a:pt x="2" y="18"/>
                    </a:cubicBezTo>
                    <a:cubicBezTo>
                      <a:pt x="13" y="31"/>
                      <a:pt x="25" y="43"/>
                      <a:pt x="38" y="54"/>
                    </a:cubicBezTo>
                    <a:cubicBezTo>
                      <a:pt x="39" y="54"/>
                      <a:pt x="39" y="54"/>
                      <a:pt x="40" y="5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41" name="Freeform 688"/>
              <p:cNvSpPr/>
              <p:nvPr/>
            </p:nvSpPr>
            <p:spPr bwMode="auto">
              <a:xfrm>
                <a:off x="1083" y="2642"/>
                <a:ext cx="30" cy="32"/>
              </a:xfrm>
              <a:custGeom>
                <a:gdLst>
                  <a:gd fmla="*/ 0 w 15" name="T0"/>
                  <a:gd fmla="*/ 0 h 16" name="T1"/>
                  <a:gd fmla="*/ 60 w 15" name="T2"/>
                  <a:gd fmla="*/ 64 h 16" name="T3"/>
                  <a:gd fmla="*/ 52 w 15" name="T4"/>
                  <a:gd fmla="*/ 64 h 16" name="T5"/>
                  <a:gd fmla="*/ 0 w 15" name="T6"/>
                  <a:gd fmla="*/ 0 h 16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5" name="T12"/>
                  <a:gd fmla="*/ 0 h 16" name="T13"/>
                  <a:gd fmla="*/ 15 w 15" name="T14"/>
                  <a:gd fmla="*/ 16 h 16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6" w="15">
                    <a:moveTo>
                      <a:pt x="0" y="0"/>
                    </a:moveTo>
                    <a:cubicBezTo>
                      <a:pt x="6" y="5"/>
                      <a:pt x="11" y="10"/>
                      <a:pt x="15" y="16"/>
                    </a:cubicBezTo>
                    <a:cubicBezTo>
                      <a:pt x="14" y="16"/>
                      <a:pt x="14" y="16"/>
                      <a:pt x="13" y="16"/>
                    </a:cubicBezTo>
                    <a:cubicBezTo>
                      <a:pt x="10" y="10"/>
                      <a:pt x="3" y="7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42" name="Freeform 689"/>
              <p:cNvSpPr/>
              <p:nvPr/>
            </p:nvSpPr>
            <p:spPr bwMode="auto">
              <a:xfrm>
                <a:off x="3912" y="2630"/>
                <a:ext cx="22" cy="22"/>
              </a:xfrm>
              <a:custGeom>
                <a:gdLst>
                  <a:gd fmla="*/ 0 w 11" name="T0"/>
                  <a:gd fmla="*/ 44 h 11" name="T1"/>
                  <a:gd fmla="*/ 44 w 11" name="T2"/>
                  <a:gd fmla="*/ 0 h 11" name="T3"/>
                  <a:gd fmla="*/ 0 w 11" name="T4"/>
                  <a:gd fmla="*/ 44 h 11" name="T5"/>
                  <a:gd fmla="*/ 0 60000 65536" name="T6"/>
                  <a:gd fmla="*/ 0 60000 65536" name="T7"/>
                  <a:gd fmla="*/ 0 60000 65536" name="T8"/>
                  <a:gd fmla="*/ 0 w 11" name="T9"/>
                  <a:gd fmla="*/ 0 h 11" name="T10"/>
                  <a:gd fmla="*/ 11 w 11" name="T11"/>
                  <a:gd fmla="*/ 11 h 11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1" w="11">
                    <a:moveTo>
                      <a:pt x="0" y="11"/>
                    </a:moveTo>
                    <a:cubicBezTo>
                      <a:pt x="3" y="6"/>
                      <a:pt x="6" y="3"/>
                      <a:pt x="11" y="0"/>
                    </a:cubicBezTo>
                    <a:cubicBezTo>
                      <a:pt x="8" y="4"/>
                      <a:pt x="5" y="8"/>
                      <a:pt x="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43" name="Freeform 690"/>
              <p:cNvSpPr/>
              <p:nvPr/>
            </p:nvSpPr>
            <p:spPr bwMode="auto">
              <a:xfrm>
                <a:off x="3778" y="2678"/>
                <a:ext cx="152" cy="114"/>
              </a:xfrm>
              <a:custGeom>
                <a:gdLst>
                  <a:gd fmla="*/ 72 w 76" name="T0"/>
                  <a:gd fmla="*/ 208 h 57" name="T1"/>
                  <a:gd fmla="*/ 0 w 76" name="T2"/>
                  <a:gd fmla="*/ 216 h 57" name="T3"/>
                  <a:gd fmla="*/ 152 w 76" name="T4"/>
                  <a:gd fmla="*/ 56 h 57" name="T5"/>
                  <a:gd fmla="*/ 160 w 76" name="T6"/>
                  <a:gd fmla="*/ 92 h 57" name="T7"/>
                  <a:gd fmla="*/ 196 w 76" name="T8"/>
                  <a:gd fmla="*/ 92 h 57" name="T9"/>
                  <a:gd fmla="*/ 216 w 76" name="T10"/>
                  <a:gd fmla="*/ 0 h 57" name="T11"/>
                  <a:gd fmla="*/ 216 w 76" name="T12"/>
                  <a:gd fmla="*/ 44 h 57" name="T13"/>
                  <a:gd fmla="*/ 304 w 76" name="T14"/>
                  <a:gd fmla="*/ 36 h 57" name="T15"/>
                  <a:gd fmla="*/ 224 w 76" name="T16"/>
                  <a:gd fmla="*/ 44 h 57" name="T17"/>
                  <a:gd fmla="*/ 224 w 76" name="T18"/>
                  <a:gd fmla="*/ 172 h 57" name="T19"/>
                  <a:gd fmla="*/ 88 w 76" name="T20"/>
                  <a:gd fmla="*/ 188 h 57" name="T21"/>
                  <a:gd fmla="*/ 204 w 76" name="T22"/>
                  <a:gd fmla="*/ 160 h 57" name="T23"/>
                  <a:gd fmla="*/ 216 w 76" name="T24"/>
                  <a:gd fmla="*/ 100 h 57" name="T25"/>
                  <a:gd fmla="*/ 152 w 76" name="T26"/>
                  <a:gd fmla="*/ 72 h 57" name="T27"/>
                  <a:gd fmla="*/ 20 w 76" name="T28"/>
                  <a:gd fmla="*/ 196 h 57" name="T29"/>
                  <a:gd fmla="*/ 72 w 76" name="T30"/>
                  <a:gd fmla="*/ 208 h 57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w 76" name="T48"/>
                  <a:gd fmla="*/ 0 h 57" name="T49"/>
                  <a:gd fmla="*/ 76 w 76" name="T50"/>
                  <a:gd fmla="*/ 57 h 57" name="T51"/>
                </a:gdLst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b="T51" l="T48" r="T50" t="T49"/>
                <a:pathLst>
                  <a:path h="57" w="76">
                    <a:moveTo>
                      <a:pt x="18" y="52"/>
                    </a:moveTo>
                    <a:cubicBezTo>
                      <a:pt x="16" y="57"/>
                      <a:pt x="5" y="52"/>
                      <a:pt x="0" y="54"/>
                    </a:cubicBezTo>
                    <a:cubicBezTo>
                      <a:pt x="11" y="39"/>
                      <a:pt x="27" y="28"/>
                      <a:pt x="38" y="14"/>
                    </a:cubicBezTo>
                    <a:cubicBezTo>
                      <a:pt x="41" y="14"/>
                      <a:pt x="40" y="19"/>
                      <a:pt x="40" y="23"/>
                    </a:cubicBezTo>
                    <a:cubicBezTo>
                      <a:pt x="43" y="23"/>
                      <a:pt x="46" y="23"/>
                      <a:pt x="49" y="23"/>
                    </a:cubicBezTo>
                    <a:cubicBezTo>
                      <a:pt x="56" y="20"/>
                      <a:pt x="47" y="3"/>
                      <a:pt x="54" y="0"/>
                    </a:cubicBezTo>
                    <a:cubicBezTo>
                      <a:pt x="54" y="4"/>
                      <a:pt x="54" y="8"/>
                      <a:pt x="54" y="11"/>
                    </a:cubicBezTo>
                    <a:cubicBezTo>
                      <a:pt x="58" y="8"/>
                      <a:pt x="68" y="10"/>
                      <a:pt x="76" y="9"/>
                    </a:cubicBezTo>
                    <a:cubicBezTo>
                      <a:pt x="73" y="14"/>
                      <a:pt x="62" y="10"/>
                      <a:pt x="56" y="11"/>
                    </a:cubicBezTo>
                    <a:cubicBezTo>
                      <a:pt x="56" y="22"/>
                      <a:pt x="56" y="32"/>
                      <a:pt x="56" y="43"/>
                    </a:cubicBezTo>
                    <a:cubicBezTo>
                      <a:pt x="45" y="44"/>
                      <a:pt x="27" y="39"/>
                      <a:pt x="22" y="47"/>
                    </a:cubicBezTo>
                    <a:cubicBezTo>
                      <a:pt x="22" y="35"/>
                      <a:pt x="42" y="43"/>
                      <a:pt x="51" y="40"/>
                    </a:cubicBezTo>
                    <a:cubicBezTo>
                      <a:pt x="56" y="39"/>
                      <a:pt x="52" y="29"/>
                      <a:pt x="54" y="25"/>
                    </a:cubicBezTo>
                    <a:cubicBezTo>
                      <a:pt x="53" y="21"/>
                      <a:pt x="35" y="30"/>
                      <a:pt x="38" y="18"/>
                    </a:cubicBezTo>
                    <a:cubicBezTo>
                      <a:pt x="25" y="27"/>
                      <a:pt x="17" y="40"/>
                      <a:pt x="5" y="49"/>
                    </a:cubicBezTo>
                    <a:cubicBezTo>
                      <a:pt x="5" y="54"/>
                      <a:pt x="14" y="50"/>
                      <a:pt x="18" y="5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44" name="Freeform 691"/>
              <p:cNvSpPr/>
              <p:nvPr/>
            </p:nvSpPr>
            <p:spPr bwMode="auto">
              <a:xfrm>
                <a:off x="3788" y="2714"/>
                <a:ext cx="102" cy="72"/>
              </a:xfrm>
              <a:custGeom>
                <a:gdLst>
                  <a:gd fmla="*/ 68 w 51" name="T0"/>
                  <a:gd fmla="*/ 116 h 36" name="T1"/>
                  <a:gd fmla="*/ 52 w 51" name="T2"/>
                  <a:gd fmla="*/ 136 h 36" name="T3"/>
                  <a:gd fmla="*/ 0 w 51" name="T4"/>
                  <a:gd fmla="*/ 124 h 36" name="T5"/>
                  <a:gd fmla="*/ 132 w 51" name="T6"/>
                  <a:gd fmla="*/ 0 h 36" name="T7"/>
                  <a:gd fmla="*/ 196 w 51" name="T8"/>
                  <a:gd fmla="*/ 28 h 36" name="T9"/>
                  <a:gd fmla="*/ 184 w 51" name="T10"/>
                  <a:gd fmla="*/ 88 h 36" name="T11"/>
                  <a:gd fmla="*/ 68 w 51" name="T12"/>
                  <a:gd fmla="*/ 116 h 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51" name="T21"/>
                  <a:gd fmla="*/ 0 h 36" name="T22"/>
                  <a:gd fmla="*/ 51 w 51" name="T23"/>
                  <a:gd fmla="*/ 36 h 36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36" w="51">
                    <a:moveTo>
                      <a:pt x="17" y="29"/>
                    </a:moveTo>
                    <a:cubicBezTo>
                      <a:pt x="16" y="31"/>
                      <a:pt x="15" y="33"/>
                      <a:pt x="13" y="34"/>
                    </a:cubicBezTo>
                    <a:cubicBezTo>
                      <a:pt x="9" y="32"/>
                      <a:pt x="0" y="36"/>
                      <a:pt x="0" y="31"/>
                    </a:cubicBezTo>
                    <a:cubicBezTo>
                      <a:pt x="12" y="22"/>
                      <a:pt x="20" y="9"/>
                      <a:pt x="33" y="0"/>
                    </a:cubicBezTo>
                    <a:cubicBezTo>
                      <a:pt x="30" y="12"/>
                      <a:pt x="48" y="3"/>
                      <a:pt x="49" y="7"/>
                    </a:cubicBezTo>
                    <a:cubicBezTo>
                      <a:pt x="47" y="11"/>
                      <a:pt x="51" y="21"/>
                      <a:pt x="46" y="22"/>
                    </a:cubicBezTo>
                    <a:cubicBezTo>
                      <a:pt x="37" y="25"/>
                      <a:pt x="17" y="17"/>
                      <a:pt x="17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45" name="Freeform 692"/>
              <p:cNvSpPr/>
              <p:nvPr/>
            </p:nvSpPr>
            <p:spPr bwMode="auto">
              <a:xfrm>
                <a:off x="3886" y="2624"/>
                <a:ext cx="80" cy="76"/>
              </a:xfrm>
              <a:custGeom>
                <a:gdLst>
                  <a:gd fmla="*/ 104 w 40" name="T0"/>
                  <a:gd fmla="*/ 128 h 38" name="T1"/>
                  <a:gd fmla="*/ 88 w 40" name="T2"/>
                  <a:gd fmla="*/ 144 h 38" name="T3"/>
                  <a:gd fmla="*/ 0 w 40" name="T4"/>
                  <a:gd fmla="*/ 152 h 38" name="T5"/>
                  <a:gd fmla="*/ 0 w 40" name="T6"/>
                  <a:gd fmla="*/ 108 h 38" name="T7"/>
                  <a:gd fmla="*/ 52 w 40" name="T8"/>
                  <a:gd fmla="*/ 56 h 38" name="T9"/>
                  <a:gd fmla="*/ 96 w 40" name="T10"/>
                  <a:gd fmla="*/ 12 h 38" name="T11"/>
                  <a:gd fmla="*/ 104 w 40" name="T12"/>
                  <a:gd fmla="*/ 12 h 38" name="T13"/>
                  <a:gd fmla="*/ 148 w 40" name="T14"/>
                  <a:gd fmla="*/ 56 h 38" name="T15"/>
                  <a:gd fmla="*/ 148 w 40" name="T16"/>
                  <a:gd fmla="*/ 84 h 38" name="T17"/>
                  <a:gd fmla="*/ 104 w 40" name="T18"/>
                  <a:gd fmla="*/ 128 h 38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w 40" name="T30"/>
                  <a:gd fmla="*/ 0 h 38" name="T31"/>
                  <a:gd fmla="*/ 40 w 40" name="T32"/>
                  <a:gd fmla="*/ 38 h 38" name="T33"/>
                </a:gdLst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b="T33" l="T30" r="T32" t="T31"/>
                <a:pathLst>
                  <a:path h="38" w="40">
                    <a:moveTo>
                      <a:pt x="26" y="32"/>
                    </a:moveTo>
                    <a:cubicBezTo>
                      <a:pt x="26" y="34"/>
                      <a:pt x="22" y="33"/>
                      <a:pt x="22" y="36"/>
                    </a:cubicBezTo>
                    <a:cubicBezTo>
                      <a:pt x="14" y="37"/>
                      <a:pt x="4" y="35"/>
                      <a:pt x="0" y="38"/>
                    </a:cubicBezTo>
                    <a:cubicBezTo>
                      <a:pt x="0" y="35"/>
                      <a:pt x="0" y="31"/>
                      <a:pt x="0" y="27"/>
                    </a:cubicBezTo>
                    <a:cubicBezTo>
                      <a:pt x="2" y="21"/>
                      <a:pt x="9" y="19"/>
                      <a:pt x="13" y="14"/>
                    </a:cubicBezTo>
                    <a:cubicBezTo>
                      <a:pt x="18" y="11"/>
                      <a:pt x="21" y="7"/>
                      <a:pt x="24" y="3"/>
                    </a:cubicBezTo>
                    <a:cubicBezTo>
                      <a:pt x="24" y="0"/>
                      <a:pt x="26" y="2"/>
                      <a:pt x="26" y="3"/>
                    </a:cubicBezTo>
                    <a:cubicBezTo>
                      <a:pt x="29" y="7"/>
                      <a:pt x="33" y="11"/>
                      <a:pt x="37" y="14"/>
                    </a:cubicBezTo>
                    <a:cubicBezTo>
                      <a:pt x="40" y="14"/>
                      <a:pt x="40" y="21"/>
                      <a:pt x="37" y="21"/>
                    </a:cubicBezTo>
                    <a:cubicBezTo>
                      <a:pt x="33" y="23"/>
                      <a:pt x="29" y="27"/>
                      <a:pt x="26" y="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46" name="Freeform 693"/>
              <p:cNvSpPr/>
              <p:nvPr/>
            </p:nvSpPr>
            <p:spPr bwMode="auto">
              <a:xfrm>
                <a:off x="3938" y="2666"/>
                <a:ext cx="22" cy="22"/>
              </a:xfrm>
              <a:custGeom>
                <a:gdLst>
                  <a:gd fmla="*/ 0 w 11" name="T0"/>
                  <a:gd fmla="*/ 44 h 11" name="T1"/>
                  <a:gd fmla="*/ 44 w 11" name="T2"/>
                  <a:gd fmla="*/ 0 h 11" name="T3"/>
                  <a:gd fmla="*/ 0 w 11" name="T4"/>
                  <a:gd fmla="*/ 44 h 11" name="T5"/>
                  <a:gd fmla="*/ 0 60000 65536" name="T6"/>
                  <a:gd fmla="*/ 0 60000 65536" name="T7"/>
                  <a:gd fmla="*/ 0 60000 65536" name="T8"/>
                  <a:gd fmla="*/ 0 w 11" name="T9"/>
                  <a:gd fmla="*/ 0 h 11" name="T10"/>
                  <a:gd fmla="*/ 11 w 11" name="T11"/>
                  <a:gd fmla="*/ 11 h 11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1" w="11">
                    <a:moveTo>
                      <a:pt x="0" y="11"/>
                    </a:moveTo>
                    <a:cubicBezTo>
                      <a:pt x="3" y="6"/>
                      <a:pt x="7" y="2"/>
                      <a:pt x="11" y="0"/>
                    </a:cubicBezTo>
                    <a:cubicBezTo>
                      <a:pt x="9" y="4"/>
                      <a:pt x="5" y="8"/>
                      <a:pt x="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47" name="Freeform 694"/>
              <p:cNvSpPr/>
              <p:nvPr/>
            </p:nvSpPr>
            <p:spPr bwMode="auto">
              <a:xfrm>
                <a:off x="3938" y="2630"/>
                <a:ext cx="22" cy="22"/>
              </a:xfrm>
              <a:custGeom>
                <a:gdLst>
                  <a:gd fmla="*/ 0 w 11" name="T0"/>
                  <a:gd fmla="*/ 0 h 11" name="T1"/>
                  <a:gd fmla="*/ 44 w 11" name="T2"/>
                  <a:gd fmla="*/ 44 h 11" name="T3"/>
                  <a:gd fmla="*/ 0 w 11" name="T4"/>
                  <a:gd fmla="*/ 0 h 11" name="T5"/>
                  <a:gd fmla="*/ 0 60000 65536" name="T6"/>
                  <a:gd fmla="*/ 0 60000 65536" name="T7"/>
                  <a:gd fmla="*/ 0 60000 65536" name="T8"/>
                  <a:gd fmla="*/ 0 w 11" name="T9"/>
                  <a:gd fmla="*/ 0 h 11" name="T10"/>
                  <a:gd fmla="*/ 11 w 11" name="T11"/>
                  <a:gd fmla="*/ 11 h 11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1" w="11">
                    <a:moveTo>
                      <a:pt x="0" y="0"/>
                    </a:moveTo>
                    <a:cubicBezTo>
                      <a:pt x="5" y="3"/>
                      <a:pt x="9" y="6"/>
                      <a:pt x="11" y="11"/>
                    </a:cubicBezTo>
                    <a:cubicBezTo>
                      <a:pt x="7" y="8"/>
                      <a:pt x="3" y="4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48" name="Freeform 695"/>
              <p:cNvSpPr/>
              <p:nvPr/>
            </p:nvSpPr>
            <p:spPr bwMode="auto">
              <a:xfrm>
                <a:off x="3555" y="2652"/>
                <a:ext cx="68" cy="106"/>
              </a:xfrm>
              <a:custGeom>
                <a:gdLst>
                  <a:gd fmla="*/ 80 w 34" name="T0"/>
                  <a:gd fmla="*/ 0 h 53" name="T1"/>
                  <a:gd fmla="*/ 24 w 34" name="T2"/>
                  <a:gd fmla="*/ 52 h 53" name="T3"/>
                  <a:gd fmla="*/ 116 w 34" name="T4"/>
                  <a:gd fmla="*/ 196 h 53" name="T5"/>
                  <a:gd fmla="*/ 116 w 34" name="T6"/>
                  <a:gd fmla="*/ 28 h 53" name="T7"/>
                  <a:gd fmla="*/ 124 w 34" name="T8"/>
                  <a:gd fmla="*/ 212 h 53" name="T9"/>
                  <a:gd fmla="*/ 16 w 34" name="T10"/>
                  <a:gd fmla="*/ 36 h 53" name="T11"/>
                  <a:gd fmla="*/ 80 w 34" name="T12"/>
                  <a:gd fmla="*/ 0 h 53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34" name="T21"/>
                  <a:gd fmla="*/ 0 h 53" name="T22"/>
                  <a:gd fmla="*/ 34 w 34" name="T23"/>
                  <a:gd fmla="*/ 53 h 53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52" w="34">
                    <a:moveTo>
                      <a:pt x="20" y="0"/>
                    </a:moveTo>
                    <a:cubicBezTo>
                      <a:pt x="17" y="6"/>
                      <a:pt x="11" y="9"/>
                      <a:pt x="6" y="13"/>
                    </a:cubicBezTo>
                    <a:cubicBezTo>
                      <a:pt x="3" y="35"/>
                      <a:pt x="20" y="39"/>
                      <a:pt x="29" y="49"/>
                    </a:cubicBezTo>
                    <a:cubicBezTo>
                      <a:pt x="29" y="35"/>
                      <a:pt x="29" y="21"/>
                      <a:pt x="29" y="7"/>
                    </a:cubicBezTo>
                    <a:cubicBezTo>
                      <a:pt x="34" y="18"/>
                      <a:pt x="29" y="39"/>
                      <a:pt x="31" y="53"/>
                    </a:cubicBezTo>
                    <a:cubicBezTo>
                      <a:pt x="20" y="41"/>
                      <a:pt x="0" y="37"/>
                      <a:pt x="4" y="9"/>
                    </a:cubicBezTo>
                    <a:cubicBezTo>
                      <a:pt x="14" y="11"/>
                      <a:pt x="13" y="2"/>
                      <a:pt x="2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49" name="Freeform 696"/>
              <p:cNvSpPr/>
              <p:nvPr/>
            </p:nvSpPr>
            <p:spPr bwMode="auto">
              <a:xfrm>
                <a:off x="3561" y="2648"/>
                <a:ext cx="52" cy="102"/>
              </a:xfrm>
              <a:custGeom>
                <a:gdLst>
                  <a:gd fmla="*/ 68 w 26" name="T0"/>
                  <a:gd fmla="*/ 8 h 51" name="T1"/>
                  <a:gd fmla="*/ 68 w 26" name="T2"/>
                  <a:gd fmla="*/ 0 h 51" name="T3"/>
                  <a:gd fmla="*/ 104 w 26" name="T4"/>
                  <a:gd fmla="*/ 36 h 51" name="T5"/>
                  <a:gd fmla="*/ 104 w 26" name="T6"/>
                  <a:gd fmla="*/ 204 h 51" name="T7"/>
                  <a:gd fmla="*/ 12 w 26" name="T8"/>
                  <a:gd fmla="*/ 60 h 51" name="T9"/>
                  <a:gd fmla="*/ 68 w 26" name="T10"/>
                  <a:gd fmla="*/ 8 h 51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26" name="T18"/>
                  <a:gd fmla="*/ 0 h 51" name="T19"/>
                  <a:gd fmla="*/ 26 w 26" name="T20"/>
                  <a:gd fmla="*/ 51 h 51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51" w="26">
                    <a:moveTo>
                      <a:pt x="17" y="2"/>
                    </a:moveTo>
                    <a:cubicBezTo>
                      <a:pt x="17" y="1"/>
                      <a:pt x="17" y="0"/>
                      <a:pt x="17" y="0"/>
                    </a:cubicBezTo>
                    <a:cubicBezTo>
                      <a:pt x="21" y="2"/>
                      <a:pt x="24" y="5"/>
                      <a:pt x="26" y="9"/>
                    </a:cubicBezTo>
                    <a:cubicBezTo>
                      <a:pt x="26" y="23"/>
                      <a:pt x="26" y="37"/>
                      <a:pt x="26" y="51"/>
                    </a:cubicBezTo>
                    <a:cubicBezTo>
                      <a:pt x="17" y="41"/>
                      <a:pt x="0" y="37"/>
                      <a:pt x="3" y="15"/>
                    </a:cubicBezTo>
                    <a:cubicBezTo>
                      <a:pt x="8" y="11"/>
                      <a:pt x="14" y="8"/>
                      <a:pt x="17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50" name="Freeform 697"/>
              <p:cNvSpPr>
                <a:spLocks noEditPoints="1"/>
              </p:cNvSpPr>
              <p:nvPr/>
            </p:nvSpPr>
            <p:spPr bwMode="auto">
              <a:xfrm>
                <a:off x="7000" y="2658"/>
                <a:ext cx="46" cy="88"/>
              </a:xfrm>
              <a:custGeom>
                <a:gdLst>
                  <a:gd fmla="*/ 68 w 23" name="T0"/>
                  <a:gd fmla="*/ 176 h 44" name="T1"/>
                  <a:gd fmla="*/ 0 w 23" name="T2"/>
                  <a:gd fmla="*/ 176 h 44" name="T3"/>
                  <a:gd fmla="*/ 0 w 23" name="T4"/>
                  <a:gd fmla="*/ 24 h 44" name="T5"/>
                  <a:gd fmla="*/ 68 w 23" name="T6"/>
                  <a:gd fmla="*/ 176 h 44" name="T7"/>
                  <a:gd fmla="*/ 60 w 23" name="T8"/>
                  <a:gd fmla="*/ 76 h 44" name="T9"/>
                  <a:gd fmla="*/ 8 w 23" name="T10"/>
                  <a:gd fmla="*/ 32 h 44" name="T11"/>
                  <a:gd fmla="*/ 8 w 23" name="T12"/>
                  <a:gd fmla="*/ 168 h 44" name="T13"/>
                  <a:gd fmla="*/ 60 w 23" name="T14"/>
                  <a:gd fmla="*/ 168 h 44" name="T15"/>
                  <a:gd fmla="*/ 60 w 23" name="T16"/>
                  <a:gd fmla="*/ 76 h 44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3" name="T27"/>
                  <a:gd fmla="*/ 0 h 44" name="T28"/>
                  <a:gd fmla="*/ 23 w 23" name="T29"/>
                  <a:gd fmla="*/ 44 h 44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44" w="23">
                    <a:moveTo>
                      <a:pt x="17" y="44"/>
                    </a:moveTo>
                    <a:cubicBezTo>
                      <a:pt x="11" y="44"/>
                      <a:pt x="5" y="44"/>
                      <a:pt x="0" y="44"/>
                    </a:cubicBezTo>
                    <a:cubicBezTo>
                      <a:pt x="0" y="31"/>
                      <a:pt x="0" y="19"/>
                      <a:pt x="0" y="6"/>
                    </a:cubicBezTo>
                    <a:cubicBezTo>
                      <a:pt x="7" y="0"/>
                      <a:pt x="23" y="22"/>
                      <a:pt x="17" y="44"/>
                    </a:cubicBezTo>
                    <a:close/>
                    <a:moveTo>
                      <a:pt x="15" y="19"/>
                    </a:moveTo>
                    <a:cubicBezTo>
                      <a:pt x="12" y="16"/>
                      <a:pt x="5" y="4"/>
                      <a:pt x="2" y="8"/>
                    </a:cubicBezTo>
                    <a:cubicBezTo>
                      <a:pt x="2" y="19"/>
                      <a:pt x="2" y="30"/>
                      <a:pt x="2" y="42"/>
                    </a:cubicBezTo>
                    <a:cubicBezTo>
                      <a:pt x="6" y="42"/>
                      <a:pt x="11" y="42"/>
                      <a:pt x="15" y="42"/>
                    </a:cubicBezTo>
                    <a:cubicBezTo>
                      <a:pt x="15" y="34"/>
                      <a:pt x="15" y="27"/>
                      <a:pt x="15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51" name="Freeform 698"/>
              <p:cNvSpPr/>
              <p:nvPr/>
            </p:nvSpPr>
            <p:spPr bwMode="auto">
              <a:xfrm>
                <a:off x="6638" y="2754"/>
                <a:ext cx="58" cy="166"/>
              </a:xfrm>
              <a:custGeom>
                <a:gdLst>
                  <a:gd fmla="*/ 116 w 29" name="T0"/>
                  <a:gd fmla="*/ 56 h 83" name="T1"/>
                  <a:gd fmla="*/ 72 w 29" name="T2"/>
                  <a:gd fmla="*/ 20 h 83" name="T3"/>
                  <a:gd fmla="*/ 44 w 29" name="T4"/>
                  <a:gd fmla="*/ 20 h 83" name="T5"/>
                  <a:gd fmla="*/ 36 w 29" name="T6"/>
                  <a:gd fmla="*/ 332 h 83" name="T7"/>
                  <a:gd fmla="*/ 28 w 29" name="T8"/>
                  <a:gd fmla="*/ 332 h 83" name="T9"/>
                  <a:gd fmla="*/ 28 w 29" name="T10"/>
                  <a:gd fmla="*/ 8 h 83" name="T11"/>
                  <a:gd fmla="*/ 116 w 29" name="T12"/>
                  <a:gd fmla="*/ 56 h 83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29" name="T21"/>
                  <a:gd fmla="*/ 0 h 83" name="T22"/>
                  <a:gd fmla="*/ 29 w 29" name="T23"/>
                  <a:gd fmla="*/ 83 h 83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83" w="28">
                    <a:moveTo>
                      <a:pt x="29" y="14"/>
                    </a:moveTo>
                    <a:cubicBezTo>
                      <a:pt x="24" y="12"/>
                      <a:pt x="23" y="6"/>
                      <a:pt x="18" y="5"/>
                    </a:cubicBezTo>
                    <a:cubicBezTo>
                      <a:pt x="17" y="6"/>
                      <a:pt x="12" y="4"/>
                      <a:pt x="11" y="5"/>
                    </a:cubicBezTo>
                    <a:cubicBezTo>
                      <a:pt x="0" y="19"/>
                      <a:pt x="15" y="63"/>
                      <a:pt x="9" y="83"/>
                    </a:cubicBezTo>
                    <a:cubicBezTo>
                      <a:pt x="8" y="83"/>
                      <a:pt x="7" y="83"/>
                      <a:pt x="7" y="83"/>
                    </a:cubicBezTo>
                    <a:cubicBezTo>
                      <a:pt x="7" y="56"/>
                      <a:pt x="7" y="29"/>
                      <a:pt x="7" y="2"/>
                    </a:cubicBezTo>
                    <a:cubicBezTo>
                      <a:pt x="20" y="0"/>
                      <a:pt x="25" y="7"/>
                      <a:pt x="29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52" name="Freeform 699"/>
              <p:cNvSpPr/>
              <p:nvPr/>
            </p:nvSpPr>
            <p:spPr bwMode="auto">
              <a:xfrm>
                <a:off x="6544" y="2920"/>
                <a:ext cx="184" cy="205"/>
              </a:xfrm>
              <a:custGeom>
                <a:gdLst>
                  <a:gd fmla="*/ 368 w 92" name="T0"/>
                  <a:gd fmla="*/ 287 h 102" name="T1"/>
                  <a:gd fmla="*/ 188 w 92" name="T2"/>
                  <a:gd fmla="*/ 396 h 102" name="T3"/>
                  <a:gd fmla="*/ 0 w 92" name="T4"/>
                  <a:gd fmla="*/ 215 h 102" name="T5"/>
                  <a:gd fmla="*/ 204 w 92" name="T6"/>
                  <a:gd fmla="*/ 0 h 102" name="T7"/>
                  <a:gd fmla="*/ 8 w 92" name="T8"/>
                  <a:gd fmla="*/ 207 h 102" name="T9"/>
                  <a:gd fmla="*/ 8 w 92" name="T10"/>
                  <a:gd fmla="*/ 215 h 102" name="T11"/>
                  <a:gd fmla="*/ 180 w 92" name="T12"/>
                  <a:gd fmla="*/ 388 h 102" name="T13"/>
                  <a:gd fmla="*/ 260 w 92" name="T14"/>
                  <a:gd fmla="*/ 388 h 102" name="T15"/>
                  <a:gd fmla="*/ 368 w 92" name="T16"/>
                  <a:gd fmla="*/ 287 h 102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92" name="T27"/>
                  <a:gd fmla="*/ 0 h 102" name="T28"/>
                  <a:gd fmla="*/ 92 w 92" name="T29"/>
                  <a:gd fmla="*/ 102 h 102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102" w="92">
                    <a:moveTo>
                      <a:pt x="92" y="71"/>
                    </a:moveTo>
                    <a:cubicBezTo>
                      <a:pt x="77" y="86"/>
                      <a:pt x="70" y="102"/>
                      <a:pt x="47" y="98"/>
                    </a:cubicBezTo>
                    <a:cubicBezTo>
                      <a:pt x="27" y="94"/>
                      <a:pt x="15" y="61"/>
                      <a:pt x="0" y="53"/>
                    </a:cubicBezTo>
                    <a:cubicBezTo>
                      <a:pt x="14" y="32"/>
                      <a:pt x="34" y="17"/>
                      <a:pt x="51" y="0"/>
                    </a:cubicBezTo>
                    <a:cubicBezTo>
                      <a:pt x="36" y="18"/>
                      <a:pt x="17" y="33"/>
                      <a:pt x="2" y="51"/>
                    </a:cubicBezTo>
                    <a:cubicBezTo>
                      <a:pt x="2" y="52"/>
                      <a:pt x="2" y="52"/>
                      <a:pt x="2" y="53"/>
                    </a:cubicBezTo>
                    <a:cubicBezTo>
                      <a:pt x="16" y="68"/>
                      <a:pt x="30" y="82"/>
                      <a:pt x="45" y="96"/>
                    </a:cubicBezTo>
                    <a:cubicBezTo>
                      <a:pt x="51" y="96"/>
                      <a:pt x="58" y="96"/>
                      <a:pt x="65" y="96"/>
                    </a:cubicBezTo>
                    <a:cubicBezTo>
                      <a:pt x="75" y="89"/>
                      <a:pt x="81" y="78"/>
                      <a:pt x="92" y="7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53" name="Freeform 700"/>
              <p:cNvSpPr/>
              <p:nvPr/>
            </p:nvSpPr>
            <p:spPr bwMode="auto">
              <a:xfrm>
                <a:off x="6740" y="3063"/>
                <a:ext cx="192" cy="196"/>
              </a:xfrm>
              <a:custGeom>
                <a:gdLst>
                  <a:gd fmla="*/ 0 w 96" name="T0"/>
                  <a:gd fmla="*/ 0 h 98" name="T1"/>
                  <a:gd fmla="*/ 268 w 96" name="T2"/>
                  <a:gd fmla="*/ 260 h 98" name="T3"/>
                  <a:gd fmla="*/ 384 w 96" name="T4"/>
                  <a:gd fmla="*/ 384 h 98" name="T5"/>
                  <a:gd fmla="*/ 260 w 96" name="T6"/>
                  <a:gd fmla="*/ 384 h 98" name="T7"/>
                  <a:gd fmla="*/ 0 w 96" name="T8"/>
                  <a:gd fmla="*/ 0 h 98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96" name="T15"/>
                  <a:gd fmla="*/ 0 h 98" name="T16"/>
                  <a:gd fmla="*/ 96 w 96" name="T17"/>
                  <a:gd fmla="*/ 98 h 98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98" w="96">
                    <a:moveTo>
                      <a:pt x="0" y="0"/>
                    </a:moveTo>
                    <a:cubicBezTo>
                      <a:pt x="24" y="20"/>
                      <a:pt x="43" y="44"/>
                      <a:pt x="67" y="65"/>
                    </a:cubicBezTo>
                    <a:cubicBezTo>
                      <a:pt x="61" y="98"/>
                      <a:pt x="75" y="93"/>
                      <a:pt x="96" y="96"/>
                    </a:cubicBezTo>
                    <a:cubicBezTo>
                      <a:pt x="86" y="96"/>
                      <a:pt x="75" y="96"/>
                      <a:pt x="65" y="96"/>
                    </a:cubicBezTo>
                    <a:cubicBezTo>
                      <a:pt x="68" y="39"/>
                      <a:pt x="19" y="34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54" name="Freeform 701"/>
              <p:cNvSpPr/>
              <p:nvPr/>
            </p:nvSpPr>
            <p:spPr bwMode="auto">
              <a:xfrm>
                <a:off x="6936" y="3255"/>
                <a:ext cx="120" cy="267"/>
              </a:xfrm>
              <a:custGeom>
                <a:gdLst>
                  <a:gd fmla="*/ 0 w 60" name="T0"/>
                  <a:gd fmla="*/ 0 h 133" name="T1"/>
                  <a:gd fmla="*/ 12 w 60" name="T2"/>
                  <a:gd fmla="*/ 233 h 133" name="T3"/>
                  <a:gd fmla="*/ 216 w 60" name="T4"/>
                  <a:gd fmla="*/ 440 h 133" name="T5"/>
                  <a:gd fmla="*/ 240 w 60" name="T6"/>
                  <a:gd fmla="*/ 520 h 133" name="T7"/>
                  <a:gd fmla="*/ 208 w 60" name="T8"/>
                  <a:gd fmla="*/ 448 h 133" name="T9"/>
                  <a:gd fmla="*/ 0 w 60" name="T10"/>
                  <a:gd fmla="*/ 233 h 133" name="T11"/>
                  <a:gd fmla="*/ 0 w 60" name="T12"/>
                  <a:gd fmla="*/ 0 h 133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60" name="T21"/>
                  <a:gd fmla="*/ 0 h 133" name="T22"/>
                  <a:gd fmla="*/ 60 w 60" name="T23"/>
                  <a:gd fmla="*/ 133 h 133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133" w="60">
                    <a:moveTo>
                      <a:pt x="0" y="0"/>
                    </a:moveTo>
                    <a:cubicBezTo>
                      <a:pt x="5" y="15"/>
                      <a:pt x="1" y="39"/>
                      <a:pt x="3" y="58"/>
                    </a:cubicBezTo>
                    <a:cubicBezTo>
                      <a:pt x="19" y="76"/>
                      <a:pt x="36" y="93"/>
                      <a:pt x="54" y="109"/>
                    </a:cubicBezTo>
                    <a:cubicBezTo>
                      <a:pt x="53" y="119"/>
                      <a:pt x="53" y="128"/>
                      <a:pt x="60" y="129"/>
                    </a:cubicBezTo>
                    <a:cubicBezTo>
                      <a:pt x="47" y="133"/>
                      <a:pt x="52" y="119"/>
                      <a:pt x="52" y="111"/>
                    </a:cubicBezTo>
                    <a:cubicBezTo>
                      <a:pt x="36" y="92"/>
                      <a:pt x="16" y="77"/>
                      <a:pt x="0" y="58"/>
                    </a:cubicBezTo>
                    <a:cubicBezTo>
                      <a:pt x="0" y="39"/>
                      <a:pt x="0" y="19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55" name="Freeform 702"/>
              <p:cNvSpPr/>
              <p:nvPr/>
            </p:nvSpPr>
            <p:spPr bwMode="auto">
              <a:xfrm>
                <a:off x="7030" y="3514"/>
                <a:ext cx="42" cy="98"/>
              </a:xfrm>
              <a:custGeom>
                <a:gdLst>
                  <a:gd fmla="*/ 64 w 21" name="T0"/>
                  <a:gd fmla="*/ 0 h 49" name="T1"/>
                  <a:gd fmla="*/ 72 w 21" name="T2"/>
                  <a:gd fmla="*/ 136 h 49" name="T3"/>
                  <a:gd fmla="*/ 0 w 21" name="T4"/>
                  <a:gd fmla="*/ 196 h 49" name="T5"/>
                  <a:gd fmla="*/ 64 w 21" name="T6"/>
                  <a:gd fmla="*/ 0 h 49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21" name="T12"/>
                  <a:gd fmla="*/ 0 h 49" name="T13"/>
                  <a:gd fmla="*/ 21 w 21" name="T14"/>
                  <a:gd fmla="*/ 49 h 49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49" w="21">
                    <a:moveTo>
                      <a:pt x="16" y="0"/>
                    </a:moveTo>
                    <a:cubicBezTo>
                      <a:pt x="21" y="7"/>
                      <a:pt x="16" y="23"/>
                      <a:pt x="18" y="34"/>
                    </a:cubicBezTo>
                    <a:cubicBezTo>
                      <a:pt x="11" y="37"/>
                      <a:pt x="7" y="45"/>
                      <a:pt x="0" y="49"/>
                    </a:cubicBezTo>
                    <a:cubicBezTo>
                      <a:pt x="13" y="40"/>
                      <a:pt x="19" y="25"/>
                      <a:pt x="1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56" name="Freeform 703"/>
              <p:cNvSpPr/>
              <p:nvPr/>
            </p:nvSpPr>
            <p:spPr bwMode="auto">
              <a:xfrm>
                <a:off x="7004" y="3612"/>
                <a:ext cx="52" cy="64"/>
              </a:xfrm>
              <a:custGeom>
                <a:gdLst>
                  <a:gd fmla="*/ 104 w 26" name="T0"/>
                  <a:gd fmla="*/ 116 h 32" name="T1"/>
                  <a:gd fmla="*/ 0 w 26" name="T2"/>
                  <a:gd fmla="*/ 56 h 32" name="T3"/>
                  <a:gd fmla="*/ 44 w 26" name="T4"/>
                  <a:gd fmla="*/ 0 h 32" name="T5"/>
                  <a:gd fmla="*/ 8 w 26" name="T6"/>
                  <a:gd fmla="*/ 44 h 32" name="T7"/>
                  <a:gd fmla="*/ 8 w 26" name="T8"/>
                  <a:gd fmla="*/ 56 h 32" name="T9"/>
                  <a:gd fmla="*/ 60 w 26" name="T10"/>
                  <a:gd fmla="*/ 108 h 32" name="T11"/>
                  <a:gd fmla="*/ 104 w 26" name="T12"/>
                  <a:gd fmla="*/ 108 h 32" name="T13"/>
                  <a:gd fmla="*/ 104 w 26" name="T14"/>
                  <a:gd fmla="*/ 116 h 32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26" name="T24"/>
                  <a:gd fmla="*/ 0 h 32" name="T25"/>
                  <a:gd fmla="*/ 26 w 26" name="T26"/>
                  <a:gd fmla="*/ 32 h 32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32" w="26">
                    <a:moveTo>
                      <a:pt x="26" y="29"/>
                    </a:moveTo>
                    <a:cubicBezTo>
                      <a:pt x="10" y="32"/>
                      <a:pt x="7" y="21"/>
                      <a:pt x="0" y="14"/>
                    </a:cubicBezTo>
                    <a:cubicBezTo>
                      <a:pt x="1" y="6"/>
                      <a:pt x="6" y="4"/>
                      <a:pt x="11" y="0"/>
                    </a:cubicBezTo>
                    <a:cubicBezTo>
                      <a:pt x="9" y="5"/>
                      <a:pt x="3" y="6"/>
                      <a:pt x="2" y="11"/>
                    </a:cubicBezTo>
                    <a:cubicBezTo>
                      <a:pt x="2" y="12"/>
                      <a:pt x="2" y="13"/>
                      <a:pt x="2" y="14"/>
                    </a:cubicBezTo>
                    <a:cubicBezTo>
                      <a:pt x="5" y="19"/>
                      <a:pt x="10" y="23"/>
                      <a:pt x="15" y="27"/>
                    </a:cubicBezTo>
                    <a:cubicBezTo>
                      <a:pt x="19" y="27"/>
                      <a:pt x="23" y="27"/>
                      <a:pt x="26" y="27"/>
                    </a:cubicBezTo>
                    <a:cubicBezTo>
                      <a:pt x="26" y="28"/>
                      <a:pt x="26" y="28"/>
                      <a:pt x="26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57" name="Freeform 704"/>
              <p:cNvSpPr/>
              <p:nvPr/>
            </p:nvSpPr>
            <p:spPr bwMode="auto">
              <a:xfrm>
                <a:off x="7062" y="3652"/>
                <a:ext cx="41" cy="58"/>
              </a:xfrm>
              <a:custGeom>
                <a:gdLst>
                  <a:gd fmla="*/ 0 w 20" name="T0"/>
                  <a:gd fmla="*/ 36 h 29" name="T1"/>
                  <a:gd fmla="*/ 76 w 20" name="T2"/>
                  <a:gd fmla="*/ 92 h 29" name="T3"/>
                  <a:gd fmla="*/ 84 w 20" name="T4"/>
                  <a:gd fmla="*/ 0 h 29" name="T5"/>
                  <a:gd fmla="*/ 84 w 20" name="T6"/>
                  <a:gd fmla="*/ 116 h 29" name="T7"/>
                  <a:gd fmla="*/ 0 w 20" name="T8"/>
                  <a:gd fmla="*/ 36 h 29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0" name="T15"/>
                  <a:gd fmla="*/ 0 h 29" name="T16"/>
                  <a:gd fmla="*/ 20 w 20" name="T17"/>
                  <a:gd fmla="*/ 29 h 29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8" w="20">
                    <a:moveTo>
                      <a:pt x="0" y="9"/>
                    </a:moveTo>
                    <a:cubicBezTo>
                      <a:pt x="7" y="11"/>
                      <a:pt x="13" y="26"/>
                      <a:pt x="18" y="23"/>
                    </a:cubicBezTo>
                    <a:cubicBezTo>
                      <a:pt x="19" y="16"/>
                      <a:pt x="15" y="3"/>
                      <a:pt x="20" y="0"/>
                    </a:cubicBezTo>
                    <a:cubicBezTo>
                      <a:pt x="20" y="10"/>
                      <a:pt x="20" y="20"/>
                      <a:pt x="20" y="29"/>
                    </a:cubicBezTo>
                    <a:cubicBezTo>
                      <a:pt x="12" y="24"/>
                      <a:pt x="5" y="17"/>
                      <a:pt x="0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58" name="Freeform 705"/>
              <p:cNvSpPr/>
              <p:nvPr/>
            </p:nvSpPr>
            <p:spPr bwMode="auto">
              <a:xfrm>
                <a:off x="7107" y="3452"/>
                <a:ext cx="120" cy="204"/>
              </a:xfrm>
              <a:custGeom>
                <a:gdLst>
                  <a:gd fmla="*/ 44 w 60" name="T0"/>
                  <a:gd fmla="*/ 392 h 102" name="T1"/>
                  <a:gd fmla="*/ 100 w 60" name="T2"/>
                  <a:gd fmla="*/ 340 h 102" name="T3"/>
                  <a:gd fmla="*/ 108 w 60" name="T4"/>
                  <a:gd fmla="*/ 132 h 102" name="T5"/>
                  <a:gd fmla="*/ 232 w 60" name="T6"/>
                  <a:gd fmla="*/ 8 h 102" name="T7"/>
                  <a:gd fmla="*/ 240 w 60" name="T8"/>
                  <a:gd fmla="*/ 0 h 102" name="T9"/>
                  <a:gd fmla="*/ 116 w 60" name="T10"/>
                  <a:gd fmla="*/ 144 h 102" name="T11"/>
                  <a:gd fmla="*/ 0 w 60" name="T12"/>
                  <a:gd fmla="*/ 400 h 102" name="T13"/>
                  <a:gd fmla="*/ 44 w 60" name="T14"/>
                  <a:gd fmla="*/ 392 h 102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60" name="T24"/>
                  <a:gd fmla="*/ 0 h 102" name="T25"/>
                  <a:gd fmla="*/ 60 w 60" name="T26"/>
                  <a:gd fmla="*/ 102 h 102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102" w="60">
                    <a:moveTo>
                      <a:pt x="11" y="98"/>
                    </a:moveTo>
                    <a:cubicBezTo>
                      <a:pt x="17" y="95"/>
                      <a:pt x="21" y="90"/>
                      <a:pt x="25" y="85"/>
                    </a:cubicBezTo>
                    <a:cubicBezTo>
                      <a:pt x="29" y="72"/>
                      <a:pt x="25" y="50"/>
                      <a:pt x="27" y="33"/>
                    </a:cubicBezTo>
                    <a:cubicBezTo>
                      <a:pt x="38" y="24"/>
                      <a:pt x="48" y="14"/>
                      <a:pt x="58" y="2"/>
                    </a:cubicBezTo>
                    <a:cubicBezTo>
                      <a:pt x="58" y="1"/>
                      <a:pt x="58" y="0"/>
                      <a:pt x="60" y="0"/>
                    </a:cubicBezTo>
                    <a:cubicBezTo>
                      <a:pt x="53" y="15"/>
                      <a:pt x="38" y="22"/>
                      <a:pt x="29" y="36"/>
                    </a:cubicBezTo>
                    <a:cubicBezTo>
                      <a:pt x="30" y="67"/>
                      <a:pt x="33" y="102"/>
                      <a:pt x="0" y="100"/>
                    </a:cubicBezTo>
                    <a:cubicBezTo>
                      <a:pt x="0" y="95"/>
                      <a:pt x="8" y="99"/>
                      <a:pt x="11" y="9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59" name="Freeform 706"/>
              <p:cNvSpPr/>
              <p:nvPr/>
            </p:nvSpPr>
            <p:spPr bwMode="auto">
              <a:xfrm>
                <a:off x="7183" y="2880"/>
                <a:ext cx="236" cy="572"/>
              </a:xfrm>
              <a:custGeom>
                <a:gdLst>
                  <a:gd fmla="*/ 160 w 118" name="T0"/>
                  <a:gd fmla="*/ 1140 h 285" name="T1"/>
                  <a:gd fmla="*/ 320 w 118" name="T2"/>
                  <a:gd fmla="*/ 979 h 285" name="T3"/>
                  <a:gd fmla="*/ 320 w 118" name="T4"/>
                  <a:gd fmla="*/ 536 h 285" name="T5"/>
                  <a:gd fmla="*/ 456 w 118" name="T6"/>
                  <a:gd fmla="*/ 403 h 285" name="T7"/>
                  <a:gd fmla="*/ 464 w 118" name="T8"/>
                  <a:gd fmla="*/ 205 h 285" name="T9"/>
                  <a:gd fmla="*/ 268 w 118" name="T10"/>
                  <a:gd fmla="*/ 8 h 285" name="T11"/>
                  <a:gd fmla="*/ 0 w 118" name="T12"/>
                  <a:gd fmla="*/ 0 h 285" name="T13"/>
                  <a:gd fmla="*/ 260 w 118" name="T14"/>
                  <a:gd fmla="*/ 0 h 285" name="T15"/>
                  <a:gd fmla="*/ 472 w 118" name="T16"/>
                  <a:gd fmla="*/ 205 h 285" name="T17"/>
                  <a:gd fmla="*/ 472 w 118" name="T18"/>
                  <a:gd fmla="*/ 395 h 285" name="T19"/>
                  <a:gd fmla="*/ 328 w 118" name="T20"/>
                  <a:gd fmla="*/ 548 h 285" name="T21"/>
                  <a:gd fmla="*/ 328 w 118" name="T22"/>
                  <a:gd fmla="*/ 967 h 285" name="T23"/>
                  <a:gd fmla="*/ 96 w 118" name="T24"/>
                  <a:gd fmla="*/ 1148 h 285" name="T25"/>
                  <a:gd fmla="*/ 160 w 118" name="T26"/>
                  <a:gd fmla="*/ 1140 h 285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w 118" name="T42"/>
                  <a:gd fmla="*/ 0 h 285" name="T43"/>
                  <a:gd fmla="*/ 118 w 118" name="T44"/>
                  <a:gd fmla="*/ 285 h 285" name="T45"/>
                </a:gdLst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b="T45" l="T42" r="T44" t="T43"/>
                <a:pathLst>
                  <a:path h="285" w="118">
                    <a:moveTo>
                      <a:pt x="40" y="283"/>
                    </a:moveTo>
                    <a:cubicBezTo>
                      <a:pt x="54" y="270"/>
                      <a:pt x="68" y="257"/>
                      <a:pt x="80" y="243"/>
                    </a:cubicBezTo>
                    <a:cubicBezTo>
                      <a:pt x="80" y="206"/>
                      <a:pt x="80" y="170"/>
                      <a:pt x="80" y="133"/>
                    </a:cubicBezTo>
                    <a:cubicBezTo>
                      <a:pt x="92" y="123"/>
                      <a:pt x="103" y="112"/>
                      <a:pt x="114" y="100"/>
                    </a:cubicBezTo>
                    <a:cubicBezTo>
                      <a:pt x="118" y="88"/>
                      <a:pt x="115" y="67"/>
                      <a:pt x="116" y="51"/>
                    </a:cubicBezTo>
                    <a:cubicBezTo>
                      <a:pt x="100" y="34"/>
                      <a:pt x="84" y="17"/>
                      <a:pt x="67" y="2"/>
                    </a:cubicBezTo>
                    <a:cubicBezTo>
                      <a:pt x="45" y="0"/>
                      <a:pt x="18" y="5"/>
                      <a:pt x="0" y="0"/>
                    </a:cubicBezTo>
                    <a:cubicBezTo>
                      <a:pt x="21" y="0"/>
                      <a:pt x="43" y="0"/>
                      <a:pt x="65" y="0"/>
                    </a:cubicBezTo>
                    <a:cubicBezTo>
                      <a:pt x="86" y="14"/>
                      <a:pt x="101" y="33"/>
                      <a:pt x="118" y="51"/>
                    </a:cubicBezTo>
                    <a:cubicBezTo>
                      <a:pt x="118" y="67"/>
                      <a:pt x="118" y="82"/>
                      <a:pt x="118" y="98"/>
                    </a:cubicBezTo>
                    <a:cubicBezTo>
                      <a:pt x="107" y="112"/>
                      <a:pt x="93" y="122"/>
                      <a:pt x="82" y="136"/>
                    </a:cubicBezTo>
                    <a:cubicBezTo>
                      <a:pt x="76" y="172"/>
                      <a:pt x="91" y="210"/>
                      <a:pt x="82" y="240"/>
                    </a:cubicBezTo>
                    <a:cubicBezTo>
                      <a:pt x="78" y="257"/>
                      <a:pt x="46" y="285"/>
                      <a:pt x="24" y="285"/>
                    </a:cubicBezTo>
                    <a:cubicBezTo>
                      <a:pt x="25" y="280"/>
                      <a:pt x="35" y="284"/>
                      <a:pt x="40" y="28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60" name="Freeform 707"/>
              <p:cNvSpPr/>
              <p:nvPr/>
            </p:nvSpPr>
            <p:spPr bwMode="auto">
              <a:xfrm>
                <a:off x="7056" y="2746"/>
                <a:ext cx="123" cy="134"/>
              </a:xfrm>
              <a:custGeom>
                <a:gdLst>
                  <a:gd fmla="*/ 236 w 61" name="T0"/>
                  <a:gd fmla="*/ 256 h 67" name="T1"/>
                  <a:gd fmla="*/ 12 w 61" name="T2"/>
                  <a:gd fmla="*/ 116 h 67" name="T3"/>
                  <a:gd fmla="*/ 12 w 61" name="T4"/>
                  <a:gd fmla="*/ 124 h 67" name="T5"/>
                  <a:gd fmla="*/ 0 w 61" name="T6"/>
                  <a:gd fmla="*/ 124 h 67" name="T7"/>
                  <a:gd fmla="*/ 48 w 61" name="T8"/>
                  <a:gd fmla="*/ 60 h 67" name="T9"/>
                  <a:gd fmla="*/ 248 w 61" name="T10"/>
                  <a:gd fmla="*/ 268 h 67" name="T11"/>
                  <a:gd fmla="*/ 236 w 61" name="T12"/>
                  <a:gd fmla="*/ 256 h 67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61" name="T21"/>
                  <a:gd fmla="*/ 0 h 67" name="T22"/>
                  <a:gd fmla="*/ 61 w 61" name="T23"/>
                  <a:gd fmla="*/ 67 h 67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67" w="61">
                    <a:moveTo>
                      <a:pt x="58" y="64"/>
                    </a:moveTo>
                    <a:cubicBezTo>
                      <a:pt x="44" y="57"/>
                      <a:pt x="16" y="0"/>
                      <a:pt x="3" y="29"/>
                    </a:cubicBezTo>
                    <a:cubicBezTo>
                      <a:pt x="3" y="29"/>
                      <a:pt x="3" y="30"/>
                      <a:pt x="3" y="31"/>
                    </a:cubicBezTo>
                    <a:cubicBezTo>
                      <a:pt x="2" y="31"/>
                      <a:pt x="1" y="31"/>
                      <a:pt x="0" y="31"/>
                    </a:cubicBezTo>
                    <a:cubicBezTo>
                      <a:pt x="1" y="22"/>
                      <a:pt x="10" y="22"/>
                      <a:pt x="12" y="15"/>
                    </a:cubicBezTo>
                    <a:cubicBezTo>
                      <a:pt x="29" y="32"/>
                      <a:pt x="47" y="46"/>
                      <a:pt x="61" y="67"/>
                    </a:cubicBezTo>
                    <a:cubicBezTo>
                      <a:pt x="59" y="67"/>
                      <a:pt x="58" y="66"/>
                      <a:pt x="58" y="6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61" name="Freeform 708"/>
              <p:cNvSpPr/>
              <p:nvPr/>
            </p:nvSpPr>
            <p:spPr bwMode="auto">
              <a:xfrm>
                <a:off x="7038" y="2790"/>
                <a:ext cx="12" cy="18"/>
              </a:xfrm>
              <a:custGeom>
                <a:gdLst>
                  <a:gd fmla="*/ 4 w 6" name="T0"/>
                  <a:gd fmla="*/ 0 h 9" name="T1"/>
                  <a:gd fmla="*/ 12 w 6" name="T2"/>
                  <a:gd fmla="*/ 0 h 9" name="T3"/>
                  <a:gd fmla="*/ 20 w 6" name="T4"/>
                  <a:gd fmla="*/ 36 h 9" name="T5"/>
                  <a:gd fmla="*/ 12 w 6" name="T6"/>
                  <a:gd fmla="*/ 36 h 9" name="T7"/>
                  <a:gd fmla="*/ 4 w 6" name="T8"/>
                  <a:gd fmla="*/ 0 h 9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6" name="T15"/>
                  <a:gd fmla="*/ 0 h 9" name="T16"/>
                  <a:gd fmla="*/ 6 w 6" name="T17"/>
                  <a:gd fmla="*/ 9 h 9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9" w="6">
                    <a:moveTo>
                      <a:pt x="1" y="0"/>
                    </a:moveTo>
                    <a:cubicBezTo>
                      <a:pt x="1" y="0"/>
                      <a:pt x="2" y="0"/>
                      <a:pt x="3" y="0"/>
                    </a:cubicBezTo>
                    <a:cubicBezTo>
                      <a:pt x="2" y="4"/>
                      <a:pt x="6" y="5"/>
                      <a:pt x="5" y="9"/>
                    </a:cubicBezTo>
                    <a:cubicBezTo>
                      <a:pt x="4" y="9"/>
                      <a:pt x="4" y="9"/>
                      <a:pt x="3" y="9"/>
                    </a:cubicBezTo>
                    <a:cubicBezTo>
                      <a:pt x="3" y="5"/>
                      <a:pt x="0" y="4"/>
                      <a:pt x="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62" name="Freeform 709"/>
              <p:cNvSpPr/>
              <p:nvPr/>
            </p:nvSpPr>
            <p:spPr bwMode="auto">
              <a:xfrm>
                <a:off x="7040" y="2706"/>
                <a:ext cx="30" cy="84"/>
              </a:xfrm>
              <a:custGeom>
                <a:gdLst>
                  <a:gd fmla="*/ 16 w 15" name="T0"/>
                  <a:gd fmla="*/ 168 h 42" name="T1"/>
                  <a:gd fmla="*/ 52 w 15" name="T2"/>
                  <a:gd fmla="*/ 132 h 42" name="T3"/>
                  <a:gd fmla="*/ 32 w 15" name="T4"/>
                  <a:gd fmla="*/ 104 h 42" name="T5"/>
                  <a:gd fmla="*/ 24 w 15" name="T6"/>
                  <a:gd fmla="*/ 16 h 42" name="T7"/>
                  <a:gd fmla="*/ 8 w 15" name="T8"/>
                  <a:gd fmla="*/ 96 h 42" name="T9"/>
                  <a:gd fmla="*/ 8 w 15" name="T10"/>
                  <a:gd fmla="*/ 0 h 42" name="T11"/>
                  <a:gd fmla="*/ 60 w 15" name="T12"/>
                  <a:gd fmla="*/ 132 h 42" name="T13"/>
                  <a:gd fmla="*/ 16 w 15" name="T14"/>
                  <a:gd fmla="*/ 168 h 42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15" name="T24"/>
                  <a:gd fmla="*/ 0 h 42" name="T25"/>
                  <a:gd fmla="*/ 15 w 15" name="T26"/>
                  <a:gd fmla="*/ 42 h 42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42" w="15">
                    <a:moveTo>
                      <a:pt x="4" y="42"/>
                    </a:moveTo>
                    <a:cubicBezTo>
                      <a:pt x="6" y="38"/>
                      <a:pt x="9" y="35"/>
                      <a:pt x="13" y="33"/>
                    </a:cubicBezTo>
                    <a:cubicBezTo>
                      <a:pt x="13" y="29"/>
                      <a:pt x="11" y="27"/>
                      <a:pt x="8" y="26"/>
                    </a:cubicBezTo>
                    <a:cubicBezTo>
                      <a:pt x="9" y="18"/>
                      <a:pt x="9" y="10"/>
                      <a:pt x="6" y="4"/>
                    </a:cubicBezTo>
                    <a:cubicBezTo>
                      <a:pt x="0" y="6"/>
                      <a:pt x="8" y="23"/>
                      <a:pt x="2" y="24"/>
                    </a:cubicBezTo>
                    <a:cubicBezTo>
                      <a:pt x="2" y="16"/>
                      <a:pt x="2" y="8"/>
                      <a:pt x="2" y="0"/>
                    </a:cubicBezTo>
                    <a:cubicBezTo>
                      <a:pt x="14" y="3"/>
                      <a:pt x="8" y="25"/>
                      <a:pt x="15" y="33"/>
                    </a:cubicBezTo>
                    <a:cubicBezTo>
                      <a:pt x="10" y="35"/>
                      <a:pt x="9" y="41"/>
                      <a:pt x="4" y="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63" name="Freeform 710"/>
              <p:cNvSpPr/>
              <p:nvPr/>
            </p:nvSpPr>
            <p:spPr bwMode="auto">
              <a:xfrm>
                <a:off x="6918" y="2740"/>
                <a:ext cx="122" cy="32"/>
              </a:xfrm>
              <a:custGeom>
                <a:gdLst>
                  <a:gd fmla="*/ 0 w 61" name="T0"/>
                  <a:gd fmla="*/ 64 h 16" name="T1"/>
                  <a:gd fmla="*/ 244 w 61" name="T2"/>
                  <a:gd fmla="*/ 28 h 16" name="T3"/>
                  <a:gd fmla="*/ 36 w 61" name="T4"/>
                  <a:gd fmla="*/ 36 h 16" name="T5"/>
                  <a:gd fmla="*/ 0 w 61" name="T6"/>
                  <a:gd fmla="*/ 64 h 16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61" name="T12"/>
                  <a:gd fmla="*/ 0 h 16" name="T13"/>
                  <a:gd fmla="*/ 61 w 61" name="T14"/>
                  <a:gd fmla="*/ 16 h 16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6" w="61">
                    <a:moveTo>
                      <a:pt x="0" y="16"/>
                    </a:moveTo>
                    <a:cubicBezTo>
                      <a:pt x="7" y="0"/>
                      <a:pt x="40" y="10"/>
                      <a:pt x="61" y="7"/>
                    </a:cubicBezTo>
                    <a:cubicBezTo>
                      <a:pt x="48" y="12"/>
                      <a:pt x="26" y="8"/>
                      <a:pt x="9" y="9"/>
                    </a:cubicBezTo>
                    <a:cubicBezTo>
                      <a:pt x="5" y="10"/>
                      <a:pt x="5" y="15"/>
                      <a:pt x="0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64" name="Freeform 711"/>
              <p:cNvSpPr/>
              <p:nvPr/>
            </p:nvSpPr>
            <p:spPr bwMode="auto">
              <a:xfrm>
                <a:off x="6842" y="2670"/>
                <a:ext cx="40" cy="102"/>
              </a:xfrm>
              <a:custGeom>
                <a:gdLst>
                  <a:gd fmla="*/ 28 w 20" name="T0"/>
                  <a:gd fmla="*/ 72 h 51" name="T1"/>
                  <a:gd fmla="*/ 12 w 20" name="T2"/>
                  <a:gd fmla="*/ 16 h 51" name="T3"/>
                  <a:gd fmla="*/ 0 w 20" name="T4"/>
                  <a:gd fmla="*/ 60 h 51" name="T5"/>
                  <a:gd fmla="*/ 0 w 20" name="T6"/>
                  <a:gd fmla="*/ 0 h 51" name="T7"/>
                  <a:gd fmla="*/ 64 w 20" name="T8"/>
                  <a:gd fmla="*/ 44 h 51" name="T9"/>
                  <a:gd fmla="*/ 36 w 20" name="T10"/>
                  <a:gd fmla="*/ 204 h 51" name="T11"/>
                  <a:gd fmla="*/ 28 w 20" name="T12"/>
                  <a:gd fmla="*/ 72 h 51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20" name="T21"/>
                  <a:gd fmla="*/ 0 h 51" name="T22"/>
                  <a:gd fmla="*/ 20 w 20" name="T23"/>
                  <a:gd fmla="*/ 51 h 51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51" w="20">
                    <a:moveTo>
                      <a:pt x="7" y="18"/>
                    </a:moveTo>
                    <a:cubicBezTo>
                      <a:pt x="20" y="16"/>
                      <a:pt x="6" y="1"/>
                      <a:pt x="3" y="4"/>
                    </a:cubicBezTo>
                    <a:cubicBezTo>
                      <a:pt x="1" y="8"/>
                      <a:pt x="5" y="16"/>
                      <a:pt x="0" y="15"/>
                    </a:cubicBezTo>
                    <a:cubicBezTo>
                      <a:pt x="0" y="10"/>
                      <a:pt x="0" y="5"/>
                      <a:pt x="0" y="0"/>
                    </a:cubicBezTo>
                    <a:cubicBezTo>
                      <a:pt x="9" y="0"/>
                      <a:pt x="9" y="9"/>
                      <a:pt x="16" y="11"/>
                    </a:cubicBezTo>
                    <a:cubicBezTo>
                      <a:pt x="6" y="17"/>
                      <a:pt x="10" y="36"/>
                      <a:pt x="9" y="51"/>
                    </a:cubicBezTo>
                    <a:cubicBezTo>
                      <a:pt x="4" y="44"/>
                      <a:pt x="9" y="28"/>
                      <a:pt x="7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65" name="Freeform 712"/>
              <p:cNvSpPr/>
              <p:nvPr/>
            </p:nvSpPr>
            <p:spPr bwMode="auto">
              <a:xfrm>
                <a:off x="7004" y="2666"/>
                <a:ext cx="26" cy="30"/>
              </a:xfrm>
              <a:custGeom>
                <a:gdLst>
                  <a:gd fmla="*/ 0 w 13" name="T0"/>
                  <a:gd fmla="*/ 16 h 15" name="T1"/>
                  <a:gd fmla="*/ 52 w 13" name="T2"/>
                  <a:gd fmla="*/ 60 h 15" name="T3"/>
                  <a:gd fmla="*/ 0 w 13" name="T4"/>
                  <a:gd fmla="*/ 16 h 15" name="T5"/>
                  <a:gd fmla="*/ 0 60000 65536" name="T6"/>
                  <a:gd fmla="*/ 0 60000 65536" name="T7"/>
                  <a:gd fmla="*/ 0 60000 65536" name="T8"/>
                  <a:gd fmla="*/ 0 w 13" name="T9"/>
                  <a:gd fmla="*/ 0 h 15" name="T10"/>
                  <a:gd fmla="*/ 13 w 13" name="T11"/>
                  <a:gd fmla="*/ 15 h 15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5" w="13">
                    <a:moveTo>
                      <a:pt x="0" y="4"/>
                    </a:moveTo>
                    <a:cubicBezTo>
                      <a:pt x="3" y="0"/>
                      <a:pt x="10" y="12"/>
                      <a:pt x="13" y="15"/>
                    </a:cubicBezTo>
                    <a:cubicBezTo>
                      <a:pt x="7" y="13"/>
                      <a:pt x="6" y="6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66" name="Freeform 713"/>
              <p:cNvSpPr/>
              <p:nvPr/>
            </p:nvSpPr>
            <p:spPr bwMode="auto">
              <a:xfrm>
                <a:off x="1806" y="2674"/>
                <a:ext cx="26" cy="26"/>
              </a:xfrm>
              <a:custGeom>
                <a:gdLst>
                  <a:gd fmla="*/ 0 w 13" name="T0"/>
                  <a:gd fmla="*/ 52 h 13" name="T1"/>
                  <a:gd fmla="*/ 52 w 13" name="T2"/>
                  <a:gd fmla="*/ 0 h 13" name="T3"/>
                  <a:gd fmla="*/ 52 w 13" name="T4"/>
                  <a:gd fmla="*/ 8 h 13" name="T5"/>
                  <a:gd fmla="*/ 0 w 13" name="T6"/>
                  <a:gd fmla="*/ 52 h 13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3" name="T12"/>
                  <a:gd fmla="*/ 0 h 13" name="T13"/>
                  <a:gd fmla="*/ 13 w 13" name="T14"/>
                  <a:gd fmla="*/ 13 h 13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3" w="13">
                    <a:moveTo>
                      <a:pt x="0" y="13"/>
                    </a:moveTo>
                    <a:cubicBezTo>
                      <a:pt x="3" y="8"/>
                      <a:pt x="8" y="4"/>
                      <a:pt x="13" y="0"/>
                    </a:cubicBezTo>
                    <a:cubicBezTo>
                      <a:pt x="13" y="1"/>
                      <a:pt x="13" y="2"/>
                      <a:pt x="13" y="2"/>
                    </a:cubicBezTo>
                    <a:cubicBezTo>
                      <a:pt x="7" y="5"/>
                      <a:pt x="6" y="11"/>
                      <a:pt x="0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67" name="Freeform 714"/>
              <p:cNvSpPr/>
              <p:nvPr/>
            </p:nvSpPr>
            <p:spPr bwMode="auto">
              <a:xfrm>
                <a:off x="1716" y="2686"/>
                <a:ext cx="32" cy="20"/>
              </a:xfrm>
              <a:custGeom>
                <a:gdLst>
                  <a:gd fmla="*/ 0 w 16" name="T0"/>
                  <a:gd fmla="*/ 40 h 10" name="T1"/>
                  <a:gd fmla="*/ 28 w 16" name="T2"/>
                  <a:gd fmla="*/ 4 h 10" name="T3"/>
                  <a:gd fmla="*/ 64 w 16" name="T4"/>
                  <a:gd fmla="*/ 28 h 10" name="T5"/>
                  <a:gd fmla="*/ 8 w 16" name="T6"/>
                  <a:gd fmla="*/ 40 h 10" name="T7"/>
                  <a:gd fmla="*/ 0 w 16" name="T8"/>
                  <a:gd fmla="*/ 40 h 1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6" name="T15"/>
                  <a:gd fmla="*/ 0 h 10" name="T16"/>
                  <a:gd fmla="*/ 16 w 16" name="T17"/>
                  <a:gd fmla="*/ 10 h 1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0" w="16">
                    <a:moveTo>
                      <a:pt x="0" y="10"/>
                    </a:moveTo>
                    <a:cubicBezTo>
                      <a:pt x="1" y="5"/>
                      <a:pt x="6" y="5"/>
                      <a:pt x="7" y="1"/>
                    </a:cubicBezTo>
                    <a:cubicBezTo>
                      <a:pt x="12" y="0"/>
                      <a:pt x="14" y="4"/>
                      <a:pt x="16" y="7"/>
                    </a:cubicBezTo>
                    <a:cubicBezTo>
                      <a:pt x="11" y="2"/>
                      <a:pt x="5" y="2"/>
                      <a:pt x="2" y="10"/>
                    </a:cubicBezTo>
                    <a:cubicBezTo>
                      <a:pt x="2" y="10"/>
                      <a:pt x="1" y="10"/>
                      <a:pt x="0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68" name="Freeform 715"/>
              <p:cNvSpPr/>
              <p:nvPr/>
            </p:nvSpPr>
            <p:spPr bwMode="auto">
              <a:xfrm>
                <a:off x="1662" y="2812"/>
                <a:ext cx="54" cy="54"/>
              </a:xfrm>
              <a:custGeom>
                <a:gdLst>
                  <a:gd fmla="*/ 0 w 27" name="T0"/>
                  <a:gd fmla="*/ 108 h 27" name="T1"/>
                  <a:gd fmla="*/ 108 w 27" name="T2"/>
                  <a:gd fmla="*/ 0 h 27" name="T3"/>
                  <a:gd fmla="*/ 12 w 27" name="T4"/>
                  <a:gd fmla="*/ 108 h 27" name="T5"/>
                  <a:gd fmla="*/ 0 w 27" name="T6"/>
                  <a:gd fmla="*/ 108 h 27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27" name="T12"/>
                  <a:gd fmla="*/ 0 h 27" name="T13"/>
                  <a:gd fmla="*/ 27 w 27" name="T14"/>
                  <a:gd fmla="*/ 27 h 27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7" w="27">
                    <a:moveTo>
                      <a:pt x="0" y="27"/>
                    </a:moveTo>
                    <a:cubicBezTo>
                      <a:pt x="8" y="17"/>
                      <a:pt x="17" y="8"/>
                      <a:pt x="27" y="0"/>
                    </a:cubicBezTo>
                    <a:cubicBezTo>
                      <a:pt x="20" y="10"/>
                      <a:pt x="10" y="17"/>
                      <a:pt x="3" y="27"/>
                    </a:cubicBezTo>
                    <a:cubicBezTo>
                      <a:pt x="2" y="27"/>
                      <a:pt x="1" y="27"/>
                      <a:pt x="0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69" name="Freeform 716"/>
              <p:cNvSpPr/>
              <p:nvPr/>
            </p:nvSpPr>
            <p:spPr bwMode="auto">
              <a:xfrm>
                <a:off x="1580" y="2920"/>
                <a:ext cx="42" cy="44"/>
              </a:xfrm>
              <a:custGeom>
                <a:gdLst>
                  <a:gd fmla="*/ 16 w 21" name="T0"/>
                  <a:gd fmla="*/ 88 h 22" name="T1"/>
                  <a:gd fmla="*/ 84 w 21" name="T2"/>
                  <a:gd fmla="*/ 0 h 22" name="T3"/>
                  <a:gd fmla="*/ 84 w 21" name="T4"/>
                  <a:gd fmla="*/ 8 h 22" name="T5"/>
                  <a:gd fmla="*/ 16 w 21" name="T6"/>
                  <a:gd fmla="*/ 80 h 22" name="T7"/>
                  <a:gd fmla="*/ 16 w 21" name="T8"/>
                  <a:gd fmla="*/ 88 h 22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1" name="T15"/>
                  <a:gd fmla="*/ 0 h 22" name="T16"/>
                  <a:gd fmla="*/ 21 w 21" name="T17"/>
                  <a:gd fmla="*/ 22 h 22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2" w="21">
                    <a:moveTo>
                      <a:pt x="4" y="22"/>
                    </a:moveTo>
                    <a:cubicBezTo>
                      <a:pt x="0" y="14"/>
                      <a:pt x="16" y="6"/>
                      <a:pt x="21" y="0"/>
                    </a:cubicBezTo>
                    <a:cubicBezTo>
                      <a:pt x="21" y="0"/>
                      <a:pt x="21" y="1"/>
                      <a:pt x="21" y="2"/>
                    </a:cubicBezTo>
                    <a:cubicBezTo>
                      <a:pt x="14" y="7"/>
                      <a:pt x="9" y="13"/>
                      <a:pt x="4" y="20"/>
                    </a:cubicBezTo>
                    <a:cubicBezTo>
                      <a:pt x="4" y="20"/>
                      <a:pt x="4" y="21"/>
                      <a:pt x="4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70" name="Freeform 717"/>
              <p:cNvSpPr/>
              <p:nvPr/>
            </p:nvSpPr>
            <p:spPr bwMode="auto">
              <a:xfrm>
                <a:off x="1886" y="3107"/>
                <a:ext cx="58" cy="58"/>
              </a:xfrm>
              <a:custGeom>
                <a:gdLst>
                  <a:gd fmla="*/ 0 w 29" name="T0"/>
                  <a:gd fmla="*/ 0 h 29" name="T1"/>
                  <a:gd fmla="*/ 8 w 29" name="T2"/>
                  <a:gd fmla="*/ 0 h 29" name="T3"/>
                  <a:gd fmla="*/ 116 w 29" name="T4"/>
                  <a:gd fmla="*/ 108 h 29" name="T5"/>
                  <a:gd fmla="*/ 116 w 29" name="T6"/>
                  <a:gd fmla="*/ 116 h 29" name="T7"/>
                  <a:gd fmla="*/ 0 w 29" name="T8"/>
                  <a:gd fmla="*/ 0 h 29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9" name="T15"/>
                  <a:gd fmla="*/ 0 h 29" name="T16"/>
                  <a:gd fmla="*/ 29 w 29" name="T17"/>
                  <a:gd fmla="*/ 29 h 29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8" w="28">
                    <a:moveTo>
                      <a:pt x="0" y="0"/>
                    </a:moveTo>
                    <a:cubicBezTo>
                      <a:pt x="1" y="0"/>
                      <a:pt x="1" y="0"/>
                      <a:pt x="2" y="0"/>
                    </a:cubicBezTo>
                    <a:cubicBezTo>
                      <a:pt x="10" y="10"/>
                      <a:pt x="19" y="19"/>
                      <a:pt x="29" y="27"/>
                    </a:cubicBezTo>
                    <a:cubicBezTo>
                      <a:pt x="29" y="28"/>
                      <a:pt x="29" y="29"/>
                      <a:pt x="29" y="29"/>
                    </a:cubicBezTo>
                    <a:cubicBezTo>
                      <a:pt x="18" y="21"/>
                      <a:pt x="9" y="1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71" name="Freeform 718"/>
              <p:cNvSpPr/>
              <p:nvPr/>
            </p:nvSpPr>
            <p:spPr bwMode="auto">
              <a:xfrm>
                <a:off x="1930" y="3121"/>
                <a:ext cx="22" cy="26"/>
              </a:xfrm>
              <a:custGeom>
                <a:gdLst>
                  <a:gd fmla="*/ 0 w 11" name="T0"/>
                  <a:gd fmla="*/ 0 h 13" name="T1"/>
                  <a:gd fmla="*/ 44 w 11" name="T2"/>
                  <a:gd fmla="*/ 52 h 13" name="T3"/>
                  <a:gd fmla="*/ 0 w 11" name="T4"/>
                  <a:gd fmla="*/ 8 h 13" name="T5"/>
                  <a:gd fmla="*/ 0 w 11" name="T6"/>
                  <a:gd fmla="*/ 0 h 13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1" name="T12"/>
                  <a:gd fmla="*/ 0 h 13" name="T13"/>
                  <a:gd fmla="*/ 11 w 11" name="T14"/>
                  <a:gd fmla="*/ 13 h 13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3" w="11">
                    <a:moveTo>
                      <a:pt x="0" y="0"/>
                    </a:moveTo>
                    <a:cubicBezTo>
                      <a:pt x="5" y="4"/>
                      <a:pt x="11" y="6"/>
                      <a:pt x="11" y="13"/>
                    </a:cubicBezTo>
                    <a:cubicBezTo>
                      <a:pt x="7" y="10"/>
                      <a:pt x="6" y="4"/>
                      <a:pt x="0" y="2"/>
                    </a:cubicBezTo>
                    <a:cubicBezTo>
                      <a:pt x="0" y="1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72" name="Freeform 719"/>
              <p:cNvSpPr/>
              <p:nvPr/>
            </p:nvSpPr>
            <p:spPr bwMode="auto">
              <a:xfrm>
                <a:off x="1930" y="3015"/>
                <a:ext cx="32" cy="30"/>
              </a:xfrm>
              <a:custGeom>
                <a:gdLst>
                  <a:gd fmla="*/ 0 w 16" name="T0"/>
                  <a:gd fmla="*/ 52 h 15" name="T1"/>
                  <a:gd fmla="*/ 56 w 16" name="T2"/>
                  <a:gd fmla="*/ 0 h 15" name="T3"/>
                  <a:gd fmla="*/ 64 w 16" name="T4"/>
                  <a:gd fmla="*/ 0 h 15" name="T5"/>
                  <a:gd fmla="*/ 0 w 16" name="T6"/>
                  <a:gd fmla="*/ 60 h 15" name="T7"/>
                  <a:gd fmla="*/ 0 w 16" name="T8"/>
                  <a:gd fmla="*/ 52 h 15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6" name="T15"/>
                  <a:gd fmla="*/ 0 h 15" name="T16"/>
                  <a:gd fmla="*/ 16 w 16" name="T17"/>
                  <a:gd fmla="*/ 15 h 15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5" w="16">
                    <a:moveTo>
                      <a:pt x="0" y="13"/>
                    </a:moveTo>
                    <a:cubicBezTo>
                      <a:pt x="6" y="9"/>
                      <a:pt x="10" y="5"/>
                      <a:pt x="14" y="0"/>
                    </a:cubicBezTo>
                    <a:cubicBezTo>
                      <a:pt x="14" y="0"/>
                      <a:pt x="15" y="0"/>
                      <a:pt x="16" y="0"/>
                    </a:cubicBezTo>
                    <a:cubicBezTo>
                      <a:pt x="12" y="6"/>
                      <a:pt x="6" y="11"/>
                      <a:pt x="0" y="15"/>
                    </a:cubicBezTo>
                    <a:cubicBezTo>
                      <a:pt x="0" y="14"/>
                      <a:pt x="0" y="14"/>
                      <a:pt x="0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73" name="Freeform 720"/>
              <p:cNvSpPr/>
              <p:nvPr/>
            </p:nvSpPr>
            <p:spPr bwMode="auto">
              <a:xfrm>
                <a:off x="1940" y="2898"/>
                <a:ext cx="22" cy="22"/>
              </a:xfrm>
              <a:custGeom>
                <a:gdLst>
                  <a:gd fmla="*/ 0 w 11" name="T0"/>
                  <a:gd fmla="*/ 0 h 11" name="T1"/>
                  <a:gd fmla="*/ 44 w 11" name="T2"/>
                  <a:gd fmla="*/ 44 h 11" name="T3"/>
                  <a:gd fmla="*/ 36 w 11" name="T4"/>
                  <a:gd fmla="*/ 44 h 11" name="T5"/>
                  <a:gd fmla="*/ 0 w 11" name="T6"/>
                  <a:gd fmla="*/ 0 h 11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1" name="T12"/>
                  <a:gd fmla="*/ 0 h 11" name="T13"/>
                  <a:gd fmla="*/ 11 w 11" name="T14"/>
                  <a:gd fmla="*/ 11 h 11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1" w="11">
                    <a:moveTo>
                      <a:pt x="0" y="0"/>
                    </a:moveTo>
                    <a:cubicBezTo>
                      <a:pt x="4" y="2"/>
                      <a:pt x="8" y="6"/>
                      <a:pt x="11" y="11"/>
                    </a:cubicBezTo>
                    <a:cubicBezTo>
                      <a:pt x="10" y="11"/>
                      <a:pt x="9" y="11"/>
                      <a:pt x="9" y="11"/>
                    </a:cubicBezTo>
                    <a:cubicBezTo>
                      <a:pt x="7" y="6"/>
                      <a:pt x="1" y="5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74" name="Freeform 721"/>
              <p:cNvSpPr/>
              <p:nvPr/>
            </p:nvSpPr>
            <p:spPr bwMode="auto">
              <a:xfrm>
                <a:off x="1940" y="2782"/>
                <a:ext cx="44" cy="44"/>
              </a:xfrm>
              <a:custGeom>
                <a:gdLst>
                  <a:gd fmla="*/ 0 w 22" name="T0"/>
                  <a:gd fmla="*/ 88 h 22" name="T1"/>
                  <a:gd fmla="*/ 80 w 22" name="T2"/>
                  <a:gd fmla="*/ 0 h 22" name="T3"/>
                  <a:gd fmla="*/ 88 w 22" name="T4"/>
                  <a:gd fmla="*/ 0 h 22" name="T5"/>
                  <a:gd fmla="*/ 0 w 22" name="T6"/>
                  <a:gd fmla="*/ 88 h 22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22" name="T12"/>
                  <a:gd fmla="*/ 0 h 22" name="T13"/>
                  <a:gd fmla="*/ 22 w 22" name="T14"/>
                  <a:gd fmla="*/ 22 h 22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2" w="22">
                    <a:moveTo>
                      <a:pt x="0" y="22"/>
                    </a:moveTo>
                    <a:cubicBezTo>
                      <a:pt x="5" y="13"/>
                      <a:pt x="14" y="8"/>
                      <a:pt x="20" y="0"/>
                    </a:cubicBezTo>
                    <a:cubicBezTo>
                      <a:pt x="20" y="0"/>
                      <a:pt x="21" y="0"/>
                      <a:pt x="22" y="0"/>
                    </a:cubicBezTo>
                    <a:cubicBezTo>
                      <a:pt x="15" y="8"/>
                      <a:pt x="8" y="15"/>
                      <a:pt x="0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75" name="Freeform 722"/>
              <p:cNvSpPr/>
              <p:nvPr/>
            </p:nvSpPr>
            <p:spPr bwMode="auto">
              <a:xfrm>
                <a:off x="1958" y="2700"/>
                <a:ext cx="26" cy="28"/>
              </a:xfrm>
              <a:custGeom>
                <a:gdLst>
                  <a:gd fmla="*/ 0 w 13" name="T0"/>
                  <a:gd fmla="*/ 0 h 14" name="T1"/>
                  <a:gd fmla="*/ 52 w 13" name="T2"/>
                  <a:gd fmla="*/ 56 h 14" name="T3"/>
                  <a:gd fmla="*/ 44 w 13" name="T4"/>
                  <a:gd fmla="*/ 56 h 14" name="T5"/>
                  <a:gd fmla="*/ 0 w 13" name="T6"/>
                  <a:gd fmla="*/ 12 h 14" name="T7"/>
                  <a:gd fmla="*/ 0 w 13" name="T8"/>
                  <a:gd fmla="*/ 0 h 14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3" name="T15"/>
                  <a:gd fmla="*/ 0 h 14" name="T16"/>
                  <a:gd fmla="*/ 13 w 13" name="T17"/>
                  <a:gd fmla="*/ 14 h 14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4" w="13">
                    <a:moveTo>
                      <a:pt x="0" y="0"/>
                    </a:moveTo>
                    <a:cubicBezTo>
                      <a:pt x="5" y="4"/>
                      <a:pt x="9" y="8"/>
                      <a:pt x="13" y="14"/>
                    </a:cubicBezTo>
                    <a:cubicBezTo>
                      <a:pt x="12" y="14"/>
                      <a:pt x="11" y="14"/>
                      <a:pt x="11" y="14"/>
                    </a:cubicBezTo>
                    <a:cubicBezTo>
                      <a:pt x="8" y="9"/>
                      <a:pt x="4" y="5"/>
                      <a:pt x="0" y="3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76" name="Freeform 723"/>
              <p:cNvSpPr/>
              <p:nvPr/>
            </p:nvSpPr>
            <p:spPr bwMode="auto">
              <a:xfrm>
                <a:off x="1900" y="2674"/>
                <a:ext cx="26" cy="26"/>
              </a:xfrm>
              <a:custGeom>
                <a:gdLst>
                  <a:gd fmla="*/ 0 w 13" name="T0"/>
                  <a:gd fmla="*/ 0 h 13" name="T1"/>
                  <a:gd fmla="*/ 52 w 13" name="T2"/>
                  <a:gd fmla="*/ 52 h 13" name="T3"/>
                  <a:gd fmla="*/ 0 w 13" name="T4"/>
                  <a:gd fmla="*/ 8 h 13" name="T5"/>
                  <a:gd fmla="*/ 0 w 13" name="T6"/>
                  <a:gd fmla="*/ 0 h 13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3" name="T12"/>
                  <a:gd fmla="*/ 0 h 13" name="T13"/>
                  <a:gd fmla="*/ 13 w 13" name="T14"/>
                  <a:gd fmla="*/ 13 h 13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3" w="13">
                    <a:moveTo>
                      <a:pt x="0" y="0"/>
                    </a:moveTo>
                    <a:cubicBezTo>
                      <a:pt x="5" y="4"/>
                      <a:pt x="9" y="8"/>
                      <a:pt x="13" y="13"/>
                    </a:cubicBezTo>
                    <a:cubicBezTo>
                      <a:pt x="7" y="11"/>
                      <a:pt x="5" y="5"/>
                      <a:pt x="0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77" name="Freeform 724"/>
              <p:cNvSpPr/>
              <p:nvPr/>
            </p:nvSpPr>
            <p:spPr bwMode="auto">
              <a:xfrm>
                <a:off x="6848" y="2672"/>
                <a:ext cx="34" cy="34"/>
              </a:xfrm>
              <a:custGeom>
                <a:gdLst>
                  <a:gd fmla="*/ 0 w 17" name="T0"/>
                  <a:gd fmla="*/ 12 h 17" name="T1"/>
                  <a:gd fmla="*/ 16 w 17" name="T2"/>
                  <a:gd fmla="*/ 68 h 17" name="T3"/>
                  <a:gd fmla="*/ 36 w 17" name="T4"/>
                  <a:gd fmla="*/ 48 h 17" name="T5"/>
                  <a:gd fmla="*/ 0 w 17" name="T6"/>
                  <a:gd fmla="*/ 12 h 17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7" name="T12"/>
                  <a:gd fmla="*/ 0 h 17" name="T13"/>
                  <a:gd fmla="*/ 17 w 17" name="T14"/>
                  <a:gd fmla="*/ 17 h 17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7" w="17">
                    <a:moveTo>
                      <a:pt x="0" y="3"/>
                    </a:moveTo>
                    <a:cubicBezTo>
                      <a:pt x="3" y="0"/>
                      <a:pt x="17" y="15"/>
                      <a:pt x="4" y="17"/>
                    </a:cubicBezTo>
                    <a:cubicBezTo>
                      <a:pt x="5" y="14"/>
                      <a:pt x="7" y="13"/>
                      <a:pt x="9" y="12"/>
                    </a:cubicBezTo>
                    <a:cubicBezTo>
                      <a:pt x="7" y="8"/>
                      <a:pt x="4" y="5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78" name="Freeform 725"/>
              <p:cNvSpPr/>
              <p:nvPr/>
            </p:nvSpPr>
            <p:spPr bwMode="auto">
              <a:xfrm>
                <a:off x="1916" y="3041"/>
                <a:ext cx="14" cy="84"/>
              </a:xfrm>
              <a:custGeom>
                <a:gdLst>
                  <a:gd fmla="*/ 28 w 7" name="T0"/>
                  <a:gd fmla="*/ 168 h 42" name="T1"/>
                  <a:gd fmla="*/ 28 w 7" name="T2"/>
                  <a:gd fmla="*/ 0 h 42" name="T3"/>
                  <a:gd fmla="*/ 28 w 7" name="T4"/>
                  <a:gd fmla="*/ 8 h 42" name="T5"/>
                  <a:gd fmla="*/ 28 w 7" name="T6"/>
                  <a:gd fmla="*/ 160 h 42" name="T7"/>
                  <a:gd fmla="*/ 28 w 7" name="T8"/>
                  <a:gd fmla="*/ 168 h 42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7" name="T15"/>
                  <a:gd fmla="*/ 0 h 42" name="T16"/>
                  <a:gd fmla="*/ 7 w 7" name="T17"/>
                  <a:gd fmla="*/ 42 h 42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42" w="7">
                    <a:moveTo>
                      <a:pt x="7" y="42"/>
                    </a:moveTo>
                    <a:cubicBezTo>
                      <a:pt x="0" y="37"/>
                      <a:pt x="0" y="5"/>
                      <a:pt x="7" y="0"/>
                    </a:cubicBezTo>
                    <a:cubicBezTo>
                      <a:pt x="7" y="1"/>
                      <a:pt x="7" y="1"/>
                      <a:pt x="7" y="2"/>
                    </a:cubicBezTo>
                    <a:cubicBezTo>
                      <a:pt x="4" y="10"/>
                      <a:pt x="4" y="32"/>
                      <a:pt x="7" y="40"/>
                    </a:cubicBezTo>
                    <a:cubicBezTo>
                      <a:pt x="7" y="41"/>
                      <a:pt x="7" y="41"/>
                      <a:pt x="7" y="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79" name="Freeform 726"/>
              <p:cNvSpPr/>
              <p:nvPr/>
            </p:nvSpPr>
            <p:spPr bwMode="auto">
              <a:xfrm>
                <a:off x="1944" y="3147"/>
                <a:ext cx="14" cy="18"/>
              </a:xfrm>
              <a:custGeom>
                <a:gdLst>
                  <a:gd fmla="*/ 16 w 7" name="T0"/>
                  <a:gd fmla="*/ 0 h 9" name="T1"/>
                  <a:gd fmla="*/ 28 w 7" name="T2"/>
                  <a:gd fmla="*/ 36 h 9" name="T3"/>
                  <a:gd fmla="*/ 0 w 7" name="T4"/>
                  <a:gd fmla="*/ 36 h 9" name="T5"/>
                  <a:gd fmla="*/ 0 w 7" name="T6"/>
                  <a:gd fmla="*/ 28 h 9" name="T7"/>
                  <a:gd fmla="*/ 16 w 7" name="T8"/>
                  <a:gd fmla="*/ 0 h 9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7" name="T15"/>
                  <a:gd fmla="*/ 0 h 9" name="T16"/>
                  <a:gd fmla="*/ 7 w 7" name="T17"/>
                  <a:gd fmla="*/ 9 h 9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9" w="7">
                    <a:moveTo>
                      <a:pt x="4" y="0"/>
                    </a:moveTo>
                    <a:cubicBezTo>
                      <a:pt x="7" y="1"/>
                      <a:pt x="6" y="6"/>
                      <a:pt x="7" y="9"/>
                    </a:cubicBezTo>
                    <a:cubicBezTo>
                      <a:pt x="4" y="9"/>
                      <a:pt x="2" y="9"/>
                      <a:pt x="0" y="9"/>
                    </a:cubicBezTo>
                    <a:cubicBezTo>
                      <a:pt x="0" y="9"/>
                      <a:pt x="0" y="8"/>
                      <a:pt x="0" y="7"/>
                    </a:cubicBezTo>
                    <a:cubicBezTo>
                      <a:pt x="5" y="8"/>
                      <a:pt x="4" y="4"/>
                      <a:pt x="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80" name="Freeform 727"/>
              <p:cNvSpPr/>
              <p:nvPr/>
            </p:nvSpPr>
            <p:spPr bwMode="auto">
              <a:xfrm>
                <a:off x="1588" y="2954"/>
                <a:ext cx="302" cy="153"/>
              </a:xfrm>
              <a:custGeom>
                <a:gdLst>
                  <a:gd fmla="*/ 0 w 151" name="T0"/>
                  <a:gd fmla="*/ 12 h 76" name="T1"/>
                  <a:gd fmla="*/ 204 w 151" name="T2"/>
                  <a:gd fmla="*/ 20 h 76" name="T3"/>
                  <a:gd fmla="*/ 204 w 151" name="T4"/>
                  <a:gd fmla="*/ 137 h 76" name="T5"/>
                  <a:gd fmla="*/ 276 w 151" name="T6"/>
                  <a:gd fmla="*/ 137 h 76" name="T7"/>
                  <a:gd fmla="*/ 292 w 151" name="T8"/>
                  <a:gd fmla="*/ 72 h 76" name="T9"/>
                  <a:gd fmla="*/ 416 w 151" name="T10"/>
                  <a:gd fmla="*/ 85 h 76" name="T11"/>
                  <a:gd fmla="*/ 416 w 151" name="T12"/>
                  <a:gd fmla="*/ 292 h 76" name="T13"/>
                  <a:gd fmla="*/ 596 w 151" name="T14"/>
                  <a:gd fmla="*/ 292 h 76" name="T15"/>
                  <a:gd fmla="*/ 604 w 151" name="T16"/>
                  <a:gd fmla="*/ 308 h 76" name="T17"/>
                  <a:gd fmla="*/ 596 w 151" name="T18"/>
                  <a:gd fmla="*/ 308 h 76" name="T19"/>
                  <a:gd fmla="*/ 408 w 151" name="T20"/>
                  <a:gd fmla="*/ 300 h 76" name="T21"/>
                  <a:gd fmla="*/ 408 w 151" name="T22"/>
                  <a:gd fmla="*/ 93 h 76" name="T23"/>
                  <a:gd fmla="*/ 300 w 151" name="T24"/>
                  <a:gd fmla="*/ 85 h 76" name="T25"/>
                  <a:gd fmla="*/ 284 w 151" name="T26"/>
                  <a:gd fmla="*/ 145 h 76" name="T27"/>
                  <a:gd fmla="*/ 196 w 151" name="T28"/>
                  <a:gd fmla="*/ 145 h 76" name="T29"/>
                  <a:gd fmla="*/ 196 w 151" name="T30"/>
                  <a:gd fmla="*/ 28 h 76" name="T31"/>
                  <a:gd fmla="*/ 0 w 151" name="T32"/>
                  <a:gd fmla="*/ 20 h 76" name="T33"/>
                  <a:gd fmla="*/ 0 w 151" name="T34"/>
                  <a:gd fmla="*/ 12 h 7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w 151" name="T54"/>
                  <a:gd fmla="*/ 0 h 76" name="T55"/>
                  <a:gd fmla="*/ 151 w 151" name="T56"/>
                  <a:gd fmla="*/ 76 h 76" name="T57"/>
                </a:gdLst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b="T57" l="T54" r="T56" t="T55"/>
                <a:pathLst>
                  <a:path h="76" w="151">
                    <a:moveTo>
                      <a:pt x="0" y="3"/>
                    </a:moveTo>
                    <a:cubicBezTo>
                      <a:pt x="16" y="4"/>
                      <a:pt x="38" y="0"/>
                      <a:pt x="51" y="5"/>
                    </a:cubicBezTo>
                    <a:cubicBezTo>
                      <a:pt x="51" y="15"/>
                      <a:pt x="51" y="24"/>
                      <a:pt x="51" y="34"/>
                    </a:cubicBezTo>
                    <a:cubicBezTo>
                      <a:pt x="57" y="34"/>
                      <a:pt x="63" y="34"/>
                      <a:pt x="69" y="34"/>
                    </a:cubicBezTo>
                    <a:cubicBezTo>
                      <a:pt x="69" y="28"/>
                      <a:pt x="67" y="19"/>
                      <a:pt x="73" y="18"/>
                    </a:cubicBezTo>
                    <a:cubicBezTo>
                      <a:pt x="83" y="19"/>
                      <a:pt x="98" y="16"/>
                      <a:pt x="104" y="21"/>
                    </a:cubicBezTo>
                    <a:cubicBezTo>
                      <a:pt x="104" y="38"/>
                      <a:pt x="104" y="55"/>
                      <a:pt x="104" y="72"/>
                    </a:cubicBezTo>
                    <a:cubicBezTo>
                      <a:pt x="119" y="72"/>
                      <a:pt x="134" y="72"/>
                      <a:pt x="149" y="72"/>
                    </a:cubicBezTo>
                    <a:cubicBezTo>
                      <a:pt x="149" y="74"/>
                      <a:pt x="151" y="74"/>
                      <a:pt x="151" y="76"/>
                    </a:cubicBezTo>
                    <a:cubicBezTo>
                      <a:pt x="150" y="76"/>
                      <a:pt x="150" y="76"/>
                      <a:pt x="149" y="76"/>
                    </a:cubicBezTo>
                    <a:cubicBezTo>
                      <a:pt x="137" y="71"/>
                      <a:pt x="117" y="75"/>
                      <a:pt x="102" y="74"/>
                    </a:cubicBezTo>
                    <a:cubicBezTo>
                      <a:pt x="102" y="57"/>
                      <a:pt x="102" y="40"/>
                      <a:pt x="102" y="23"/>
                    </a:cubicBezTo>
                    <a:cubicBezTo>
                      <a:pt x="97" y="19"/>
                      <a:pt x="84" y="21"/>
                      <a:pt x="75" y="21"/>
                    </a:cubicBezTo>
                    <a:cubicBezTo>
                      <a:pt x="69" y="21"/>
                      <a:pt x="71" y="30"/>
                      <a:pt x="71" y="36"/>
                    </a:cubicBezTo>
                    <a:cubicBezTo>
                      <a:pt x="63" y="36"/>
                      <a:pt x="56" y="36"/>
                      <a:pt x="49" y="36"/>
                    </a:cubicBezTo>
                    <a:cubicBezTo>
                      <a:pt x="49" y="27"/>
                      <a:pt x="49" y="17"/>
                      <a:pt x="49" y="7"/>
                    </a:cubicBezTo>
                    <a:cubicBezTo>
                      <a:pt x="36" y="2"/>
                      <a:pt x="15" y="6"/>
                      <a:pt x="0" y="5"/>
                    </a:cubicBezTo>
                    <a:cubicBezTo>
                      <a:pt x="0" y="4"/>
                      <a:pt x="0" y="3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81" name="Freeform 728"/>
              <p:cNvSpPr/>
              <p:nvPr/>
            </p:nvSpPr>
            <p:spPr bwMode="auto">
              <a:xfrm>
                <a:off x="1622" y="2866"/>
                <a:ext cx="50" cy="58"/>
              </a:xfrm>
              <a:custGeom>
                <a:gdLst>
                  <a:gd fmla="*/ 80 w 25" name="T0"/>
                  <a:gd fmla="*/ 0 h 29" name="T1"/>
                  <a:gd fmla="*/ 92 w 25" name="T2"/>
                  <a:gd fmla="*/ 0 h 29" name="T3"/>
                  <a:gd fmla="*/ 80 w 25" name="T4"/>
                  <a:gd fmla="*/ 116 h 29" name="T5"/>
                  <a:gd fmla="*/ 0 w 25" name="T6"/>
                  <a:gd fmla="*/ 116 h 29" name="T7"/>
                  <a:gd fmla="*/ 0 w 25" name="T8"/>
                  <a:gd fmla="*/ 108 h 29" name="T9"/>
                  <a:gd fmla="*/ 80 w 25" name="T10"/>
                  <a:gd fmla="*/ 96 h 29" name="T11"/>
                  <a:gd fmla="*/ 80 w 25" name="T12"/>
                  <a:gd fmla="*/ 0 h 29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25" name="T21"/>
                  <a:gd fmla="*/ 0 h 29" name="T22"/>
                  <a:gd fmla="*/ 25 w 25" name="T23"/>
                  <a:gd fmla="*/ 29 h 29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28" w="25">
                    <a:moveTo>
                      <a:pt x="20" y="0"/>
                    </a:moveTo>
                    <a:cubicBezTo>
                      <a:pt x="21" y="0"/>
                      <a:pt x="22" y="0"/>
                      <a:pt x="23" y="0"/>
                    </a:cubicBezTo>
                    <a:cubicBezTo>
                      <a:pt x="22" y="9"/>
                      <a:pt x="25" y="23"/>
                      <a:pt x="20" y="29"/>
                    </a:cubicBezTo>
                    <a:cubicBezTo>
                      <a:pt x="14" y="29"/>
                      <a:pt x="7" y="29"/>
                      <a:pt x="0" y="29"/>
                    </a:cubicBezTo>
                    <a:cubicBezTo>
                      <a:pt x="0" y="28"/>
                      <a:pt x="0" y="27"/>
                      <a:pt x="0" y="27"/>
                    </a:cubicBezTo>
                    <a:cubicBezTo>
                      <a:pt x="7" y="26"/>
                      <a:pt x="17" y="28"/>
                      <a:pt x="20" y="24"/>
                    </a:cubicBezTo>
                    <a:cubicBezTo>
                      <a:pt x="20" y="16"/>
                      <a:pt x="20" y="8"/>
                      <a:pt x="2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82" name="Freeform 729"/>
              <p:cNvSpPr/>
              <p:nvPr/>
            </p:nvSpPr>
            <p:spPr bwMode="auto">
              <a:xfrm>
                <a:off x="6914" y="2758"/>
                <a:ext cx="22" cy="18"/>
              </a:xfrm>
              <a:custGeom>
                <a:gdLst>
                  <a:gd fmla="*/ 8 w 11" name="T0"/>
                  <a:gd fmla="*/ 28 h 9" name="T1"/>
                  <a:gd fmla="*/ 44 w 11" name="T2"/>
                  <a:gd fmla="*/ 0 h 9" name="T3"/>
                  <a:gd fmla="*/ 0 w 11" name="T4"/>
                  <a:gd fmla="*/ 36 h 9" name="T5"/>
                  <a:gd fmla="*/ 0 w 11" name="T6"/>
                  <a:gd fmla="*/ 28 h 9" name="T7"/>
                  <a:gd fmla="*/ 8 w 11" name="T8"/>
                  <a:gd fmla="*/ 28 h 9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1" name="T15"/>
                  <a:gd fmla="*/ 0 h 9" name="T16"/>
                  <a:gd fmla="*/ 11 w 11" name="T17"/>
                  <a:gd fmla="*/ 9 h 9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9" w="11">
                    <a:moveTo>
                      <a:pt x="2" y="7"/>
                    </a:moveTo>
                    <a:cubicBezTo>
                      <a:pt x="7" y="6"/>
                      <a:pt x="7" y="1"/>
                      <a:pt x="11" y="0"/>
                    </a:cubicBezTo>
                    <a:cubicBezTo>
                      <a:pt x="8" y="4"/>
                      <a:pt x="7" y="9"/>
                      <a:pt x="0" y="9"/>
                    </a:cubicBezTo>
                    <a:cubicBezTo>
                      <a:pt x="0" y="9"/>
                      <a:pt x="0" y="8"/>
                      <a:pt x="0" y="7"/>
                    </a:cubicBezTo>
                    <a:cubicBezTo>
                      <a:pt x="1" y="7"/>
                      <a:pt x="2" y="7"/>
                      <a:pt x="2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83" name="Freeform 730"/>
              <p:cNvSpPr/>
              <p:nvPr/>
            </p:nvSpPr>
            <p:spPr bwMode="auto">
              <a:xfrm>
                <a:off x="7040" y="2758"/>
                <a:ext cx="30" cy="32"/>
              </a:xfrm>
              <a:custGeom>
                <a:gdLst>
                  <a:gd fmla="*/ 32 w 15" name="T0"/>
                  <a:gd fmla="*/ 0 h 16" name="T1"/>
                  <a:gd fmla="*/ 52 w 15" name="T2"/>
                  <a:gd fmla="*/ 28 h 16" name="T3"/>
                  <a:gd fmla="*/ 16 w 15" name="T4"/>
                  <a:gd fmla="*/ 64 h 16" name="T5"/>
                  <a:gd fmla="*/ 8 w 15" name="T6"/>
                  <a:gd fmla="*/ 64 h 16" name="T7"/>
                  <a:gd fmla="*/ 0 w 15" name="T8"/>
                  <a:gd fmla="*/ 64 h 16" name="T9"/>
                  <a:gd fmla="*/ 32 w 15" name="T10"/>
                  <a:gd fmla="*/ 0 h 16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15" name="T18"/>
                  <a:gd fmla="*/ 0 h 16" name="T19"/>
                  <a:gd fmla="*/ 15 w 15" name="T20"/>
                  <a:gd fmla="*/ 16 h 16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16" w="15">
                    <a:moveTo>
                      <a:pt x="8" y="0"/>
                    </a:moveTo>
                    <a:cubicBezTo>
                      <a:pt x="11" y="1"/>
                      <a:pt x="13" y="3"/>
                      <a:pt x="13" y="7"/>
                    </a:cubicBezTo>
                    <a:cubicBezTo>
                      <a:pt x="9" y="9"/>
                      <a:pt x="6" y="12"/>
                      <a:pt x="4" y="16"/>
                    </a:cubicBezTo>
                    <a:cubicBezTo>
                      <a:pt x="3" y="16"/>
                      <a:pt x="3" y="16"/>
                      <a:pt x="2" y="16"/>
                    </a:cubicBezTo>
                    <a:cubicBezTo>
                      <a:pt x="1" y="16"/>
                      <a:pt x="0" y="16"/>
                      <a:pt x="0" y="16"/>
                    </a:cubicBezTo>
                    <a:cubicBezTo>
                      <a:pt x="3" y="12"/>
                      <a:pt x="15" y="8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84" name="Freeform 731"/>
              <p:cNvSpPr/>
              <p:nvPr/>
            </p:nvSpPr>
            <p:spPr bwMode="auto">
              <a:xfrm>
                <a:off x="7062" y="2746"/>
                <a:ext cx="111" cy="128"/>
              </a:xfrm>
              <a:custGeom>
                <a:gdLst>
                  <a:gd fmla="*/ 0 w 55" name="T0"/>
                  <a:gd fmla="*/ 116 h 64" name="T1"/>
                  <a:gd fmla="*/ 224 w 55" name="T2"/>
                  <a:gd fmla="*/ 256 h 64" name="T3"/>
                  <a:gd fmla="*/ 44 w 55" name="T4"/>
                  <a:gd fmla="*/ 80 h 64" name="T5"/>
                  <a:gd fmla="*/ 0 w 55" name="T6"/>
                  <a:gd fmla="*/ 116 h 64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55" name="T12"/>
                  <a:gd fmla="*/ 0 h 64" name="T13"/>
                  <a:gd fmla="*/ 55 w 55" name="T14"/>
                  <a:gd fmla="*/ 64 h 64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64" w="55">
                    <a:moveTo>
                      <a:pt x="0" y="29"/>
                    </a:moveTo>
                    <a:cubicBezTo>
                      <a:pt x="13" y="0"/>
                      <a:pt x="41" y="57"/>
                      <a:pt x="55" y="64"/>
                    </a:cubicBezTo>
                    <a:cubicBezTo>
                      <a:pt x="40" y="50"/>
                      <a:pt x="25" y="36"/>
                      <a:pt x="11" y="20"/>
                    </a:cubicBezTo>
                    <a:cubicBezTo>
                      <a:pt x="6" y="21"/>
                      <a:pt x="5" y="27"/>
                      <a:pt x="0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85" name="Freeform 732"/>
              <p:cNvSpPr/>
              <p:nvPr/>
            </p:nvSpPr>
            <p:spPr bwMode="auto">
              <a:xfrm>
                <a:off x="7317" y="2884"/>
                <a:ext cx="98" cy="98"/>
              </a:xfrm>
              <a:custGeom>
                <a:gdLst>
                  <a:gd fmla="*/ 0 w 49" name="T0"/>
                  <a:gd fmla="*/ 0 h 49" name="T1"/>
                  <a:gd fmla="*/ 196 w 49" name="T2"/>
                  <a:gd fmla="*/ 196 h 49" name="T3"/>
                  <a:gd fmla="*/ 0 w 49" name="T4"/>
                  <a:gd fmla="*/ 0 h 49" name="T5"/>
                  <a:gd fmla="*/ 0 60000 65536" name="T6"/>
                  <a:gd fmla="*/ 0 60000 65536" name="T7"/>
                  <a:gd fmla="*/ 0 60000 65536" name="T8"/>
                  <a:gd fmla="*/ 0 w 49" name="T9"/>
                  <a:gd fmla="*/ 0 h 49" name="T10"/>
                  <a:gd fmla="*/ 49 w 49" name="T11"/>
                  <a:gd fmla="*/ 49 h 49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49" w="49">
                    <a:moveTo>
                      <a:pt x="0" y="0"/>
                    </a:moveTo>
                    <a:cubicBezTo>
                      <a:pt x="17" y="15"/>
                      <a:pt x="33" y="32"/>
                      <a:pt x="49" y="49"/>
                    </a:cubicBezTo>
                    <a:cubicBezTo>
                      <a:pt x="32" y="33"/>
                      <a:pt x="15" y="17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86" name="Freeform 733"/>
              <p:cNvSpPr/>
              <p:nvPr/>
            </p:nvSpPr>
            <p:spPr bwMode="auto">
              <a:xfrm>
                <a:off x="7343" y="3081"/>
                <a:ext cx="68" cy="66"/>
              </a:xfrm>
              <a:custGeom>
                <a:gdLst>
                  <a:gd fmla="*/ 0 w 34" name="T0"/>
                  <a:gd fmla="*/ 132 h 33" name="T1"/>
                  <a:gd fmla="*/ 136 w 34" name="T2"/>
                  <a:gd fmla="*/ 0 h 33" name="T3"/>
                  <a:gd fmla="*/ 0 w 34" name="T4"/>
                  <a:gd fmla="*/ 132 h 33" name="T5"/>
                  <a:gd fmla="*/ 0 60000 65536" name="T6"/>
                  <a:gd fmla="*/ 0 60000 65536" name="T7"/>
                  <a:gd fmla="*/ 0 60000 65536" name="T8"/>
                  <a:gd fmla="*/ 0 w 34" name="T9"/>
                  <a:gd fmla="*/ 0 h 33" name="T10"/>
                  <a:gd fmla="*/ 34 w 34" name="T11"/>
                  <a:gd fmla="*/ 33 h 33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33" w="34">
                    <a:moveTo>
                      <a:pt x="0" y="33"/>
                    </a:moveTo>
                    <a:cubicBezTo>
                      <a:pt x="10" y="21"/>
                      <a:pt x="22" y="10"/>
                      <a:pt x="34" y="0"/>
                    </a:cubicBezTo>
                    <a:cubicBezTo>
                      <a:pt x="23" y="12"/>
                      <a:pt x="12" y="23"/>
                      <a:pt x="0" y="3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87" name="Freeform 734"/>
              <p:cNvSpPr/>
              <p:nvPr/>
            </p:nvSpPr>
            <p:spPr bwMode="auto">
              <a:xfrm>
                <a:off x="7263" y="3367"/>
                <a:ext cx="80" cy="81"/>
              </a:xfrm>
              <a:custGeom>
                <a:gdLst>
                  <a:gd fmla="*/ 0 w 40" name="T0"/>
                  <a:gd fmla="*/ 164 h 40" name="T1"/>
                  <a:gd fmla="*/ 160 w 40" name="T2"/>
                  <a:gd fmla="*/ 0 h 40" name="T3"/>
                  <a:gd fmla="*/ 0 w 40" name="T4"/>
                  <a:gd fmla="*/ 164 h 40" name="T5"/>
                  <a:gd fmla="*/ 0 60000 65536" name="T6"/>
                  <a:gd fmla="*/ 0 60000 65536" name="T7"/>
                  <a:gd fmla="*/ 0 60000 65536" name="T8"/>
                  <a:gd fmla="*/ 0 w 40" name="T9"/>
                  <a:gd fmla="*/ 0 h 40" name="T10"/>
                  <a:gd fmla="*/ 40 w 40" name="T11"/>
                  <a:gd fmla="*/ 40 h 40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40" w="40">
                    <a:moveTo>
                      <a:pt x="0" y="40"/>
                    </a:moveTo>
                    <a:cubicBezTo>
                      <a:pt x="12" y="25"/>
                      <a:pt x="26" y="12"/>
                      <a:pt x="40" y="0"/>
                    </a:cubicBezTo>
                    <a:cubicBezTo>
                      <a:pt x="28" y="14"/>
                      <a:pt x="14" y="27"/>
                      <a:pt x="0" y="4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88" name="Freeform 735"/>
              <p:cNvSpPr/>
              <p:nvPr/>
            </p:nvSpPr>
            <p:spPr bwMode="auto">
              <a:xfrm>
                <a:off x="7161" y="3456"/>
                <a:ext cx="62" cy="62"/>
              </a:xfrm>
              <a:custGeom>
                <a:gdLst>
                  <a:gd fmla="*/ 0 w 31" name="T0"/>
                  <a:gd fmla="*/ 124 h 31" name="T1"/>
                  <a:gd fmla="*/ 124 w 31" name="T2"/>
                  <a:gd fmla="*/ 0 h 31" name="T3"/>
                  <a:gd fmla="*/ 0 w 31" name="T4"/>
                  <a:gd fmla="*/ 124 h 31" name="T5"/>
                  <a:gd fmla="*/ 0 60000 65536" name="T6"/>
                  <a:gd fmla="*/ 0 60000 65536" name="T7"/>
                  <a:gd fmla="*/ 0 60000 65536" name="T8"/>
                  <a:gd fmla="*/ 0 w 31" name="T9"/>
                  <a:gd fmla="*/ 0 h 31" name="T10"/>
                  <a:gd fmla="*/ 31 w 31" name="T11"/>
                  <a:gd fmla="*/ 31 h 31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31" w="31">
                    <a:moveTo>
                      <a:pt x="0" y="31"/>
                    </a:moveTo>
                    <a:cubicBezTo>
                      <a:pt x="9" y="20"/>
                      <a:pt x="20" y="10"/>
                      <a:pt x="31" y="0"/>
                    </a:cubicBezTo>
                    <a:cubicBezTo>
                      <a:pt x="21" y="12"/>
                      <a:pt x="11" y="22"/>
                      <a:pt x="0" y="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89" name="Freeform 736"/>
              <p:cNvSpPr/>
              <p:nvPr/>
            </p:nvSpPr>
            <p:spPr bwMode="auto">
              <a:xfrm>
                <a:off x="7129" y="3622"/>
                <a:ext cx="28" cy="26"/>
              </a:xfrm>
              <a:custGeom>
                <a:gdLst>
                  <a:gd fmla="*/ 0 w 14" name="T0"/>
                  <a:gd fmla="*/ 52 h 13" name="T1"/>
                  <a:gd fmla="*/ 56 w 14" name="T2"/>
                  <a:gd fmla="*/ 0 h 13" name="T3"/>
                  <a:gd fmla="*/ 0 w 14" name="T4"/>
                  <a:gd fmla="*/ 52 h 13" name="T5"/>
                  <a:gd fmla="*/ 0 60000 65536" name="T6"/>
                  <a:gd fmla="*/ 0 60000 65536" name="T7"/>
                  <a:gd fmla="*/ 0 60000 65536" name="T8"/>
                  <a:gd fmla="*/ 0 w 14" name="T9"/>
                  <a:gd fmla="*/ 0 h 13" name="T10"/>
                  <a:gd fmla="*/ 14 w 14" name="T11"/>
                  <a:gd fmla="*/ 13 h 13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3" w="14">
                    <a:moveTo>
                      <a:pt x="0" y="13"/>
                    </a:moveTo>
                    <a:cubicBezTo>
                      <a:pt x="4" y="8"/>
                      <a:pt x="8" y="3"/>
                      <a:pt x="14" y="0"/>
                    </a:cubicBezTo>
                    <a:cubicBezTo>
                      <a:pt x="10" y="5"/>
                      <a:pt x="6" y="10"/>
                      <a:pt x="0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90" name="Freeform 737"/>
              <p:cNvSpPr/>
              <p:nvPr/>
            </p:nvSpPr>
            <p:spPr bwMode="auto">
              <a:xfrm>
                <a:off x="7056" y="3666"/>
                <a:ext cx="43" cy="38"/>
              </a:xfrm>
              <a:custGeom>
                <a:gdLst>
                  <a:gd fmla="*/ 88 w 21" name="T0"/>
                  <a:gd fmla="*/ 64 h 19" name="T1"/>
                  <a:gd fmla="*/ 12 w 21" name="T2"/>
                  <a:gd fmla="*/ 8 h 19" name="T3"/>
                  <a:gd fmla="*/ 0 w 21" name="T4"/>
                  <a:gd fmla="*/ 8 h 19" name="T5"/>
                  <a:gd fmla="*/ 0 w 21" name="T6"/>
                  <a:gd fmla="*/ 0 h 19" name="T7"/>
                  <a:gd fmla="*/ 88 w 21" name="T8"/>
                  <a:gd fmla="*/ 64 h 19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1" name="T15"/>
                  <a:gd fmla="*/ 0 h 19" name="T16"/>
                  <a:gd fmla="*/ 21 w 21" name="T17"/>
                  <a:gd fmla="*/ 19 h 19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9" w="21">
                    <a:moveTo>
                      <a:pt x="21" y="16"/>
                    </a:moveTo>
                    <a:cubicBezTo>
                      <a:pt x="16" y="19"/>
                      <a:pt x="10" y="4"/>
                      <a:pt x="3" y="2"/>
                    </a:cubicBezTo>
                    <a:cubicBezTo>
                      <a:pt x="2" y="2"/>
                      <a:pt x="1" y="2"/>
                      <a:pt x="0" y="2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11" y="2"/>
                      <a:pt x="12" y="12"/>
                      <a:pt x="21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91" name="Freeform 738"/>
              <p:cNvSpPr/>
              <p:nvPr/>
            </p:nvSpPr>
            <p:spPr bwMode="auto">
              <a:xfrm>
                <a:off x="7008" y="3640"/>
                <a:ext cx="26" cy="26"/>
              </a:xfrm>
              <a:custGeom>
                <a:gdLst>
                  <a:gd fmla="*/ 52 w 13" name="T0"/>
                  <a:gd fmla="*/ 52 h 13" name="T1"/>
                  <a:gd fmla="*/ 0 w 13" name="T2"/>
                  <a:gd fmla="*/ 0 h 13" name="T3"/>
                  <a:gd fmla="*/ 52 w 13" name="T4"/>
                  <a:gd fmla="*/ 52 h 13" name="T5"/>
                  <a:gd fmla="*/ 0 60000 65536" name="T6"/>
                  <a:gd fmla="*/ 0 60000 65536" name="T7"/>
                  <a:gd fmla="*/ 0 60000 65536" name="T8"/>
                  <a:gd fmla="*/ 0 w 13" name="T9"/>
                  <a:gd fmla="*/ 0 h 13" name="T10"/>
                  <a:gd fmla="*/ 13 w 13" name="T11"/>
                  <a:gd fmla="*/ 13 h 13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3" w="13">
                    <a:moveTo>
                      <a:pt x="13" y="13"/>
                    </a:moveTo>
                    <a:cubicBezTo>
                      <a:pt x="8" y="9"/>
                      <a:pt x="3" y="5"/>
                      <a:pt x="0" y="0"/>
                    </a:cubicBezTo>
                    <a:cubicBezTo>
                      <a:pt x="5" y="3"/>
                      <a:pt x="10" y="8"/>
                      <a:pt x="13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92" name="Freeform 739"/>
              <p:cNvSpPr/>
              <p:nvPr/>
            </p:nvSpPr>
            <p:spPr bwMode="auto">
              <a:xfrm>
                <a:off x="7008" y="3582"/>
                <a:ext cx="58" cy="52"/>
              </a:xfrm>
              <a:custGeom>
                <a:gdLst>
                  <a:gd fmla="*/ 0 w 29" name="T0"/>
                  <a:gd fmla="*/ 104 h 26" name="T1"/>
                  <a:gd fmla="*/ 36 w 29" name="T2"/>
                  <a:gd fmla="*/ 60 h 26" name="T3"/>
                  <a:gd fmla="*/ 44 w 29" name="T4"/>
                  <a:gd fmla="*/ 60 h 26" name="T5"/>
                  <a:gd fmla="*/ 116 w 29" name="T6"/>
                  <a:gd fmla="*/ 0 h 26" name="T7"/>
                  <a:gd fmla="*/ 0 w 29" name="T8"/>
                  <a:gd fmla="*/ 104 h 26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9" name="T15"/>
                  <a:gd fmla="*/ 0 h 26" name="T16"/>
                  <a:gd fmla="*/ 29 w 29" name="T17"/>
                  <a:gd fmla="*/ 26 h 26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6" w="28">
                    <a:moveTo>
                      <a:pt x="0" y="26"/>
                    </a:moveTo>
                    <a:cubicBezTo>
                      <a:pt x="1" y="21"/>
                      <a:pt x="7" y="20"/>
                      <a:pt x="9" y="15"/>
                    </a:cubicBezTo>
                    <a:cubicBezTo>
                      <a:pt x="10" y="15"/>
                      <a:pt x="10" y="15"/>
                      <a:pt x="11" y="15"/>
                    </a:cubicBezTo>
                    <a:cubicBezTo>
                      <a:pt x="18" y="11"/>
                      <a:pt x="22" y="3"/>
                      <a:pt x="29" y="0"/>
                    </a:cubicBezTo>
                    <a:cubicBezTo>
                      <a:pt x="21" y="11"/>
                      <a:pt x="10" y="18"/>
                      <a:pt x="0" y="2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93" name="Freeform 740"/>
              <p:cNvSpPr/>
              <p:nvPr/>
            </p:nvSpPr>
            <p:spPr bwMode="auto">
              <a:xfrm>
                <a:off x="6942" y="3371"/>
                <a:ext cx="102" cy="103"/>
              </a:xfrm>
              <a:custGeom>
                <a:gdLst>
                  <a:gd fmla="*/ 204 w 51" name="T0"/>
                  <a:gd fmla="*/ 208 h 51" name="T1"/>
                  <a:gd fmla="*/ 0 w 51" name="T2"/>
                  <a:gd fmla="*/ 0 h 51" name="T3"/>
                  <a:gd fmla="*/ 204 w 51" name="T4"/>
                  <a:gd fmla="*/ 208 h 51" name="T5"/>
                  <a:gd fmla="*/ 0 60000 65536" name="T6"/>
                  <a:gd fmla="*/ 0 60000 65536" name="T7"/>
                  <a:gd fmla="*/ 0 60000 65536" name="T8"/>
                  <a:gd fmla="*/ 0 w 51" name="T9"/>
                  <a:gd fmla="*/ 0 h 51" name="T10"/>
                  <a:gd fmla="*/ 51 w 51" name="T11"/>
                  <a:gd fmla="*/ 51 h 51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51" w="51">
                    <a:moveTo>
                      <a:pt x="51" y="51"/>
                    </a:moveTo>
                    <a:cubicBezTo>
                      <a:pt x="33" y="35"/>
                      <a:pt x="16" y="18"/>
                      <a:pt x="0" y="0"/>
                    </a:cubicBezTo>
                    <a:cubicBezTo>
                      <a:pt x="18" y="16"/>
                      <a:pt x="35" y="33"/>
                      <a:pt x="51" y="5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94" name="Freeform 741"/>
              <p:cNvSpPr/>
              <p:nvPr/>
            </p:nvSpPr>
            <p:spPr bwMode="auto">
              <a:xfrm>
                <a:off x="6674" y="3057"/>
                <a:ext cx="200" cy="136"/>
              </a:xfrm>
              <a:custGeom>
                <a:gdLst>
                  <a:gd fmla="*/ 400 w 100" name="T0"/>
                  <a:gd fmla="*/ 272 h 68" name="T1"/>
                  <a:gd fmla="*/ 132 w 100" name="T2"/>
                  <a:gd fmla="*/ 12 h 68" name="T3"/>
                  <a:gd fmla="*/ 108 w 100" name="T4"/>
                  <a:gd fmla="*/ 12 h 68" name="T5"/>
                  <a:gd fmla="*/ 0 w 100" name="T6"/>
                  <a:gd fmla="*/ 112 h 68" name="T7"/>
                  <a:gd fmla="*/ 116 w 100" name="T8"/>
                  <a:gd fmla="*/ 4 h 68" name="T9"/>
                  <a:gd fmla="*/ 400 w 100" name="T10"/>
                  <a:gd fmla="*/ 272 h 68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100" name="T18"/>
                  <a:gd fmla="*/ 0 h 68" name="T19"/>
                  <a:gd fmla="*/ 100 w 100" name="T20"/>
                  <a:gd fmla="*/ 68 h 68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68" w="100">
                    <a:moveTo>
                      <a:pt x="100" y="68"/>
                    </a:moveTo>
                    <a:cubicBezTo>
                      <a:pt x="76" y="47"/>
                      <a:pt x="57" y="23"/>
                      <a:pt x="33" y="3"/>
                    </a:cubicBezTo>
                    <a:cubicBezTo>
                      <a:pt x="31" y="3"/>
                      <a:pt x="29" y="3"/>
                      <a:pt x="27" y="3"/>
                    </a:cubicBezTo>
                    <a:cubicBezTo>
                      <a:pt x="16" y="10"/>
                      <a:pt x="10" y="21"/>
                      <a:pt x="0" y="28"/>
                    </a:cubicBezTo>
                    <a:cubicBezTo>
                      <a:pt x="11" y="19"/>
                      <a:pt x="17" y="1"/>
                      <a:pt x="29" y="1"/>
                    </a:cubicBezTo>
                    <a:cubicBezTo>
                      <a:pt x="52" y="0"/>
                      <a:pt x="80" y="58"/>
                      <a:pt x="100" y="6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95" name="Freeform 742"/>
              <p:cNvSpPr/>
              <p:nvPr/>
            </p:nvSpPr>
            <p:spPr bwMode="auto">
              <a:xfrm>
                <a:off x="6548" y="3027"/>
                <a:ext cx="86" cy="86"/>
              </a:xfrm>
              <a:custGeom>
                <a:gdLst>
                  <a:gd fmla="*/ 172 w 43" name="T0"/>
                  <a:gd fmla="*/ 172 h 43" name="T1"/>
                  <a:gd fmla="*/ 0 w 43" name="T2"/>
                  <a:gd fmla="*/ 0 h 43" name="T3"/>
                  <a:gd fmla="*/ 172 w 43" name="T4"/>
                  <a:gd fmla="*/ 172 h 43" name="T5"/>
                  <a:gd fmla="*/ 0 60000 65536" name="T6"/>
                  <a:gd fmla="*/ 0 60000 65536" name="T7"/>
                  <a:gd fmla="*/ 0 60000 65536" name="T8"/>
                  <a:gd fmla="*/ 0 w 43" name="T9"/>
                  <a:gd fmla="*/ 0 h 43" name="T10"/>
                  <a:gd fmla="*/ 43 w 43" name="T11"/>
                  <a:gd fmla="*/ 43 h 43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43" w="43">
                    <a:moveTo>
                      <a:pt x="43" y="43"/>
                    </a:moveTo>
                    <a:cubicBezTo>
                      <a:pt x="28" y="29"/>
                      <a:pt x="14" y="15"/>
                      <a:pt x="0" y="0"/>
                    </a:cubicBezTo>
                    <a:cubicBezTo>
                      <a:pt x="15" y="13"/>
                      <a:pt x="30" y="28"/>
                      <a:pt x="43" y="4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96" name="Freeform 743"/>
              <p:cNvSpPr/>
              <p:nvPr/>
            </p:nvSpPr>
            <p:spPr bwMode="auto">
              <a:xfrm>
                <a:off x="6548" y="2920"/>
                <a:ext cx="108" cy="103"/>
              </a:xfrm>
              <a:custGeom>
                <a:gdLst>
                  <a:gd fmla="*/ 0 w 54" name="T0"/>
                  <a:gd fmla="*/ 208 h 51" name="T1"/>
                  <a:gd fmla="*/ 196 w 54" name="T2"/>
                  <a:gd fmla="*/ 0 h 51" name="T3"/>
                  <a:gd fmla="*/ 208 w 54" name="T4"/>
                  <a:gd fmla="*/ 0 h 51" name="T5"/>
                  <a:gd fmla="*/ 216 w 54" name="T6"/>
                  <a:gd fmla="*/ 0 h 51" name="T7"/>
                  <a:gd fmla="*/ 0 w 54" name="T8"/>
                  <a:gd fmla="*/ 208 h 51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54" name="T15"/>
                  <a:gd fmla="*/ 0 h 51" name="T16"/>
                  <a:gd fmla="*/ 54 w 54" name="T17"/>
                  <a:gd fmla="*/ 51 h 51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51" w="54">
                    <a:moveTo>
                      <a:pt x="0" y="51"/>
                    </a:moveTo>
                    <a:cubicBezTo>
                      <a:pt x="15" y="33"/>
                      <a:pt x="34" y="18"/>
                      <a:pt x="49" y="0"/>
                    </a:cubicBezTo>
                    <a:cubicBezTo>
                      <a:pt x="50" y="0"/>
                      <a:pt x="51" y="0"/>
                      <a:pt x="52" y="0"/>
                    </a:cubicBezTo>
                    <a:cubicBezTo>
                      <a:pt x="52" y="0"/>
                      <a:pt x="53" y="0"/>
                      <a:pt x="54" y="0"/>
                    </a:cubicBezTo>
                    <a:cubicBezTo>
                      <a:pt x="35" y="16"/>
                      <a:pt x="19" y="35"/>
                      <a:pt x="0" y="5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97" name="Freeform 744"/>
              <p:cNvSpPr/>
              <p:nvPr/>
            </p:nvSpPr>
            <p:spPr bwMode="auto">
              <a:xfrm>
                <a:off x="6674" y="2764"/>
                <a:ext cx="26" cy="22"/>
              </a:xfrm>
              <a:custGeom>
                <a:gdLst>
                  <a:gd fmla="*/ 0 w 13" name="T0"/>
                  <a:gd fmla="*/ 0 h 11" name="T1"/>
                  <a:gd fmla="*/ 44 w 13" name="T2"/>
                  <a:gd fmla="*/ 36 h 11" name="T3"/>
                  <a:gd fmla="*/ 52 w 13" name="T4"/>
                  <a:gd fmla="*/ 36 h 11" name="T5"/>
                  <a:gd fmla="*/ 52 w 13" name="T6"/>
                  <a:gd fmla="*/ 44 h 11" name="T7"/>
                  <a:gd fmla="*/ 0 w 13" name="T8"/>
                  <a:gd fmla="*/ 0 h 11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3" name="T15"/>
                  <a:gd fmla="*/ 0 h 11" name="T16"/>
                  <a:gd fmla="*/ 13 w 13" name="T17"/>
                  <a:gd fmla="*/ 11 h 11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1" w="13">
                    <a:moveTo>
                      <a:pt x="0" y="0"/>
                    </a:moveTo>
                    <a:cubicBezTo>
                      <a:pt x="5" y="1"/>
                      <a:pt x="6" y="7"/>
                      <a:pt x="11" y="9"/>
                    </a:cubicBezTo>
                    <a:cubicBezTo>
                      <a:pt x="12" y="9"/>
                      <a:pt x="12" y="9"/>
                      <a:pt x="13" y="9"/>
                    </a:cubicBezTo>
                    <a:cubicBezTo>
                      <a:pt x="13" y="9"/>
                      <a:pt x="13" y="10"/>
                      <a:pt x="13" y="11"/>
                    </a:cubicBezTo>
                    <a:cubicBezTo>
                      <a:pt x="6" y="10"/>
                      <a:pt x="3" y="4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98" name="Freeform 745"/>
              <p:cNvSpPr/>
              <p:nvPr/>
            </p:nvSpPr>
            <p:spPr bwMode="auto">
              <a:xfrm>
                <a:off x="3461" y="2678"/>
                <a:ext cx="239" cy="298"/>
              </a:xfrm>
              <a:custGeom>
                <a:gdLst>
                  <a:gd fmla="*/ 243 w 119" name="T0"/>
                  <a:gd fmla="*/ 448 h 149" name="T1"/>
                  <a:gd fmla="*/ 432 w 119" name="T2"/>
                  <a:gd fmla="*/ 580 h 149" name="T3"/>
                  <a:gd fmla="*/ 307 w 119" name="T4"/>
                  <a:gd fmla="*/ 332 h 149" name="T5"/>
                  <a:gd fmla="*/ 307 w 119" name="T6"/>
                  <a:gd fmla="*/ 268 h 149" name="T7"/>
                  <a:gd fmla="*/ 169 w 119" name="T8"/>
                  <a:gd fmla="*/ 128 h 149" name="T9"/>
                  <a:gd fmla="*/ 8 w 119" name="T10"/>
                  <a:gd fmla="*/ 20 h 149" name="T11"/>
                  <a:gd fmla="*/ 153 w 119" name="T12"/>
                  <a:gd fmla="*/ 188 h 149" name="T13"/>
                  <a:gd fmla="*/ 233 w 119" name="T14"/>
                  <a:gd fmla="*/ 428 h 149" name="T15"/>
                  <a:gd fmla="*/ 141 w 119" name="T16"/>
                  <a:gd fmla="*/ 208 h 149" name="T17"/>
                  <a:gd fmla="*/ 0 w 119" name="T18"/>
                  <a:gd fmla="*/ 12 h 149" name="T19"/>
                  <a:gd fmla="*/ 177 w 119" name="T20"/>
                  <a:gd fmla="*/ 116 h 149" name="T21"/>
                  <a:gd fmla="*/ 315 w 119" name="T22"/>
                  <a:gd fmla="*/ 260 h 149" name="T23"/>
                  <a:gd fmla="*/ 315 w 119" name="T24"/>
                  <a:gd fmla="*/ 324 h 149" name="T25"/>
                  <a:gd fmla="*/ 448 w 119" name="T26"/>
                  <a:gd fmla="*/ 588 h 149" name="T27"/>
                  <a:gd fmla="*/ 243 w 119" name="T28"/>
                  <a:gd fmla="*/ 448 h 149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w 119" name="T45"/>
                  <a:gd fmla="*/ 0 h 149" name="T46"/>
                  <a:gd fmla="*/ 119 w 119" name="T47"/>
                  <a:gd fmla="*/ 149 h 149" name="T48"/>
                </a:gdLst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b="T48" l="T45" r="T47" t="T46"/>
                <a:pathLst>
                  <a:path h="149" w="119">
                    <a:moveTo>
                      <a:pt x="60" y="112"/>
                    </a:moveTo>
                    <a:cubicBezTo>
                      <a:pt x="78" y="121"/>
                      <a:pt x="80" y="145"/>
                      <a:pt x="107" y="145"/>
                    </a:cubicBezTo>
                    <a:cubicBezTo>
                      <a:pt x="119" y="111"/>
                      <a:pt x="90" y="98"/>
                      <a:pt x="76" y="83"/>
                    </a:cubicBezTo>
                    <a:cubicBezTo>
                      <a:pt x="76" y="78"/>
                      <a:pt x="76" y="72"/>
                      <a:pt x="76" y="67"/>
                    </a:cubicBezTo>
                    <a:cubicBezTo>
                      <a:pt x="68" y="52"/>
                      <a:pt x="54" y="43"/>
                      <a:pt x="42" y="32"/>
                    </a:cubicBezTo>
                    <a:cubicBezTo>
                      <a:pt x="32" y="21"/>
                      <a:pt x="23" y="2"/>
                      <a:pt x="2" y="5"/>
                    </a:cubicBezTo>
                    <a:cubicBezTo>
                      <a:pt x="5" y="28"/>
                      <a:pt x="24" y="35"/>
                      <a:pt x="38" y="47"/>
                    </a:cubicBezTo>
                    <a:cubicBezTo>
                      <a:pt x="30" y="82"/>
                      <a:pt x="64" y="74"/>
                      <a:pt x="58" y="107"/>
                    </a:cubicBezTo>
                    <a:cubicBezTo>
                      <a:pt x="60" y="79"/>
                      <a:pt x="32" y="81"/>
                      <a:pt x="35" y="52"/>
                    </a:cubicBezTo>
                    <a:cubicBezTo>
                      <a:pt x="26" y="33"/>
                      <a:pt x="0" y="30"/>
                      <a:pt x="0" y="3"/>
                    </a:cubicBezTo>
                    <a:cubicBezTo>
                      <a:pt x="22" y="0"/>
                      <a:pt x="34" y="19"/>
                      <a:pt x="44" y="29"/>
                    </a:cubicBezTo>
                    <a:cubicBezTo>
                      <a:pt x="56" y="41"/>
                      <a:pt x="67" y="53"/>
                      <a:pt x="78" y="65"/>
                    </a:cubicBezTo>
                    <a:cubicBezTo>
                      <a:pt x="78" y="70"/>
                      <a:pt x="78" y="75"/>
                      <a:pt x="78" y="81"/>
                    </a:cubicBezTo>
                    <a:cubicBezTo>
                      <a:pt x="91" y="101"/>
                      <a:pt x="119" y="106"/>
                      <a:pt x="111" y="147"/>
                    </a:cubicBezTo>
                    <a:cubicBezTo>
                      <a:pt x="81" y="149"/>
                      <a:pt x="77" y="124"/>
                      <a:pt x="60" y="1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499" name="Freeform 746"/>
              <p:cNvSpPr/>
              <p:nvPr/>
            </p:nvSpPr>
            <p:spPr bwMode="auto">
              <a:xfrm>
                <a:off x="2090" y="2848"/>
                <a:ext cx="40" cy="40"/>
              </a:xfrm>
              <a:custGeom>
                <a:gdLst>
                  <a:gd fmla="*/ 0 w 20" name="T0"/>
                  <a:gd fmla="*/ 0 h 20" name="T1"/>
                  <a:gd fmla="*/ 12 w 20" name="T2"/>
                  <a:gd fmla="*/ 0 h 20" name="T3"/>
                  <a:gd fmla="*/ 80 w 20" name="T4"/>
                  <a:gd fmla="*/ 72 h 20" name="T5"/>
                  <a:gd fmla="*/ 80 w 20" name="T6"/>
                  <a:gd fmla="*/ 80 h 20" name="T7"/>
                  <a:gd fmla="*/ 0 w 20" name="T8"/>
                  <a:gd fmla="*/ 0 h 2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0" name="T15"/>
                  <a:gd fmla="*/ 0 h 20" name="T16"/>
                  <a:gd fmla="*/ 20 w 20" name="T17"/>
                  <a:gd fmla="*/ 20 h 2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0" w="20">
                    <a:moveTo>
                      <a:pt x="0" y="0"/>
                    </a:moveTo>
                    <a:cubicBezTo>
                      <a:pt x="1" y="0"/>
                      <a:pt x="2" y="0"/>
                      <a:pt x="3" y="0"/>
                    </a:cubicBezTo>
                    <a:cubicBezTo>
                      <a:pt x="8" y="7"/>
                      <a:pt x="14" y="13"/>
                      <a:pt x="20" y="18"/>
                    </a:cubicBezTo>
                    <a:cubicBezTo>
                      <a:pt x="20" y="19"/>
                      <a:pt x="20" y="19"/>
                      <a:pt x="20" y="20"/>
                    </a:cubicBezTo>
                    <a:cubicBezTo>
                      <a:pt x="13" y="14"/>
                      <a:pt x="6" y="8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00" name="Freeform 747"/>
              <p:cNvSpPr/>
              <p:nvPr/>
            </p:nvSpPr>
            <p:spPr bwMode="auto">
              <a:xfrm>
                <a:off x="2136" y="2914"/>
                <a:ext cx="36" cy="36"/>
              </a:xfrm>
              <a:custGeom>
                <a:gdLst>
                  <a:gd fmla="*/ 0 w 18" name="T0"/>
                  <a:gd fmla="*/ 0 h 18" name="T1"/>
                  <a:gd fmla="*/ 8 w 18" name="T2"/>
                  <a:gd fmla="*/ 0 h 18" name="T3"/>
                  <a:gd fmla="*/ 72 w 18" name="T4"/>
                  <a:gd fmla="*/ 64 h 18" name="T5"/>
                  <a:gd fmla="*/ 72 w 18" name="T6"/>
                  <a:gd fmla="*/ 72 h 18" name="T7"/>
                  <a:gd fmla="*/ 0 w 18" name="T8"/>
                  <a:gd fmla="*/ 0 h 18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8" name="T15"/>
                  <a:gd fmla="*/ 0 h 18" name="T16"/>
                  <a:gd fmla="*/ 18 w 18" name="T17"/>
                  <a:gd fmla="*/ 18 h 18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8" w="18">
                    <a:moveTo>
                      <a:pt x="0" y="0"/>
                    </a:moveTo>
                    <a:cubicBezTo>
                      <a:pt x="0" y="0"/>
                      <a:pt x="1" y="0"/>
                      <a:pt x="2" y="0"/>
                    </a:cubicBezTo>
                    <a:cubicBezTo>
                      <a:pt x="6" y="7"/>
                      <a:pt x="11" y="12"/>
                      <a:pt x="18" y="16"/>
                    </a:cubicBezTo>
                    <a:cubicBezTo>
                      <a:pt x="18" y="17"/>
                      <a:pt x="18" y="18"/>
                      <a:pt x="18" y="18"/>
                    </a:cubicBezTo>
                    <a:cubicBezTo>
                      <a:pt x="11" y="13"/>
                      <a:pt x="5" y="7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01" name="Freeform 748"/>
              <p:cNvSpPr/>
              <p:nvPr/>
            </p:nvSpPr>
            <p:spPr bwMode="auto">
              <a:xfrm>
                <a:off x="2176" y="2880"/>
                <a:ext cx="30" cy="30"/>
              </a:xfrm>
              <a:custGeom>
                <a:gdLst>
                  <a:gd fmla="*/ 0 w 15" name="T0"/>
                  <a:gd fmla="*/ 60 h 15" name="T1"/>
                  <a:gd fmla="*/ 52 w 15" name="T2"/>
                  <a:gd fmla="*/ 0 h 15" name="T3"/>
                  <a:gd fmla="*/ 60 w 15" name="T4"/>
                  <a:gd fmla="*/ 0 h 15" name="T5"/>
                  <a:gd fmla="*/ 0 w 15" name="T6"/>
                  <a:gd fmla="*/ 60 h 15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5" name="T12"/>
                  <a:gd fmla="*/ 0 h 15" name="T13"/>
                  <a:gd fmla="*/ 15 w 15" name="T14"/>
                  <a:gd fmla="*/ 15 h 15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5" w="15">
                    <a:moveTo>
                      <a:pt x="0" y="15"/>
                    </a:moveTo>
                    <a:cubicBezTo>
                      <a:pt x="3" y="9"/>
                      <a:pt x="10" y="6"/>
                      <a:pt x="13" y="0"/>
                    </a:cubicBezTo>
                    <a:cubicBezTo>
                      <a:pt x="14" y="0"/>
                      <a:pt x="15" y="0"/>
                      <a:pt x="15" y="0"/>
                    </a:cubicBezTo>
                    <a:cubicBezTo>
                      <a:pt x="11" y="6"/>
                      <a:pt x="6" y="11"/>
                      <a:pt x="0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02" name="Freeform 749"/>
              <p:cNvSpPr/>
              <p:nvPr/>
            </p:nvSpPr>
            <p:spPr bwMode="auto">
              <a:xfrm>
                <a:off x="2212" y="2848"/>
                <a:ext cx="18" cy="18"/>
              </a:xfrm>
              <a:custGeom>
                <a:gdLst>
                  <a:gd fmla="*/ 0 w 9" name="T0"/>
                  <a:gd fmla="*/ 0 h 9" name="T1"/>
                  <a:gd fmla="*/ 36 w 9" name="T2"/>
                  <a:gd fmla="*/ 36 h 9" name="T3"/>
                  <a:gd fmla="*/ 24 w 9" name="T4"/>
                  <a:gd fmla="*/ 36 h 9" name="T5"/>
                  <a:gd fmla="*/ 0 w 9" name="T6"/>
                  <a:gd fmla="*/ 0 h 9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9" name="T12"/>
                  <a:gd fmla="*/ 0 h 9" name="T13"/>
                  <a:gd fmla="*/ 9 w 9" name="T14"/>
                  <a:gd fmla="*/ 9 h 9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9" w="9">
                    <a:moveTo>
                      <a:pt x="0" y="0"/>
                    </a:moveTo>
                    <a:cubicBezTo>
                      <a:pt x="4" y="2"/>
                      <a:pt x="7" y="5"/>
                      <a:pt x="9" y="9"/>
                    </a:cubicBezTo>
                    <a:cubicBezTo>
                      <a:pt x="8" y="9"/>
                      <a:pt x="7" y="9"/>
                      <a:pt x="6" y="9"/>
                    </a:cubicBezTo>
                    <a:cubicBezTo>
                      <a:pt x="6" y="4"/>
                      <a:pt x="0" y="5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03" name="Freeform 750"/>
              <p:cNvSpPr/>
              <p:nvPr/>
            </p:nvSpPr>
            <p:spPr bwMode="auto">
              <a:xfrm>
                <a:off x="2180" y="2696"/>
                <a:ext cx="26" cy="28"/>
              </a:xfrm>
              <a:custGeom>
                <a:gdLst>
                  <a:gd fmla="*/ 0 w 13" name="T0"/>
                  <a:gd fmla="*/ 56 h 14" name="T1"/>
                  <a:gd fmla="*/ 52 w 13" name="T2"/>
                  <a:gd fmla="*/ 0 h 14" name="T3"/>
                  <a:gd fmla="*/ 52 w 13" name="T4"/>
                  <a:gd fmla="*/ 8 h 14" name="T5"/>
                  <a:gd fmla="*/ 0 w 13" name="T6"/>
                  <a:gd fmla="*/ 56 h 14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3" name="T12"/>
                  <a:gd fmla="*/ 0 h 14" name="T13"/>
                  <a:gd fmla="*/ 13 w 13" name="T14"/>
                  <a:gd fmla="*/ 14 h 14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4" w="13">
                    <a:moveTo>
                      <a:pt x="0" y="14"/>
                    </a:moveTo>
                    <a:cubicBezTo>
                      <a:pt x="4" y="8"/>
                      <a:pt x="8" y="4"/>
                      <a:pt x="13" y="0"/>
                    </a:cubicBezTo>
                    <a:cubicBezTo>
                      <a:pt x="13" y="1"/>
                      <a:pt x="13" y="2"/>
                      <a:pt x="13" y="2"/>
                    </a:cubicBezTo>
                    <a:cubicBezTo>
                      <a:pt x="8" y="5"/>
                      <a:pt x="6" y="11"/>
                      <a:pt x="0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04" name="Freeform 751"/>
              <p:cNvSpPr/>
              <p:nvPr/>
            </p:nvSpPr>
            <p:spPr bwMode="auto">
              <a:xfrm>
                <a:off x="2136" y="2692"/>
                <a:ext cx="30" cy="32"/>
              </a:xfrm>
              <a:custGeom>
                <a:gdLst>
                  <a:gd fmla="*/ 0 w 15" name="T0"/>
                  <a:gd fmla="*/ 0 h 16" name="T1"/>
                  <a:gd fmla="*/ 60 w 15" name="T2"/>
                  <a:gd fmla="*/ 64 h 16" name="T3"/>
                  <a:gd fmla="*/ 0 w 15" name="T4"/>
                  <a:gd fmla="*/ 8 h 16" name="T5"/>
                  <a:gd fmla="*/ 0 w 15" name="T6"/>
                  <a:gd fmla="*/ 0 h 16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5" name="T12"/>
                  <a:gd fmla="*/ 0 h 16" name="T13"/>
                  <a:gd fmla="*/ 15 w 15" name="T14"/>
                  <a:gd fmla="*/ 16 h 16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6" w="15">
                    <a:moveTo>
                      <a:pt x="0" y="0"/>
                    </a:moveTo>
                    <a:cubicBezTo>
                      <a:pt x="6" y="4"/>
                      <a:pt x="11" y="9"/>
                      <a:pt x="15" y="16"/>
                    </a:cubicBezTo>
                    <a:cubicBezTo>
                      <a:pt x="9" y="13"/>
                      <a:pt x="6" y="5"/>
                      <a:pt x="0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05" name="Freeform 752"/>
              <p:cNvSpPr/>
              <p:nvPr/>
            </p:nvSpPr>
            <p:spPr bwMode="auto">
              <a:xfrm>
                <a:off x="2068" y="2686"/>
                <a:ext cx="68" cy="162"/>
              </a:xfrm>
              <a:custGeom>
                <a:gdLst>
                  <a:gd fmla="*/ 44 w 34" name="T0"/>
                  <a:gd fmla="*/ 324 h 81" name="T1"/>
                  <a:gd fmla="*/ 12 w 34" name="T2"/>
                  <a:gd fmla="*/ 316 h 81" name="T3"/>
                  <a:gd fmla="*/ 0 w 34" name="T4"/>
                  <a:gd fmla="*/ 20 h 81" name="T5"/>
                  <a:gd fmla="*/ 136 w 34" name="T6"/>
                  <a:gd fmla="*/ 12 h 81" name="T7"/>
                  <a:gd fmla="*/ 136 w 34" name="T8"/>
                  <a:gd fmla="*/ 20 h 81" name="T9"/>
                  <a:gd fmla="*/ 20 w 34" name="T10"/>
                  <a:gd fmla="*/ 20 h 81" name="T11"/>
                  <a:gd fmla="*/ 20 w 34" name="T12"/>
                  <a:gd fmla="*/ 296 h 81" name="T13"/>
                  <a:gd fmla="*/ 56 w 34" name="T14"/>
                  <a:gd fmla="*/ 316 h 81" name="T15"/>
                  <a:gd fmla="*/ 56 w 34" name="T16"/>
                  <a:gd fmla="*/ 324 h 81" name="T17"/>
                  <a:gd fmla="*/ 44 w 34" name="T18"/>
                  <a:gd fmla="*/ 324 h 81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w 34" name="T30"/>
                  <a:gd fmla="*/ 0 h 81" name="T31"/>
                  <a:gd fmla="*/ 34 w 34" name="T32"/>
                  <a:gd fmla="*/ 81 h 81" name="T33"/>
                </a:gdLst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b="T33" l="T30" r="T32" t="T31"/>
                <a:pathLst>
                  <a:path h="81" w="34">
                    <a:moveTo>
                      <a:pt x="11" y="81"/>
                    </a:moveTo>
                    <a:cubicBezTo>
                      <a:pt x="9" y="79"/>
                      <a:pt x="6" y="79"/>
                      <a:pt x="3" y="79"/>
                    </a:cubicBezTo>
                    <a:cubicBezTo>
                      <a:pt x="1" y="55"/>
                      <a:pt x="5" y="25"/>
                      <a:pt x="0" y="5"/>
                    </a:cubicBezTo>
                    <a:cubicBezTo>
                      <a:pt x="7" y="0"/>
                      <a:pt x="23" y="4"/>
                      <a:pt x="34" y="3"/>
                    </a:cubicBezTo>
                    <a:cubicBezTo>
                      <a:pt x="34" y="4"/>
                      <a:pt x="34" y="5"/>
                      <a:pt x="34" y="5"/>
                    </a:cubicBezTo>
                    <a:cubicBezTo>
                      <a:pt x="24" y="5"/>
                      <a:pt x="14" y="5"/>
                      <a:pt x="5" y="5"/>
                    </a:cubicBezTo>
                    <a:cubicBezTo>
                      <a:pt x="5" y="28"/>
                      <a:pt x="5" y="51"/>
                      <a:pt x="5" y="74"/>
                    </a:cubicBezTo>
                    <a:cubicBezTo>
                      <a:pt x="5" y="78"/>
                      <a:pt x="12" y="76"/>
                      <a:pt x="14" y="79"/>
                    </a:cubicBezTo>
                    <a:cubicBezTo>
                      <a:pt x="14" y="80"/>
                      <a:pt x="14" y="80"/>
                      <a:pt x="14" y="81"/>
                    </a:cubicBezTo>
                    <a:cubicBezTo>
                      <a:pt x="13" y="81"/>
                      <a:pt x="12" y="81"/>
                      <a:pt x="11" y="8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06" name="Freeform 753"/>
              <p:cNvSpPr/>
              <p:nvPr/>
            </p:nvSpPr>
            <p:spPr bwMode="auto">
              <a:xfrm>
                <a:off x="1952" y="2794"/>
                <a:ext cx="36" cy="40"/>
              </a:xfrm>
              <a:custGeom>
                <a:gdLst>
                  <a:gd fmla="*/ 0 w 18" name="T0"/>
                  <a:gd fmla="*/ 80 h 20" name="T1"/>
                  <a:gd fmla="*/ 72 w 18" name="T2"/>
                  <a:gd fmla="*/ 0 h 20" name="T3"/>
                  <a:gd fmla="*/ 72 w 18" name="T4"/>
                  <a:gd fmla="*/ 12 h 20" name="T5"/>
                  <a:gd fmla="*/ 0 w 18" name="T6"/>
                  <a:gd fmla="*/ 80 h 20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8" name="T12"/>
                  <a:gd fmla="*/ 0 h 20" name="T13"/>
                  <a:gd fmla="*/ 18 w 18" name="T14"/>
                  <a:gd fmla="*/ 20 h 20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0" w="18">
                    <a:moveTo>
                      <a:pt x="0" y="20"/>
                    </a:moveTo>
                    <a:cubicBezTo>
                      <a:pt x="3" y="11"/>
                      <a:pt x="12" y="6"/>
                      <a:pt x="18" y="0"/>
                    </a:cubicBezTo>
                    <a:cubicBezTo>
                      <a:pt x="18" y="1"/>
                      <a:pt x="18" y="2"/>
                      <a:pt x="18" y="3"/>
                    </a:cubicBezTo>
                    <a:cubicBezTo>
                      <a:pt x="11" y="7"/>
                      <a:pt x="6" y="14"/>
                      <a:pt x="0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07" name="Freeform 754"/>
              <p:cNvSpPr/>
              <p:nvPr/>
            </p:nvSpPr>
            <p:spPr bwMode="auto">
              <a:xfrm>
                <a:off x="2200" y="2866"/>
                <a:ext cx="34" cy="16"/>
              </a:xfrm>
              <a:custGeom>
                <a:gdLst>
                  <a:gd fmla="*/ 4 w 17" name="T0"/>
                  <a:gd fmla="*/ 28 h 8" name="T1"/>
                  <a:gd fmla="*/ 48 w 17" name="T2"/>
                  <a:gd fmla="*/ 0 h 8" name="T3"/>
                  <a:gd fmla="*/ 60 w 17" name="T4"/>
                  <a:gd fmla="*/ 0 h 8" name="T5"/>
                  <a:gd fmla="*/ 12 w 17" name="T6"/>
                  <a:gd fmla="*/ 28 h 8" name="T7"/>
                  <a:gd fmla="*/ 4 w 17" name="T8"/>
                  <a:gd fmla="*/ 28 h 8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7" name="T15"/>
                  <a:gd fmla="*/ 0 h 8" name="T16"/>
                  <a:gd fmla="*/ 17 w 17" name="T17"/>
                  <a:gd fmla="*/ 8 h 8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8" w="17">
                    <a:moveTo>
                      <a:pt x="1" y="7"/>
                    </a:moveTo>
                    <a:cubicBezTo>
                      <a:pt x="0" y="0"/>
                      <a:pt x="11" y="5"/>
                      <a:pt x="12" y="0"/>
                    </a:cubicBezTo>
                    <a:cubicBezTo>
                      <a:pt x="13" y="0"/>
                      <a:pt x="14" y="0"/>
                      <a:pt x="15" y="0"/>
                    </a:cubicBezTo>
                    <a:cubicBezTo>
                      <a:pt x="17" y="8"/>
                      <a:pt x="5" y="2"/>
                      <a:pt x="3" y="7"/>
                    </a:cubicBezTo>
                    <a:cubicBezTo>
                      <a:pt x="3" y="7"/>
                      <a:pt x="2" y="7"/>
                      <a:pt x="1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08" name="Freeform 755"/>
              <p:cNvSpPr/>
              <p:nvPr/>
            </p:nvSpPr>
            <p:spPr bwMode="auto">
              <a:xfrm>
                <a:off x="2130" y="2884"/>
                <a:ext cx="14" cy="30"/>
              </a:xfrm>
              <a:custGeom>
                <a:gdLst>
                  <a:gd fmla="*/ 0 w 7" name="T0"/>
                  <a:gd fmla="*/ 8 h 15" name="T1"/>
                  <a:gd fmla="*/ 0 w 7" name="T2"/>
                  <a:gd fmla="*/ 0 h 15" name="T3"/>
                  <a:gd fmla="*/ 20 w 7" name="T4"/>
                  <a:gd fmla="*/ 60 h 15" name="T5"/>
                  <a:gd fmla="*/ 12 w 7" name="T6"/>
                  <a:gd fmla="*/ 60 h 15" name="T7"/>
                  <a:gd fmla="*/ 0 w 7" name="T8"/>
                  <a:gd fmla="*/ 8 h 15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7" name="T15"/>
                  <a:gd fmla="*/ 0 h 15" name="T16"/>
                  <a:gd fmla="*/ 7 w 7" name="T17"/>
                  <a:gd fmla="*/ 15 h 15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5" w="7">
                    <a:moveTo>
                      <a:pt x="0" y="2"/>
                    </a:moveTo>
                    <a:cubicBezTo>
                      <a:pt x="0" y="1"/>
                      <a:pt x="0" y="1"/>
                      <a:pt x="0" y="0"/>
                    </a:cubicBezTo>
                    <a:cubicBezTo>
                      <a:pt x="7" y="0"/>
                      <a:pt x="5" y="9"/>
                      <a:pt x="5" y="15"/>
                    </a:cubicBezTo>
                    <a:cubicBezTo>
                      <a:pt x="4" y="15"/>
                      <a:pt x="3" y="15"/>
                      <a:pt x="3" y="15"/>
                    </a:cubicBezTo>
                    <a:cubicBezTo>
                      <a:pt x="3" y="10"/>
                      <a:pt x="3" y="5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09" name="Freeform 756"/>
              <p:cNvSpPr/>
              <p:nvPr/>
            </p:nvSpPr>
            <p:spPr bwMode="auto">
              <a:xfrm>
                <a:off x="1952" y="2696"/>
                <a:ext cx="124" cy="158"/>
              </a:xfrm>
              <a:custGeom>
                <a:gdLst>
                  <a:gd fmla="*/ 72 w 62" name="T0"/>
                  <a:gd fmla="*/ 196 h 79" name="T1"/>
                  <a:gd fmla="*/ 80 w 62" name="T2"/>
                  <a:gd fmla="*/ 64 h 79" name="T3"/>
                  <a:gd fmla="*/ 188 w 62" name="T4"/>
                  <a:gd fmla="*/ 64 h 79" name="T5"/>
                  <a:gd fmla="*/ 208 w 62" name="T6"/>
                  <a:gd fmla="*/ 0 h 79" name="T7"/>
                  <a:gd fmla="*/ 224 w 62" name="T8"/>
                  <a:gd fmla="*/ 296 h 79" name="T9"/>
                  <a:gd fmla="*/ 0 w 62" name="T10"/>
                  <a:gd fmla="*/ 276 h 79" name="T11"/>
                  <a:gd fmla="*/ 216 w 62" name="T12"/>
                  <a:gd fmla="*/ 288 h 79" name="T13"/>
                  <a:gd fmla="*/ 208 w 62" name="T14"/>
                  <a:gd fmla="*/ 64 h 79" name="T15"/>
                  <a:gd fmla="*/ 92 w 62" name="T16"/>
                  <a:gd fmla="*/ 72 h 79" name="T17"/>
                  <a:gd fmla="*/ 72 w 62" name="T18"/>
                  <a:gd fmla="*/ 208 h 79" name="T19"/>
                  <a:gd fmla="*/ 72 w 62" name="T20"/>
                  <a:gd fmla="*/ 196 h 79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w 62" name="T33"/>
                  <a:gd fmla="*/ 0 h 79" name="T34"/>
                  <a:gd fmla="*/ 62 w 62" name="T35"/>
                  <a:gd fmla="*/ 79 h 79" name="T36"/>
                </a:gdLst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b="T36" l="T33" r="T35" t="T34"/>
                <a:pathLst>
                  <a:path h="79" w="62">
                    <a:moveTo>
                      <a:pt x="18" y="49"/>
                    </a:moveTo>
                    <a:cubicBezTo>
                      <a:pt x="23" y="42"/>
                      <a:pt x="19" y="27"/>
                      <a:pt x="20" y="16"/>
                    </a:cubicBezTo>
                    <a:cubicBezTo>
                      <a:pt x="29" y="16"/>
                      <a:pt x="38" y="16"/>
                      <a:pt x="47" y="16"/>
                    </a:cubicBezTo>
                    <a:cubicBezTo>
                      <a:pt x="54" y="16"/>
                      <a:pt x="51" y="7"/>
                      <a:pt x="52" y="0"/>
                    </a:cubicBezTo>
                    <a:cubicBezTo>
                      <a:pt x="62" y="16"/>
                      <a:pt x="53" y="50"/>
                      <a:pt x="56" y="74"/>
                    </a:cubicBezTo>
                    <a:cubicBezTo>
                      <a:pt x="40" y="71"/>
                      <a:pt x="2" y="79"/>
                      <a:pt x="0" y="69"/>
                    </a:cubicBezTo>
                    <a:cubicBezTo>
                      <a:pt x="14" y="75"/>
                      <a:pt x="37" y="70"/>
                      <a:pt x="54" y="72"/>
                    </a:cubicBezTo>
                    <a:cubicBezTo>
                      <a:pt x="52" y="54"/>
                      <a:pt x="57" y="30"/>
                      <a:pt x="52" y="16"/>
                    </a:cubicBezTo>
                    <a:cubicBezTo>
                      <a:pt x="46" y="21"/>
                      <a:pt x="32" y="17"/>
                      <a:pt x="23" y="18"/>
                    </a:cubicBezTo>
                    <a:cubicBezTo>
                      <a:pt x="21" y="29"/>
                      <a:pt x="27" y="48"/>
                      <a:pt x="18" y="52"/>
                    </a:cubicBezTo>
                    <a:cubicBezTo>
                      <a:pt x="18" y="51"/>
                      <a:pt x="18" y="50"/>
                      <a:pt x="18" y="4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10" name="Freeform 757"/>
              <p:cNvSpPr/>
              <p:nvPr/>
            </p:nvSpPr>
            <p:spPr bwMode="auto">
              <a:xfrm>
                <a:off x="3750" y="2710"/>
                <a:ext cx="202" cy="214"/>
              </a:xfrm>
              <a:custGeom>
                <a:gdLst>
                  <a:gd fmla="*/ 404 w 101" name="T0"/>
                  <a:gd fmla="*/ 160 h 107" name="T1"/>
                  <a:gd fmla="*/ 304 w 101" name="T2"/>
                  <a:gd fmla="*/ 400 h 107" name="T3"/>
                  <a:gd fmla="*/ 40 w 101" name="T4"/>
                  <a:gd fmla="*/ 168 h 107" name="T5"/>
                  <a:gd fmla="*/ 288 w 101" name="T6"/>
                  <a:gd fmla="*/ 124 h 107" name="T7"/>
                  <a:gd fmla="*/ 296 w 101" name="T8"/>
                  <a:gd fmla="*/ 0 h 107" name="T9"/>
                  <a:gd fmla="*/ 360 w 101" name="T10"/>
                  <a:gd fmla="*/ 0 h 107" name="T11"/>
                  <a:gd fmla="*/ 376 w 101" name="T12"/>
                  <a:gd fmla="*/ 108 h 107" name="T13"/>
                  <a:gd fmla="*/ 340 w 101" name="T14"/>
                  <a:gd fmla="*/ 8 h 107" name="T15"/>
                  <a:gd fmla="*/ 324 w 101" name="T16"/>
                  <a:gd fmla="*/ 8 h 107" name="T17"/>
                  <a:gd fmla="*/ 296 w 101" name="T18"/>
                  <a:gd fmla="*/ 132 h 107" name="T19"/>
                  <a:gd fmla="*/ 48 w 101" name="T20"/>
                  <a:gd fmla="*/ 180 h 107" name="T21"/>
                  <a:gd fmla="*/ 296 w 101" name="T22"/>
                  <a:gd fmla="*/ 392 h 107" name="T23"/>
                  <a:gd fmla="*/ 404 w 101" name="T24"/>
                  <a:gd fmla="*/ 160 h 107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w 101" name="T39"/>
                  <a:gd fmla="*/ 0 h 107" name="T40"/>
                  <a:gd fmla="*/ 101 w 101" name="T41"/>
                  <a:gd fmla="*/ 107 h 107" name="T42"/>
                </a:gdLst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b="T42" l="T39" r="T41" t="T40"/>
                <a:pathLst>
                  <a:path h="107" w="100">
                    <a:moveTo>
                      <a:pt x="101" y="40"/>
                    </a:moveTo>
                    <a:cubicBezTo>
                      <a:pt x="87" y="54"/>
                      <a:pt x="70" y="66"/>
                      <a:pt x="76" y="100"/>
                    </a:cubicBezTo>
                    <a:cubicBezTo>
                      <a:pt x="28" y="107"/>
                      <a:pt x="0" y="93"/>
                      <a:pt x="10" y="42"/>
                    </a:cubicBezTo>
                    <a:cubicBezTo>
                      <a:pt x="39" y="48"/>
                      <a:pt x="41" y="24"/>
                      <a:pt x="72" y="31"/>
                    </a:cubicBezTo>
                    <a:cubicBezTo>
                      <a:pt x="77" y="25"/>
                      <a:pt x="73" y="10"/>
                      <a:pt x="74" y="0"/>
                    </a:cubicBezTo>
                    <a:cubicBezTo>
                      <a:pt x="79" y="0"/>
                      <a:pt x="85" y="0"/>
                      <a:pt x="90" y="0"/>
                    </a:cubicBezTo>
                    <a:cubicBezTo>
                      <a:pt x="91" y="9"/>
                      <a:pt x="87" y="24"/>
                      <a:pt x="94" y="27"/>
                    </a:cubicBezTo>
                    <a:cubicBezTo>
                      <a:pt x="81" y="29"/>
                      <a:pt x="92" y="6"/>
                      <a:pt x="85" y="2"/>
                    </a:cubicBezTo>
                    <a:cubicBezTo>
                      <a:pt x="84" y="2"/>
                      <a:pt x="82" y="2"/>
                      <a:pt x="81" y="2"/>
                    </a:cubicBezTo>
                    <a:cubicBezTo>
                      <a:pt x="70" y="4"/>
                      <a:pt x="81" y="28"/>
                      <a:pt x="74" y="33"/>
                    </a:cubicBezTo>
                    <a:cubicBezTo>
                      <a:pt x="42" y="26"/>
                      <a:pt x="40" y="49"/>
                      <a:pt x="12" y="45"/>
                    </a:cubicBezTo>
                    <a:cubicBezTo>
                      <a:pt x="3" y="92"/>
                      <a:pt x="29" y="104"/>
                      <a:pt x="74" y="98"/>
                    </a:cubicBezTo>
                    <a:cubicBezTo>
                      <a:pt x="68" y="64"/>
                      <a:pt x="85" y="53"/>
                      <a:pt x="101" y="4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11" name="Freeform 758"/>
              <p:cNvSpPr/>
              <p:nvPr/>
            </p:nvSpPr>
            <p:spPr bwMode="auto">
              <a:xfrm>
                <a:off x="3756" y="2714"/>
                <a:ext cx="210" cy="204"/>
              </a:xfrm>
              <a:custGeom>
                <a:gdLst>
                  <a:gd fmla="*/ 364 w 105" name="T0"/>
                  <a:gd fmla="*/ 100 h 102" name="T1"/>
                  <a:gd fmla="*/ 392 w 105" name="T2"/>
                  <a:gd fmla="*/ 152 h 102" name="T3"/>
                  <a:gd fmla="*/ 284 w 105" name="T4"/>
                  <a:gd fmla="*/ 384 h 102" name="T5"/>
                  <a:gd fmla="*/ 36 w 105" name="T6"/>
                  <a:gd fmla="*/ 172 h 102" name="T7"/>
                  <a:gd fmla="*/ 284 w 105" name="T8"/>
                  <a:gd fmla="*/ 124 h 102" name="T9"/>
                  <a:gd fmla="*/ 312 w 105" name="T10"/>
                  <a:gd fmla="*/ 0 h 102" name="T11"/>
                  <a:gd fmla="*/ 328 w 105" name="T12"/>
                  <a:gd fmla="*/ 0 h 102" name="T13"/>
                  <a:gd fmla="*/ 364 w 105" name="T14"/>
                  <a:gd fmla="*/ 100 h 102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105" name="T24"/>
                  <a:gd fmla="*/ 0 h 102" name="T25"/>
                  <a:gd fmla="*/ 105 w 105" name="T26"/>
                  <a:gd fmla="*/ 102 h 102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102" w="105">
                    <a:moveTo>
                      <a:pt x="91" y="25"/>
                    </a:moveTo>
                    <a:cubicBezTo>
                      <a:pt x="95" y="27"/>
                      <a:pt x="105" y="33"/>
                      <a:pt x="98" y="38"/>
                    </a:cubicBezTo>
                    <a:cubicBezTo>
                      <a:pt x="82" y="51"/>
                      <a:pt x="65" y="62"/>
                      <a:pt x="71" y="96"/>
                    </a:cubicBezTo>
                    <a:cubicBezTo>
                      <a:pt x="26" y="102"/>
                      <a:pt x="0" y="90"/>
                      <a:pt x="9" y="43"/>
                    </a:cubicBezTo>
                    <a:cubicBezTo>
                      <a:pt x="37" y="47"/>
                      <a:pt x="39" y="24"/>
                      <a:pt x="71" y="31"/>
                    </a:cubicBezTo>
                    <a:cubicBezTo>
                      <a:pt x="78" y="26"/>
                      <a:pt x="67" y="2"/>
                      <a:pt x="78" y="0"/>
                    </a:cubicBezTo>
                    <a:cubicBezTo>
                      <a:pt x="79" y="0"/>
                      <a:pt x="81" y="0"/>
                      <a:pt x="82" y="0"/>
                    </a:cubicBezTo>
                    <a:cubicBezTo>
                      <a:pt x="89" y="4"/>
                      <a:pt x="78" y="27"/>
                      <a:pt x="91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12" name="Freeform 759"/>
              <p:cNvSpPr/>
              <p:nvPr/>
            </p:nvSpPr>
            <p:spPr bwMode="auto">
              <a:xfrm>
                <a:off x="1560" y="2906"/>
                <a:ext cx="18" cy="22"/>
              </a:xfrm>
              <a:custGeom>
                <a:gdLst>
                  <a:gd fmla="*/ 8 w 9" name="T0"/>
                  <a:gd fmla="*/ 16 h 11" name="T1"/>
                  <a:gd fmla="*/ 36 w 9" name="T2"/>
                  <a:gd fmla="*/ 0 h 11" name="T3"/>
                  <a:gd fmla="*/ 0 w 9" name="T4"/>
                  <a:gd fmla="*/ 16 h 11" name="T5"/>
                  <a:gd fmla="*/ 8 w 9" name="T6"/>
                  <a:gd fmla="*/ 16 h 11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9" name="T12"/>
                  <a:gd fmla="*/ 0 h 11" name="T13"/>
                  <a:gd fmla="*/ 9 w 9" name="T14"/>
                  <a:gd fmla="*/ 11 h 11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1" w="9">
                    <a:moveTo>
                      <a:pt x="2" y="4"/>
                    </a:moveTo>
                    <a:cubicBezTo>
                      <a:pt x="5" y="4"/>
                      <a:pt x="6" y="1"/>
                      <a:pt x="9" y="0"/>
                    </a:cubicBezTo>
                    <a:cubicBezTo>
                      <a:pt x="8" y="3"/>
                      <a:pt x="2" y="11"/>
                      <a:pt x="0" y="4"/>
                    </a:cubicBezTo>
                    <a:cubicBezTo>
                      <a:pt x="1" y="4"/>
                      <a:pt x="2" y="4"/>
                      <a:pt x="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13" name="Freeform 760"/>
              <p:cNvSpPr/>
              <p:nvPr/>
            </p:nvSpPr>
            <p:spPr bwMode="auto">
              <a:xfrm>
                <a:off x="1592" y="2906"/>
                <a:ext cx="18" cy="22"/>
              </a:xfrm>
              <a:custGeom>
                <a:gdLst>
                  <a:gd fmla="*/ 0 w 9" name="T0"/>
                  <a:gd fmla="*/ 0 h 11" name="T1"/>
                  <a:gd fmla="*/ 24 w 9" name="T2"/>
                  <a:gd fmla="*/ 16 h 11" name="T3"/>
                  <a:gd fmla="*/ 36 w 9" name="T4"/>
                  <a:gd fmla="*/ 16 h 11" name="T5"/>
                  <a:gd fmla="*/ 0 w 9" name="T6"/>
                  <a:gd fmla="*/ 0 h 11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9" name="T12"/>
                  <a:gd fmla="*/ 0 h 11" name="T13"/>
                  <a:gd fmla="*/ 9 w 9" name="T14"/>
                  <a:gd fmla="*/ 11 h 11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1" w="9">
                    <a:moveTo>
                      <a:pt x="0" y="0"/>
                    </a:moveTo>
                    <a:cubicBezTo>
                      <a:pt x="3" y="1"/>
                      <a:pt x="4" y="4"/>
                      <a:pt x="6" y="4"/>
                    </a:cubicBezTo>
                    <a:cubicBezTo>
                      <a:pt x="7" y="4"/>
                      <a:pt x="8" y="4"/>
                      <a:pt x="9" y="4"/>
                    </a:cubicBezTo>
                    <a:cubicBezTo>
                      <a:pt x="7" y="11"/>
                      <a:pt x="0" y="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14" name="Freeform 761"/>
              <p:cNvSpPr/>
              <p:nvPr/>
            </p:nvSpPr>
            <p:spPr bwMode="auto">
              <a:xfrm>
                <a:off x="1654" y="2804"/>
                <a:ext cx="48" cy="52"/>
              </a:xfrm>
              <a:custGeom>
                <a:gdLst>
                  <a:gd fmla="*/ 0 w 24" name="T0"/>
                  <a:gd fmla="*/ 104 h 26" name="T1"/>
                  <a:gd fmla="*/ 96 w 24" name="T2"/>
                  <a:gd fmla="*/ 0 h 26" name="T3"/>
                  <a:gd fmla="*/ 0 w 24" name="T4"/>
                  <a:gd fmla="*/ 104 h 26" name="T5"/>
                  <a:gd fmla="*/ 0 60000 65536" name="T6"/>
                  <a:gd fmla="*/ 0 60000 65536" name="T7"/>
                  <a:gd fmla="*/ 0 60000 65536" name="T8"/>
                  <a:gd fmla="*/ 0 w 24" name="T9"/>
                  <a:gd fmla="*/ 0 h 26" name="T10"/>
                  <a:gd fmla="*/ 24 w 24" name="T11"/>
                  <a:gd fmla="*/ 26 h 26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26" w="24">
                    <a:moveTo>
                      <a:pt x="0" y="26"/>
                    </a:moveTo>
                    <a:cubicBezTo>
                      <a:pt x="7" y="16"/>
                      <a:pt x="17" y="10"/>
                      <a:pt x="24" y="0"/>
                    </a:cubicBezTo>
                    <a:cubicBezTo>
                      <a:pt x="19" y="12"/>
                      <a:pt x="9" y="18"/>
                      <a:pt x="0" y="2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15" name="Freeform 762"/>
              <p:cNvSpPr/>
              <p:nvPr/>
            </p:nvSpPr>
            <p:spPr bwMode="auto">
              <a:xfrm>
                <a:off x="1604" y="2856"/>
                <a:ext cx="50" cy="58"/>
              </a:xfrm>
              <a:custGeom>
                <a:gdLst>
                  <a:gd fmla="*/ 100 w 25" name="T0"/>
                  <a:gd fmla="*/ 0 h 29" name="T1"/>
                  <a:gd fmla="*/ 100 w 25" name="T2"/>
                  <a:gd fmla="*/ 108 h 29" name="T3"/>
                  <a:gd fmla="*/ 12 w 25" name="T4"/>
                  <a:gd fmla="*/ 116 h 29" name="T5"/>
                  <a:gd fmla="*/ 0 w 25" name="T6"/>
                  <a:gd fmla="*/ 116 h 29" name="T7"/>
                  <a:gd fmla="*/ 92 w 25" name="T8"/>
                  <a:gd fmla="*/ 100 h 29" name="T9"/>
                  <a:gd fmla="*/ 100 w 25" name="T10"/>
                  <a:gd fmla="*/ 0 h 29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25" name="T18"/>
                  <a:gd fmla="*/ 0 h 29" name="T19"/>
                  <a:gd fmla="*/ 25 w 25" name="T20"/>
                  <a:gd fmla="*/ 29 h 29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28" w="25">
                    <a:moveTo>
                      <a:pt x="25" y="0"/>
                    </a:moveTo>
                    <a:cubicBezTo>
                      <a:pt x="25" y="9"/>
                      <a:pt x="25" y="18"/>
                      <a:pt x="25" y="27"/>
                    </a:cubicBezTo>
                    <a:cubicBezTo>
                      <a:pt x="17" y="28"/>
                      <a:pt x="7" y="25"/>
                      <a:pt x="3" y="29"/>
                    </a:cubicBezTo>
                    <a:cubicBezTo>
                      <a:pt x="2" y="29"/>
                      <a:pt x="1" y="29"/>
                      <a:pt x="0" y="29"/>
                    </a:cubicBezTo>
                    <a:cubicBezTo>
                      <a:pt x="2" y="22"/>
                      <a:pt x="15" y="26"/>
                      <a:pt x="23" y="25"/>
                    </a:cubicBezTo>
                    <a:cubicBezTo>
                      <a:pt x="24" y="17"/>
                      <a:pt x="20" y="4"/>
                      <a:pt x="2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16" name="Freeform 763"/>
              <p:cNvSpPr/>
              <p:nvPr/>
            </p:nvSpPr>
            <p:spPr bwMode="auto">
              <a:xfrm>
                <a:off x="1560" y="2712"/>
                <a:ext cx="164" cy="202"/>
              </a:xfrm>
              <a:custGeom>
                <a:gdLst>
                  <a:gd fmla="*/ 0 w 82" name="T0"/>
                  <a:gd fmla="*/ 404 h 101" name="T1"/>
                  <a:gd fmla="*/ 0 w 82" name="T2"/>
                  <a:gd fmla="*/ 324 h 101" name="T3"/>
                  <a:gd fmla="*/ 124 w 82" name="T4"/>
                  <a:gd fmla="*/ 324 h 101" name="T5"/>
                  <a:gd fmla="*/ 136 w 82" name="T6"/>
                  <a:gd fmla="*/ 156 h 101" name="T7"/>
                  <a:gd fmla="*/ 72 w 82" name="T8"/>
                  <a:gd fmla="*/ 112 h 101" name="T9"/>
                  <a:gd fmla="*/ 204 w 82" name="T10"/>
                  <a:gd fmla="*/ 92 h 101" name="T11"/>
                  <a:gd fmla="*/ 216 w 82" name="T12"/>
                  <a:gd fmla="*/ 12 h 101" name="T13"/>
                  <a:gd fmla="*/ 284 w 82" name="T14"/>
                  <a:gd fmla="*/ 4 h 101" name="T15"/>
                  <a:gd fmla="*/ 284 w 82" name="T16"/>
                  <a:gd fmla="*/ 184 h 101" name="T17"/>
                  <a:gd fmla="*/ 232 w 82" name="T18"/>
                  <a:gd fmla="*/ 24 h 101" name="T19"/>
                  <a:gd fmla="*/ 216 w 82" name="T20"/>
                  <a:gd fmla="*/ 104 h 101" name="T21"/>
                  <a:gd fmla="*/ 80 w 82" name="T22"/>
                  <a:gd fmla="*/ 112 h 101" name="T23"/>
                  <a:gd fmla="*/ 144 w 82" name="T24"/>
                  <a:gd fmla="*/ 140 h 101" name="T25"/>
                  <a:gd fmla="*/ 136 w 82" name="T26"/>
                  <a:gd fmla="*/ 336 h 101" name="T27"/>
                  <a:gd fmla="*/ 20 w 82" name="T28"/>
                  <a:gd fmla="*/ 336 h 101" name="T29"/>
                  <a:gd fmla="*/ 8 w 82" name="T30"/>
                  <a:gd fmla="*/ 404 h 101" name="T31"/>
                  <a:gd fmla="*/ 0 w 82" name="T32"/>
                  <a:gd fmla="*/ 404 h 101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w 82" name="T51"/>
                  <a:gd fmla="*/ 0 h 101" name="T52"/>
                  <a:gd fmla="*/ 82 w 82" name="T53"/>
                  <a:gd fmla="*/ 101 h 101" name="T54"/>
                </a:gdLst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b="T54" l="T51" r="T53" t="T52"/>
                <a:pathLst>
                  <a:path h="100" w="82">
                    <a:moveTo>
                      <a:pt x="0" y="101"/>
                    </a:moveTo>
                    <a:cubicBezTo>
                      <a:pt x="0" y="95"/>
                      <a:pt x="0" y="88"/>
                      <a:pt x="0" y="81"/>
                    </a:cubicBezTo>
                    <a:cubicBezTo>
                      <a:pt x="11" y="81"/>
                      <a:pt x="21" y="81"/>
                      <a:pt x="31" y="81"/>
                    </a:cubicBezTo>
                    <a:cubicBezTo>
                      <a:pt x="36" y="71"/>
                      <a:pt x="32" y="53"/>
                      <a:pt x="34" y="39"/>
                    </a:cubicBezTo>
                    <a:cubicBezTo>
                      <a:pt x="34" y="29"/>
                      <a:pt x="14" y="41"/>
                      <a:pt x="18" y="28"/>
                    </a:cubicBezTo>
                    <a:cubicBezTo>
                      <a:pt x="21" y="18"/>
                      <a:pt x="41" y="26"/>
                      <a:pt x="51" y="23"/>
                    </a:cubicBezTo>
                    <a:cubicBezTo>
                      <a:pt x="55" y="20"/>
                      <a:pt x="53" y="10"/>
                      <a:pt x="54" y="3"/>
                    </a:cubicBezTo>
                    <a:cubicBezTo>
                      <a:pt x="59" y="2"/>
                      <a:pt x="70" y="6"/>
                      <a:pt x="71" y="1"/>
                    </a:cubicBezTo>
                    <a:cubicBezTo>
                      <a:pt x="75" y="11"/>
                      <a:pt x="75" y="36"/>
                      <a:pt x="71" y="46"/>
                    </a:cubicBezTo>
                    <a:cubicBezTo>
                      <a:pt x="68" y="32"/>
                      <a:pt x="82" y="0"/>
                      <a:pt x="58" y="6"/>
                    </a:cubicBezTo>
                    <a:cubicBezTo>
                      <a:pt x="52" y="8"/>
                      <a:pt x="59" y="23"/>
                      <a:pt x="54" y="26"/>
                    </a:cubicBezTo>
                    <a:cubicBezTo>
                      <a:pt x="43" y="27"/>
                      <a:pt x="27" y="23"/>
                      <a:pt x="20" y="28"/>
                    </a:cubicBezTo>
                    <a:cubicBezTo>
                      <a:pt x="18" y="37"/>
                      <a:pt x="34" y="29"/>
                      <a:pt x="36" y="35"/>
                    </a:cubicBezTo>
                    <a:cubicBezTo>
                      <a:pt x="35" y="50"/>
                      <a:pt x="38" y="71"/>
                      <a:pt x="34" y="84"/>
                    </a:cubicBezTo>
                    <a:cubicBezTo>
                      <a:pt x="24" y="84"/>
                      <a:pt x="14" y="84"/>
                      <a:pt x="5" y="84"/>
                    </a:cubicBezTo>
                    <a:cubicBezTo>
                      <a:pt x="0" y="85"/>
                      <a:pt x="4" y="96"/>
                      <a:pt x="2" y="101"/>
                    </a:cubicBezTo>
                    <a:cubicBezTo>
                      <a:pt x="2" y="101"/>
                      <a:pt x="1" y="101"/>
                      <a:pt x="0" y="10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17" name="Freeform 764"/>
              <p:cNvSpPr>
                <a:spLocks noEditPoints="1"/>
              </p:cNvSpPr>
              <p:nvPr/>
            </p:nvSpPr>
            <p:spPr bwMode="auto">
              <a:xfrm>
                <a:off x="1512" y="2758"/>
                <a:ext cx="30" cy="28"/>
              </a:xfrm>
              <a:custGeom>
                <a:gdLst>
                  <a:gd fmla="*/ 60 w 15" name="T0"/>
                  <a:gd fmla="*/ 0 h 14" name="T1"/>
                  <a:gd fmla="*/ 60 w 15" name="T2"/>
                  <a:gd fmla="*/ 56 h 14" name="T3"/>
                  <a:gd fmla="*/ 0 w 15" name="T4"/>
                  <a:gd fmla="*/ 56 h 14" name="T5"/>
                  <a:gd fmla="*/ 0 w 15" name="T6"/>
                  <a:gd fmla="*/ 0 h 14" name="T7"/>
                  <a:gd fmla="*/ 60 w 15" name="T8"/>
                  <a:gd fmla="*/ 0 h 14" name="T9"/>
                  <a:gd fmla="*/ 8 w 15" name="T10"/>
                  <a:gd fmla="*/ 48 h 14" name="T11"/>
                  <a:gd fmla="*/ 52 w 15" name="T12"/>
                  <a:gd fmla="*/ 48 h 14" name="T13"/>
                  <a:gd fmla="*/ 52 w 15" name="T14"/>
                  <a:gd fmla="*/ 12 h 14" name="T15"/>
                  <a:gd fmla="*/ 8 w 15" name="T16"/>
                  <a:gd fmla="*/ 12 h 14" name="T17"/>
                  <a:gd fmla="*/ 8 w 15" name="T18"/>
                  <a:gd fmla="*/ 48 h 14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w 15" name="T30"/>
                  <a:gd fmla="*/ 0 h 14" name="T31"/>
                  <a:gd fmla="*/ 15 w 15" name="T32"/>
                  <a:gd fmla="*/ 14 h 14" name="T33"/>
                </a:gdLst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b="T33" l="T30" r="T32" t="T31"/>
                <a:pathLst>
                  <a:path h="14" w="15">
                    <a:moveTo>
                      <a:pt x="15" y="0"/>
                    </a:moveTo>
                    <a:cubicBezTo>
                      <a:pt x="15" y="5"/>
                      <a:pt x="15" y="9"/>
                      <a:pt x="15" y="14"/>
                    </a:cubicBezTo>
                    <a:cubicBezTo>
                      <a:pt x="10" y="14"/>
                      <a:pt x="5" y="14"/>
                      <a:pt x="0" y="14"/>
                    </a:cubicBezTo>
                    <a:cubicBezTo>
                      <a:pt x="0" y="9"/>
                      <a:pt x="0" y="5"/>
                      <a:pt x="0" y="0"/>
                    </a:cubicBezTo>
                    <a:cubicBezTo>
                      <a:pt x="5" y="0"/>
                      <a:pt x="10" y="0"/>
                      <a:pt x="15" y="0"/>
                    </a:cubicBezTo>
                    <a:close/>
                    <a:moveTo>
                      <a:pt x="2" y="12"/>
                    </a:moveTo>
                    <a:cubicBezTo>
                      <a:pt x="6" y="12"/>
                      <a:pt x="9" y="12"/>
                      <a:pt x="13" y="12"/>
                    </a:cubicBezTo>
                    <a:cubicBezTo>
                      <a:pt x="13" y="9"/>
                      <a:pt x="13" y="6"/>
                      <a:pt x="13" y="3"/>
                    </a:cubicBezTo>
                    <a:cubicBezTo>
                      <a:pt x="9" y="3"/>
                      <a:pt x="6" y="3"/>
                      <a:pt x="2" y="3"/>
                    </a:cubicBezTo>
                    <a:cubicBezTo>
                      <a:pt x="2" y="6"/>
                      <a:pt x="2" y="9"/>
                      <a:pt x="2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18" name="Freeform 765"/>
              <p:cNvSpPr/>
              <p:nvPr/>
            </p:nvSpPr>
            <p:spPr bwMode="auto">
              <a:xfrm>
                <a:off x="1502" y="2852"/>
                <a:ext cx="44" cy="50"/>
              </a:xfrm>
              <a:custGeom>
                <a:gdLst>
                  <a:gd fmla="*/ 0 w 22" name="T0"/>
                  <a:gd fmla="*/ 0 h 25" name="T1"/>
                  <a:gd fmla="*/ 88 w 22" name="T2"/>
                  <a:gd fmla="*/ 92 h 25" name="T3"/>
                  <a:gd fmla="*/ 88 w 22" name="T4"/>
                  <a:gd fmla="*/ 100 h 25" name="T5"/>
                  <a:gd fmla="*/ 0 w 22" name="T6"/>
                  <a:gd fmla="*/ 0 h 25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22" name="T12"/>
                  <a:gd fmla="*/ 0 h 25" name="T13"/>
                  <a:gd fmla="*/ 22 w 22" name="T14"/>
                  <a:gd fmla="*/ 25 h 25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5" w="22">
                    <a:moveTo>
                      <a:pt x="0" y="0"/>
                    </a:moveTo>
                    <a:cubicBezTo>
                      <a:pt x="7" y="8"/>
                      <a:pt x="14" y="16"/>
                      <a:pt x="22" y="23"/>
                    </a:cubicBezTo>
                    <a:cubicBezTo>
                      <a:pt x="22" y="23"/>
                      <a:pt x="22" y="24"/>
                      <a:pt x="22" y="25"/>
                    </a:cubicBezTo>
                    <a:cubicBezTo>
                      <a:pt x="14" y="17"/>
                      <a:pt x="5" y="12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19" name="Freeform 766"/>
              <p:cNvSpPr/>
              <p:nvPr/>
            </p:nvSpPr>
            <p:spPr bwMode="auto">
              <a:xfrm>
                <a:off x="1488" y="2758"/>
                <a:ext cx="130" cy="144"/>
              </a:xfrm>
              <a:custGeom>
                <a:gdLst>
                  <a:gd fmla="*/ 28 w 65" name="T0"/>
                  <a:gd fmla="*/ 188 h 72" name="T1"/>
                  <a:gd fmla="*/ 48 w 65" name="T2"/>
                  <a:gd fmla="*/ 72 h 72" name="T3"/>
                  <a:gd fmla="*/ 116 w 65" name="T4"/>
                  <a:gd fmla="*/ 72 h 72" name="T5"/>
                  <a:gd fmla="*/ 128 w 65" name="T6"/>
                  <a:gd fmla="*/ 0 h 72" name="T7"/>
                  <a:gd fmla="*/ 200 w 65" name="T8"/>
                  <a:gd fmla="*/ 0 h 72" name="T9"/>
                  <a:gd fmla="*/ 260 w 65" name="T10"/>
                  <a:gd fmla="*/ 64 h 72" name="T11"/>
                  <a:gd fmla="*/ 260 w 65" name="T12"/>
                  <a:gd fmla="*/ 216 h 72" name="T13"/>
                  <a:gd fmla="*/ 116 w 65" name="T14"/>
                  <a:gd fmla="*/ 288 h 72" name="T15"/>
                  <a:gd fmla="*/ 116 w 65" name="T16"/>
                  <a:gd fmla="*/ 280 h 72" name="T17"/>
                  <a:gd fmla="*/ 136 w 65" name="T18"/>
                  <a:gd fmla="*/ 208 h 72" name="T19"/>
                  <a:gd fmla="*/ 252 w 65" name="T20"/>
                  <a:gd fmla="*/ 208 h 72" name="T21"/>
                  <a:gd fmla="*/ 252 w 65" name="T22"/>
                  <a:gd fmla="*/ 72 h 72" name="T23"/>
                  <a:gd fmla="*/ 188 w 65" name="T24"/>
                  <a:gd fmla="*/ 12 h 72" name="T25"/>
                  <a:gd fmla="*/ 136 w 65" name="T26"/>
                  <a:gd fmla="*/ 12 h 72" name="T27"/>
                  <a:gd fmla="*/ 128 w 65" name="T28"/>
                  <a:gd fmla="*/ 84 h 72" name="T29"/>
                  <a:gd fmla="*/ 56 w 65" name="T30"/>
                  <a:gd fmla="*/ 84 h 72" name="T31"/>
                  <a:gd fmla="*/ 28 w 65" name="T32"/>
                  <a:gd fmla="*/ 188 h 72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w 65" name="T51"/>
                  <a:gd fmla="*/ 0 h 72" name="T52"/>
                  <a:gd fmla="*/ 65 w 65" name="T53"/>
                  <a:gd fmla="*/ 72 h 72" name="T54"/>
                </a:gdLst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b="T54" l="T51" r="T53" t="T52"/>
                <a:pathLst>
                  <a:path h="72" w="65">
                    <a:moveTo>
                      <a:pt x="7" y="47"/>
                    </a:moveTo>
                    <a:cubicBezTo>
                      <a:pt x="0" y="38"/>
                      <a:pt x="9" y="25"/>
                      <a:pt x="12" y="18"/>
                    </a:cubicBezTo>
                    <a:cubicBezTo>
                      <a:pt x="18" y="18"/>
                      <a:pt x="24" y="18"/>
                      <a:pt x="29" y="18"/>
                    </a:cubicBezTo>
                    <a:cubicBezTo>
                      <a:pt x="33" y="15"/>
                      <a:pt x="31" y="7"/>
                      <a:pt x="32" y="0"/>
                    </a:cubicBezTo>
                    <a:cubicBezTo>
                      <a:pt x="38" y="0"/>
                      <a:pt x="44" y="0"/>
                      <a:pt x="50" y="0"/>
                    </a:cubicBezTo>
                    <a:cubicBezTo>
                      <a:pt x="47" y="13"/>
                      <a:pt x="52" y="19"/>
                      <a:pt x="65" y="16"/>
                    </a:cubicBezTo>
                    <a:cubicBezTo>
                      <a:pt x="65" y="29"/>
                      <a:pt x="65" y="41"/>
                      <a:pt x="65" y="54"/>
                    </a:cubicBezTo>
                    <a:cubicBezTo>
                      <a:pt x="42" y="48"/>
                      <a:pt x="27" y="60"/>
                      <a:pt x="29" y="72"/>
                    </a:cubicBezTo>
                    <a:cubicBezTo>
                      <a:pt x="29" y="71"/>
                      <a:pt x="29" y="70"/>
                      <a:pt x="29" y="70"/>
                    </a:cubicBezTo>
                    <a:cubicBezTo>
                      <a:pt x="30" y="63"/>
                      <a:pt x="27" y="52"/>
                      <a:pt x="34" y="52"/>
                    </a:cubicBezTo>
                    <a:cubicBezTo>
                      <a:pt x="44" y="52"/>
                      <a:pt x="53" y="52"/>
                      <a:pt x="63" y="52"/>
                    </a:cubicBezTo>
                    <a:cubicBezTo>
                      <a:pt x="63" y="41"/>
                      <a:pt x="63" y="29"/>
                      <a:pt x="63" y="18"/>
                    </a:cubicBezTo>
                    <a:cubicBezTo>
                      <a:pt x="50" y="21"/>
                      <a:pt x="45" y="16"/>
                      <a:pt x="47" y="3"/>
                    </a:cubicBezTo>
                    <a:cubicBezTo>
                      <a:pt x="43" y="3"/>
                      <a:pt x="38" y="3"/>
                      <a:pt x="34" y="3"/>
                    </a:cubicBezTo>
                    <a:cubicBezTo>
                      <a:pt x="34" y="9"/>
                      <a:pt x="35" y="17"/>
                      <a:pt x="32" y="21"/>
                    </a:cubicBezTo>
                    <a:cubicBezTo>
                      <a:pt x="26" y="21"/>
                      <a:pt x="20" y="21"/>
                      <a:pt x="14" y="21"/>
                    </a:cubicBezTo>
                    <a:cubicBezTo>
                      <a:pt x="10" y="28"/>
                      <a:pt x="5" y="33"/>
                      <a:pt x="7" y="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20" name="Freeform 767"/>
              <p:cNvSpPr/>
              <p:nvPr/>
            </p:nvSpPr>
            <p:spPr bwMode="auto">
              <a:xfrm>
                <a:off x="4166" y="2766"/>
                <a:ext cx="18" cy="10"/>
              </a:xfrm>
              <a:custGeom>
                <a:gdLst>
                  <a:gd fmla="*/ 0 w 9" name="T0"/>
                  <a:gd fmla="*/ 20 h 5" name="T1"/>
                  <a:gd fmla="*/ 36 w 9" name="T2"/>
                  <a:gd fmla="*/ 20 h 5" name="T3"/>
                  <a:gd fmla="*/ 0 w 9" name="T4"/>
                  <a:gd fmla="*/ 20 h 5" name="T5"/>
                  <a:gd fmla="*/ 0 60000 65536" name="T6"/>
                  <a:gd fmla="*/ 0 60000 65536" name="T7"/>
                  <a:gd fmla="*/ 0 60000 65536" name="T8"/>
                  <a:gd fmla="*/ 0 w 9" name="T9"/>
                  <a:gd fmla="*/ 0 h 5" name="T10"/>
                  <a:gd fmla="*/ 9 w 9" name="T11"/>
                  <a:gd fmla="*/ 5 h 5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5" w="9">
                    <a:moveTo>
                      <a:pt x="0" y="5"/>
                    </a:moveTo>
                    <a:cubicBezTo>
                      <a:pt x="0" y="0"/>
                      <a:pt x="9" y="0"/>
                      <a:pt x="9" y="5"/>
                    </a:cubicBezTo>
                    <a:cubicBezTo>
                      <a:pt x="6" y="3"/>
                      <a:pt x="3" y="3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21" name="Freeform 768"/>
              <p:cNvSpPr/>
              <p:nvPr/>
            </p:nvSpPr>
            <p:spPr bwMode="auto">
              <a:xfrm>
                <a:off x="3974" y="2786"/>
                <a:ext cx="120" cy="98"/>
              </a:xfrm>
              <a:custGeom>
                <a:gdLst>
                  <a:gd fmla="*/ 0 w 60" name="T0"/>
                  <a:gd fmla="*/ 196 h 49" name="T1"/>
                  <a:gd fmla="*/ 240 w 60" name="T2"/>
                  <a:gd fmla="*/ 0 h 49" name="T3"/>
                  <a:gd fmla="*/ 88 w 60" name="T4"/>
                  <a:gd fmla="*/ 28 h 49" name="T5"/>
                  <a:gd fmla="*/ 0 w 60" name="T6"/>
                  <a:gd fmla="*/ 196 h 49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60" name="T12"/>
                  <a:gd fmla="*/ 0 h 49" name="T13"/>
                  <a:gd fmla="*/ 60 w 60" name="T14"/>
                  <a:gd fmla="*/ 49 h 49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49" w="60">
                    <a:moveTo>
                      <a:pt x="0" y="49"/>
                    </a:moveTo>
                    <a:cubicBezTo>
                      <a:pt x="2" y="11"/>
                      <a:pt x="16" y="2"/>
                      <a:pt x="60" y="0"/>
                    </a:cubicBezTo>
                    <a:cubicBezTo>
                      <a:pt x="53" y="14"/>
                      <a:pt x="33" y="3"/>
                      <a:pt x="22" y="7"/>
                    </a:cubicBezTo>
                    <a:cubicBezTo>
                      <a:pt x="0" y="13"/>
                      <a:pt x="14" y="34"/>
                      <a:pt x="0" y="4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22" name="Freeform 769"/>
              <p:cNvSpPr/>
              <p:nvPr/>
            </p:nvSpPr>
            <p:spPr bwMode="auto">
              <a:xfrm>
                <a:off x="4002" y="2804"/>
                <a:ext cx="88" cy="80"/>
              </a:xfrm>
              <a:custGeom>
                <a:gdLst>
                  <a:gd fmla="*/ 60 w 44" name="T0"/>
                  <a:gd fmla="*/ 160 h 40" name="T1"/>
                  <a:gd fmla="*/ 52 w 44" name="T2"/>
                  <a:gd fmla="*/ 104 h 40" name="T3"/>
                  <a:gd fmla="*/ 8 w 44" name="T4"/>
                  <a:gd fmla="*/ 88 h 40" name="T5"/>
                  <a:gd fmla="*/ 16 w 44" name="T6"/>
                  <a:gd fmla="*/ 0 h 40" name="T7"/>
                  <a:gd fmla="*/ 176 w 44" name="T8"/>
                  <a:gd fmla="*/ 0 h 40" name="T9"/>
                  <a:gd fmla="*/ 24 w 44" name="T10"/>
                  <a:gd fmla="*/ 8 h 40" name="T11"/>
                  <a:gd fmla="*/ 16 w 44" name="T12"/>
                  <a:gd fmla="*/ 80 h 40" name="T13"/>
                  <a:gd fmla="*/ 60 w 44" name="T14"/>
                  <a:gd fmla="*/ 88 h 40" name="T15"/>
                  <a:gd fmla="*/ 60 w 44" name="T16"/>
                  <a:gd fmla="*/ 96 h 40" name="T17"/>
                  <a:gd fmla="*/ 60 w 44" name="T18"/>
                  <a:gd fmla="*/ 160 h 40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w 44" name="T30"/>
                  <a:gd fmla="*/ 0 h 40" name="T31"/>
                  <a:gd fmla="*/ 44 w 44" name="T32"/>
                  <a:gd fmla="*/ 40 h 40" name="T33"/>
                </a:gdLst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b="T33" l="T30" r="T32" t="T31"/>
                <a:pathLst>
                  <a:path h="40" w="44">
                    <a:moveTo>
                      <a:pt x="15" y="40"/>
                    </a:moveTo>
                    <a:cubicBezTo>
                      <a:pt x="10" y="40"/>
                      <a:pt x="14" y="30"/>
                      <a:pt x="13" y="26"/>
                    </a:cubicBezTo>
                    <a:cubicBezTo>
                      <a:pt x="12" y="22"/>
                      <a:pt x="3" y="26"/>
                      <a:pt x="2" y="22"/>
                    </a:cubicBezTo>
                    <a:cubicBezTo>
                      <a:pt x="2" y="14"/>
                      <a:pt x="0" y="4"/>
                      <a:pt x="4" y="0"/>
                    </a:cubicBezTo>
                    <a:cubicBezTo>
                      <a:pt x="17" y="0"/>
                      <a:pt x="31" y="0"/>
                      <a:pt x="44" y="0"/>
                    </a:cubicBezTo>
                    <a:cubicBezTo>
                      <a:pt x="36" y="5"/>
                      <a:pt x="18" y="1"/>
                      <a:pt x="6" y="2"/>
                    </a:cubicBezTo>
                    <a:cubicBezTo>
                      <a:pt x="1" y="4"/>
                      <a:pt x="5" y="14"/>
                      <a:pt x="4" y="20"/>
                    </a:cubicBezTo>
                    <a:cubicBezTo>
                      <a:pt x="4" y="25"/>
                      <a:pt x="12" y="21"/>
                      <a:pt x="15" y="22"/>
                    </a:cubicBezTo>
                    <a:cubicBezTo>
                      <a:pt x="15" y="23"/>
                      <a:pt x="15" y="24"/>
                      <a:pt x="15" y="24"/>
                    </a:cubicBezTo>
                    <a:cubicBezTo>
                      <a:pt x="15" y="29"/>
                      <a:pt x="15" y="35"/>
                      <a:pt x="15" y="4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23" name="Freeform 770"/>
              <p:cNvSpPr/>
              <p:nvPr/>
            </p:nvSpPr>
            <p:spPr bwMode="auto">
              <a:xfrm>
                <a:off x="3968" y="2776"/>
                <a:ext cx="150" cy="220"/>
              </a:xfrm>
              <a:custGeom>
                <a:gdLst>
                  <a:gd fmla="*/ 12 w 75" name="T0"/>
                  <a:gd fmla="*/ 216 h 110" name="T1"/>
                  <a:gd fmla="*/ 100 w 75" name="T2"/>
                  <a:gd fmla="*/ 48 h 110" name="T3"/>
                  <a:gd fmla="*/ 252 w 75" name="T4"/>
                  <a:gd fmla="*/ 20 h 110" name="T5"/>
                  <a:gd fmla="*/ 264 w 75" name="T6"/>
                  <a:gd fmla="*/ 0 h 110" name="T7"/>
                  <a:gd fmla="*/ 244 w 75" name="T8"/>
                  <a:gd fmla="*/ 56 h 110" name="T9"/>
                  <a:gd fmla="*/ 84 w 75" name="T10"/>
                  <a:gd fmla="*/ 56 h 110" name="T11"/>
                  <a:gd fmla="*/ 76 w 75" name="T12"/>
                  <a:gd fmla="*/ 144 h 110" name="T13"/>
                  <a:gd fmla="*/ 120 w 75" name="T14"/>
                  <a:gd fmla="*/ 160 h 110" name="T15"/>
                  <a:gd fmla="*/ 128 w 75" name="T16"/>
                  <a:gd fmla="*/ 216 h 110" name="T17"/>
                  <a:gd fmla="*/ 156 w 75" name="T18"/>
                  <a:gd fmla="*/ 252 h 110" name="T19"/>
                  <a:gd fmla="*/ 148 w 75" name="T20"/>
                  <a:gd fmla="*/ 348 h 110" name="T21"/>
                  <a:gd fmla="*/ 128 w 75" name="T22"/>
                  <a:gd fmla="*/ 232 h 110" name="T23"/>
                  <a:gd fmla="*/ 56 w 75" name="T24"/>
                  <a:gd fmla="*/ 224 h 110" name="T25"/>
                  <a:gd fmla="*/ 48 w 75" name="T26"/>
                  <a:gd fmla="*/ 360 h 110" name="T27"/>
                  <a:gd fmla="*/ 40 w 75" name="T28"/>
                  <a:gd fmla="*/ 304 h 110" name="T29"/>
                  <a:gd fmla="*/ 12 w 75" name="T30"/>
                  <a:gd fmla="*/ 288 h 110" name="T31"/>
                  <a:gd fmla="*/ 4 w 75" name="T32"/>
                  <a:gd fmla="*/ 276 h 110" name="T33"/>
                  <a:gd fmla="*/ 4 w 75" name="T34"/>
                  <a:gd fmla="*/ 224 h 110" name="T35"/>
                  <a:gd fmla="*/ 12 w 75" name="T36"/>
                  <a:gd fmla="*/ 216 h 110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  <a:gd fmla="*/ 0 w 75" name="T57"/>
                  <a:gd fmla="*/ 0 h 110" name="T58"/>
                  <a:gd fmla="*/ 75 w 75" name="T59"/>
                  <a:gd fmla="*/ 110 h 110" name="T60"/>
                </a:gdLst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b="T60" l="T57" r="T59" t="T58"/>
                <a:pathLst>
                  <a:path h="110" w="75">
                    <a:moveTo>
                      <a:pt x="3" y="54"/>
                    </a:moveTo>
                    <a:cubicBezTo>
                      <a:pt x="17" y="39"/>
                      <a:pt x="3" y="18"/>
                      <a:pt x="25" y="12"/>
                    </a:cubicBezTo>
                    <a:cubicBezTo>
                      <a:pt x="36" y="8"/>
                      <a:pt x="56" y="19"/>
                      <a:pt x="63" y="5"/>
                    </a:cubicBezTo>
                    <a:cubicBezTo>
                      <a:pt x="64" y="3"/>
                      <a:pt x="66" y="3"/>
                      <a:pt x="66" y="0"/>
                    </a:cubicBezTo>
                    <a:cubicBezTo>
                      <a:pt x="75" y="3"/>
                      <a:pt x="66" y="12"/>
                      <a:pt x="61" y="14"/>
                    </a:cubicBezTo>
                    <a:cubicBezTo>
                      <a:pt x="48" y="14"/>
                      <a:pt x="34" y="14"/>
                      <a:pt x="21" y="14"/>
                    </a:cubicBezTo>
                    <a:cubicBezTo>
                      <a:pt x="17" y="18"/>
                      <a:pt x="19" y="28"/>
                      <a:pt x="19" y="36"/>
                    </a:cubicBezTo>
                    <a:cubicBezTo>
                      <a:pt x="20" y="40"/>
                      <a:pt x="29" y="36"/>
                      <a:pt x="30" y="40"/>
                    </a:cubicBezTo>
                    <a:cubicBezTo>
                      <a:pt x="31" y="44"/>
                      <a:pt x="27" y="54"/>
                      <a:pt x="32" y="54"/>
                    </a:cubicBezTo>
                    <a:cubicBezTo>
                      <a:pt x="35" y="56"/>
                      <a:pt x="39" y="57"/>
                      <a:pt x="39" y="63"/>
                    </a:cubicBezTo>
                    <a:cubicBezTo>
                      <a:pt x="37" y="70"/>
                      <a:pt x="42" y="83"/>
                      <a:pt x="37" y="87"/>
                    </a:cubicBezTo>
                    <a:cubicBezTo>
                      <a:pt x="27" y="86"/>
                      <a:pt x="35" y="67"/>
                      <a:pt x="32" y="58"/>
                    </a:cubicBezTo>
                    <a:cubicBezTo>
                      <a:pt x="29" y="55"/>
                      <a:pt x="21" y="56"/>
                      <a:pt x="14" y="56"/>
                    </a:cubicBezTo>
                    <a:cubicBezTo>
                      <a:pt x="10" y="63"/>
                      <a:pt x="13" y="79"/>
                      <a:pt x="12" y="90"/>
                    </a:cubicBezTo>
                    <a:cubicBezTo>
                      <a:pt x="11" y="110"/>
                      <a:pt x="9" y="84"/>
                      <a:pt x="10" y="76"/>
                    </a:cubicBezTo>
                    <a:cubicBezTo>
                      <a:pt x="9" y="73"/>
                      <a:pt x="7" y="72"/>
                      <a:pt x="3" y="72"/>
                    </a:cubicBezTo>
                    <a:cubicBezTo>
                      <a:pt x="1" y="72"/>
                      <a:pt x="1" y="71"/>
                      <a:pt x="1" y="69"/>
                    </a:cubicBezTo>
                    <a:cubicBezTo>
                      <a:pt x="1" y="65"/>
                      <a:pt x="1" y="61"/>
                      <a:pt x="1" y="56"/>
                    </a:cubicBezTo>
                    <a:cubicBezTo>
                      <a:pt x="0" y="54"/>
                      <a:pt x="2" y="54"/>
                      <a:pt x="3" y="5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24" name="Freeform 771"/>
              <p:cNvSpPr>
                <a:spLocks noEditPoints="1"/>
              </p:cNvSpPr>
              <p:nvPr/>
            </p:nvSpPr>
            <p:spPr bwMode="auto">
              <a:xfrm>
                <a:off x="6382" y="2766"/>
                <a:ext cx="146" cy="194"/>
              </a:xfrm>
              <a:custGeom>
                <a:gdLst>
                  <a:gd fmla="*/ 64 w 73" name="T0"/>
                  <a:gd fmla="*/ 56 h 97" name="T1"/>
                  <a:gd fmla="*/ 156 w 73" name="T2"/>
                  <a:gd fmla="*/ 288 h 97" name="T3"/>
                  <a:gd fmla="*/ 156 w 73" name="T4"/>
                  <a:gd fmla="*/ 380 h 97" name="T5"/>
                  <a:gd fmla="*/ 4 w 73" name="T6"/>
                  <a:gd fmla="*/ 380 h 97" name="T7"/>
                  <a:gd fmla="*/ 64 w 73" name="T8"/>
                  <a:gd fmla="*/ 56 h 97" name="T9"/>
                  <a:gd fmla="*/ 244 w 73" name="T10"/>
                  <a:gd fmla="*/ 120 h 97" name="T11"/>
                  <a:gd fmla="*/ 192 w 73" name="T12"/>
                  <a:gd fmla="*/ 68 h 97" name="T13"/>
                  <a:gd fmla="*/ 76 w 73" name="T14"/>
                  <a:gd fmla="*/ 68 h 97" name="T15"/>
                  <a:gd fmla="*/ 76 w 73" name="T16"/>
                  <a:gd fmla="*/ 296 h 97" name="T17"/>
                  <a:gd fmla="*/ 20 w 73" name="T18"/>
                  <a:gd fmla="*/ 352 h 97" name="T19"/>
                  <a:gd fmla="*/ 148 w 73" name="T20"/>
                  <a:gd fmla="*/ 368 h 97" name="T21"/>
                  <a:gd fmla="*/ 164 w 73" name="T22"/>
                  <a:gd fmla="*/ 272 h 97" name="T23"/>
                  <a:gd fmla="*/ 244 w 73" name="T24"/>
                  <a:gd fmla="*/ 192 h 97" name="T25"/>
                  <a:gd fmla="*/ 244 w 73" name="T26"/>
                  <a:gd fmla="*/ 120 h 97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w 73" name="T42"/>
                  <a:gd fmla="*/ 0 h 97" name="T43"/>
                  <a:gd fmla="*/ 73 w 73" name="T44"/>
                  <a:gd fmla="*/ 97 h 97" name="T45"/>
                </a:gdLst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b="T45" l="T42" r="T44" t="T43"/>
                <a:pathLst>
                  <a:path h="97" w="73">
                    <a:moveTo>
                      <a:pt x="16" y="14"/>
                    </a:moveTo>
                    <a:cubicBezTo>
                      <a:pt x="73" y="0"/>
                      <a:pt x="72" y="61"/>
                      <a:pt x="39" y="72"/>
                    </a:cubicBezTo>
                    <a:cubicBezTo>
                      <a:pt x="39" y="80"/>
                      <a:pt x="39" y="87"/>
                      <a:pt x="39" y="95"/>
                    </a:cubicBezTo>
                    <a:cubicBezTo>
                      <a:pt x="26" y="95"/>
                      <a:pt x="14" y="95"/>
                      <a:pt x="1" y="95"/>
                    </a:cubicBezTo>
                    <a:cubicBezTo>
                      <a:pt x="18" y="80"/>
                      <a:pt x="18" y="48"/>
                      <a:pt x="16" y="14"/>
                    </a:cubicBezTo>
                    <a:close/>
                    <a:moveTo>
                      <a:pt x="61" y="30"/>
                    </a:moveTo>
                    <a:cubicBezTo>
                      <a:pt x="58" y="24"/>
                      <a:pt x="53" y="20"/>
                      <a:pt x="48" y="17"/>
                    </a:cubicBezTo>
                    <a:cubicBezTo>
                      <a:pt x="38" y="17"/>
                      <a:pt x="28" y="17"/>
                      <a:pt x="19" y="17"/>
                    </a:cubicBezTo>
                    <a:cubicBezTo>
                      <a:pt x="19" y="36"/>
                      <a:pt x="19" y="55"/>
                      <a:pt x="19" y="74"/>
                    </a:cubicBezTo>
                    <a:cubicBezTo>
                      <a:pt x="13" y="78"/>
                      <a:pt x="9" y="82"/>
                      <a:pt x="5" y="88"/>
                    </a:cubicBezTo>
                    <a:cubicBezTo>
                      <a:pt x="0" y="97"/>
                      <a:pt x="27" y="90"/>
                      <a:pt x="37" y="92"/>
                    </a:cubicBezTo>
                    <a:cubicBezTo>
                      <a:pt x="38" y="84"/>
                      <a:pt x="33" y="69"/>
                      <a:pt x="41" y="68"/>
                    </a:cubicBezTo>
                    <a:cubicBezTo>
                      <a:pt x="49" y="62"/>
                      <a:pt x="55" y="55"/>
                      <a:pt x="61" y="48"/>
                    </a:cubicBezTo>
                    <a:cubicBezTo>
                      <a:pt x="61" y="42"/>
                      <a:pt x="61" y="36"/>
                      <a:pt x="61" y="3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25" name="Freeform 772"/>
              <p:cNvSpPr/>
              <p:nvPr/>
            </p:nvSpPr>
            <p:spPr bwMode="auto">
              <a:xfrm>
                <a:off x="6478" y="2800"/>
                <a:ext cx="26" cy="26"/>
              </a:xfrm>
              <a:custGeom>
                <a:gdLst>
                  <a:gd fmla="*/ 0 w 13" name="T0"/>
                  <a:gd fmla="*/ 0 h 13" name="T1"/>
                  <a:gd fmla="*/ 52 w 13" name="T2"/>
                  <a:gd fmla="*/ 52 h 13" name="T3"/>
                  <a:gd fmla="*/ 0 w 13" name="T4"/>
                  <a:gd fmla="*/ 0 h 13" name="T5"/>
                  <a:gd fmla="*/ 0 60000 65536" name="T6"/>
                  <a:gd fmla="*/ 0 60000 65536" name="T7"/>
                  <a:gd fmla="*/ 0 60000 65536" name="T8"/>
                  <a:gd fmla="*/ 0 w 13" name="T9"/>
                  <a:gd fmla="*/ 0 h 13" name="T10"/>
                  <a:gd fmla="*/ 13 w 13" name="T11"/>
                  <a:gd fmla="*/ 13 h 13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3" w="13">
                    <a:moveTo>
                      <a:pt x="0" y="0"/>
                    </a:moveTo>
                    <a:cubicBezTo>
                      <a:pt x="5" y="3"/>
                      <a:pt x="10" y="7"/>
                      <a:pt x="13" y="13"/>
                    </a:cubicBezTo>
                    <a:cubicBezTo>
                      <a:pt x="8" y="9"/>
                      <a:pt x="3" y="5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26" name="Freeform 773"/>
              <p:cNvSpPr/>
              <p:nvPr/>
            </p:nvSpPr>
            <p:spPr bwMode="auto">
              <a:xfrm>
                <a:off x="6464" y="2862"/>
                <a:ext cx="40" cy="40"/>
              </a:xfrm>
              <a:custGeom>
                <a:gdLst>
                  <a:gd fmla="*/ 0 w 20" name="T0"/>
                  <a:gd fmla="*/ 80 h 20" name="T1"/>
                  <a:gd fmla="*/ 80 w 20" name="T2"/>
                  <a:gd fmla="*/ 0 h 20" name="T3"/>
                  <a:gd fmla="*/ 0 w 20" name="T4"/>
                  <a:gd fmla="*/ 80 h 20" name="T5"/>
                  <a:gd fmla="*/ 0 60000 65536" name="T6"/>
                  <a:gd fmla="*/ 0 60000 65536" name="T7"/>
                  <a:gd fmla="*/ 0 60000 65536" name="T8"/>
                  <a:gd fmla="*/ 0 w 20" name="T9"/>
                  <a:gd fmla="*/ 0 h 20" name="T10"/>
                  <a:gd fmla="*/ 20 w 20" name="T11"/>
                  <a:gd fmla="*/ 20 h 20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20" w="20">
                    <a:moveTo>
                      <a:pt x="0" y="20"/>
                    </a:moveTo>
                    <a:cubicBezTo>
                      <a:pt x="6" y="12"/>
                      <a:pt x="12" y="5"/>
                      <a:pt x="20" y="0"/>
                    </a:cubicBezTo>
                    <a:cubicBezTo>
                      <a:pt x="14" y="7"/>
                      <a:pt x="8" y="14"/>
                      <a:pt x="0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27" name="Freeform 774"/>
              <p:cNvSpPr/>
              <p:nvPr/>
            </p:nvSpPr>
            <p:spPr bwMode="auto">
              <a:xfrm>
                <a:off x="6392" y="2914"/>
                <a:ext cx="28" cy="28"/>
              </a:xfrm>
              <a:custGeom>
                <a:gdLst>
                  <a:gd fmla="*/ 0 w 14" name="T0"/>
                  <a:gd fmla="*/ 56 h 14" name="T1"/>
                  <a:gd fmla="*/ 56 w 14" name="T2"/>
                  <a:gd fmla="*/ 0 h 14" name="T3"/>
                  <a:gd fmla="*/ 0 w 14" name="T4"/>
                  <a:gd fmla="*/ 56 h 14" name="T5"/>
                  <a:gd fmla="*/ 0 60000 65536" name="T6"/>
                  <a:gd fmla="*/ 0 60000 65536" name="T7"/>
                  <a:gd fmla="*/ 0 60000 65536" name="T8"/>
                  <a:gd fmla="*/ 0 w 14" name="T9"/>
                  <a:gd fmla="*/ 0 h 14" name="T10"/>
                  <a:gd fmla="*/ 14 w 14" name="T11"/>
                  <a:gd fmla="*/ 14 h 14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4" w="14">
                    <a:moveTo>
                      <a:pt x="0" y="14"/>
                    </a:moveTo>
                    <a:cubicBezTo>
                      <a:pt x="4" y="8"/>
                      <a:pt x="8" y="4"/>
                      <a:pt x="14" y="0"/>
                    </a:cubicBezTo>
                    <a:cubicBezTo>
                      <a:pt x="10" y="6"/>
                      <a:pt x="6" y="10"/>
                      <a:pt x="0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28" name="Freeform 775"/>
              <p:cNvSpPr/>
              <p:nvPr/>
            </p:nvSpPr>
            <p:spPr bwMode="auto">
              <a:xfrm>
                <a:off x="3970" y="2886"/>
                <a:ext cx="82" cy="110"/>
              </a:xfrm>
              <a:custGeom>
                <a:gdLst>
                  <a:gd fmla="*/ 152 w 41" name="T0"/>
                  <a:gd fmla="*/ 32 h 55" name="T1"/>
                  <a:gd fmla="*/ 152 w 41" name="T2"/>
                  <a:gd fmla="*/ 140 h 55" name="T3"/>
                  <a:gd fmla="*/ 132 w 41" name="T4"/>
                  <a:gd fmla="*/ 140 h 55" name="T5"/>
                  <a:gd fmla="*/ 116 w 41" name="T6"/>
                  <a:gd fmla="*/ 24 h 55" name="T7"/>
                  <a:gd fmla="*/ 52 w 41" name="T8"/>
                  <a:gd fmla="*/ 12 h 55" name="T9"/>
                  <a:gd fmla="*/ 44 w 41" name="T10"/>
                  <a:gd fmla="*/ 184 h 55" name="T11"/>
                  <a:gd fmla="*/ 8 w 41" name="T12"/>
                  <a:gd fmla="*/ 68 h 55" name="T13"/>
                  <a:gd fmla="*/ 36 w 41" name="T14"/>
                  <a:gd fmla="*/ 84 h 55" name="T15"/>
                  <a:gd fmla="*/ 44 w 41" name="T16"/>
                  <a:gd fmla="*/ 140 h 55" name="T17"/>
                  <a:gd fmla="*/ 52 w 41" name="T18"/>
                  <a:gd fmla="*/ 4 h 55" name="T19"/>
                  <a:gd fmla="*/ 124 w 41" name="T20"/>
                  <a:gd fmla="*/ 12 h 55" name="T21"/>
                  <a:gd fmla="*/ 144 w 41" name="T22"/>
                  <a:gd fmla="*/ 128 h 55" name="T23"/>
                  <a:gd fmla="*/ 152 w 41" name="T24"/>
                  <a:gd fmla="*/ 32 h 55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w 41" name="T39"/>
                  <a:gd fmla="*/ 0 h 55" name="T40"/>
                  <a:gd fmla="*/ 41 w 41" name="T41"/>
                  <a:gd fmla="*/ 55 h 55" name="T42"/>
                </a:gdLst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b="T42" l="T39" r="T41" t="T40"/>
                <a:pathLst>
                  <a:path h="55" w="41">
                    <a:moveTo>
                      <a:pt x="38" y="8"/>
                    </a:moveTo>
                    <a:cubicBezTo>
                      <a:pt x="41" y="12"/>
                      <a:pt x="41" y="31"/>
                      <a:pt x="38" y="35"/>
                    </a:cubicBezTo>
                    <a:cubicBezTo>
                      <a:pt x="36" y="35"/>
                      <a:pt x="35" y="35"/>
                      <a:pt x="33" y="35"/>
                    </a:cubicBezTo>
                    <a:cubicBezTo>
                      <a:pt x="24" y="33"/>
                      <a:pt x="31" y="14"/>
                      <a:pt x="29" y="6"/>
                    </a:cubicBezTo>
                    <a:cubicBezTo>
                      <a:pt x="28" y="1"/>
                      <a:pt x="18" y="5"/>
                      <a:pt x="13" y="3"/>
                    </a:cubicBezTo>
                    <a:cubicBezTo>
                      <a:pt x="12" y="17"/>
                      <a:pt x="16" y="36"/>
                      <a:pt x="11" y="46"/>
                    </a:cubicBezTo>
                    <a:cubicBezTo>
                      <a:pt x="0" y="44"/>
                      <a:pt x="13" y="18"/>
                      <a:pt x="2" y="17"/>
                    </a:cubicBezTo>
                    <a:cubicBezTo>
                      <a:pt x="6" y="17"/>
                      <a:pt x="8" y="18"/>
                      <a:pt x="9" y="21"/>
                    </a:cubicBezTo>
                    <a:cubicBezTo>
                      <a:pt x="8" y="29"/>
                      <a:pt x="10" y="55"/>
                      <a:pt x="11" y="35"/>
                    </a:cubicBezTo>
                    <a:cubicBezTo>
                      <a:pt x="12" y="24"/>
                      <a:pt x="9" y="8"/>
                      <a:pt x="13" y="1"/>
                    </a:cubicBezTo>
                    <a:cubicBezTo>
                      <a:pt x="20" y="1"/>
                      <a:pt x="28" y="0"/>
                      <a:pt x="31" y="3"/>
                    </a:cubicBezTo>
                    <a:cubicBezTo>
                      <a:pt x="34" y="12"/>
                      <a:pt x="26" y="31"/>
                      <a:pt x="36" y="32"/>
                    </a:cubicBezTo>
                    <a:cubicBezTo>
                      <a:pt x="41" y="28"/>
                      <a:pt x="36" y="15"/>
                      <a:pt x="38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29" name="Freeform 776"/>
              <p:cNvSpPr>
                <a:spLocks noEditPoints="1"/>
              </p:cNvSpPr>
              <p:nvPr/>
            </p:nvSpPr>
            <p:spPr bwMode="auto">
              <a:xfrm>
                <a:off x="6384" y="2834"/>
                <a:ext cx="316" cy="493"/>
              </a:xfrm>
              <a:custGeom>
                <a:gdLst>
                  <a:gd fmla="*/ 268 w 158" name="T0"/>
                  <a:gd fmla="*/ 0 h 246" name="T1"/>
                  <a:gd fmla="*/ 456 w 158" name="T2"/>
                  <a:gd fmla="*/ 128 h 246" name="T3"/>
                  <a:gd fmla="*/ 488 w 158" name="T4"/>
                  <a:gd fmla="*/ 172 h 246" name="T5"/>
                  <a:gd fmla="*/ 292 w 158" name="T6"/>
                  <a:gd fmla="*/ 377 h 246" name="T7"/>
                  <a:gd fmla="*/ 588 w 158" name="T8"/>
                  <a:gd fmla="*/ 583 h 246" name="T9"/>
                  <a:gd fmla="*/ 524 w 158" name="T10"/>
                  <a:gd fmla="*/ 988 h 246" name="T11"/>
                  <a:gd fmla="*/ 268 w 158" name="T12"/>
                  <a:gd fmla="*/ 663 h 246" name="T13"/>
                  <a:gd fmla="*/ 196 w 158" name="T14"/>
                  <a:gd fmla="*/ 583 h 246" name="T15"/>
                  <a:gd fmla="*/ 196 w 158" name="T16"/>
                  <a:gd fmla="*/ 485 h 246" name="T17"/>
                  <a:gd fmla="*/ 0 w 158" name="T18"/>
                  <a:gd fmla="*/ 261 h 246" name="T19"/>
                  <a:gd fmla="*/ 168 w 158" name="T20"/>
                  <a:gd fmla="*/ 261 h 246" name="T21"/>
                  <a:gd fmla="*/ 268 w 158" name="T22"/>
                  <a:gd fmla="*/ 0 h 246" name="T23"/>
                  <a:gd fmla="*/ 392 w 158" name="T24"/>
                  <a:gd fmla="*/ 136 h 246" name="T25"/>
                  <a:gd fmla="*/ 276 w 158" name="T26"/>
                  <a:gd fmla="*/ 28 h 246" name="T27"/>
                  <a:gd fmla="*/ 276 w 158" name="T28"/>
                  <a:gd fmla="*/ 72 h 246" name="T29"/>
                  <a:gd fmla="*/ 176 w 158" name="T30"/>
                  <a:gd fmla="*/ 172 h 246" name="T31"/>
                  <a:gd fmla="*/ 168 w 158" name="T32"/>
                  <a:gd fmla="*/ 269 h 246" name="T33"/>
                  <a:gd fmla="*/ 16 w 158" name="T34"/>
                  <a:gd fmla="*/ 269 h 246" name="T35"/>
                  <a:gd fmla="*/ 16 w 158" name="T36"/>
                  <a:gd fmla="*/ 289 h 246" name="T37"/>
                  <a:gd fmla="*/ 188 w 158" name="T38"/>
                  <a:gd fmla="*/ 457 h 246" name="T39"/>
                  <a:gd fmla="*/ 204 w 158" name="T40"/>
                  <a:gd fmla="*/ 583 h 246" name="T41"/>
                  <a:gd fmla="*/ 260 w 158" name="T42"/>
                  <a:gd fmla="*/ 639 h 246" name="T43"/>
                  <a:gd fmla="*/ 284 w 158" name="T44"/>
                  <a:gd fmla="*/ 744 h 246" name="T45"/>
                  <a:gd fmla="*/ 536 w 158" name="T46"/>
                  <a:gd fmla="*/ 968 h 246" name="T47"/>
                  <a:gd fmla="*/ 544 w 158" name="T48"/>
                  <a:gd fmla="*/ 952 h 246" name="T49"/>
                  <a:gd fmla="*/ 560 w 158" name="T50"/>
                  <a:gd fmla="*/ 952 h 246" name="T51"/>
                  <a:gd fmla="*/ 580 w 158" name="T52"/>
                  <a:gd fmla="*/ 591 h 246" name="T53"/>
                  <a:gd fmla="*/ 480 w 158" name="T54"/>
                  <a:gd fmla="*/ 591 h 246" name="T55"/>
                  <a:gd fmla="*/ 284 w 158" name="T56"/>
                  <a:gd fmla="*/ 393 h 246" name="T57"/>
                  <a:gd fmla="*/ 284 w 158" name="T58"/>
                  <a:gd fmla="*/ 369 h 246" name="T59"/>
                  <a:gd fmla="*/ 464 w 158" name="T60"/>
                  <a:gd fmla="*/ 180 h 246" name="T61"/>
                  <a:gd fmla="*/ 444 w 158" name="T62"/>
                  <a:gd fmla="*/ 136 h 246" name="T63"/>
                  <a:gd fmla="*/ 392 w 158" name="T64"/>
                  <a:gd fmla="*/ 136 h 246" name="T65"/>
                  <a:gd fmla="*/ 0 60000 65536" name="T66"/>
                  <a:gd fmla="*/ 0 60000 65536" name="T67"/>
                  <a:gd fmla="*/ 0 60000 65536" name="T68"/>
                  <a:gd fmla="*/ 0 60000 65536" name="T69"/>
                  <a:gd fmla="*/ 0 60000 65536" name="T70"/>
                  <a:gd fmla="*/ 0 60000 65536" name="T71"/>
                  <a:gd fmla="*/ 0 60000 65536" name="T72"/>
                  <a:gd fmla="*/ 0 60000 65536" name="T73"/>
                  <a:gd fmla="*/ 0 60000 65536" name="T74"/>
                  <a:gd fmla="*/ 0 60000 65536" name="T75"/>
                  <a:gd fmla="*/ 0 60000 65536" name="T76"/>
                  <a:gd fmla="*/ 0 60000 65536" name="T77"/>
                  <a:gd fmla="*/ 0 60000 65536" name="T78"/>
                  <a:gd fmla="*/ 0 60000 65536" name="T79"/>
                  <a:gd fmla="*/ 0 60000 65536" name="T80"/>
                  <a:gd fmla="*/ 0 60000 65536" name="T81"/>
                  <a:gd fmla="*/ 0 60000 65536" name="T82"/>
                  <a:gd fmla="*/ 0 60000 65536" name="T83"/>
                  <a:gd fmla="*/ 0 60000 65536" name="T84"/>
                  <a:gd fmla="*/ 0 60000 65536" name="T85"/>
                  <a:gd fmla="*/ 0 60000 65536" name="T86"/>
                  <a:gd fmla="*/ 0 60000 65536" name="T87"/>
                  <a:gd fmla="*/ 0 60000 65536" name="T88"/>
                  <a:gd fmla="*/ 0 60000 65536" name="T89"/>
                  <a:gd fmla="*/ 0 60000 65536" name="T90"/>
                  <a:gd fmla="*/ 0 60000 65536" name="T91"/>
                  <a:gd fmla="*/ 0 60000 65536" name="T92"/>
                  <a:gd fmla="*/ 0 60000 65536" name="T93"/>
                  <a:gd fmla="*/ 0 60000 65536" name="T94"/>
                  <a:gd fmla="*/ 0 60000 65536" name="T95"/>
                  <a:gd fmla="*/ 0 60000 65536" name="T96"/>
                  <a:gd fmla="*/ 0 60000 65536" name="T97"/>
                  <a:gd fmla="*/ 0 60000 65536" name="T98"/>
                  <a:gd fmla="*/ 0 w 158" name="T99"/>
                  <a:gd fmla="*/ 0 h 246" name="T100"/>
                  <a:gd fmla="*/ 158 w 158" name="T101"/>
                  <a:gd fmla="*/ 246 h 246" name="T102"/>
                </a:gdLst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b="T102" l="T99" r="T101" t="T100"/>
                <a:pathLst>
                  <a:path h="246" w="158">
                    <a:moveTo>
                      <a:pt x="67" y="0"/>
                    </a:moveTo>
                    <a:cubicBezTo>
                      <a:pt x="84" y="9"/>
                      <a:pt x="86" y="33"/>
                      <a:pt x="114" y="32"/>
                    </a:cubicBezTo>
                    <a:cubicBezTo>
                      <a:pt x="112" y="39"/>
                      <a:pt x="113" y="45"/>
                      <a:pt x="122" y="43"/>
                    </a:cubicBezTo>
                    <a:cubicBezTo>
                      <a:pt x="107" y="61"/>
                      <a:pt x="88" y="76"/>
                      <a:pt x="73" y="94"/>
                    </a:cubicBezTo>
                    <a:cubicBezTo>
                      <a:pt x="95" y="114"/>
                      <a:pt x="103" y="148"/>
                      <a:pt x="147" y="145"/>
                    </a:cubicBezTo>
                    <a:cubicBezTo>
                      <a:pt x="143" y="180"/>
                      <a:pt x="158" y="233"/>
                      <a:pt x="131" y="246"/>
                    </a:cubicBezTo>
                    <a:cubicBezTo>
                      <a:pt x="108" y="220"/>
                      <a:pt x="72" y="208"/>
                      <a:pt x="67" y="165"/>
                    </a:cubicBezTo>
                    <a:cubicBezTo>
                      <a:pt x="63" y="156"/>
                      <a:pt x="53" y="154"/>
                      <a:pt x="49" y="145"/>
                    </a:cubicBezTo>
                    <a:cubicBezTo>
                      <a:pt x="49" y="137"/>
                      <a:pt x="49" y="129"/>
                      <a:pt x="49" y="121"/>
                    </a:cubicBezTo>
                    <a:cubicBezTo>
                      <a:pt x="35" y="100"/>
                      <a:pt x="11" y="89"/>
                      <a:pt x="0" y="65"/>
                    </a:cubicBezTo>
                    <a:cubicBezTo>
                      <a:pt x="14" y="65"/>
                      <a:pt x="28" y="65"/>
                      <a:pt x="42" y="65"/>
                    </a:cubicBezTo>
                    <a:cubicBezTo>
                      <a:pt x="33" y="27"/>
                      <a:pt x="71" y="35"/>
                      <a:pt x="67" y="0"/>
                    </a:cubicBezTo>
                    <a:close/>
                    <a:moveTo>
                      <a:pt x="98" y="34"/>
                    </a:moveTo>
                    <a:cubicBezTo>
                      <a:pt x="90" y="25"/>
                      <a:pt x="77" y="8"/>
                      <a:pt x="69" y="7"/>
                    </a:cubicBezTo>
                    <a:cubicBezTo>
                      <a:pt x="69" y="11"/>
                      <a:pt x="69" y="14"/>
                      <a:pt x="69" y="18"/>
                    </a:cubicBezTo>
                    <a:cubicBezTo>
                      <a:pt x="60" y="25"/>
                      <a:pt x="52" y="34"/>
                      <a:pt x="44" y="43"/>
                    </a:cubicBezTo>
                    <a:cubicBezTo>
                      <a:pt x="44" y="51"/>
                      <a:pt x="46" y="62"/>
                      <a:pt x="42" y="67"/>
                    </a:cubicBezTo>
                    <a:cubicBezTo>
                      <a:pt x="30" y="67"/>
                      <a:pt x="17" y="67"/>
                      <a:pt x="4" y="67"/>
                    </a:cubicBezTo>
                    <a:cubicBezTo>
                      <a:pt x="2" y="68"/>
                      <a:pt x="3" y="70"/>
                      <a:pt x="4" y="72"/>
                    </a:cubicBezTo>
                    <a:cubicBezTo>
                      <a:pt x="18" y="87"/>
                      <a:pt x="32" y="101"/>
                      <a:pt x="47" y="114"/>
                    </a:cubicBezTo>
                    <a:cubicBezTo>
                      <a:pt x="55" y="117"/>
                      <a:pt x="49" y="135"/>
                      <a:pt x="51" y="145"/>
                    </a:cubicBezTo>
                    <a:cubicBezTo>
                      <a:pt x="55" y="151"/>
                      <a:pt x="59" y="155"/>
                      <a:pt x="65" y="159"/>
                    </a:cubicBezTo>
                    <a:cubicBezTo>
                      <a:pt x="74" y="160"/>
                      <a:pt x="65" y="180"/>
                      <a:pt x="71" y="185"/>
                    </a:cubicBezTo>
                    <a:cubicBezTo>
                      <a:pt x="91" y="203"/>
                      <a:pt x="110" y="234"/>
                      <a:pt x="134" y="241"/>
                    </a:cubicBezTo>
                    <a:cubicBezTo>
                      <a:pt x="134" y="239"/>
                      <a:pt x="135" y="238"/>
                      <a:pt x="136" y="237"/>
                    </a:cubicBezTo>
                    <a:cubicBezTo>
                      <a:pt x="137" y="237"/>
                      <a:pt x="139" y="237"/>
                      <a:pt x="140" y="237"/>
                    </a:cubicBezTo>
                    <a:cubicBezTo>
                      <a:pt x="150" y="215"/>
                      <a:pt x="142" y="176"/>
                      <a:pt x="145" y="147"/>
                    </a:cubicBezTo>
                    <a:cubicBezTo>
                      <a:pt x="137" y="147"/>
                      <a:pt x="128" y="147"/>
                      <a:pt x="120" y="147"/>
                    </a:cubicBezTo>
                    <a:cubicBezTo>
                      <a:pt x="105" y="130"/>
                      <a:pt x="88" y="114"/>
                      <a:pt x="71" y="98"/>
                    </a:cubicBezTo>
                    <a:cubicBezTo>
                      <a:pt x="71" y="96"/>
                      <a:pt x="71" y="94"/>
                      <a:pt x="71" y="92"/>
                    </a:cubicBezTo>
                    <a:cubicBezTo>
                      <a:pt x="86" y="77"/>
                      <a:pt x="109" y="59"/>
                      <a:pt x="116" y="45"/>
                    </a:cubicBezTo>
                    <a:cubicBezTo>
                      <a:pt x="111" y="45"/>
                      <a:pt x="111" y="39"/>
                      <a:pt x="111" y="34"/>
                    </a:cubicBezTo>
                    <a:cubicBezTo>
                      <a:pt x="107" y="34"/>
                      <a:pt x="102" y="34"/>
                      <a:pt x="98" y="3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30" name="Freeform 777"/>
              <p:cNvSpPr/>
              <p:nvPr/>
            </p:nvSpPr>
            <p:spPr bwMode="auto">
              <a:xfrm>
                <a:off x="6522" y="2848"/>
                <a:ext cx="58" cy="54"/>
              </a:xfrm>
              <a:custGeom>
                <a:gdLst>
                  <a:gd fmla="*/ 0 w 29" name="T0"/>
                  <a:gd fmla="*/ 0 h 27" name="T1"/>
                  <a:gd fmla="*/ 116 w 29" name="T2"/>
                  <a:gd fmla="*/ 108 h 27" name="T3"/>
                  <a:gd fmla="*/ 0 w 29" name="T4"/>
                  <a:gd fmla="*/ 0 h 27" name="T5"/>
                  <a:gd fmla="*/ 0 60000 65536" name="T6"/>
                  <a:gd fmla="*/ 0 60000 65536" name="T7"/>
                  <a:gd fmla="*/ 0 60000 65536" name="T8"/>
                  <a:gd fmla="*/ 0 w 29" name="T9"/>
                  <a:gd fmla="*/ 0 h 27" name="T10"/>
                  <a:gd fmla="*/ 29 w 29" name="T11"/>
                  <a:gd fmla="*/ 27 h 27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27" w="28">
                    <a:moveTo>
                      <a:pt x="0" y="0"/>
                    </a:moveTo>
                    <a:cubicBezTo>
                      <a:pt x="8" y="1"/>
                      <a:pt x="21" y="18"/>
                      <a:pt x="29" y="27"/>
                    </a:cubicBezTo>
                    <a:cubicBezTo>
                      <a:pt x="18" y="19"/>
                      <a:pt x="11" y="8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31" name="Freeform 778"/>
              <p:cNvSpPr/>
              <p:nvPr/>
            </p:nvSpPr>
            <p:spPr bwMode="auto">
              <a:xfrm>
                <a:off x="4266" y="2866"/>
                <a:ext cx="210" cy="233"/>
              </a:xfrm>
              <a:custGeom>
                <a:gdLst>
                  <a:gd fmla="*/ 148 w 105" name="T0"/>
                  <a:gd fmla="*/ 133 h 116" name="T1"/>
                  <a:gd fmla="*/ 328 w 105" name="T2"/>
                  <a:gd fmla="*/ 307 h 116" name="T3"/>
                  <a:gd fmla="*/ 360 w 105" name="T4"/>
                  <a:gd fmla="*/ 448 h 116" name="T5"/>
                  <a:gd fmla="*/ 280 w 105" name="T6"/>
                  <a:gd fmla="*/ 0 h 116" name="T7"/>
                  <a:gd fmla="*/ 372 w 105" name="T8"/>
                  <a:gd fmla="*/ 468 h 116" name="T9"/>
                  <a:gd fmla="*/ 316 w 105" name="T10"/>
                  <a:gd fmla="*/ 315 h 116" name="T11"/>
                  <a:gd fmla="*/ 164 w 105" name="T12"/>
                  <a:gd fmla="*/ 145 h 116" name="T13"/>
                  <a:gd fmla="*/ 12 w 105" name="T14"/>
                  <a:gd fmla="*/ 145 h 116" name="T15"/>
                  <a:gd fmla="*/ 12 w 105" name="T16"/>
                  <a:gd fmla="*/ 72 h 116" name="T17"/>
                  <a:gd fmla="*/ 60 w 105" name="T18"/>
                  <a:gd fmla="*/ 72 h 116" name="T19"/>
                  <a:gd fmla="*/ 4 w 105" name="T20"/>
                  <a:gd fmla="*/ 8 h 116" name="T21"/>
                  <a:gd fmla="*/ 68 w 105" name="T22"/>
                  <a:gd fmla="*/ 16 h 116" name="T23"/>
                  <a:gd fmla="*/ 68 w 105" name="T24"/>
                  <a:gd fmla="*/ 52 h 116" name="T25"/>
                  <a:gd fmla="*/ 24 w 105" name="T26"/>
                  <a:gd fmla="*/ 125 h 116" name="T27"/>
                  <a:gd fmla="*/ 128 w 105" name="T28"/>
                  <a:gd fmla="*/ 133 h 116" name="T29"/>
                  <a:gd fmla="*/ 148 w 105" name="T30"/>
                  <a:gd fmla="*/ 133 h 11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w 105" name="T48"/>
                  <a:gd fmla="*/ 0 h 116" name="T49"/>
                  <a:gd fmla="*/ 105 w 105" name="T50"/>
                  <a:gd fmla="*/ 116 h 116" name="T51"/>
                </a:gdLst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b="T51" l="T48" r="T50" t="T49"/>
                <a:pathLst>
                  <a:path h="115" w="105">
                    <a:moveTo>
                      <a:pt x="37" y="33"/>
                    </a:moveTo>
                    <a:cubicBezTo>
                      <a:pt x="53" y="46"/>
                      <a:pt x="65" y="63"/>
                      <a:pt x="82" y="76"/>
                    </a:cubicBezTo>
                    <a:cubicBezTo>
                      <a:pt x="82" y="90"/>
                      <a:pt x="78" y="109"/>
                      <a:pt x="90" y="111"/>
                    </a:cubicBezTo>
                    <a:cubicBezTo>
                      <a:pt x="88" y="70"/>
                      <a:pt x="100" y="14"/>
                      <a:pt x="70" y="0"/>
                    </a:cubicBezTo>
                    <a:cubicBezTo>
                      <a:pt x="105" y="12"/>
                      <a:pt x="89" y="73"/>
                      <a:pt x="93" y="116"/>
                    </a:cubicBezTo>
                    <a:cubicBezTo>
                      <a:pt x="80" y="111"/>
                      <a:pt x="77" y="97"/>
                      <a:pt x="79" y="78"/>
                    </a:cubicBezTo>
                    <a:cubicBezTo>
                      <a:pt x="69" y="62"/>
                      <a:pt x="50" y="53"/>
                      <a:pt x="41" y="36"/>
                    </a:cubicBezTo>
                    <a:cubicBezTo>
                      <a:pt x="29" y="36"/>
                      <a:pt x="16" y="36"/>
                      <a:pt x="3" y="36"/>
                    </a:cubicBezTo>
                    <a:cubicBezTo>
                      <a:pt x="3" y="30"/>
                      <a:pt x="3" y="24"/>
                      <a:pt x="3" y="18"/>
                    </a:cubicBezTo>
                    <a:cubicBezTo>
                      <a:pt x="7" y="18"/>
                      <a:pt x="11" y="18"/>
                      <a:pt x="15" y="18"/>
                    </a:cubicBezTo>
                    <a:cubicBezTo>
                      <a:pt x="20" y="3"/>
                      <a:pt x="8" y="5"/>
                      <a:pt x="1" y="2"/>
                    </a:cubicBezTo>
                    <a:cubicBezTo>
                      <a:pt x="7" y="2"/>
                      <a:pt x="14" y="1"/>
                      <a:pt x="17" y="4"/>
                    </a:cubicBezTo>
                    <a:cubicBezTo>
                      <a:pt x="17" y="7"/>
                      <a:pt x="17" y="10"/>
                      <a:pt x="17" y="13"/>
                    </a:cubicBezTo>
                    <a:cubicBezTo>
                      <a:pt x="18" y="24"/>
                      <a:pt x="0" y="16"/>
                      <a:pt x="6" y="31"/>
                    </a:cubicBezTo>
                    <a:cubicBezTo>
                      <a:pt x="10" y="36"/>
                      <a:pt x="24" y="32"/>
                      <a:pt x="32" y="33"/>
                    </a:cubicBezTo>
                    <a:cubicBezTo>
                      <a:pt x="34" y="33"/>
                      <a:pt x="35" y="33"/>
                      <a:pt x="37" y="3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32" name="Freeform 779"/>
              <p:cNvSpPr/>
              <p:nvPr/>
            </p:nvSpPr>
            <p:spPr bwMode="auto">
              <a:xfrm>
                <a:off x="4344" y="2866"/>
                <a:ext cx="54" cy="54"/>
              </a:xfrm>
              <a:custGeom>
                <a:gdLst>
                  <a:gd fmla="*/ 0 w 27" name="T0"/>
                  <a:gd fmla="*/ 108 h 27" name="T1"/>
                  <a:gd fmla="*/ 108 w 27" name="T2"/>
                  <a:gd fmla="*/ 0 h 27" name="T3"/>
                  <a:gd fmla="*/ 0 w 27" name="T4"/>
                  <a:gd fmla="*/ 108 h 27" name="T5"/>
                  <a:gd fmla="*/ 0 60000 65536" name="T6"/>
                  <a:gd fmla="*/ 0 60000 65536" name="T7"/>
                  <a:gd fmla="*/ 0 60000 65536" name="T8"/>
                  <a:gd fmla="*/ 0 w 27" name="T9"/>
                  <a:gd fmla="*/ 0 h 27" name="T10"/>
                  <a:gd fmla="*/ 27 w 27" name="T11"/>
                  <a:gd fmla="*/ 27 h 27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27" w="27">
                    <a:moveTo>
                      <a:pt x="0" y="27"/>
                    </a:moveTo>
                    <a:cubicBezTo>
                      <a:pt x="8" y="17"/>
                      <a:pt x="17" y="8"/>
                      <a:pt x="27" y="0"/>
                    </a:cubicBezTo>
                    <a:cubicBezTo>
                      <a:pt x="19" y="10"/>
                      <a:pt x="10" y="19"/>
                      <a:pt x="0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33" name="Freeform 780"/>
              <p:cNvSpPr/>
              <p:nvPr/>
            </p:nvSpPr>
            <p:spPr bwMode="auto">
              <a:xfrm>
                <a:off x="4326" y="2920"/>
                <a:ext cx="18" cy="12"/>
              </a:xfrm>
              <a:custGeom>
                <a:gdLst>
                  <a:gd fmla="*/ 0 w 9" name="T0"/>
                  <a:gd fmla="*/ 0 h 6" name="T1"/>
                  <a:gd fmla="*/ 8 w 9" name="T2"/>
                  <a:gd fmla="*/ 16 h 6" name="T3"/>
                  <a:gd fmla="*/ 36 w 9" name="T4"/>
                  <a:gd fmla="*/ 0 h 6" name="T5"/>
                  <a:gd fmla="*/ 28 w 9" name="T6"/>
                  <a:gd fmla="*/ 24 h 6" name="T7"/>
                  <a:gd fmla="*/ 8 w 9" name="T8"/>
                  <a:gd fmla="*/ 24 h 6" name="T9"/>
                  <a:gd fmla="*/ 0 w 9" name="T10"/>
                  <a:gd fmla="*/ 0 h 6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9" name="T18"/>
                  <a:gd fmla="*/ 0 h 6" name="T19"/>
                  <a:gd fmla="*/ 9 w 9" name="T20"/>
                  <a:gd fmla="*/ 6 h 6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6" w="9">
                    <a:moveTo>
                      <a:pt x="0" y="0"/>
                    </a:moveTo>
                    <a:cubicBezTo>
                      <a:pt x="2" y="0"/>
                      <a:pt x="2" y="2"/>
                      <a:pt x="2" y="4"/>
                    </a:cubicBezTo>
                    <a:cubicBezTo>
                      <a:pt x="7" y="5"/>
                      <a:pt x="6" y="0"/>
                      <a:pt x="9" y="0"/>
                    </a:cubicBezTo>
                    <a:cubicBezTo>
                      <a:pt x="9" y="3"/>
                      <a:pt x="8" y="5"/>
                      <a:pt x="7" y="6"/>
                    </a:cubicBezTo>
                    <a:cubicBezTo>
                      <a:pt x="5" y="6"/>
                      <a:pt x="4" y="6"/>
                      <a:pt x="2" y="6"/>
                    </a:cubicBezTo>
                    <a:cubicBezTo>
                      <a:pt x="2" y="4"/>
                      <a:pt x="0" y="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34" name="Freeform 781"/>
              <p:cNvSpPr/>
              <p:nvPr/>
            </p:nvSpPr>
            <p:spPr bwMode="auto">
              <a:xfrm>
                <a:off x="4268" y="2842"/>
                <a:ext cx="58" cy="78"/>
              </a:xfrm>
              <a:custGeom>
                <a:gdLst>
                  <a:gd fmla="*/ 0 w 29" name="T0"/>
                  <a:gd fmla="*/ 20 h 39" name="T1"/>
                  <a:gd fmla="*/ 80 w 29" name="T2"/>
                  <a:gd fmla="*/ 12 h 39" name="T3"/>
                  <a:gd fmla="*/ 116 w 29" name="T4"/>
                  <a:gd fmla="*/ 156 h 39" name="T5"/>
                  <a:gd fmla="*/ 72 w 29" name="T6"/>
                  <a:gd fmla="*/ 28 h 39" name="T7"/>
                  <a:gd fmla="*/ 0 w 29" name="T8"/>
                  <a:gd fmla="*/ 20 h 39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9" name="T15"/>
                  <a:gd fmla="*/ 0 h 39" name="T16"/>
                  <a:gd fmla="*/ 29 w 29" name="T17"/>
                  <a:gd fmla="*/ 39 h 39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39" w="28">
                    <a:moveTo>
                      <a:pt x="0" y="5"/>
                    </a:moveTo>
                    <a:cubicBezTo>
                      <a:pt x="3" y="0"/>
                      <a:pt x="14" y="4"/>
                      <a:pt x="20" y="3"/>
                    </a:cubicBezTo>
                    <a:cubicBezTo>
                      <a:pt x="19" y="19"/>
                      <a:pt x="20" y="33"/>
                      <a:pt x="29" y="39"/>
                    </a:cubicBezTo>
                    <a:cubicBezTo>
                      <a:pt x="19" y="35"/>
                      <a:pt x="16" y="23"/>
                      <a:pt x="18" y="7"/>
                    </a:cubicBezTo>
                    <a:cubicBezTo>
                      <a:pt x="16" y="2"/>
                      <a:pt x="6" y="7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35" name="Freeform 782"/>
              <p:cNvSpPr/>
              <p:nvPr/>
            </p:nvSpPr>
            <p:spPr bwMode="auto">
              <a:xfrm>
                <a:off x="6526" y="2924"/>
                <a:ext cx="90" cy="95"/>
              </a:xfrm>
              <a:custGeom>
                <a:gdLst>
                  <a:gd fmla="*/ 0 w 45" name="T0"/>
                  <a:gd fmla="*/ 192 h 47" name="T1"/>
                  <a:gd fmla="*/ 180 w 45" name="T2"/>
                  <a:gd fmla="*/ 0 h 47" name="T3"/>
                  <a:gd fmla="*/ 0 w 45" name="T4"/>
                  <a:gd fmla="*/ 192 h 47" name="T5"/>
                  <a:gd fmla="*/ 0 60000 65536" name="T6"/>
                  <a:gd fmla="*/ 0 60000 65536" name="T7"/>
                  <a:gd fmla="*/ 0 60000 65536" name="T8"/>
                  <a:gd fmla="*/ 0 w 45" name="T9"/>
                  <a:gd fmla="*/ 0 h 47" name="T10"/>
                  <a:gd fmla="*/ 45 w 45" name="T11"/>
                  <a:gd fmla="*/ 47 h 47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47" w="45">
                    <a:moveTo>
                      <a:pt x="0" y="47"/>
                    </a:moveTo>
                    <a:cubicBezTo>
                      <a:pt x="14" y="30"/>
                      <a:pt x="31" y="17"/>
                      <a:pt x="45" y="0"/>
                    </a:cubicBezTo>
                    <a:cubicBezTo>
                      <a:pt x="38" y="14"/>
                      <a:pt x="15" y="32"/>
                      <a:pt x="0" y="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36" name="Freeform 783"/>
              <p:cNvSpPr/>
              <p:nvPr/>
            </p:nvSpPr>
            <p:spPr bwMode="auto">
              <a:xfrm>
                <a:off x="6526" y="3031"/>
                <a:ext cx="98" cy="98"/>
              </a:xfrm>
              <a:custGeom>
                <a:gdLst>
                  <a:gd fmla="*/ 0 w 49" name="T0"/>
                  <a:gd fmla="*/ 0 h 49" name="T1"/>
                  <a:gd fmla="*/ 196 w 49" name="T2"/>
                  <a:gd fmla="*/ 196 h 49" name="T3"/>
                  <a:gd fmla="*/ 0 w 49" name="T4"/>
                  <a:gd fmla="*/ 0 h 49" name="T5"/>
                  <a:gd fmla="*/ 0 60000 65536" name="T6"/>
                  <a:gd fmla="*/ 0 60000 65536" name="T7"/>
                  <a:gd fmla="*/ 0 60000 65536" name="T8"/>
                  <a:gd fmla="*/ 0 w 49" name="T9"/>
                  <a:gd fmla="*/ 0 h 49" name="T10"/>
                  <a:gd fmla="*/ 49 w 49" name="T11"/>
                  <a:gd fmla="*/ 49 h 49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49" w="49">
                    <a:moveTo>
                      <a:pt x="0" y="0"/>
                    </a:moveTo>
                    <a:cubicBezTo>
                      <a:pt x="17" y="16"/>
                      <a:pt x="34" y="32"/>
                      <a:pt x="49" y="49"/>
                    </a:cubicBezTo>
                    <a:cubicBezTo>
                      <a:pt x="32" y="34"/>
                      <a:pt x="16" y="18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37" name="Freeform 784"/>
              <p:cNvSpPr/>
              <p:nvPr/>
            </p:nvSpPr>
            <p:spPr bwMode="auto">
              <a:xfrm>
                <a:off x="6526" y="3205"/>
                <a:ext cx="130" cy="124"/>
              </a:xfrm>
              <a:custGeom>
                <a:gdLst>
                  <a:gd fmla="*/ 0 w 65" name="T0"/>
                  <a:gd fmla="*/ 0 h 62" name="T1"/>
                  <a:gd fmla="*/ 260 w 65" name="T2"/>
                  <a:gd fmla="*/ 208 h 62" name="T3"/>
                  <a:gd fmla="*/ 252 w 65" name="T4"/>
                  <a:gd fmla="*/ 224 h 62" name="T5"/>
                  <a:gd fmla="*/ 0 w 65" name="T6"/>
                  <a:gd fmla="*/ 0 h 62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65" name="T12"/>
                  <a:gd fmla="*/ 0 h 62" name="T13"/>
                  <a:gd fmla="*/ 65 w 65" name="T14"/>
                  <a:gd fmla="*/ 62 h 62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62" w="65">
                    <a:moveTo>
                      <a:pt x="0" y="0"/>
                    </a:moveTo>
                    <a:cubicBezTo>
                      <a:pt x="19" y="11"/>
                      <a:pt x="49" y="62"/>
                      <a:pt x="65" y="52"/>
                    </a:cubicBezTo>
                    <a:cubicBezTo>
                      <a:pt x="64" y="53"/>
                      <a:pt x="63" y="54"/>
                      <a:pt x="63" y="56"/>
                    </a:cubicBezTo>
                    <a:cubicBezTo>
                      <a:pt x="39" y="49"/>
                      <a:pt x="20" y="18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38" name="Freeform 785"/>
              <p:cNvSpPr/>
              <p:nvPr/>
            </p:nvSpPr>
            <p:spPr bwMode="auto">
              <a:xfrm>
                <a:off x="6486" y="3125"/>
                <a:ext cx="28" cy="28"/>
              </a:xfrm>
              <a:custGeom>
                <a:gdLst>
                  <a:gd fmla="*/ 56 w 14" name="T0"/>
                  <a:gd fmla="*/ 56 h 14" name="T1"/>
                  <a:gd fmla="*/ 0 w 14" name="T2"/>
                  <a:gd fmla="*/ 0 h 14" name="T3"/>
                  <a:gd fmla="*/ 56 w 14" name="T4"/>
                  <a:gd fmla="*/ 56 h 14" name="T5"/>
                  <a:gd fmla="*/ 0 60000 65536" name="T6"/>
                  <a:gd fmla="*/ 0 60000 65536" name="T7"/>
                  <a:gd fmla="*/ 0 60000 65536" name="T8"/>
                  <a:gd fmla="*/ 0 w 14" name="T9"/>
                  <a:gd fmla="*/ 0 h 14" name="T10"/>
                  <a:gd fmla="*/ 14 w 14" name="T11"/>
                  <a:gd fmla="*/ 14 h 14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4" w="14">
                    <a:moveTo>
                      <a:pt x="14" y="14"/>
                    </a:moveTo>
                    <a:cubicBezTo>
                      <a:pt x="8" y="10"/>
                      <a:pt x="4" y="6"/>
                      <a:pt x="0" y="0"/>
                    </a:cubicBezTo>
                    <a:cubicBezTo>
                      <a:pt x="6" y="4"/>
                      <a:pt x="10" y="8"/>
                      <a:pt x="14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39" name="Freeform 786"/>
              <p:cNvSpPr/>
              <p:nvPr/>
            </p:nvSpPr>
            <p:spPr bwMode="auto">
              <a:xfrm>
                <a:off x="6392" y="2978"/>
                <a:ext cx="86" cy="85"/>
              </a:xfrm>
              <a:custGeom>
                <a:gdLst>
                  <a:gd fmla="*/ 172 w 43" name="T0"/>
                  <a:gd fmla="*/ 172 h 42" name="T1"/>
                  <a:gd fmla="*/ 0 w 43" name="T2"/>
                  <a:gd fmla="*/ 0 h 42" name="T3"/>
                  <a:gd fmla="*/ 172 w 43" name="T4"/>
                  <a:gd fmla="*/ 172 h 42" name="T5"/>
                  <a:gd fmla="*/ 0 60000 65536" name="T6"/>
                  <a:gd fmla="*/ 0 60000 65536" name="T7"/>
                  <a:gd fmla="*/ 0 60000 65536" name="T8"/>
                  <a:gd fmla="*/ 0 w 43" name="T9"/>
                  <a:gd fmla="*/ 0 h 42" name="T10"/>
                  <a:gd fmla="*/ 43 w 43" name="T11"/>
                  <a:gd fmla="*/ 42 h 42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42" w="43">
                    <a:moveTo>
                      <a:pt x="43" y="42"/>
                    </a:moveTo>
                    <a:cubicBezTo>
                      <a:pt x="28" y="29"/>
                      <a:pt x="14" y="15"/>
                      <a:pt x="0" y="0"/>
                    </a:cubicBezTo>
                    <a:cubicBezTo>
                      <a:pt x="15" y="13"/>
                      <a:pt x="30" y="27"/>
                      <a:pt x="43" y="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40" name="Freeform 787"/>
              <p:cNvSpPr/>
              <p:nvPr/>
            </p:nvSpPr>
            <p:spPr bwMode="auto">
              <a:xfrm>
                <a:off x="6472" y="2870"/>
                <a:ext cx="50" cy="50"/>
              </a:xfrm>
              <a:custGeom>
                <a:gdLst>
                  <a:gd fmla="*/ 0 w 25" name="T0"/>
                  <a:gd fmla="*/ 100 h 25" name="T1"/>
                  <a:gd fmla="*/ 100 w 25" name="T2"/>
                  <a:gd fmla="*/ 0 h 25" name="T3"/>
                  <a:gd fmla="*/ 0 w 25" name="T4"/>
                  <a:gd fmla="*/ 100 h 25" name="T5"/>
                  <a:gd fmla="*/ 0 60000 65536" name="T6"/>
                  <a:gd fmla="*/ 0 60000 65536" name="T7"/>
                  <a:gd fmla="*/ 0 60000 65536" name="T8"/>
                  <a:gd fmla="*/ 0 w 25" name="T9"/>
                  <a:gd fmla="*/ 0 h 25" name="T10"/>
                  <a:gd fmla="*/ 25 w 25" name="T11"/>
                  <a:gd fmla="*/ 25 h 25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25" w="25">
                    <a:moveTo>
                      <a:pt x="0" y="25"/>
                    </a:moveTo>
                    <a:cubicBezTo>
                      <a:pt x="8" y="16"/>
                      <a:pt x="16" y="7"/>
                      <a:pt x="25" y="0"/>
                    </a:cubicBezTo>
                    <a:cubicBezTo>
                      <a:pt x="18" y="9"/>
                      <a:pt x="10" y="17"/>
                      <a:pt x="0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41" name="Freeform 788"/>
              <p:cNvSpPr>
                <a:spLocks noEditPoints="1"/>
              </p:cNvSpPr>
              <p:nvPr/>
            </p:nvSpPr>
            <p:spPr bwMode="auto">
              <a:xfrm>
                <a:off x="1948" y="2846"/>
                <a:ext cx="42" cy="34"/>
              </a:xfrm>
              <a:custGeom>
                <a:gdLst>
                  <a:gd fmla="*/ 72 w 21" name="T0"/>
                  <a:gd fmla="*/ 20 h 17" name="T1"/>
                  <a:gd fmla="*/ 0 w 21" name="T2"/>
                  <a:gd fmla="*/ 48 h 17" name="T3"/>
                  <a:gd fmla="*/ 0 w 21" name="T4"/>
                  <a:gd fmla="*/ 12 h 17" name="T5"/>
                  <a:gd fmla="*/ 72 w 21" name="T6"/>
                  <a:gd fmla="*/ 20 h 17" name="T7"/>
                  <a:gd fmla="*/ 8 w 21" name="T8"/>
                  <a:gd fmla="*/ 40 h 17" name="T9"/>
                  <a:gd fmla="*/ 64 w 21" name="T10"/>
                  <a:gd fmla="*/ 40 h 17" name="T11"/>
                  <a:gd fmla="*/ 64 w 21" name="T12"/>
                  <a:gd fmla="*/ 20 h 17" name="T13"/>
                  <a:gd fmla="*/ 8 w 21" name="T14"/>
                  <a:gd fmla="*/ 20 h 17" name="T15"/>
                  <a:gd fmla="*/ 8 w 21" name="T16"/>
                  <a:gd fmla="*/ 40 h 17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21" name="T27"/>
                  <a:gd fmla="*/ 0 h 17" name="T28"/>
                  <a:gd fmla="*/ 21 w 21" name="T29"/>
                  <a:gd fmla="*/ 17 h 17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17" w="21">
                    <a:moveTo>
                      <a:pt x="18" y="5"/>
                    </a:moveTo>
                    <a:cubicBezTo>
                      <a:pt x="21" y="17"/>
                      <a:pt x="7" y="11"/>
                      <a:pt x="0" y="12"/>
                    </a:cubicBezTo>
                    <a:cubicBezTo>
                      <a:pt x="0" y="9"/>
                      <a:pt x="0" y="6"/>
                      <a:pt x="0" y="3"/>
                    </a:cubicBezTo>
                    <a:cubicBezTo>
                      <a:pt x="5" y="5"/>
                      <a:pt x="16" y="0"/>
                      <a:pt x="18" y="5"/>
                    </a:cubicBezTo>
                    <a:close/>
                    <a:moveTo>
                      <a:pt x="2" y="10"/>
                    </a:moveTo>
                    <a:cubicBezTo>
                      <a:pt x="7" y="10"/>
                      <a:pt x="11" y="10"/>
                      <a:pt x="16" y="10"/>
                    </a:cubicBezTo>
                    <a:cubicBezTo>
                      <a:pt x="16" y="8"/>
                      <a:pt x="16" y="7"/>
                      <a:pt x="16" y="5"/>
                    </a:cubicBezTo>
                    <a:cubicBezTo>
                      <a:pt x="11" y="5"/>
                      <a:pt x="7" y="5"/>
                      <a:pt x="2" y="5"/>
                    </a:cubicBezTo>
                    <a:cubicBezTo>
                      <a:pt x="2" y="7"/>
                      <a:pt x="2" y="8"/>
                      <a:pt x="2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42" name="Freeform 789"/>
              <p:cNvSpPr/>
              <p:nvPr/>
            </p:nvSpPr>
            <p:spPr bwMode="auto">
              <a:xfrm>
                <a:off x="1970" y="2902"/>
                <a:ext cx="22" cy="22"/>
              </a:xfrm>
              <a:custGeom>
                <a:gdLst>
                  <a:gd fmla="*/ 0 w 11" name="T0"/>
                  <a:gd fmla="*/ 44 h 11" name="T1"/>
                  <a:gd fmla="*/ 44 w 11" name="T2"/>
                  <a:gd fmla="*/ 0 h 11" name="T3"/>
                  <a:gd fmla="*/ 8 w 11" name="T4"/>
                  <a:gd fmla="*/ 44 h 11" name="T5"/>
                  <a:gd fmla="*/ 0 w 11" name="T6"/>
                  <a:gd fmla="*/ 44 h 11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1" name="T12"/>
                  <a:gd fmla="*/ 0 h 11" name="T13"/>
                  <a:gd fmla="*/ 11 w 11" name="T14"/>
                  <a:gd fmla="*/ 11 h 11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1" w="11">
                    <a:moveTo>
                      <a:pt x="0" y="11"/>
                    </a:moveTo>
                    <a:cubicBezTo>
                      <a:pt x="3" y="6"/>
                      <a:pt x="7" y="3"/>
                      <a:pt x="11" y="0"/>
                    </a:cubicBezTo>
                    <a:cubicBezTo>
                      <a:pt x="10" y="5"/>
                      <a:pt x="4" y="6"/>
                      <a:pt x="2" y="11"/>
                    </a:cubicBezTo>
                    <a:cubicBezTo>
                      <a:pt x="2" y="11"/>
                      <a:pt x="1" y="11"/>
                      <a:pt x="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43" name="Freeform 790"/>
              <p:cNvSpPr/>
              <p:nvPr/>
            </p:nvSpPr>
            <p:spPr bwMode="auto">
              <a:xfrm>
                <a:off x="1974" y="3008"/>
                <a:ext cx="50" cy="55"/>
              </a:xfrm>
              <a:custGeom>
                <a:gdLst>
                  <a:gd fmla="*/ 0 w 25" name="T0"/>
                  <a:gd fmla="*/ 0 h 27" name="T1"/>
                  <a:gd fmla="*/ 100 w 25" name="T2"/>
                  <a:gd fmla="*/ 104 h 27" name="T3"/>
                  <a:gd fmla="*/ 100 w 25" name="T4"/>
                  <a:gd fmla="*/ 112 h 27" name="T5"/>
                  <a:gd fmla="*/ 0 w 25" name="T6"/>
                  <a:gd fmla="*/ 0 h 27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25" name="T12"/>
                  <a:gd fmla="*/ 0 h 27" name="T13"/>
                  <a:gd fmla="*/ 25 w 25" name="T14"/>
                  <a:gd fmla="*/ 27 h 27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7" w="25">
                    <a:moveTo>
                      <a:pt x="0" y="0"/>
                    </a:moveTo>
                    <a:cubicBezTo>
                      <a:pt x="8" y="9"/>
                      <a:pt x="16" y="18"/>
                      <a:pt x="25" y="25"/>
                    </a:cubicBezTo>
                    <a:cubicBezTo>
                      <a:pt x="25" y="26"/>
                      <a:pt x="25" y="26"/>
                      <a:pt x="25" y="27"/>
                    </a:cubicBezTo>
                    <a:cubicBezTo>
                      <a:pt x="16" y="19"/>
                      <a:pt x="6" y="12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44" name="Freeform 791"/>
              <p:cNvSpPr/>
              <p:nvPr/>
            </p:nvSpPr>
            <p:spPr bwMode="auto">
              <a:xfrm>
                <a:off x="2108" y="3071"/>
                <a:ext cx="80" cy="72"/>
              </a:xfrm>
              <a:custGeom>
                <a:gdLst>
                  <a:gd fmla="*/ 0 w 40" name="T0"/>
                  <a:gd fmla="*/ 100 h 36" name="T1"/>
                  <a:gd fmla="*/ 12 w 40" name="T2"/>
                  <a:gd fmla="*/ 100 h 36" name="T3"/>
                  <a:gd fmla="*/ 36 w 40" name="T4"/>
                  <a:gd fmla="*/ 136 h 36" name="T5"/>
                  <a:gd fmla="*/ 152 w 40" name="T6"/>
                  <a:gd fmla="*/ 36 h 36" name="T7"/>
                  <a:gd fmla="*/ 136 w 40" name="T8"/>
                  <a:gd fmla="*/ 0 h 36" name="T9"/>
                  <a:gd fmla="*/ 160 w 40" name="T10"/>
                  <a:gd fmla="*/ 20 h 36" name="T11"/>
                  <a:gd fmla="*/ 56 w 40" name="T12"/>
                  <a:gd fmla="*/ 144 h 36" name="T13"/>
                  <a:gd fmla="*/ 0 w 40" name="T14"/>
                  <a:gd fmla="*/ 100 h 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40" name="T24"/>
                  <a:gd fmla="*/ 0 h 36" name="T25"/>
                  <a:gd fmla="*/ 40 w 40" name="T26"/>
                  <a:gd fmla="*/ 36 h 36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36" w="40">
                    <a:moveTo>
                      <a:pt x="0" y="25"/>
                    </a:moveTo>
                    <a:cubicBezTo>
                      <a:pt x="1" y="25"/>
                      <a:pt x="2" y="25"/>
                      <a:pt x="3" y="25"/>
                    </a:cubicBezTo>
                    <a:cubicBezTo>
                      <a:pt x="3" y="30"/>
                      <a:pt x="9" y="29"/>
                      <a:pt x="9" y="34"/>
                    </a:cubicBezTo>
                    <a:cubicBezTo>
                      <a:pt x="22" y="29"/>
                      <a:pt x="27" y="16"/>
                      <a:pt x="38" y="9"/>
                    </a:cubicBezTo>
                    <a:cubicBezTo>
                      <a:pt x="40" y="3"/>
                      <a:pt x="34" y="5"/>
                      <a:pt x="34" y="0"/>
                    </a:cubicBezTo>
                    <a:cubicBezTo>
                      <a:pt x="37" y="1"/>
                      <a:pt x="37" y="4"/>
                      <a:pt x="40" y="5"/>
                    </a:cubicBezTo>
                    <a:cubicBezTo>
                      <a:pt x="35" y="19"/>
                      <a:pt x="21" y="24"/>
                      <a:pt x="14" y="36"/>
                    </a:cubicBezTo>
                    <a:cubicBezTo>
                      <a:pt x="6" y="35"/>
                      <a:pt x="4" y="29"/>
                      <a:pt x="0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45" name="Freeform 792"/>
              <p:cNvSpPr/>
              <p:nvPr/>
            </p:nvSpPr>
            <p:spPr bwMode="auto">
              <a:xfrm>
                <a:off x="2126" y="2924"/>
                <a:ext cx="50" cy="48"/>
              </a:xfrm>
              <a:custGeom>
                <a:gdLst>
                  <a:gd fmla="*/ 0 w 25" name="T0"/>
                  <a:gd fmla="*/ 0 h 24" name="T1"/>
                  <a:gd fmla="*/ 100 w 25" name="T2"/>
                  <a:gd fmla="*/ 96 h 24" name="T3"/>
                  <a:gd fmla="*/ 92 w 25" name="T4"/>
                  <a:gd fmla="*/ 96 h 24" name="T5"/>
                  <a:gd fmla="*/ 0 w 25" name="T6"/>
                  <a:gd fmla="*/ 0 h 24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25" name="T12"/>
                  <a:gd fmla="*/ 0 h 24" name="T13"/>
                  <a:gd fmla="*/ 25 w 25" name="T14"/>
                  <a:gd fmla="*/ 24 h 24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4" w="25">
                    <a:moveTo>
                      <a:pt x="0" y="0"/>
                    </a:moveTo>
                    <a:cubicBezTo>
                      <a:pt x="9" y="7"/>
                      <a:pt x="18" y="15"/>
                      <a:pt x="25" y="24"/>
                    </a:cubicBezTo>
                    <a:cubicBezTo>
                      <a:pt x="24" y="24"/>
                      <a:pt x="23" y="24"/>
                      <a:pt x="23" y="24"/>
                    </a:cubicBezTo>
                    <a:cubicBezTo>
                      <a:pt x="16" y="15"/>
                      <a:pt x="6" y="9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46" name="Freeform 793"/>
              <p:cNvSpPr/>
              <p:nvPr/>
            </p:nvSpPr>
            <p:spPr bwMode="auto">
              <a:xfrm>
                <a:off x="2078" y="2852"/>
                <a:ext cx="48" cy="50"/>
              </a:xfrm>
              <a:custGeom>
                <a:gdLst>
                  <a:gd fmla="*/ 0 w 24" name="T0"/>
                  <a:gd fmla="*/ 0 h 25" name="T1"/>
                  <a:gd fmla="*/ 96 w 24" name="T2"/>
                  <a:gd fmla="*/ 100 h 25" name="T3"/>
                  <a:gd fmla="*/ 88 w 24" name="T4"/>
                  <a:gd fmla="*/ 100 h 25" name="T5"/>
                  <a:gd fmla="*/ 0 w 24" name="T6"/>
                  <a:gd fmla="*/ 8 h 25" name="T7"/>
                  <a:gd fmla="*/ 0 w 24" name="T8"/>
                  <a:gd fmla="*/ 0 h 25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4" name="T15"/>
                  <a:gd fmla="*/ 0 h 25" name="T16"/>
                  <a:gd fmla="*/ 24 w 24" name="T17"/>
                  <a:gd fmla="*/ 25 h 25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5" w="24">
                    <a:moveTo>
                      <a:pt x="0" y="0"/>
                    </a:moveTo>
                    <a:cubicBezTo>
                      <a:pt x="9" y="7"/>
                      <a:pt x="17" y="16"/>
                      <a:pt x="24" y="25"/>
                    </a:cubicBezTo>
                    <a:cubicBezTo>
                      <a:pt x="24" y="25"/>
                      <a:pt x="23" y="25"/>
                      <a:pt x="22" y="25"/>
                    </a:cubicBezTo>
                    <a:cubicBezTo>
                      <a:pt x="16" y="16"/>
                      <a:pt x="8" y="9"/>
                      <a:pt x="0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47" name="Freeform 794"/>
              <p:cNvSpPr/>
              <p:nvPr/>
            </p:nvSpPr>
            <p:spPr bwMode="auto">
              <a:xfrm>
                <a:off x="1972" y="2836"/>
                <a:ext cx="106" cy="66"/>
              </a:xfrm>
              <a:custGeom>
                <a:gdLst>
                  <a:gd fmla="*/ 40 w 53" name="T0"/>
                  <a:gd fmla="*/ 132 h 33" name="T1"/>
                  <a:gd fmla="*/ 212 w 53" name="T2"/>
                  <a:gd fmla="*/ 32 h 33" name="T3"/>
                  <a:gd fmla="*/ 212 w 53" name="T4"/>
                  <a:gd fmla="*/ 40 h 33" name="T5"/>
                  <a:gd fmla="*/ 52 w 53" name="T6"/>
                  <a:gd fmla="*/ 40 h 33" name="T7"/>
                  <a:gd fmla="*/ 40 w 53" name="T8"/>
                  <a:gd fmla="*/ 132 h 33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53" name="T15"/>
                  <a:gd fmla="*/ 0 h 33" name="T16"/>
                  <a:gd fmla="*/ 53 w 53" name="T17"/>
                  <a:gd fmla="*/ 33 h 33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33" w="52">
                    <a:moveTo>
                      <a:pt x="10" y="33"/>
                    </a:moveTo>
                    <a:cubicBezTo>
                      <a:pt x="0" y="0"/>
                      <a:pt x="31" y="9"/>
                      <a:pt x="53" y="8"/>
                    </a:cubicBezTo>
                    <a:cubicBezTo>
                      <a:pt x="53" y="9"/>
                      <a:pt x="53" y="10"/>
                      <a:pt x="53" y="10"/>
                    </a:cubicBezTo>
                    <a:cubicBezTo>
                      <a:pt x="39" y="10"/>
                      <a:pt x="26" y="10"/>
                      <a:pt x="13" y="10"/>
                    </a:cubicBezTo>
                    <a:cubicBezTo>
                      <a:pt x="11" y="17"/>
                      <a:pt x="15" y="30"/>
                      <a:pt x="10" y="3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48" name="Freeform 795"/>
              <p:cNvSpPr/>
              <p:nvPr/>
            </p:nvSpPr>
            <p:spPr bwMode="auto">
              <a:xfrm>
                <a:off x="2024" y="3055"/>
                <a:ext cx="90" cy="66"/>
              </a:xfrm>
              <a:custGeom>
                <a:gdLst>
                  <a:gd fmla="*/ 0 w 45" name="T0"/>
                  <a:gd fmla="*/ 8 h 33" name="T1"/>
                  <a:gd fmla="*/ 108 w 45" name="T2"/>
                  <a:gd fmla="*/ 16 h 33" name="T3"/>
                  <a:gd fmla="*/ 108 w 45" name="T4"/>
                  <a:gd fmla="*/ 116 h 33" name="T5"/>
                  <a:gd fmla="*/ 180 w 45" name="T6"/>
                  <a:gd fmla="*/ 132 h 33" name="T7"/>
                  <a:gd fmla="*/ 168 w 45" name="T8"/>
                  <a:gd fmla="*/ 132 h 33" name="T9"/>
                  <a:gd fmla="*/ 100 w 45" name="T10"/>
                  <a:gd fmla="*/ 124 h 33" name="T11"/>
                  <a:gd fmla="*/ 100 w 45" name="T12"/>
                  <a:gd fmla="*/ 24 h 33" name="T13"/>
                  <a:gd fmla="*/ 0 w 45" name="T14"/>
                  <a:gd fmla="*/ 16 h 33" name="T15"/>
                  <a:gd fmla="*/ 0 w 45" name="T16"/>
                  <a:gd fmla="*/ 8 h 33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45" name="T27"/>
                  <a:gd fmla="*/ 0 h 33" name="T28"/>
                  <a:gd fmla="*/ 45 w 45" name="T29"/>
                  <a:gd fmla="*/ 33 h 33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33" w="45">
                    <a:moveTo>
                      <a:pt x="0" y="2"/>
                    </a:moveTo>
                    <a:cubicBezTo>
                      <a:pt x="9" y="3"/>
                      <a:pt x="21" y="0"/>
                      <a:pt x="27" y="4"/>
                    </a:cubicBezTo>
                    <a:cubicBezTo>
                      <a:pt x="27" y="12"/>
                      <a:pt x="27" y="20"/>
                      <a:pt x="27" y="29"/>
                    </a:cubicBezTo>
                    <a:cubicBezTo>
                      <a:pt x="33" y="29"/>
                      <a:pt x="44" y="26"/>
                      <a:pt x="45" y="33"/>
                    </a:cubicBezTo>
                    <a:cubicBezTo>
                      <a:pt x="44" y="33"/>
                      <a:pt x="43" y="33"/>
                      <a:pt x="42" y="33"/>
                    </a:cubicBezTo>
                    <a:cubicBezTo>
                      <a:pt x="39" y="30"/>
                      <a:pt x="31" y="31"/>
                      <a:pt x="25" y="31"/>
                    </a:cubicBezTo>
                    <a:cubicBezTo>
                      <a:pt x="25" y="23"/>
                      <a:pt x="25" y="14"/>
                      <a:pt x="25" y="6"/>
                    </a:cubicBezTo>
                    <a:cubicBezTo>
                      <a:pt x="20" y="2"/>
                      <a:pt x="8" y="5"/>
                      <a:pt x="0" y="4"/>
                    </a:cubicBezTo>
                    <a:cubicBezTo>
                      <a:pt x="0" y="3"/>
                      <a:pt x="0" y="3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49" name="Freeform 796"/>
              <p:cNvSpPr/>
              <p:nvPr/>
            </p:nvSpPr>
            <p:spPr bwMode="auto">
              <a:xfrm>
                <a:off x="3667" y="2856"/>
                <a:ext cx="21" cy="18"/>
              </a:xfrm>
              <a:custGeom>
                <a:gdLst>
                  <a:gd fmla="*/ 27 w 10" name="T0"/>
                  <a:gd fmla="*/ 36 h 9" name="T1"/>
                  <a:gd fmla="*/ 27 w 10" name="T2"/>
                  <a:gd fmla="*/ 0 h 9" name="T3"/>
                  <a:gd fmla="*/ 44 w 10" name="T4"/>
                  <a:gd fmla="*/ 12 h 9" name="T5"/>
                  <a:gd fmla="*/ 27 w 10" name="T6"/>
                  <a:gd fmla="*/ 36 h 9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0" name="T12"/>
                  <a:gd fmla="*/ 0 h 9" name="T13"/>
                  <a:gd fmla="*/ 10 w 10" name="T14"/>
                  <a:gd fmla="*/ 9 h 9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9" w="10">
                    <a:moveTo>
                      <a:pt x="6" y="9"/>
                    </a:moveTo>
                    <a:cubicBezTo>
                      <a:pt x="0" y="9"/>
                      <a:pt x="5" y="2"/>
                      <a:pt x="6" y="0"/>
                    </a:cubicBezTo>
                    <a:cubicBezTo>
                      <a:pt x="9" y="0"/>
                      <a:pt x="10" y="1"/>
                      <a:pt x="10" y="3"/>
                    </a:cubicBezTo>
                    <a:cubicBezTo>
                      <a:pt x="6" y="2"/>
                      <a:pt x="6" y="6"/>
                      <a:pt x="6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50" name="Freeform 797"/>
              <p:cNvSpPr/>
              <p:nvPr/>
            </p:nvSpPr>
            <p:spPr bwMode="auto">
              <a:xfrm>
                <a:off x="3679" y="2860"/>
                <a:ext cx="25" cy="30"/>
              </a:xfrm>
              <a:custGeom>
                <a:gdLst>
                  <a:gd fmla="*/ 17 w 12" name="T0"/>
                  <a:gd fmla="*/ 4 h 15" name="T1"/>
                  <a:gd fmla="*/ 48 w 12" name="T2"/>
                  <a:gd fmla="*/ 40 h 15" name="T3"/>
                  <a:gd fmla="*/ 0 w 12" name="T4"/>
                  <a:gd fmla="*/ 28 h 15" name="T5"/>
                  <a:gd fmla="*/ 17 w 12" name="T6"/>
                  <a:gd fmla="*/ 4 h 15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2" name="T12"/>
                  <a:gd fmla="*/ 0 h 15" name="T13"/>
                  <a:gd fmla="*/ 12 w 12" name="T14"/>
                  <a:gd fmla="*/ 15 h 15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5" w="12">
                    <a:moveTo>
                      <a:pt x="4" y="1"/>
                    </a:moveTo>
                    <a:cubicBezTo>
                      <a:pt x="8" y="3"/>
                      <a:pt x="12" y="4"/>
                      <a:pt x="11" y="10"/>
                    </a:cubicBezTo>
                    <a:cubicBezTo>
                      <a:pt x="6" y="15"/>
                      <a:pt x="3" y="14"/>
                      <a:pt x="0" y="7"/>
                    </a:cubicBezTo>
                    <a:cubicBezTo>
                      <a:pt x="0" y="4"/>
                      <a:pt x="0" y="0"/>
                      <a:pt x="4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51" name="Freeform 798"/>
              <p:cNvSpPr/>
              <p:nvPr/>
            </p:nvSpPr>
            <p:spPr bwMode="auto">
              <a:xfrm>
                <a:off x="1952" y="2888"/>
                <a:ext cx="14" cy="18"/>
              </a:xfrm>
              <a:custGeom>
                <a:gdLst>
                  <a:gd fmla="*/ 0 w 7" name="T0"/>
                  <a:gd fmla="*/ 0 h 9" name="T1"/>
                  <a:gd fmla="*/ 28 w 7" name="T2"/>
                  <a:gd fmla="*/ 36 h 9" name="T3"/>
                  <a:gd fmla="*/ 0 w 7" name="T4"/>
                  <a:gd fmla="*/ 0 h 9" name="T5"/>
                  <a:gd fmla="*/ 0 60000 65536" name="T6"/>
                  <a:gd fmla="*/ 0 60000 65536" name="T7"/>
                  <a:gd fmla="*/ 0 60000 65536" name="T8"/>
                  <a:gd fmla="*/ 0 w 7" name="T9"/>
                  <a:gd fmla="*/ 0 h 9" name="T10"/>
                  <a:gd fmla="*/ 7 w 7" name="T11"/>
                  <a:gd fmla="*/ 9 h 9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9" w="7">
                    <a:moveTo>
                      <a:pt x="0" y="0"/>
                    </a:moveTo>
                    <a:cubicBezTo>
                      <a:pt x="3" y="2"/>
                      <a:pt x="5" y="6"/>
                      <a:pt x="7" y="9"/>
                    </a:cubicBezTo>
                    <a:cubicBezTo>
                      <a:pt x="4" y="7"/>
                      <a:pt x="0" y="6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52" name="Freeform 799"/>
              <p:cNvSpPr/>
              <p:nvPr/>
            </p:nvSpPr>
            <p:spPr bwMode="auto">
              <a:xfrm>
                <a:off x="1952" y="2878"/>
                <a:ext cx="34" cy="38"/>
              </a:xfrm>
              <a:custGeom>
                <a:gdLst>
                  <a:gd fmla="*/ 56 w 17" name="T0"/>
                  <a:gd fmla="*/ 28 h 19" name="T1"/>
                  <a:gd fmla="*/ 28 w 17" name="T2"/>
                  <a:gd fmla="*/ 56 h 19" name="T3"/>
                  <a:gd fmla="*/ 0 w 17" name="T4"/>
                  <a:gd fmla="*/ 20 h 19" name="T5"/>
                  <a:gd fmla="*/ 56 w 17" name="T6"/>
                  <a:gd fmla="*/ 28 h 19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7" name="T12"/>
                  <a:gd fmla="*/ 0 h 19" name="T13"/>
                  <a:gd fmla="*/ 17 w 17" name="T14"/>
                  <a:gd fmla="*/ 19 h 19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9" w="17">
                    <a:moveTo>
                      <a:pt x="14" y="7"/>
                    </a:moveTo>
                    <a:cubicBezTo>
                      <a:pt x="15" y="12"/>
                      <a:pt x="8" y="19"/>
                      <a:pt x="7" y="14"/>
                    </a:cubicBezTo>
                    <a:cubicBezTo>
                      <a:pt x="5" y="11"/>
                      <a:pt x="3" y="7"/>
                      <a:pt x="0" y="5"/>
                    </a:cubicBezTo>
                    <a:cubicBezTo>
                      <a:pt x="0" y="2"/>
                      <a:pt x="17" y="0"/>
                      <a:pt x="14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53" name="Freeform 800"/>
              <p:cNvSpPr/>
              <p:nvPr/>
            </p:nvSpPr>
            <p:spPr bwMode="auto">
              <a:xfrm>
                <a:off x="1932" y="2874"/>
                <a:ext cx="74" cy="18"/>
              </a:xfrm>
              <a:custGeom>
                <a:gdLst>
                  <a:gd fmla="*/ 40 w 37" name="T0"/>
                  <a:gd fmla="*/ 28 h 9" name="T1"/>
                  <a:gd fmla="*/ 96 w 37" name="T2"/>
                  <a:gd fmla="*/ 36 h 9" name="T3"/>
                  <a:gd fmla="*/ 40 w 37" name="T4"/>
                  <a:gd fmla="*/ 28 h 9" name="T5"/>
                  <a:gd fmla="*/ 0 60000 65536" name="T6"/>
                  <a:gd fmla="*/ 0 60000 65536" name="T7"/>
                  <a:gd fmla="*/ 0 60000 65536" name="T8"/>
                  <a:gd fmla="*/ 0 w 37" name="T9"/>
                  <a:gd fmla="*/ 0 h 9" name="T10"/>
                  <a:gd fmla="*/ 37 w 37" name="T11"/>
                  <a:gd fmla="*/ 9 h 9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9" w="37">
                    <a:moveTo>
                      <a:pt x="10" y="7"/>
                    </a:moveTo>
                    <a:cubicBezTo>
                      <a:pt x="0" y="0"/>
                      <a:pt x="37" y="0"/>
                      <a:pt x="24" y="9"/>
                    </a:cubicBezTo>
                    <a:cubicBezTo>
                      <a:pt x="27" y="2"/>
                      <a:pt x="10" y="4"/>
                      <a:pt x="1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54" name="Freeform 801"/>
              <p:cNvSpPr>
                <a:spLocks noEditPoints="1"/>
              </p:cNvSpPr>
              <p:nvPr/>
            </p:nvSpPr>
            <p:spPr bwMode="auto">
              <a:xfrm>
                <a:off x="4198" y="2896"/>
                <a:ext cx="30" cy="36"/>
              </a:xfrm>
              <a:custGeom>
                <a:gdLst>
                  <a:gd fmla="*/ 60 w 15" name="T0"/>
                  <a:gd fmla="*/ 12 h 18" name="T1"/>
                  <a:gd fmla="*/ 60 w 15" name="T2"/>
                  <a:gd fmla="*/ 72 h 18" name="T3"/>
                  <a:gd fmla="*/ 0 w 15" name="T4"/>
                  <a:gd fmla="*/ 20 h 18" name="T5"/>
                  <a:gd fmla="*/ 60 w 15" name="T6"/>
                  <a:gd fmla="*/ 12 h 18" name="T7"/>
                  <a:gd fmla="*/ 52 w 15" name="T8"/>
                  <a:gd fmla="*/ 56 h 18" name="T9"/>
                  <a:gd fmla="*/ 52 w 15" name="T10"/>
                  <a:gd fmla="*/ 20 h 18" name="T11"/>
                  <a:gd fmla="*/ 16 w 15" name="T12"/>
                  <a:gd fmla="*/ 28 h 18" name="T13"/>
                  <a:gd fmla="*/ 52 w 15" name="T14"/>
                  <a:gd fmla="*/ 56 h 18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15" name="T24"/>
                  <a:gd fmla="*/ 0 h 18" name="T25"/>
                  <a:gd fmla="*/ 15 w 15" name="T26"/>
                  <a:gd fmla="*/ 18 h 18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18" w="15">
                    <a:moveTo>
                      <a:pt x="15" y="3"/>
                    </a:moveTo>
                    <a:cubicBezTo>
                      <a:pt x="15" y="8"/>
                      <a:pt x="15" y="13"/>
                      <a:pt x="15" y="18"/>
                    </a:cubicBezTo>
                    <a:cubicBezTo>
                      <a:pt x="9" y="15"/>
                      <a:pt x="6" y="8"/>
                      <a:pt x="0" y="5"/>
                    </a:cubicBezTo>
                    <a:cubicBezTo>
                      <a:pt x="1" y="0"/>
                      <a:pt x="11" y="4"/>
                      <a:pt x="15" y="3"/>
                    </a:cubicBezTo>
                    <a:close/>
                    <a:moveTo>
                      <a:pt x="13" y="14"/>
                    </a:moveTo>
                    <a:cubicBezTo>
                      <a:pt x="13" y="11"/>
                      <a:pt x="13" y="8"/>
                      <a:pt x="13" y="5"/>
                    </a:cubicBezTo>
                    <a:cubicBezTo>
                      <a:pt x="10" y="5"/>
                      <a:pt x="5" y="4"/>
                      <a:pt x="4" y="7"/>
                    </a:cubicBezTo>
                    <a:cubicBezTo>
                      <a:pt x="9" y="8"/>
                      <a:pt x="8" y="13"/>
                      <a:pt x="13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55" name="Freeform 802"/>
              <p:cNvSpPr/>
              <p:nvPr/>
            </p:nvSpPr>
            <p:spPr bwMode="auto">
              <a:xfrm>
                <a:off x="1574" y="2920"/>
                <a:ext cx="8" cy="18"/>
              </a:xfrm>
              <a:custGeom>
                <a:gdLst>
                  <a:gd fmla="*/ 16 w 4" name="T0"/>
                  <a:gd fmla="*/ 36 h 9" name="T1"/>
                  <a:gd fmla="*/ 0 w 4" name="T2"/>
                  <a:gd fmla="*/ 8 h 9" name="T3"/>
                  <a:gd fmla="*/ 16 w 4" name="T4"/>
                  <a:gd fmla="*/ 0 h 9" name="T5"/>
                  <a:gd fmla="*/ 16 w 4" name="T6"/>
                  <a:gd fmla="*/ 36 h 9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4" name="T12"/>
                  <a:gd fmla="*/ 0 h 9" name="T13"/>
                  <a:gd fmla="*/ 4 w 4" name="T14"/>
                  <a:gd fmla="*/ 9 h 9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9" w="4">
                    <a:moveTo>
                      <a:pt x="4" y="9"/>
                    </a:moveTo>
                    <a:cubicBezTo>
                      <a:pt x="2" y="8"/>
                      <a:pt x="0" y="6"/>
                      <a:pt x="0" y="2"/>
                    </a:cubicBezTo>
                    <a:cubicBezTo>
                      <a:pt x="2" y="2"/>
                      <a:pt x="2" y="0"/>
                      <a:pt x="4" y="0"/>
                    </a:cubicBezTo>
                    <a:cubicBezTo>
                      <a:pt x="2" y="3"/>
                      <a:pt x="2" y="5"/>
                      <a:pt x="4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56" name="Freeform 803"/>
              <p:cNvSpPr/>
              <p:nvPr/>
            </p:nvSpPr>
            <p:spPr bwMode="auto">
              <a:xfrm>
                <a:off x="1588" y="2920"/>
                <a:ext cx="10" cy="18"/>
              </a:xfrm>
              <a:custGeom>
                <a:gdLst>
                  <a:gd fmla="*/ 0 w 5" name="T0"/>
                  <a:gd fmla="*/ 0 h 9" name="T1"/>
                  <a:gd fmla="*/ 0 w 5" name="T2"/>
                  <a:gd fmla="*/ 36 h 9" name="T3"/>
                  <a:gd fmla="*/ 0 w 5" name="T4"/>
                  <a:gd fmla="*/ 0 h 9" name="T5"/>
                  <a:gd fmla="*/ 0 60000 65536" name="T6"/>
                  <a:gd fmla="*/ 0 60000 65536" name="T7"/>
                  <a:gd fmla="*/ 0 60000 65536" name="T8"/>
                  <a:gd fmla="*/ 0 w 5" name="T9"/>
                  <a:gd fmla="*/ 0 h 9" name="T10"/>
                  <a:gd fmla="*/ 5 w 5" name="T11"/>
                  <a:gd fmla="*/ 9 h 9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9" w="5">
                    <a:moveTo>
                      <a:pt x="0" y="0"/>
                    </a:moveTo>
                    <a:cubicBezTo>
                      <a:pt x="5" y="0"/>
                      <a:pt x="5" y="8"/>
                      <a:pt x="0" y="9"/>
                    </a:cubicBezTo>
                    <a:cubicBezTo>
                      <a:pt x="2" y="5"/>
                      <a:pt x="2" y="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57" name="Freeform 804"/>
              <p:cNvSpPr/>
              <p:nvPr/>
            </p:nvSpPr>
            <p:spPr bwMode="auto">
              <a:xfrm>
                <a:off x="4130" y="2914"/>
                <a:ext cx="22" cy="14"/>
              </a:xfrm>
              <a:custGeom>
                <a:gdLst>
                  <a:gd fmla="*/ 36 w 11" name="T0"/>
                  <a:gd fmla="*/ 28 h 7" name="T1"/>
                  <a:gd fmla="*/ 0 w 11" name="T2"/>
                  <a:gd fmla="*/ 28 h 7" name="T3"/>
                  <a:gd fmla="*/ 0 w 11" name="T4"/>
                  <a:gd fmla="*/ 0 h 7" name="T5"/>
                  <a:gd fmla="*/ 36 w 11" name="T6"/>
                  <a:gd fmla="*/ 28 h 7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1" name="T12"/>
                  <a:gd fmla="*/ 0 h 7" name="T13"/>
                  <a:gd fmla="*/ 11 w 11" name="T14"/>
                  <a:gd fmla="*/ 7 h 7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7" w="11">
                    <a:moveTo>
                      <a:pt x="9" y="7"/>
                    </a:moveTo>
                    <a:cubicBezTo>
                      <a:pt x="6" y="7"/>
                      <a:pt x="3" y="7"/>
                      <a:pt x="0" y="7"/>
                    </a:cubicBezTo>
                    <a:cubicBezTo>
                      <a:pt x="0" y="5"/>
                      <a:pt x="0" y="3"/>
                      <a:pt x="0" y="0"/>
                    </a:cubicBezTo>
                    <a:cubicBezTo>
                      <a:pt x="6" y="0"/>
                      <a:pt x="11" y="0"/>
                      <a:pt x="9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58" name="Freeform 805"/>
              <p:cNvSpPr>
                <a:spLocks noEditPoints="1"/>
              </p:cNvSpPr>
              <p:nvPr/>
            </p:nvSpPr>
            <p:spPr bwMode="auto">
              <a:xfrm>
                <a:off x="4452" y="2914"/>
                <a:ext cx="208" cy="233"/>
              </a:xfrm>
              <a:custGeom>
                <a:gdLst>
                  <a:gd fmla="*/ 96 w 104" name="T0"/>
                  <a:gd fmla="*/ 291 h 116" name="T1"/>
                  <a:gd fmla="*/ 88 w 104" name="T2"/>
                  <a:gd fmla="*/ 372 h 116" name="T3"/>
                  <a:gd fmla="*/ 16 w 104" name="T4"/>
                  <a:gd fmla="*/ 372 h 116" name="T5"/>
                  <a:gd fmla="*/ 16 w 104" name="T6"/>
                  <a:gd fmla="*/ 0 h 116" name="T7"/>
                  <a:gd fmla="*/ 300 w 104" name="T8"/>
                  <a:gd fmla="*/ 217 h 116" name="T9"/>
                  <a:gd fmla="*/ 300 w 104" name="T10"/>
                  <a:gd fmla="*/ 291 h 116" name="T11"/>
                  <a:gd fmla="*/ 416 w 104" name="T12"/>
                  <a:gd fmla="*/ 444 h 116" name="T13"/>
                  <a:gd fmla="*/ 96 w 104" name="T14"/>
                  <a:gd fmla="*/ 291 h 116" name="T15"/>
                  <a:gd fmla="*/ 24 w 104" name="T16"/>
                  <a:gd fmla="*/ 36 h 116" name="T17"/>
                  <a:gd fmla="*/ 24 w 104" name="T18"/>
                  <a:gd fmla="*/ 217 h 116" name="T19"/>
                  <a:gd fmla="*/ 60 w 104" name="T20"/>
                  <a:gd fmla="*/ 364 h 116" name="T21"/>
                  <a:gd fmla="*/ 96 w 104" name="T22"/>
                  <a:gd fmla="*/ 283 h 116" name="T23"/>
                  <a:gd fmla="*/ 408 w 104" name="T24"/>
                  <a:gd fmla="*/ 432 h 116" name="T25"/>
                  <a:gd fmla="*/ 292 w 104" name="T26"/>
                  <a:gd fmla="*/ 291 h 116" name="T27"/>
                  <a:gd fmla="*/ 292 w 104" name="T28"/>
                  <a:gd fmla="*/ 217 h 116" name="T29"/>
                  <a:gd fmla="*/ 24 w 104" name="T30"/>
                  <a:gd fmla="*/ 12 h 116" name="T31"/>
                  <a:gd fmla="*/ 24 w 104" name="T32"/>
                  <a:gd fmla="*/ 36 h 11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w 104" name="T51"/>
                  <a:gd fmla="*/ 0 h 116" name="T52"/>
                  <a:gd fmla="*/ 104 w 104" name="T53"/>
                  <a:gd fmla="*/ 116 h 116" name="T54"/>
                </a:gdLst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b="T54" l="T51" r="T53" t="T52"/>
                <a:pathLst>
                  <a:path h="115" w="104">
                    <a:moveTo>
                      <a:pt x="24" y="72"/>
                    </a:moveTo>
                    <a:cubicBezTo>
                      <a:pt x="19" y="74"/>
                      <a:pt x="23" y="86"/>
                      <a:pt x="22" y="92"/>
                    </a:cubicBezTo>
                    <a:cubicBezTo>
                      <a:pt x="16" y="92"/>
                      <a:pt x="10" y="92"/>
                      <a:pt x="4" y="92"/>
                    </a:cubicBezTo>
                    <a:cubicBezTo>
                      <a:pt x="4" y="61"/>
                      <a:pt x="4" y="31"/>
                      <a:pt x="4" y="0"/>
                    </a:cubicBezTo>
                    <a:cubicBezTo>
                      <a:pt x="44" y="2"/>
                      <a:pt x="51" y="37"/>
                      <a:pt x="75" y="54"/>
                    </a:cubicBezTo>
                    <a:cubicBezTo>
                      <a:pt x="75" y="60"/>
                      <a:pt x="75" y="66"/>
                      <a:pt x="75" y="72"/>
                    </a:cubicBezTo>
                    <a:cubicBezTo>
                      <a:pt x="83" y="87"/>
                      <a:pt x="102" y="89"/>
                      <a:pt x="104" y="110"/>
                    </a:cubicBezTo>
                    <a:cubicBezTo>
                      <a:pt x="59" y="116"/>
                      <a:pt x="70" y="65"/>
                      <a:pt x="24" y="72"/>
                    </a:cubicBezTo>
                    <a:close/>
                    <a:moveTo>
                      <a:pt x="6" y="9"/>
                    </a:moveTo>
                    <a:cubicBezTo>
                      <a:pt x="6" y="21"/>
                      <a:pt x="6" y="38"/>
                      <a:pt x="6" y="54"/>
                    </a:cubicBezTo>
                    <a:cubicBezTo>
                      <a:pt x="6" y="67"/>
                      <a:pt x="0" y="90"/>
                      <a:pt x="15" y="90"/>
                    </a:cubicBezTo>
                    <a:cubicBezTo>
                      <a:pt x="26" y="91"/>
                      <a:pt x="14" y="69"/>
                      <a:pt x="24" y="70"/>
                    </a:cubicBezTo>
                    <a:cubicBezTo>
                      <a:pt x="70" y="63"/>
                      <a:pt x="58" y="113"/>
                      <a:pt x="102" y="107"/>
                    </a:cubicBezTo>
                    <a:cubicBezTo>
                      <a:pt x="99" y="89"/>
                      <a:pt x="80" y="86"/>
                      <a:pt x="73" y="72"/>
                    </a:cubicBezTo>
                    <a:cubicBezTo>
                      <a:pt x="73" y="66"/>
                      <a:pt x="73" y="60"/>
                      <a:pt x="73" y="54"/>
                    </a:cubicBezTo>
                    <a:cubicBezTo>
                      <a:pt x="51" y="37"/>
                      <a:pt x="43" y="5"/>
                      <a:pt x="6" y="3"/>
                    </a:cubicBezTo>
                    <a:cubicBezTo>
                      <a:pt x="6" y="5"/>
                      <a:pt x="6" y="7"/>
                      <a:pt x="6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59" name="Freeform 806"/>
              <p:cNvSpPr/>
              <p:nvPr/>
            </p:nvSpPr>
            <p:spPr bwMode="auto">
              <a:xfrm>
                <a:off x="4704" y="2914"/>
                <a:ext cx="24" cy="32"/>
              </a:xfrm>
              <a:custGeom>
                <a:gdLst>
                  <a:gd fmla="*/ 48 w 12" name="T0"/>
                  <a:gd fmla="*/ 64 h 16" name="T1"/>
                  <a:gd fmla="*/ 4 w 12" name="T2"/>
                  <a:gd fmla="*/ 0 h 16" name="T3"/>
                  <a:gd fmla="*/ 48 w 12" name="T4"/>
                  <a:gd fmla="*/ 64 h 16" name="T5"/>
                  <a:gd fmla="*/ 0 60000 65536" name="T6"/>
                  <a:gd fmla="*/ 0 60000 65536" name="T7"/>
                  <a:gd fmla="*/ 0 60000 65536" name="T8"/>
                  <a:gd fmla="*/ 0 w 12" name="T9"/>
                  <a:gd fmla="*/ 0 h 16" name="T10"/>
                  <a:gd fmla="*/ 12 w 12" name="T11"/>
                  <a:gd fmla="*/ 16 h 16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6" w="12">
                    <a:moveTo>
                      <a:pt x="12" y="16"/>
                    </a:moveTo>
                    <a:cubicBezTo>
                      <a:pt x="7" y="12"/>
                      <a:pt x="0" y="10"/>
                      <a:pt x="1" y="0"/>
                    </a:cubicBezTo>
                    <a:cubicBezTo>
                      <a:pt x="5" y="5"/>
                      <a:pt x="12" y="7"/>
                      <a:pt x="12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60" name="Freeform 807"/>
              <p:cNvSpPr>
                <a:spLocks noEditPoints="1"/>
              </p:cNvSpPr>
              <p:nvPr/>
            </p:nvSpPr>
            <p:spPr bwMode="auto">
              <a:xfrm>
                <a:off x="4648" y="2968"/>
                <a:ext cx="64" cy="49"/>
              </a:xfrm>
              <a:custGeom>
                <a:gdLst>
                  <a:gd fmla="*/ 116 w 32" name="T0"/>
                  <a:gd fmla="*/ 0 h 24" name="T1"/>
                  <a:gd fmla="*/ 0 w 32" name="T2"/>
                  <a:gd fmla="*/ 84 h 24" name="T3"/>
                  <a:gd fmla="*/ 0 w 32" name="T4"/>
                  <a:gd fmla="*/ 37 h 24" name="T5"/>
                  <a:gd fmla="*/ 116 w 32" name="T6"/>
                  <a:gd fmla="*/ 0 h 24" name="T7"/>
                  <a:gd fmla="*/ 8 w 32" name="T8"/>
                  <a:gd fmla="*/ 67 h 24" name="T9"/>
                  <a:gd fmla="*/ 88 w 32" name="T10"/>
                  <a:gd fmla="*/ 45 h 24" name="T11"/>
                  <a:gd fmla="*/ 8 w 32" name="T12"/>
                  <a:gd fmla="*/ 67 h 24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32" name="T21"/>
                  <a:gd fmla="*/ 0 h 24" name="T22"/>
                  <a:gd fmla="*/ 32 w 32" name="T23"/>
                  <a:gd fmla="*/ 24 h 24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24" w="32">
                    <a:moveTo>
                      <a:pt x="29" y="0"/>
                    </a:moveTo>
                    <a:cubicBezTo>
                      <a:pt x="32" y="11"/>
                      <a:pt x="18" y="24"/>
                      <a:pt x="0" y="20"/>
                    </a:cubicBezTo>
                    <a:cubicBezTo>
                      <a:pt x="0" y="17"/>
                      <a:pt x="0" y="13"/>
                      <a:pt x="0" y="9"/>
                    </a:cubicBezTo>
                    <a:cubicBezTo>
                      <a:pt x="13" y="9"/>
                      <a:pt x="27" y="11"/>
                      <a:pt x="29" y="0"/>
                    </a:cubicBezTo>
                    <a:close/>
                    <a:moveTo>
                      <a:pt x="2" y="16"/>
                    </a:moveTo>
                    <a:cubicBezTo>
                      <a:pt x="7" y="21"/>
                      <a:pt x="22" y="18"/>
                      <a:pt x="22" y="11"/>
                    </a:cubicBezTo>
                    <a:cubicBezTo>
                      <a:pt x="16" y="13"/>
                      <a:pt x="1" y="7"/>
                      <a:pt x="2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561" name="Freeform 808"/>
              <p:cNvSpPr/>
              <p:nvPr/>
            </p:nvSpPr>
            <p:spPr bwMode="auto">
              <a:xfrm>
                <a:off x="1588" y="3077"/>
                <a:ext cx="22" cy="26"/>
              </a:xfrm>
              <a:custGeom>
                <a:gdLst>
                  <a:gd fmla="*/ 0 w 11" name="T0"/>
                  <a:gd fmla="*/ 0 h 13" name="T1"/>
                  <a:gd fmla="*/ 44 w 11" name="T2"/>
                  <a:gd fmla="*/ 44 h 13" name="T3"/>
                  <a:gd fmla="*/ 44 w 11" name="T4"/>
                  <a:gd fmla="*/ 52 h 13" name="T5"/>
                  <a:gd fmla="*/ 0 w 11" name="T6"/>
                  <a:gd fmla="*/ 0 h 13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1" name="T12"/>
                  <a:gd fmla="*/ 0 h 13" name="T13"/>
                  <a:gd fmla="*/ 11 w 11" name="T14"/>
                  <a:gd fmla="*/ 13 h 13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3" w="11">
                    <a:moveTo>
                      <a:pt x="0" y="0"/>
                    </a:moveTo>
                    <a:cubicBezTo>
                      <a:pt x="4" y="3"/>
                      <a:pt x="5" y="9"/>
                      <a:pt x="11" y="11"/>
                    </a:cubicBezTo>
                    <a:cubicBezTo>
                      <a:pt x="11" y="12"/>
                      <a:pt x="11" y="12"/>
                      <a:pt x="11" y="13"/>
                    </a:cubicBezTo>
                    <a:cubicBezTo>
                      <a:pt x="6" y="9"/>
                      <a:pt x="0" y="7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</p:grpSp>
        <p:grpSp>
          <p:nvGrpSpPr>
            <p:cNvPr id="1109" name="Group 1010"/>
            <p:cNvGrpSpPr/>
            <p:nvPr/>
          </p:nvGrpSpPr>
          <p:grpSpPr>
            <a:xfrm>
              <a:off x="742950" y="1989138"/>
              <a:ext cx="7791450" cy="3743325"/>
              <a:chOff x="989" y="1270"/>
              <a:chExt cx="6430" cy="3090"/>
            </a:xfrm>
            <a:grpFill/>
          </p:grpSpPr>
          <p:sp>
            <p:nvSpPr>
              <p:cNvPr id="1162" name="Freeform 810"/>
              <p:cNvSpPr/>
              <p:nvPr/>
            </p:nvSpPr>
            <p:spPr bwMode="auto">
              <a:xfrm>
                <a:off x="1574" y="3147"/>
                <a:ext cx="40" cy="46"/>
              </a:xfrm>
              <a:custGeom>
                <a:gdLst>
                  <a:gd fmla="*/ 0 w 20" name="T0"/>
                  <a:gd fmla="*/ 92 h 23" name="T1"/>
                  <a:gd fmla="*/ 80 w 20" name="T2"/>
                  <a:gd fmla="*/ 0 h 23" name="T3"/>
                  <a:gd fmla="*/ 0 w 20" name="T4"/>
                  <a:gd fmla="*/ 92 h 23" name="T5"/>
                  <a:gd fmla="*/ 0 60000 65536" name="T6"/>
                  <a:gd fmla="*/ 0 60000 65536" name="T7"/>
                  <a:gd fmla="*/ 0 60000 65536" name="T8"/>
                  <a:gd fmla="*/ 0 w 20" name="T9"/>
                  <a:gd fmla="*/ 0 h 23" name="T10"/>
                  <a:gd fmla="*/ 20 w 20" name="T11"/>
                  <a:gd fmla="*/ 23 h 23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23" w="20">
                    <a:moveTo>
                      <a:pt x="0" y="23"/>
                    </a:moveTo>
                    <a:cubicBezTo>
                      <a:pt x="3" y="12"/>
                      <a:pt x="13" y="7"/>
                      <a:pt x="20" y="0"/>
                    </a:cubicBezTo>
                    <a:cubicBezTo>
                      <a:pt x="14" y="9"/>
                      <a:pt x="6" y="14"/>
                      <a:pt x="0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163" name="Freeform 811"/>
              <p:cNvSpPr/>
              <p:nvPr/>
            </p:nvSpPr>
            <p:spPr bwMode="auto">
              <a:xfrm>
                <a:off x="1564" y="3193"/>
                <a:ext cx="240" cy="102"/>
              </a:xfrm>
              <a:custGeom>
                <a:gdLst>
                  <a:gd fmla="*/ 20 w 120" name="T0"/>
                  <a:gd fmla="*/ 0 h 51" name="T1"/>
                  <a:gd fmla="*/ 20 w 120" name="T2"/>
                  <a:gd fmla="*/ 152 h 51" name="T3"/>
                  <a:gd fmla="*/ 376 w 120" name="T4"/>
                  <a:gd fmla="*/ 176 h 51" name="T5"/>
                  <a:gd fmla="*/ 476 w 120" name="T6"/>
                  <a:gd fmla="*/ 160 h 51" name="T7"/>
                  <a:gd fmla="*/ 384 w 120" name="T8"/>
                  <a:gd fmla="*/ 184 h 51" name="T9"/>
                  <a:gd fmla="*/ 12 w 120" name="T10"/>
                  <a:gd fmla="*/ 168 h 51" name="T11"/>
                  <a:gd fmla="*/ 20 w 120" name="T12"/>
                  <a:gd fmla="*/ 0 h 51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120" name="T21"/>
                  <a:gd fmla="*/ 0 h 51" name="T22"/>
                  <a:gd fmla="*/ 120 w 120" name="T23"/>
                  <a:gd fmla="*/ 51 h 51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51" w="120">
                    <a:moveTo>
                      <a:pt x="5" y="0"/>
                    </a:moveTo>
                    <a:cubicBezTo>
                      <a:pt x="5" y="12"/>
                      <a:pt x="5" y="25"/>
                      <a:pt x="5" y="38"/>
                    </a:cubicBezTo>
                    <a:cubicBezTo>
                      <a:pt x="21" y="37"/>
                      <a:pt x="81" y="27"/>
                      <a:pt x="94" y="44"/>
                    </a:cubicBezTo>
                    <a:cubicBezTo>
                      <a:pt x="103" y="43"/>
                      <a:pt x="116" y="47"/>
                      <a:pt x="119" y="40"/>
                    </a:cubicBezTo>
                    <a:cubicBezTo>
                      <a:pt x="120" y="51"/>
                      <a:pt x="105" y="45"/>
                      <a:pt x="96" y="46"/>
                    </a:cubicBezTo>
                    <a:cubicBezTo>
                      <a:pt x="81" y="31"/>
                      <a:pt x="18" y="37"/>
                      <a:pt x="3" y="42"/>
                    </a:cubicBezTo>
                    <a:cubicBezTo>
                      <a:pt x="4" y="29"/>
                      <a:pt x="0" y="9"/>
                      <a:pt x="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164" name="Freeform 812"/>
              <p:cNvSpPr/>
              <p:nvPr/>
            </p:nvSpPr>
            <p:spPr bwMode="auto">
              <a:xfrm>
                <a:off x="1778" y="3245"/>
                <a:ext cx="24" cy="24"/>
              </a:xfrm>
              <a:custGeom>
                <a:gdLst>
                  <a:gd fmla="*/ 0 w 12" name="T0"/>
                  <a:gd fmla="*/ 0 h 12" name="T1"/>
                  <a:gd fmla="*/ 48 w 12" name="T2"/>
                  <a:gd fmla="*/ 48 h 12" name="T3"/>
                  <a:gd fmla="*/ 0 w 12" name="T4"/>
                  <a:gd fmla="*/ 0 h 12" name="T5"/>
                  <a:gd fmla="*/ 0 60000 65536" name="T6"/>
                  <a:gd fmla="*/ 0 60000 65536" name="T7"/>
                  <a:gd fmla="*/ 0 60000 65536" name="T8"/>
                  <a:gd fmla="*/ 0 w 12" name="T9"/>
                  <a:gd fmla="*/ 0 h 12" name="T10"/>
                  <a:gd fmla="*/ 12 w 12" name="T11"/>
                  <a:gd fmla="*/ 12 h 12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2" w="12">
                    <a:moveTo>
                      <a:pt x="0" y="0"/>
                    </a:moveTo>
                    <a:cubicBezTo>
                      <a:pt x="5" y="3"/>
                      <a:pt x="9" y="7"/>
                      <a:pt x="12" y="12"/>
                    </a:cubicBezTo>
                    <a:cubicBezTo>
                      <a:pt x="7" y="9"/>
                      <a:pt x="3" y="5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165" name="Freeform 813"/>
              <p:cNvSpPr/>
              <p:nvPr/>
            </p:nvSpPr>
            <p:spPr bwMode="auto">
              <a:xfrm>
                <a:off x="1576" y="2972"/>
                <a:ext cx="242" cy="273"/>
              </a:xfrm>
              <a:custGeom>
                <a:gdLst>
                  <a:gd fmla="*/ 24 w 121" name="T0"/>
                  <a:gd fmla="*/ 209 h 136" name="T1"/>
                  <a:gd fmla="*/ 12 w 121" name="T2"/>
                  <a:gd fmla="*/ 0 h 136" name="T3"/>
                  <a:gd fmla="*/ 200 w 121" name="T4"/>
                  <a:gd fmla="*/ 0 h 136" name="T5"/>
                  <a:gd fmla="*/ 200 w 121" name="T6"/>
                  <a:gd fmla="*/ 116 h 136" name="T7"/>
                  <a:gd fmla="*/ 308 w 121" name="T8"/>
                  <a:gd fmla="*/ 128 h 136" name="T9"/>
                  <a:gd fmla="*/ 324 w 121" name="T10"/>
                  <a:gd fmla="*/ 64 h 136" name="T11"/>
                  <a:gd fmla="*/ 416 w 121" name="T12"/>
                  <a:gd fmla="*/ 64 h 136" name="T13"/>
                  <a:gd fmla="*/ 416 w 121" name="T14"/>
                  <a:gd fmla="*/ 261 h 136" name="T15"/>
                  <a:gd fmla="*/ 484 w 121" name="T16"/>
                  <a:gd fmla="*/ 283 h 136" name="T17"/>
                  <a:gd fmla="*/ 484 w 121" name="T18"/>
                  <a:gd fmla="*/ 351 h 136" name="T19"/>
                  <a:gd fmla="*/ 416 w 121" name="T20"/>
                  <a:gd fmla="*/ 351 h 136" name="T21"/>
                  <a:gd fmla="*/ 404 w 121" name="T22"/>
                  <a:gd fmla="*/ 548 h 136" name="T23"/>
                  <a:gd fmla="*/ 396 w 121" name="T24"/>
                  <a:gd fmla="*/ 351 h 136" name="T25"/>
                  <a:gd fmla="*/ 476 w 121" name="T26"/>
                  <a:gd fmla="*/ 343 h 136" name="T27"/>
                  <a:gd fmla="*/ 476 w 121" name="T28"/>
                  <a:gd fmla="*/ 299 h 136" name="T29"/>
                  <a:gd fmla="*/ 404 w 121" name="T30"/>
                  <a:gd fmla="*/ 283 h 136" name="T31"/>
                  <a:gd fmla="*/ 404 w 121" name="T32"/>
                  <a:gd fmla="*/ 72 h 136" name="T33"/>
                  <a:gd fmla="*/ 344 w 121" name="T34"/>
                  <a:gd fmla="*/ 72 h 136" name="T35"/>
                  <a:gd fmla="*/ 324 w 121" name="T36"/>
                  <a:gd fmla="*/ 137 h 136" name="T37"/>
                  <a:gd fmla="*/ 192 w 121" name="T38"/>
                  <a:gd fmla="*/ 128 h 136" name="T39"/>
                  <a:gd fmla="*/ 192 w 121" name="T40"/>
                  <a:gd fmla="*/ 20 h 136" name="T41"/>
                  <a:gd fmla="*/ 32 w 121" name="T42"/>
                  <a:gd fmla="*/ 12 h 136" name="T43"/>
                  <a:gd fmla="*/ 24 w 121" name="T44"/>
                  <a:gd fmla="*/ 209 h 1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  <a:gd fmla="*/ 0 60000 65536" name="T57"/>
                  <a:gd fmla="*/ 0 60000 65536" name="T58"/>
                  <a:gd fmla="*/ 0 60000 65536" name="T59"/>
                  <a:gd fmla="*/ 0 60000 65536" name="T60"/>
                  <a:gd fmla="*/ 0 60000 65536" name="T61"/>
                  <a:gd fmla="*/ 0 60000 65536" name="T62"/>
                  <a:gd fmla="*/ 0 60000 65536" name="T63"/>
                  <a:gd fmla="*/ 0 60000 65536" name="T64"/>
                  <a:gd fmla="*/ 0 60000 65536" name="T65"/>
                  <a:gd fmla="*/ 0 60000 65536" name="T66"/>
                  <a:gd fmla="*/ 0 60000 65536" name="T67"/>
                  <a:gd fmla="*/ 0 60000 65536" name="T68"/>
                  <a:gd fmla="*/ 0 w 121" name="T69"/>
                  <a:gd fmla="*/ 0 h 136" name="T70"/>
                  <a:gd fmla="*/ 121 w 121" name="T71"/>
                  <a:gd fmla="*/ 136 h 136" name="T72"/>
                </a:gdLst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b="T72" l="T69" r="T71" t="T70"/>
                <a:pathLst>
                  <a:path h="136" w="120">
                    <a:moveTo>
                      <a:pt x="6" y="52"/>
                    </a:moveTo>
                    <a:cubicBezTo>
                      <a:pt x="0" y="39"/>
                      <a:pt x="5" y="17"/>
                      <a:pt x="3" y="0"/>
                    </a:cubicBezTo>
                    <a:cubicBezTo>
                      <a:pt x="19" y="0"/>
                      <a:pt x="35" y="0"/>
                      <a:pt x="50" y="0"/>
                    </a:cubicBezTo>
                    <a:cubicBezTo>
                      <a:pt x="50" y="10"/>
                      <a:pt x="50" y="20"/>
                      <a:pt x="50" y="29"/>
                    </a:cubicBezTo>
                    <a:cubicBezTo>
                      <a:pt x="56" y="34"/>
                      <a:pt x="68" y="31"/>
                      <a:pt x="77" y="32"/>
                    </a:cubicBezTo>
                    <a:cubicBezTo>
                      <a:pt x="83" y="31"/>
                      <a:pt x="81" y="22"/>
                      <a:pt x="81" y="16"/>
                    </a:cubicBezTo>
                    <a:cubicBezTo>
                      <a:pt x="89" y="16"/>
                      <a:pt x="96" y="16"/>
                      <a:pt x="104" y="16"/>
                    </a:cubicBezTo>
                    <a:cubicBezTo>
                      <a:pt x="104" y="32"/>
                      <a:pt x="104" y="49"/>
                      <a:pt x="104" y="65"/>
                    </a:cubicBezTo>
                    <a:cubicBezTo>
                      <a:pt x="104" y="72"/>
                      <a:pt x="115" y="69"/>
                      <a:pt x="121" y="70"/>
                    </a:cubicBezTo>
                    <a:cubicBezTo>
                      <a:pt x="121" y="75"/>
                      <a:pt x="121" y="81"/>
                      <a:pt x="121" y="87"/>
                    </a:cubicBezTo>
                    <a:cubicBezTo>
                      <a:pt x="116" y="87"/>
                      <a:pt x="110" y="87"/>
                      <a:pt x="104" y="87"/>
                    </a:cubicBezTo>
                    <a:cubicBezTo>
                      <a:pt x="99" y="100"/>
                      <a:pt x="103" y="121"/>
                      <a:pt x="101" y="136"/>
                    </a:cubicBezTo>
                    <a:cubicBezTo>
                      <a:pt x="96" y="125"/>
                      <a:pt x="101" y="103"/>
                      <a:pt x="99" y="87"/>
                    </a:cubicBezTo>
                    <a:cubicBezTo>
                      <a:pt x="103" y="84"/>
                      <a:pt x="112" y="86"/>
                      <a:pt x="119" y="85"/>
                    </a:cubicBezTo>
                    <a:cubicBezTo>
                      <a:pt x="119" y="81"/>
                      <a:pt x="119" y="78"/>
                      <a:pt x="119" y="74"/>
                    </a:cubicBezTo>
                    <a:cubicBezTo>
                      <a:pt x="117" y="68"/>
                      <a:pt x="104" y="75"/>
                      <a:pt x="101" y="70"/>
                    </a:cubicBezTo>
                    <a:cubicBezTo>
                      <a:pt x="101" y="52"/>
                      <a:pt x="101" y="35"/>
                      <a:pt x="101" y="18"/>
                    </a:cubicBezTo>
                    <a:cubicBezTo>
                      <a:pt x="96" y="18"/>
                      <a:pt x="91" y="18"/>
                      <a:pt x="86" y="18"/>
                    </a:cubicBezTo>
                    <a:cubicBezTo>
                      <a:pt x="80" y="20"/>
                      <a:pt x="86" y="32"/>
                      <a:pt x="81" y="34"/>
                    </a:cubicBezTo>
                    <a:cubicBezTo>
                      <a:pt x="70" y="33"/>
                      <a:pt x="55" y="36"/>
                      <a:pt x="48" y="32"/>
                    </a:cubicBezTo>
                    <a:cubicBezTo>
                      <a:pt x="48" y="23"/>
                      <a:pt x="48" y="14"/>
                      <a:pt x="48" y="5"/>
                    </a:cubicBezTo>
                    <a:cubicBezTo>
                      <a:pt x="39" y="0"/>
                      <a:pt x="20" y="4"/>
                      <a:pt x="8" y="3"/>
                    </a:cubicBezTo>
                    <a:cubicBezTo>
                      <a:pt x="3" y="15"/>
                      <a:pt x="7" y="36"/>
                      <a:pt x="6" y="5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166" name="Freeform 814"/>
              <p:cNvSpPr/>
              <p:nvPr/>
            </p:nvSpPr>
            <p:spPr bwMode="auto">
              <a:xfrm>
                <a:off x="1610" y="3099"/>
                <a:ext cx="14" cy="48"/>
              </a:xfrm>
              <a:custGeom>
                <a:gdLst>
                  <a:gd fmla="*/ 0 w 7" name="T0"/>
                  <a:gd fmla="*/ 8 h 24" name="T1"/>
                  <a:gd fmla="*/ 0 w 7" name="T2"/>
                  <a:gd fmla="*/ 0 h 24" name="T3"/>
                  <a:gd fmla="*/ 8 w 7" name="T4"/>
                  <a:gd fmla="*/ 96 h 24" name="T5"/>
                  <a:gd fmla="*/ 0 w 7" name="T6"/>
                  <a:gd fmla="*/ 8 h 24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7" name="T12"/>
                  <a:gd fmla="*/ 0 h 24" name="T13"/>
                  <a:gd fmla="*/ 7 w 7" name="T14"/>
                  <a:gd fmla="*/ 24 h 24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4" w="7">
                    <a:moveTo>
                      <a:pt x="0" y="2"/>
                    </a:moveTo>
                    <a:cubicBezTo>
                      <a:pt x="0" y="1"/>
                      <a:pt x="0" y="1"/>
                      <a:pt x="0" y="0"/>
                    </a:cubicBezTo>
                    <a:cubicBezTo>
                      <a:pt x="7" y="0"/>
                      <a:pt x="5" y="21"/>
                      <a:pt x="2" y="24"/>
                    </a:cubicBezTo>
                    <a:cubicBezTo>
                      <a:pt x="1" y="17"/>
                      <a:pt x="4" y="6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167" name="Freeform 815"/>
              <p:cNvSpPr/>
              <p:nvPr/>
            </p:nvSpPr>
            <p:spPr bwMode="auto">
              <a:xfrm>
                <a:off x="3694" y="2996"/>
                <a:ext cx="158" cy="67"/>
              </a:xfrm>
              <a:custGeom>
                <a:gdLst>
                  <a:gd fmla="*/ 240 w 79" name="T0"/>
                  <a:gd fmla="*/ 120 h 33" name="T1"/>
                  <a:gd fmla="*/ 212 w 79" name="T2"/>
                  <a:gd fmla="*/ 91 h 33" name="T3"/>
                  <a:gd fmla="*/ 204 w 79" name="T4"/>
                  <a:gd fmla="*/ 61 h 33" name="T5"/>
                  <a:gd fmla="*/ 8 w 79" name="T6"/>
                  <a:gd fmla="*/ 45 h 33" name="T7"/>
                  <a:gd fmla="*/ 96 w 79" name="T8"/>
                  <a:gd fmla="*/ 16 h 33" name="T9"/>
                  <a:gd fmla="*/ 300 w 79" name="T10"/>
                  <a:gd fmla="*/ 83 h 33" name="T11"/>
                  <a:gd fmla="*/ 312 w 79" name="T12"/>
                  <a:gd fmla="*/ 99 h 33" name="T13"/>
                  <a:gd fmla="*/ 240 w 79" name="T14"/>
                  <a:gd fmla="*/ 120 h 33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79" name="T24"/>
                  <a:gd fmla="*/ 0 h 33" name="T25"/>
                  <a:gd fmla="*/ 79 w 79" name="T26"/>
                  <a:gd fmla="*/ 33 h 33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33" w="79">
                    <a:moveTo>
                      <a:pt x="60" y="29"/>
                    </a:moveTo>
                    <a:cubicBezTo>
                      <a:pt x="57" y="27"/>
                      <a:pt x="54" y="25"/>
                      <a:pt x="53" y="22"/>
                    </a:cubicBezTo>
                    <a:cubicBezTo>
                      <a:pt x="53" y="19"/>
                      <a:pt x="52" y="17"/>
                      <a:pt x="51" y="15"/>
                    </a:cubicBezTo>
                    <a:cubicBezTo>
                      <a:pt x="36" y="12"/>
                      <a:pt x="10" y="21"/>
                      <a:pt x="2" y="11"/>
                    </a:cubicBezTo>
                    <a:cubicBezTo>
                      <a:pt x="0" y="0"/>
                      <a:pt x="16" y="4"/>
                      <a:pt x="24" y="4"/>
                    </a:cubicBezTo>
                    <a:cubicBezTo>
                      <a:pt x="52" y="3"/>
                      <a:pt x="68" y="7"/>
                      <a:pt x="75" y="20"/>
                    </a:cubicBezTo>
                    <a:cubicBezTo>
                      <a:pt x="78" y="20"/>
                      <a:pt x="77" y="22"/>
                      <a:pt x="78" y="24"/>
                    </a:cubicBezTo>
                    <a:cubicBezTo>
                      <a:pt x="79" y="33"/>
                      <a:pt x="65" y="27"/>
                      <a:pt x="60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168" name="Freeform 816"/>
              <p:cNvSpPr/>
              <p:nvPr/>
            </p:nvSpPr>
            <p:spPr bwMode="auto">
              <a:xfrm>
                <a:off x="3694" y="2988"/>
                <a:ext cx="150" cy="53"/>
              </a:xfrm>
              <a:custGeom>
                <a:gdLst>
                  <a:gd fmla="*/ 212 w 75" name="T0"/>
                  <a:gd fmla="*/ 108 h 26" name="T1"/>
                  <a:gd fmla="*/ 0 w 75" name="T2"/>
                  <a:gd fmla="*/ 88 h 26" name="T3"/>
                  <a:gd fmla="*/ 0 w 75" name="T4"/>
                  <a:gd fmla="*/ 24 h 26" name="T5"/>
                  <a:gd fmla="*/ 300 w 75" name="T6"/>
                  <a:gd fmla="*/ 100 h 26" name="T7"/>
                  <a:gd fmla="*/ 96 w 75" name="T8"/>
                  <a:gd fmla="*/ 33 h 26" name="T9"/>
                  <a:gd fmla="*/ 8 w 75" name="T10"/>
                  <a:gd fmla="*/ 63 h 26" name="T11"/>
                  <a:gd fmla="*/ 204 w 75" name="T12"/>
                  <a:gd fmla="*/ 80 h 26" name="T13"/>
                  <a:gd fmla="*/ 212 w 75" name="T14"/>
                  <a:gd fmla="*/ 108 h 2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75" name="T24"/>
                  <a:gd fmla="*/ 0 h 26" name="T25"/>
                  <a:gd fmla="*/ 75 w 75" name="T26"/>
                  <a:gd fmla="*/ 26 h 26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26" w="75">
                    <a:moveTo>
                      <a:pt x="53" y="26"/>
                    </a:moveTo>
                    <a:cubicBezTo>
                      <a:pt x="43" y="16"/>
                      <a:pt x="17" y="24"/>
                      <a:pt x="0" y="21"/>
                    </a:cubicBezTo>
                    <a:cubicBezTo>
                      <a:pt x="0" y="16"/>
                      <a:pt x="0" y="11"/>
                      <a:pt x="0" y="6"/>
                    </a:cubicBezTo>
                    <a:cubicBezTo>
                      <a:pt x="30" y="6"/>
                      <a:pt x="68" y="0"/>
                      <a:pt x="75" y="24"/>
                    </a:cubicBezTo>
                    <a:cubicBezTo>
                      <a:pt x="68" y="11"/>
                      <a:pt x="52" y="7"/>
                      <a:pt x="24" y="8"/>
                    </a:cubicBezTo>
                    <a:cubicBezTo>
                      <a:pt x="16" y="8"/>
                      <a:pt x="0" y="4"/>
                      <a:pt x="2" y="15"/>
                    </a:cubicBezTo>
                    <a:cubicBezTo>
                      <a:pt x="10" y="25"/>
                      <a:pt x="36" y="16"/>
                      <a:pt x="51" y="19"/>
                    </a:cubicBezTo>
                    <a:cubicBezTo>
                      <a:pt x="52" y="21"/>
                      <a:pt x="53" y="23"/>
                      <a:pt x="53" y="2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169" name="Freeform 817"/>
              <p:cNvSpPr/>
              <p:nvPr/>
            </p:nvSpPr>
            <p:spPr bwMode="auto">
              <a:xfrm>
                <a:off x="4770" y="2998"/>
                <a:ext cx="20" cy="21"/>
              </a:xfrm>
              <a:custGeom>
                <a:gdLst>
                  <a:gd fmla="*/ 24 w 10" name="T0"/>
                  <a:gd fmla="*/ 44 h 10" name="T1"/>
                  <a:gd fmla="*/ 24 w 10" name="T2"/>
                  <a:gd fmla="*/ 4 h 10" name="T3"/>
                  <a:gd fmla="*/ 40 w 10" name="T4"/>
                  <a:gd fmla="*/ 13 h 10" name="T5"/>
                  <a:gd fmla="*/ 24 w 10" name="T6"/>
                  <a:gd fmla="*/ 44 h 10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0" name="T12"/>
                  <a:gd fmla="*/ 0 h 10" name="T13"/>
                  <a:gd fmla="*/ 10 w 10" name="T14"/>
                  <a:gd fmla="*/ 10 h 10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0" w="10">
                    <a:moveTo>
                      <a:pt x="6" y="10"/>
                    </a:moveTo>
                    <a:cubicBezTo>
                      <a:pt x="0" y="9"/>
                      <a:pt x="5" y="2"/>
                      <a:pt x="6" y="1"/>
                    </a:cubicBezTo>
                    <a:cubicBezTo>
                      <a:pt x="8" y="0"/>
                      <a:pt x="10" y="1"/>
                      <a:pt x="10" y="3"/>
                    </a:cubicBezTo>
                    <a:cubicBezTo>
                      <a:pt x="5" y="2"/>
                      <a:pt x="6" y="6"/>
                      <a:pt x="6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170" name="Freeform 818"/>
              <p:cNvSpPr/>
              <p:nvPr/>
            </p:nvSpPr>
            <p:spPr bwMode="auto">
              <a:xfrm>
                <a:off x="4780" y="3002"/>
                <a:ext cx="24" cy="31"/>
              </a:xfrm>
              <a:custGeom>
                <a:gdLst>
                  <a:gd fmla="*/ 20 w 12" name="T0"/>
                  <a:gd fmla="*/ 4 h 15" name="T1"/>
                  <a:gd fmla="*/ 48 w 12" name="T2"/>
                  <a:gd fmla="*/ 43 h 15" name="T3"/>
                  <a:gd fmla="*/ 4 w 12" name="T4"/>
                  <a:gd fmla="*/ 35 h 15" name="T5"/>
                  <a:gd fmla="*/ 20 w 12" name="T6"/>
                  <a:gd fmla="*/ 4 h 15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2" name="T12"/>
                  <a:gd fmla="*/ 0 h 15" name="T13"/>
                  <a:gd fmla="*/ 12 w 12" name="T14"/>
                  <a:gd fmla="*/ 15 h 15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5" w="12">
                    <a:moveTo>
                      <a:pt x="5" y="1"/>
                    </a:moveTo>
                    <a:cubicBezTo>
                      <a:pt x="8" y="3"/>
                      <a:pt x="12" y="4"/>
                      <a:pt x="12" y="10"/>
                    </a:cubicBezTo>
                    <a:cubicBezTo>
                      <a:pt x="7" y="15"/>
                      <a:pt x="3" y="15"/>
                      <a:pt x="1" y="8"/>
                    </a:cubicBezTo>
                    <a:cubicBezTo>
                      <a:pt x="1" y="4"/>
                      <a:pt x="0" y="0"/>
                      <a:pt x="5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171" name="Freeform 819"/>
              <p:cNvSpPr/>
              <p:nvPr/>
            </p:nvSpPr>
            <p:spPr bwMode="auto">
              <a:xfrm>
                <a:off x="3814" y="3045"/>
                <a:ext cx="56" cy="18"/>
              </a:xfrm>
              <a:custGeom>
                <a:gdLst>
                  <a:gd fmla="*/ 0 w 28" name="T0"/>
                  <a:gd fmla="*/ 20 h 9" name="T1"/>
                  <a:gd fmla="*/ 72 w 28" name="T2"/>
                  <a:gd fmla="*/ 0 h 9" name="T3"/>
                  <a:gd fmla="*/ 0 w 28" name="T4"/>
                  <a:gd fmla="*/ 20 h 9" name="T5"/>
                  <a:gd fmla="*/ 0 60000 65536" name="T6"/>
                  <a:gd fmla="*/ 0 60000 65536" name="T7"/>
                  <a:gd fmla="*/ 0 60000 65536" name="T8"/>
                  <a:gd fmla="*/ 0 w 28" name="T9"/>
                  <a:gd fmla="*/ 0 h 9" name="T10"/>
                  <a:gd fmla="*/ 28 w 28" name="T11"/>
                  <a:gd fmla="*/ 9 h 9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9" w="28">
                    <a:moveTo>
                      <a:pt x="0" y="5"/>
                    </a:moveTo>
                    <a:cubicBezTo>
                      <a:pt x="5" y="3"/>
                      <a:pt x="19" y="9"/>
                      <a:pt x="18" y="0"/>
                    </a:cubicBezTo>
                    <a:cubicBezTo>
                      <a:pt x="28" y="8"/>
                      <a:pt x="2" y="9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172" name="Freeform 820"/>
              <p:cNvSpPr/>
              <p:nvPr/>
            </p:nvSpPr>
            <p:spPr bwMode="auto">
              <a:xfrm>
                <a:off x="1934" y="3027"/>
                <a:ext cx="32" cy="32"/>
              </a:xfrm>
              <a:custGeom>
                <a:gdLst>
                  <a:gd fmla="*/ 0 w 16" name="T0"/>
                  <a:gd fmla="*/ 64 h 16" name="T1"/>
                  <a:gd fmla="*/ 64 w 16" name="T2"/>
                  <a:gd fmla="*/ 0 h 16" name="T3"/>
                  <a:gd fmla="*/ 12 w 16" name="T4"/>
                  <a:gd fmla="*/ 64 h 16" name="T5"/>
                  <a:gd fmla="*/ 0 w 16" name="T6"/>
                  <a:gd fmla="*/ 64 h 16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6" name="T12"/>
                  <a:gd fmla="*/ 0 h 16" name="T13"/>
                  <a:gd fmla="*/ 16 w 16" name="T14"/>
                  <a:gd fmla="*/ 16 h 16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6" w="16">
                    <a:moveTo>
                      <a:pt x="0" y="16"/>
                    </a:moveTo>
                    <a:cubicBezTo>
                      <a:pt x="5" y="10"/>
                      <a:pt x="10" y="4"/>
                      <a:pt x="16" y="0"/>
                    </a:cubicBezTo>
                    <a:cubicBezTo>
                      <a:pt x="13" y="7"/>
                      <a:pt x="6" y="9"/>
                      <a:pt x="3" y="16"/>
                    </a:cubicBezTo>
                    <a:cubicBezTo>
                      <a:pt x="2" y="16"/>
                      <a:pt x="1" y="16"/>
                      <a:pt x="0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173" name="Freeform 821"/>
              <p:cNvSpPr/>
              <p:nvPr/>
            </p:nvSpPr>
            <p:spPr bwMode="auto">
              <a:xfrm>
                <a:off x="1934" y="3107"/>
                <a:ext cx="32" cy="32"/>
              </a:xfrm>
              <a:custGeom>
                <a:gdLst>
                  <a:gd fmla="*/ 0 w 16" name="T0"/>
                  <a:gd fmla="*/ 0 h 16" name="T1"/>
                  <a:gd fmla="*/ 12 w 16" name="T2"/>
                  <a:gd fmla="*/ 0 h 16" name="T3"/>
                  <a:gd fmla="*/ 64 w 16" name="T4"/>
                  <a:gd fmla="*/ 64 h 16" name="T5"/>
                  <a:gd fmla="*/ 0 w 16" name="T6"/>
                  <a:gd fmla="*/ 0 h 16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6" name="T12"/>
                  <a:gd fmla="*/ 0 h 16" name="T13"/>
                  <a:gd fmla="*/ 16 w 16" name="T14"/>
                  <a:gd fmla="*/ 16 h 16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6" w="16">
                    <a:moveTo>
                      <a:pt x="0" y="0"/>
                    </a:moveTo>
                    <a:cubicBezTo>
                      <a:pt x="1" y="0"/>
                      <a:pt x="2" y="0"/>
                      <a:pt x="3" y="0"/>
                    </a:cubicBezTo>
                    <a:cubicBezTo>
                      <a:pt x="6" y="7"/>
                      <a:pt x="13" y="9"/>
                      <a:pt x="16" y="16"/>
                    </a:cubicBezTo>
                    <a:cubicBezTo>
                      <a:pt x="10" y="12"/>
                      <a:pt x="5" y="6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174" name="Freeform 822"/>
              <p:cNvSpPr/>
              <p:nvPr/>
            </p:nvSpPr>
            <p:spPr bwMode="auto">
              <a:xfrm>
                <a:off x="1872" y="3113"/>
                <a:ext cx="62" cy="62"/>
              </a:xfrm>
              <a:custGeom>
                <a:gdLst>
                  <a:gd fmla="*/ 0 w 31" name="T0"/>
                  <a:gd fmla="*/ 0 h 31" name="T1"/>
                  <a:gd fmla="*/ 124 w 31" name="T2"/>
                  <a:gd fmla="*/ 124 h 31" name="T3"/>
                  <a:gd fmla="*/ 0 w 31" name="T4"/>
                  <a:gd fmla="*/ 8 h 31" name="T5"/>
                  <a:gd fmla="*/ 0 w 31" name="T6"/>
                  <a:gd fmla="*/ 0 h 31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31" name="T12"/>
                  <a:gd fmla="*/ 0 h 31" name="T13"/>
                  <a:gd fmla="*/ 31 w 31" name="T14"/>
                  <a:gd fmla="*/ 31 h 31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31" w="31">
                    <a:moveTo>
                      <a:pt x="0" y="0"/>
                    </a:moveTo>
                    <a:cubicBezTo>
                      <a:pt x="12" y="9"/>
                      <a:pt x="22" y="19"/>
                      <a:pt x="31" y="31"/>
                    </a:cubicBezTo>
                    <a:cubicBezTo>
                      <a:pt x="20" y="22"/>
                      <a:pt x="12" y="10"/>
                      <a:pt x="0" y="2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175" name="Freeform 823"/>
              <p:cNvSpPr/>
              <p:nvPr/>
            </p:nvSpPr>
            <p:spPr bwMode="auto">
              <a:xfrm>
                <a:off x="1784" y="3113"/>
                <a:ext cx="88" cy="160"/>
              </a:xfrm>
              <a:custGeom>
                <a:gdLst>
                  <a:gd fmla="*/ 176 w 44" name="T0"/>
                  <a:gd fmla="*/ 8 h 80" name="T1"/>
                  <a:gd fmla="*/ 96 w 44" name="T2"/>
                  <a:gd fmla="*/ 8 h 80" name="T3"/>
                  <a:gd fmla="*/ 96 w 44" name="T4"/>
                  <a:gd fmla="*/ 88 h 80" name="T5"/>
                  <a:gd fmla="*/ 16 w 44" name="T6"/>
                  <a:gd fmla="*/ 96 h 80" name="T7"/>
                  <a:gd fmla="*/ 104 w 44" name="T8"/>
                  <a:gd fmla="*/ 320 h 80" name="T9"/>
                  <a:gd fmla="*/ 8 w 44" name="T10"/>
                  <a:gd fmla="*/ 88 h 80" name="T11"/>
                  <a:gd fmla="*/ 80 w 44" name="T12"/>
                  <a:gd fmla="*/ 88 h 80" name="T13"/>
                  <a:gd fmla="*/ 88 w 44" name="T14"/>
                  <a:gd fmla="*/ 0 h 80" name="T15"/>
                  <a:gd fmla="*/ 176 w 44" name="T16"/>
                  <a:gd fmla="*/ 0 h 80" name="T17"/>
                  <a:gd fmla="*/ 176 w 44" name="T18"/>
                  <a:gd fmla="*/ 8 h 80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w 44" name="T30"/>
                  <a:gd fmla="*/ 0 h 80" name="T31"/>
                  <a:gd fmla="*/ 44 w 44" name="T32"/>
                  <a:gd fmla="*/ 80 h 80" name="T33"/>
                </a:gdLst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b="T33" l="T30" r="T32" t="T31"/>
                <a:pathLst>
                  <a:path h="80" w="44">
                    <a:moveTo>
                      <a:pt x="44" y="2"/>
                    </a:moveTo>
                    <a:cubicBezTo>
                      <a:pt x="38" y="2"/>
                      <a:pt x="31" y="2"/>
                      <a:pt x="24" y="2"/>
                    </a:cubicBezTo>
                    <a:cubicBezTo>
                      <a:pt x="24" y="8"/>
                      <a:pt x="24" y="15"/>
                      <a:pt x="24" y="22"/>
                    </a:cubicBezTo>
                    <a:cubicBezTo>
                      <a:pt x="20" y="26"/>
                      <a:pt x="11" y="24"/>
                      <a:pt x="4" y="24"/>
                    </a:cubicBezTo>
                    <a:cubicBezTo>
                      <a:pt x="2" y="53"/>
                      <a:pt x="4" y="76"/>
                      <a:pt x="26" y="80"/>
                    </a:cubicBezTo>
                    <a:cubicBezTo>
                      <a:pt x="0" y="79"/>
                      <a:pt x="0" y="51"/>
                      <a:pt x="2" y="22"/>
                    </a:cubicBezTo>
                    <a:cubicBezTo>
                      <a:pt x="8" y="22"/>
                      <a:pt x="14" y="22"/>
                      <a:pt x="20" y="22"/>
                    </a:cubicBezTo>
                    <a:cubicBezTo>
                      <a:pt x="24" y="18"/>
                      <a:pt x="21" y="7"/>
                      <a:pt x="22" y="0"/>
                    </a:cubicBezTo>
                    <a:cubicBezTo>
                      <a:pt x="29" y="0"/>
                      <a:pt x="37" y="0"/>
                      <a:pt x="44" y="0"/>
                    </a:cubicBezTo>
                    <a:cubicBezTo>
                      <a:pt x="44" y="0"/>
                      <a:pt x="44" y="1"/>
                      <a:pt x="44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176" name="Freeform 824"/>
              <p:cNvSpPr/>
              <p:nvPr/>
            </p:nvSpPr>
            <p:spPr bwMode="auto">
              <a:xfrm>
                <a:off x="1788" y="3023"/>
                <a:ext cx="228" cy="262"/>
              </a:xfrm>
              <a:custGeom>
                <a:gdLst>
                  <a:gd fmla="*/ 124 w 114" name="T0"/>
                  <a:gd fmla="*/ 524 h 131" name="T1"/>
                  <a:gd fmla="*/ 96 w 114" name="T2"/>
                  <a:gd fmla="*/ 500 h 131" name="T3"/>
                  <a:gd fmla="*/ 8 w 114" name="T4"/>
                  <a:gd fmla="*/ 276 h 131" name="T5"/>
                  <a:gd fmla="*/ 88 w 114" name="T6"/>
                  <a:gd fmla="*/ 268 h 131" name="T7"/>
                  <a:gd fmla="*/ 88 w 114" name="T8"/>
                  <a:gd fmla="*/ 188 h 131" name="T9"/>
                  <a:gd fmla="*/ 168 w 114" name="T10"/>
                  <a:gd fmla="*/ 188 h 131" name="T11"/>
                  <a:gd fmla="*/ 292 w 114" name="T12"/>
                  <a:gd fmla="*/ 304 h 131" name="T13"/>
                  <a:gd fmla="*/ 348 w 114" name="T14"/>
                  <a:gd fmla="*/ 312 h 131" name="T15"/>
                  <a:gd fmla="*/ 356 w 114" name="T16"/>
                  <a:gd fmla="*/ 232 h 131" name="T17"/>
                  <a:gd fmla="*/ 304 w 114" name="T18"/>
                  <a:gd fmla="*/ 168 h 131" name="T19"/>
                  <a:gd fmla="*/ 304 w 114" name="T20"/>
                  <a:gd fmla="*/ 72 h 131" name="T21"/>
                  <a:gd fmla="*/ 356 w 114" name="T22"/>
                  <a:gd fmla="*/ 8 h 131" name="T23"/>
                  <a:gd fmla="*/ 364 w 114" name="T24"/>
                  <a:gd fmla="*/ 8 h 131" name="T25"/>
                  <a:gd fmla="*/ 456 w 114" name="T26"/>
                  <a:gd fmla="*/ 108 h 131" name="T27"/>
                  <a:gd fmla="*/ 456 w 114" name="T28"/>
                  <a:gd fmla="*/ 296 h 131" name="T29"/>
                  <a:gd fmla="*/ 356 w 114" name="T30"/>
                  <a:gd fmla="*/ 392 h 131" name="T31"/>
                  <a:gd fmla="*/ 268 w 114" name="T32"/>
                  <a:gd fmla="*/ 400 h 131" name="T33"/>
                  <a:gd fmla="*/ 124 w 114" name="T34"/>
                  <a:gd fmla="*/ 524 h 131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w 114" name="T54"/>
                  <a:gd fmla="*/ 0 h 131" name="T55"/>
                  <a:gd fmla="*/ 114 w 114" name="T56"/>
                  <a:gd fmla="*/ 131 h 131" name="T57"/>
                </a:gdLst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b="T57" l="T54" r="T56" t="T55"/>
                <a:pathLst>
                  <a:path h="131" w="114">
                    <a:moveTo>
                      <a:pt x="31" y="131"/>
                    </a:moveTo>
                    <a:cubicBezTo>
                      <a:pt x="28" y="130"/>
                      <a:pt x="26" y="128"/>
                      <a:pt x="24" y="125"/>
                    </a:cubicBezTo>
                    <a:cubicBezTo>
                      <a:pt x="2" y="121"/>
                      <a:pt x="0" y="98"/>
                      <a:pt x="2" y="69"/>
                    </a:cubicBezTo>
                    <a:cubicBezTo>
                      <a:pt x="9" y="69"/>
                      <a:pt x="18" y="71"/>
                      <a:pt x="22" y="67"/>
                    </a:cubicBezTo>
                    <a:cubicBezTo>
                      <a:pt x="22" y="60"/>
                      <a:pt x="22" y="53"/>
                      <a:pt x="22" y="47"/>
                    </a:cubicBezTo>
                    <a:cubicBezTo>
                      <a:pt x="29" y="47"/>
                      <a:pt x="36" y="47"/>
                      <a:pt x="42" y="47"/>
                    </a:cubicBezTo>
                    <a:cubicBezTo>
                      <a:pt x="54" y="55"/>
                      <a:pt x="62" y="67"/>
                      <a:pt x="73" y="76"/>
                    </a:cubicBezTo>
                    <a:cubicBezTo>
                      <a:pt x="74" y="81"/>
                      <a:pt x="83" y="77"/>
                      <a:pt x="87" y="78"/>
                    </a:cubicBezTo>
                    <a:cubicBezTo>
                      <a:pt x="93" y="78"/>
                      <a:pt x="93" y="61"/>
                      <a:pt x="89" y="58"/>
                    </a:cubicBezTo>
                    <a:cubicBezTo>
                      <a:pt x="86" y="51"/>
                      <a:pt x="79" y="49"/>
                      <a:pt x="76" y="42"/>
                    </a:cubicBezTo>
                    <a:cubicBezTo>
                      <a:pt x="76" y="34"/>
                      <a:pt x="76" y="26"/>
                      <a:pt x="76" y="18"/>
                    </a:cubicBezTo>
                    <a:cubicBezTo>
                      <a:pt x="79" y="11"/>
                      <a:pt x="86" y="9"/>
                      <a:pt x="89" y="2"/>
                    </a:cubicBezTo>
                    <a:cubicBezTo>
                      <a:pt x="89" y="0"/>
                      <a:pt x="91" y="1"/>
                      <a:pt x="91" y="2"/>
                    </a:cubicBezTo>
                    <a:cubicBezTo>
                      <a:pt x="97" y="12"/>
                      <a:pt x="107" y="17"/>
                      <a:pt x="114" y="27"/>
                    </a:cubicBezTo>
                    <a:cubicBezTo>
                      <a:pt x="114" y="42"/>
                      <a:pt x="114" y="58"/>
                      <a:pt x="114" y="74"/>
                    </a:cubicBezTo>
                    <a:cubicBezTo>
                      <a:pt x="106" y="83"/>
                      <a:pt x="98" y="91"/>
                      <a:pt x="89" y="98"/>
                    </a:cubicBezTo>
                    <a:cubicBezTo>
                      <a:pt x="82" y="99"/>
                      <a:pt x="70" y="95"/>
                      <a:pt x="67" y="100"/>
                    </a:cubicBezTo>
                    <a:cubicBezTo>
                      <a:pt x="53" y="109"/>
                      <a:pt x="46" y="125"/>
                      <a:pt x="31" y="1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177" name="Freeform 825"/>
              <p:cNvSpPr/>
              <p:nvPr/>
            </p:nvSpPr>
            <p:spPr bwMode="auto">
              <a:xfrm>
                <a:off x="1850" y="3223"/>
                <a:ext cx="72" cy="70"/>
              </a:xfrm>
              <a:custGeom>
                <a:gdLst>
                  <a:gd fmla="*/ 0 w 36" name="T0"/>
                  <a:gd fmla="*/ 124 h 35" name="T1"/>
                  <a:gd fmla="*/ 144 w 36" name="T2"/>
                  <a:gd fmla="*/ 0 h 35" name="T3"/>
                  <a:gd fmla="*/ 0 w 36" name="T4"/>
                  <a:gd fmla="*/ 124 h 35" name="T5"/>
                  <a:gd fmla="*/ 0 60000 65536" name="T6"/>
                  <a:gd fmla="*/ 0 60000 65536" name="T7"/>
                  <a:gd fmla="*/ 0 60000 65536" name="T8"/>
                  <a:gd fmla="*/ 0 w 36" name="T9"/>
                  <a:gd fmla="*/ 0 h 35" name="T10"/>
                  <a:gd fmla="*/ 36 w 36" name="T11"/>
                  <a:gd fmla="*/ 35 h 35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35" w="36">
                    <a:moveTo>
                      <a:pt x="0" y="31"/>
                    </a:moveTo>
                    <a:cubicBezTo>
                      <a:pt x="15" y="25"/>
                      <a:pt x="22" y="9"/>
                      <a:pt x="36" y="0"/>
                    </a:cubicBezTo>
                    <a:cubicBezTo>
                      <a:pt x="25" y="10"/>
                      <a:pt x="8" y="35"/>
                      <a:pt x="0" y="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178" name="Freeform 826"/>
              <p:cNvSpPr/>
              <p:nvPr/>
            </p:nvSpPr>
            <p:spPr bwMode="auto">
              <a:xfrm>
                <a:off x="1966" y="3171"/>
                <a:ext cx="54" cy="52"/>
              </a:xfrm>
              <a:custGeom>
                <a:gdLst>
                  <a:gd fmla="*/ 0 w 27" name="T0"/>
                  <a:gd fmla="*/ 96 h 26" name="T1"/>
                  <a:gd fmla="*/ 100 w 27" name="T2"/>
                  <a:gd fmla="*/ 0 h 26" name="T3"/>
                  <a:gd fmla="*/ 108 w 27" name="T4"/>
                  <a:gd fmla="*/ 0 h 26" name="T5"/>
                  <a:gd fmla="*/ 0 w 27" name="T6"/>
                  <a:gd fmla="*/ 104 h 26" name="T7"/>
                  <a:gd fmla="*/ 0 w 27" name="T8"/>
                  <a:gd fmla="*/ 96 h 26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7" name="T15"/>
                  <a:gd fmla="*/ 0 h 26" name="T16"/>
                  <a:gd fmla="*/ 27 w 27" name="T17"/>
                  <a:gd fmla="*/ 26 h 26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6" w="27">
                    <a:moveTo>
                      <a:pt x="0" y="24"/>
                    </a:moveTo>
                    <a:cubicBezTo>
                      <a:pt x="9" y="17"/>
                      <a:pt x="17" y="9"/>
                      <a:pt x="25" y="0"/>
                    </a:cubicBezTo>
                    <a:cubicBezTo>
                      <a:pt x="25" y="0"/>
                      <a:pt x="26" y="0"/>
                      <a:pt x="27" y="0"/>
                    </a:cubicBezTo>
                    <a:cubicBezTo>
                      <a:pt x="19" y="9"/>
                      <a:pt x="10" y="18"/>
                      <a:pt x="0" y="26"/>
                    </a:cubicBezTo>
                    <a:cubicBezTo>
                      <a:pt x="0" y="26"/>
                      <a:pt x="0" y="25"/>
                      <a:pt x="0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179" name="Freeform 827"/>
              <p:cNvSpPr/>
              <p:nvPr/>
            </p:nvSpPr>
            <p:spPr bwMode="auto">
              <a:xfrm>
                <a:off x="1970" y="3027"/>
                <a:ext cx="50" cy="50"/>
              </a:xfrm>
              <a:custGeom>
                <a:gdLst>
                  <a:gd fmla="*/ 0 w 25" name="T0"/>
                  <a:gd fmla="*/ 0 h 25" name="T1"/>
                  <a:gd fmla="*/ 100 w 25" name="T2"/>
                  <a:gd fmla="*/ 100 h 25" name="T3"/>
                  <a:gd fmla="*/ 92 w 25" name="T4"/>
                  <a:gd fmla="*/ 100 h 25" name="T5"/>
                  <a:gd fmla="*/ 0 w 25" name="T6"/>
                  <a:gd fmla="*/ 0 h 25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25" name="T12"/>
                  <a:gd fmla="*/ 0 h 25" name="T13"/>
                  <a:gd fmla="*/ 25 w 25" name="T14"/>
                  <a:gd fmla="*/ 25 h 25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5" w="25">
                    <a:moveTo>
                      <a:pt x="0" y="0"/>
                    </a:moveTo>
                    <a:cubicBezTo>
                      <a:pt x="9" y="7"/>
                      <a:pt x="18" y="16"/>
                      <a:pt x="25" y="25"/>
                    </a:cubicBezTo>
                    <a:cubicBezTo>
                      <a:pt x="24" y="25"/>
                      <a:pt x="23" y="25"/>
                      <a:pt x="23" y="25"/>
                    </a:cubicBezTo>
                    <a:cubicBezTo>
                      <a:pt x="16" y="15"/>
                      <a:pt x="6" y="1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180" name="Freeform 828"/>
              <p:cNvSpPr/>
              <p:nvPr/>
            </p:nvSpPr>
            <p:spPr bwMode="auto">
              <a:xfrm>
                <a:off x="1934" y="3139"/>
                <a:ext cx="40" cy="46"/>
              </a:xfrm>
              <a:custGeom>
                <a:gdLst>
                  <a:gd fmla="*/ 64 w 20" name="T0"/>
                  <a:gd fmla="*/ 0 h 23" name="T1"/>
                  <a:gd fmla="*/ 56 w 20" name="T2"/>
                  <a:gd fmla="*/ 80 h 23" name="T3"/>
                  <a:gd fmla="*/ 0 w 20" name="T4"/>
                  <a:gd fmla="*/ 72 h 23" name="T5"/>
                  <a:gd fmla="*/ 64 w 20" name="T6"/>
                  <a:gd fmla="*/ 64 h 23" name="T7"/>
                  <a:gd fmla="*/ 64 w 20" name="T8"/>
                  <a:gd fmla="*/ 0 h 23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0" name="T15"/>
                  <a:gd fmla="*/ 0 h 23" name="T16"/>
                  <a:gd fmla="*/ 20 w 20" name="T17"/>
                  <a:gd fmla="*/ 23 h 23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3" w="20">
                    <a:moveTo>
                      <a:pt x="16" y="0"/>
                    </a:moveTo>
                    <a:cubicBezTo>
                      <a:pt x="20" y="3"/>
                      <a:pt x="20" y="20"/>
                      <a:pt x="14" y="20"/>
                    </a:cubicBezTo>
                    <a:cubicBezTo>
                      <a:pt x="10" y="19"/>
                      <a:pt x="1" y="23"/>
                      <a:pt x="0" y="18"/>
                    </a:cubicBezTo>
                    <a:cubicBezTo>
                      <a:pt x="6" y="18"/>
                      <a:pt x="13" y="19"/>
                      <a:pt x="16" y="16"/>
                    </a:cubicBezTo>
                    <a:cubicBezTo>
                      <a:pt x="16" y="10"/>
                      <a:pt x="16" y="5"/>
                      <a:pt x="1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181" name="Freeform 829"/>
              <p:cNvSpPr/>
              <p:nvPr/>
            </p:nvSpPr>
            <p:spPr bwMode="auto">
              <a:xfrm>
                <a:off x="4823" y="3029"/>
                <a:ext cx="8" cy="16"/>
              </a:xfrm>
              <a:custGeom>
                <a:gdLst>
                  <a:gd fmla="*/ 0 w 4" name="T0"/>
                  <a:gd fmla="*/ 24 h 8" name="T1"/>
                  <a:gd fmla="*/ 0 w 4" name="T2"/>
                  <a:gd fmla="*/ 4 h 8" name="T3"/>
                  <a:gd fmla="*/ 16 w 4" name="T4"/>
                  <a:gd fmla="*/ 32 h 8" name="T5"/>
                  <a:gd fmla="*/ 0 w 4" name="T6"/>
                  <a:gd fmla="*/ 24 h 8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4" name="T12"/>
                  <a:gd fmla="*/ 0 h 8" name="T13"/>
                  <a:gd fmla="*/ 4 w 4" name="T14"/>
                  <a:gd fmla="*/ 8 h 8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8" w="4">
                    <a:moveTo>
                      <a:pt x="0" y="6"/>
                    </a:moveTo>
                    <a:cubicBezTo>
                      <a:pt x="0" y="4"/>
                      <a:pt x="0" y="3"/>
                      <a:pt x="0" y="1"/>
                    </a:cubicBezTo>
                    <a:cubicBezTo>
                      <a:pt x="4" y="0"/>
                      <a:pt x="4" y="5"/>
                      <a:pt x="4" y="8"/>
                    </a:cubicBezTo>
                    <a:cubicBezTo>
                      <a:pt x="2" y="8"/>
                      <a:pt x="2" y="6"/>
                      <a:pt x="0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182" name="Freeform 830"/>
              <p:cNvSpPr/>
              <p:nvPr/>
            </p:nvSpPr>
            <p:spPr bwMode="auto">
              <a:xfrm>
                <a:off x="2028" y="3179"/>
                <a:ext cx="32" cy="32"/>
              </a:xfrm>
              <a:custGeom>
                <a:gdLst>
                  <a:gd fmla="*/ 0 w 16" name="T0"/>
                  <a:gd fmla="*/ 0 h 16" name="T1"/>
                  <a:gd fmla="*/ 8 w 16" name="T2"/>
                  <a:gd fmla="*/ 0 h 16" name="T3"/>
                  <a:gd fmla="*/ 64 w 16" name="T4"/>
                  <a:gd fmla="*/ 52 h 16" name="T5"/>
                  <a:gd fmla="*/ 64 w 16" name="T6"/>
                  <a:gd fmla="*/ 64 h 16" name="T7"/>
                  <a:gd fmla="*/ 0 w 16" name="T8"/>
                  <a:gd fmla="*/ 0 h 16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6" name="T15"/>
                  <a:gd fmla="*/ 0 h 16" name="T16"/>
                  <a:gd fmla="*/ 16 w 16" name="T17"/>
                  <a:gd fmla="*/ 16 h 16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6" w="16">
                    <a:moveTo>
                      <a:pt x="0" y="0"/>
                    </a:moveTo>
                    <a:cubicBezTo>
                      <a:pt x="1" y="0"/>
                      <a:pt x="2" y="0"/>
                      <a:pt x="2" y="0"/>
                    </a:cubicBezTo>
                    <a:cubicBezTo>
                      <a:pt x="6" y="5"/>
                      <a:pt x="10" y="10"/>
                      <a:pt x="16" y="13"/>
                    </a:cubicBezTo>
                    <a:cubicBezTo>
                      <a:pt x="16" y="14"/>
                      <a:pt x="16" y="15"/>
                      <a:pt x="16" y="16"/>
                    </a:cubicBezTo>
                    <a:cubicBezTo>
                      <a:pt x="10" y="11"/>
                      <a:pt x="4" y="6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183" name="Freeform 831"/>
              <p:cNvSpPr/>
              <p:nvPr/>
            </p:nvSpPr>
            <p:spPr bwMode="auto">
              <a:xfrm>
                <a:off x="2054" y="3205"/>
                <a:ext cx="26" cy="64"/>
              </a:xfrm>
              <a:custGeom>
                <a:gdLst>
                  <a:gd fmla="*/ 12 w 13" name="T0"/>
                  <a:gd fmla="*/ 0 h 32" name="T1"/>
                  <a:gd fmla="*/ 40 w 13" name="T2"/>
                  <a:gd fmla="*/ 128 h 32" name="T3"/>
                  <a:gd fmla="*/ 12 w 13" name="T4"/>
                  <a:gd fmla="*/ 12 h 32" name="T5"/>
                  <a:gd fmla="*/ 12 w 13" name="T6"/>
                  <a:gd fmla="*/ 0 h 32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3" name="T12"/>
                  <a:gd fmla="*/ 0 h 32" name="T13"/>
                  <a:gd fmla="*/ 13 w 13" name="T14"/>
                  <a:gd fmla="*/ 32 h 32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32" w="13">
                    <a:moveTo>
                      <a:pt x="3" y="0"/>
                    </a:moveTo>
                    <a:cubicBezTo>
                      <a:pt x="13" y="3"/>
                      <a:pt x="3" y="25"/>
                      <a:pt x="10" y="32"/>
                    </a:cubicBezTo>
                    <a:cubicBezTo>
                      <a:pt x="0" y="29"/>
                      <a:pt x="9" y="8"/>
                      <a:pt x="3" y="3"/>
                    </a:cubicBezTo>
                    <a:cubicBezTo>
                      <a:pt x="3" y="2"/>
                      <a:pt x="3" y="1"/>
                      <a:pt x="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184" name="Freeform 832"/>
              <p:cNvSpPr/>
              <p:nvPr/>
            </p:nvSpPr>
            <p:spPr bwMode="auto">
              <a:xfrm>
                <a:off x="2078" y="3251"/>
                <a:ext cx="16" cy="18"/>
              </a:xfrm>
              <a:custGeom>
                <a:gdLst>
                  <a:gd fmla="*/ 0 w 8" name="T0"/>
                  <a:gd fmla="*/ 36 h 9" name="T1"/>
                  <a:gd fmla="*/ 24 w 8" name="T2"/>
                  <a:gd fmla="*/ 0 h 9" name="T3"/>
                  <a:gd fmla="*/ 8 w 8" name="T4"/>
                  <a:gd fmla="*/ 36 h 9" name="T5"/>
                  <a:gd fmla="*/ 0 w 8" name="T6"/>
                  <a:gd fmla="*/ 36 h 9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8" name="T12"/>
                  <a:gd fmla="*/ 0 h 9" name="T13"/>
                  <a:gd fmla="*/ 8 w 8" name="T14"/>
                  <a:gd fmla="*/ 9 h 9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9" w="8">
                    <a:moveTo>
                      <a:pt x="0" y="9"/>
                    </a:moveTo>
                    <a:cubicBezTo>
                      <a:pt x="2" y="6"/>
                      <a:pt x="3" y="2"/>
                      <a:pt x="6" y="0"/>
                    </a:cubicBezTo>
                    <a:cubicBezTo>
                      <a:pt x="8" y="6"/>
                      <a:pt x="2" y="4"/>
                      <a:pt x="2" y="9"/>
                    </a:cubicBezTo>
                    <a:cubicBezTo>
                      <a:pt x="1" y="9"/>
                      <a:pt x="0" y="9"/>
                      <a:pt x="0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185" name="Freeform 833"/>
              <p:cNvSpPr/>
              <p:nvPr/>
            </p:nvSpPr>
            <p:spPr bwMode="auto">
              <a:xfrm>
                <a:off x="2064" y="3165"/>
                <a:ext cx="26" cy="32"/>
              </a:xfrm>
              <a:custGeom>
                <a:gdLst>
                  <a:gd fmla="*/ 0 w 13" name="T0"/>
                  <a:gd fmla="*/ 0 h 16" name="T1"/>
                  <a:gd fmla="*/ 52 w 13" name="T2"/>
                  <a:gd fmla="*/ 64 h 16" name="T3"/>
                  <a:gd fmla="*/ 0 w 13" name="T4"/>
                  <a:gd fmla="*/ 0 h 16" name="T5"/>
                  <a:gd fmla="*/ 0 60000 65536" name="T6"/>
                  <a:gd fmla="*/ 0 60000 65536" name="T7"/>
                  <a:gd fmla="*/ 0 60000 65536" name="T8"/>
                  <a:gd fmla="*/ 0 w 13" name="T9"/>
                  <a:gd fmla="*/ 0 h 16" name="T10"/>
                  <a:gd fmla="*/ 13 w 13" name="T11"/>
                  <a:gd fmla="*/ 16 h 16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6" w="13">
                    <a:moveTo>
                      <a:pt x="0" y="0"/>
                    </a:moveTo>
                    <a:cubicBezTo>
                      <a:pt x="5" y="5"/>
                      <a:pt x="12" y="8"/>
                      <a:pt x="13" y="16"/>
                    </a:cubicBezTo>
                    <a:cubicBezTo>
                      <a:pt x="10" y="10"/>
                      <a:pt x="4" y="6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186" name="Freeform 834"/>
              <p:cNvSpPr/>
              <p:nvPr/>
            </p:nvSpPr>
            <p:spPr bwMode="auto">
              <a:xfrm>
                <a:off x="2028" y="3071"/>
                <a:ext cx="36" cy="108"/>
              </a:xfrm>
              <a:custGeom>
                <a:gdLst>
                  <a:gd fmla="*/ 0 w 18" name="T0"/>
                  <a:gd fmla="*/ 216 h 54" name="T1"/>
                  <a:gd fmla="*/ 0 w 18" name="T2"/>
                  <a:gd fmla="*/ 0 h 54" name="T3"/>
                  <a:gd fmla="*/ 72 w 18" name="T4"/>
                  <a:gd fmla="*/ 0 h 54" name="T5"/>
                  <a:gd fmla="*/ 72 w 18" name="T6"/>
                  <a:gd fmla="*/ 188 h 54" name="T7"/>
                  <a:gd fmla="*/ 64 w 18" name="T8"/>
                  <a:gd fmla="*/ 12 h 54" name="T9"/>
                  <a:gd fmla="*/ 20 w 18" name="T10"/>
                  <a:gd fmla="*/ 12 h 54" name="T11"/>
                  <a:gd fmla="*/ 8 w 18" name="T12"/>
                  <a:gd fmla="*/ 216 h 54" name="T13"/>
                  <a:gd fmla="*/ 0 w 18" name="T14"/>
                  <a:gd fmla="*/ 216 h 54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18" name="T24"/>
                  <a:gd fmla="*/ 0 h 54" name="T25"/>
                  <a:gd fmla="*/ 18 w 18" name="T26"/>
                  <a:gd fmla="*/ 54 h 54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54" w="18">
                    <a:moveTo>
                      <a:pt x="0" y="54"/>
                    </a:moveTo>
                    <a:cubicBezTo>
                      <a:pt x="0" y="36"/>
                      <a:pt x="0" y="18"/>
                      <a:pt x="0" y="0"/>
                    </a:cubicBezTo>
                    <a:cubicBezTo>
                      <a:pt x="6" y="0"/>
                      <a:pt x="12" y="0"/>
                      <a:pt x="18" y="0"/>
                    </a:cubicBezTo>
                    <a:cubicBezTo>
                      <a:pt x="18" y="16"/>
                      <a:pt x="18" y="32"/>
                      <a:pt x="18" y="47"/>
                    </a:cubicBezTo>
                    <a:cubicBezTo>
                      <a:pt x="13" y="37"/>
                      <a:pt x="17" y="17"/>
                      <a:pt x="16" y="3"/>
                    </a:cubicBezTo>
                    <a:cubicBezTo>
                      <a:pt x="12" y="3"/>
                      <a:pt x="8" y="3"/>
                      <a:pt x="5" y="3"/>
                    </a:cubicBezTo>
                    <a:cubicBezTo>
                      <a:pt x="0" y="15"/>
                      <a:pt x="4" y="38"/>
                      <a:pt x="2" y="54"/>
                    </a:cubicBezTo>
                    <a:cubicBezTo>
                      <a:pt x="2" y="54"/>
                      <a:pt x="1" y="54"/>
                      <a:pt x="0" y="5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187" name="Freeform 835"/>
              <p:cNvSpPr>
                <a:spLocks noEditPoints="1"/>
              </p:cNvSpPr>
              <p:nvPr/>
            </p:nvSpPr>
            <p:spPr bwMode="auto">
              <a:xfrm>
                <a:off x="6654" y="3071"/>
                <a:ext cx="274" cy="371"/>
              </a:xfrm>
              <a:custGeom>
                <a:gdLst>
                  <a:gd fmla="*/ 412 w 137" name="T0"/>
                  <a:gd fmla="*/ 379 h 185" name="T1"/>
                  <a:gd fmla="*/ 548 w 137" name="T2"/>
                  <a:gd fmla="*/ 387 h 185" name="T3"/>
                  <a:gd fmla="*/ 548 w 137" name="T4"/>
                  <a:gd fmla="*/ 568 h 185" name="T5"/>
                  <a:gd fmla="*/ 376 w 137" name="T6"/>
                  <a:gd fmla="*/ 560 h 185" name="T7"/>
                  <a:gd fmla="*/ 376 w 137" name="T8"/>
                  <a:gd fmla="*/ 692 h 185" name="T9"/>
                  <a:gd fmla="*/ 172 w 137" name="T10"/>
                  <a:gd fmla="*/ 744 h 185" name="T11"/>
                  <a:gd fmla="*/ 40 w 137" name="T12"/>
                  <a:gd fmla="*/ 503 h 185" name="T13"/>
                  <a:gd fmla="*/ 156 w 137" name="T14"/>
                  <a:gd fmla="*/ 0 h 185" name="T15"/>
                  <a:gd fmla="*/ 412 w 137" name="T16"/>
                  <a:gd fmla="*/ 261 h 185" name="T17"/>
                  <a:gd fmla="*/ 412 w 137" name="T18"/>
                  <a:gd fmla="*/ 379 h 185" name="T19"/>
                  <a:gd fmla="*/ 396 w 137" name="T20"/>
                  <a:gd fmla="*/ 253 h 185" name="T21"/>
                  <a:gd fmla="*/ 156 w 137" name="T22"/>
                  <a:gd fmla="*/ 12 h 185" name="T23"/>
                  <a:gd fmla="*/ 76 w 137" name="T24"/>
                  <a:gd fmla="*/ 100 h 185" name="T25"/>
                  <a:gd fmla="*/ 76 w 137" name="T26"/>
                  <a:gd fmla="*/ 467 h 185" name="T27"/>
                  <a:gd fmla="*/ 48 w 137" name="T28"/>
                  <a:gd fmla="*/ 487 h 185" name="T29"/>
                  <a:gd fmla="*/ 148 w 137" name="T30"/>
                  <a:gd fmla="*/ 596 h 185" name="T31"/>
                  <a:gd fmla="*/ 148 w 137" name="T32"/>
                  <a:gd fmla="*/ 700 h 185" name="T33"/>
                  <a:gd fmla="*/ 172 w 137" name="T34"/>
                  <a:gd fmla="*/ 736 h 185" name="T35"/>
                  <a:gd fmla="*/ 236 w 137" name="T36"/>
                  <a:gd fmla="*/ 684 h 185" name="T37"/>
                  <a:gd fmla="*/ 368 w 137" name="T38"/>
                  <a:gd fmla="*/ 684 h 185" name="T39"/>
                  <a:gd fmla="*/ 376 w 137" name="T40"/>
                  <a:gd fmla="*/ 547 h 185" name="T41"/>
                  <a:gd fmla="*/ 540 w 137" name="T42"/>
                  <a:gd fmla="*/ 568 h 185" name="T43"/>
                  <a:gd fmla="*/ 540 w 137" name="T44"/>
                  <a:gd fmla="*/ 399 h 185" name="T45"/>
                  <a:gd fmla="*/ 404 w 137" name="T46"/>
                  <a:gd fmla="*/ 387 h 185" name="T47"/>
                  <a:gd fmla="*/ 396 w 137" name="T48"/>
                  <a:gd fmla="*/ 253 h 185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  <a:gd fmla="*/ 0 60000 65536" name="T57"/>
                  <a:gd fmla="*/ 0 60000 65536" name="T58"/>
                  <a:gd fmla="*/ 0 60000 65536" name="T59"/>
                  <a:gd fmla="*/ 0 60000 65536" name="T60"/>
                  <a:gd fmla="*/ 0 60000 65536" name="T61"/>
                  <a:gd fmla="*/ 0 60000 65536" name="T62"/>
                  <a:gd fmla="*/ 0 60000 65536" name="T63"/>
                  <a:gd fmla="*/ 0 60000 65536" name="T64"/>
                  <a:gd fmla="*/ 0 60000 65536" name="T65"/>
                  <a:gd fmla="*/ 0 60000 65536" name="T66"/>
                  <a:gd fmla="*/ 0 60000 65536" name="T67"/>
                  <a:gd fmla="*/ 0 60000 65536" name="T68"/>
                  <a:gd fmla="*/ 0 60000 65536" name="T69"/>
                  <a:gd fmla="*/ 0 60000 65536" name="T70"/>
                  <a:gd fmla="*/ 0 60000 65536" name="T71"/>
                  <a:gd fmla="*/ 0 60000 65536" name="T72"/>
                  <a:gd fmla="*/ 0 60000 65536" name="T73"/>
                  <a:gd fmla="*/ 0 60000 65536" name="T74"/>
                  <a:gd fmla="*/ 0 w 137" name="T75"/>
                  <a:gd fmla="*/ 0 h 185" name="T76"/>
                  <a:gd fmla="*/ 137 w 137" name="T77"/>
                  <a:gd fmla="*/ 185 h 185" name="T78"/>
                </a:gdLst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b="T78" l="T75" r="T77" t="T76"/>
                <a:pathLst>
                  <a:path h="185" w="137">
                    <a:moveTo>
                      <a:pt x="103" y="94"/>
                    </a:moveTo>
                    <a:cubicBezTo>
                      <a:pt x="110" y="99"/>
                      <a:pt x="126" y="95"/>
                      <a:pt x="137" y="96"/>
                    </a:cubicBezTo>
                    <a:cubicBezTo>
                      <a:pt x="137" y="111"/>
                      <a:pt x="137" y="126"/>
                      <a:pt x="137" y="141"/>
                    </a:cubicBezTo>
                    <a:cubicBezTo>
                      <a:pt x="136" y="144"/>
                      <a:pt x="111" y="135"/>
                      <a:pt x="94" y="139"/>
                    </a:cubicBezTo>
                    <a:cubicBezTo>
                      <a:pt x="94" y="150"/>
                      <a:pt x="94" y="161"/>
                      <a:pt x="94" y="172"/>
                    </a:cubicBezTo>
                    <a:cubicBezTo>
                      <a:pt x="70" y="169"/>
                      <a:pt x="54" y="175"/>
                      <a:pt x="43" y="185"/>
                    </a:cubicBezTo>
                    <a:cubicBezTo>
                      <a:pt x="31" y="167"/>
                      <a:pt x="34" y="132"/>
                      <a:pt x="10" y="125"/>
                    </a:cubicBezTo>
                    <a:cubicBezTo>
                      <a:pt x="28" y="92"/>
                      <a:pt x="0" y="13"/>
                      <a:pt x="39" y="0"/>
                    </a:cubicBezTo>
                    <a:cubicBezTo>
                      <a:pt x="61" y="21"/>
                      <a:pt x="83" y="43"/>
                      <a:pt x="103" y="65"/>
                    </a:cubicBezTo>
                    <a:cubicBezTo>
                      <a:pt x="103" y="75"/>
                      <a:pt x="103" y="84"/>
                      <a:pt x="103" y="94"/>
                    </a:cubicBezTo>
                    <a:close/>
                    <a:moveTo>
                      <a:pt x="99" y="63"/>
                    </a:moveTo>
                    <a:cubicBezTo>
                      <a:pt x="80" y="42"/>
                      <a:pt x="60" y="22"/>
                      <a:pt x="39" y="3"/>
                    </a:cubicBezTo>
                    <a:cubicBezTo>
                      <a:pt x="33" y="11"/>
                      <a:pt x="24" y="16"/>
                      <a:pt x="19" y="25"/>
                    </a:cubicBezTo>
                    <a:cubicBezTo>
                      <a:pt x="19" y="55"/>
                      <a:pt x="19" y="86"/>
                      <a:pt x="19" y="116"/>
                    </a:cubicBezTo>
                    <a:cubicBezTo>
                      <a:pt x="16" y="117"/>
                      <a:pt x="15" y="120"/>
                      <a:pt x="12" y="121"/>
                    </a:cubicBezTo>
                    <a:cubicBezTo>
                      <a:pt x="17" y="133"/>
                      <a:pt x="28" y="139"/>
                      <a:pt x="37" y="148"/>
                    </a:cubicBezTo>
                    <a:cubicBezTo>
                      <a:pt x="37" y="157"/>
                      <a:pt x="37" y="165"/>
                      <a:pt x="37" y="174"/>
                    </a:cubicBezTo>
                    <a:cubicBezTo>
                      <a:pt x="37" y="179"/>
                      <a:pt x="43" y="179"/>
                      <a:pt x="43" y="183"/>
                    </a:cubicBezTo>
                    <a:cubicBezTo>
                      <a:pt x="51" y="182"/>
                      <a:pt x="54" y="175"/>
                      <a:pt x="59" y="170"/>
                    </a:cubicBezTo>
                    <a:cubicBezTo>
                      <a:pt x="70" y="170"/>
                      <a:pt x="81" y="170"/>
                      <a:pt x="92" y="170"/>
                    </a:cubicBezTo>
                    <a:cubicBezTo>
                      <a:pt x="93" y="159"/>
                      <a:pt x="90" y="144"/>
                      <a:pt x="94" y="136"/>
                    </a:cubicBezTo>
                    <a:cubicBezTo>
                      <a:pt x="108" y="138"/>
                      <a:pt x="128" y="133"/>
                      <a:pt x="135" y="141"/>
                    </a:cubicBezTo>
                    <a:cubicBezTo>
                      <a:pt x="135" y="127"/>
                      <a:pt x="135" y="113"/>
                      <a:pt x="135" y="99"/>
                    </a:cubicBezTo>
                    <a:cubicBezTo>
                      <a:pt x="124" y="98"/>
                      <a:pt x="108" y="101"/>
                      <a:pt x="101" y="96"/>
                    </a:cubicBezTo>
                    <a:cubicBezTo>
                      <a:pt x="100" y="85"/>
                      <a:pt x="104" y="70"/>
                      <a:pt x="99" y="6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188" name="Freeform 836"/>
              <p:cNvSpPr/>
              <p:nvPr/>
            </p:nvSpPr>
            <p:spPr bwMode="auto">
              <a:xfrm>
                <a:off x="4082" y="3077"/>
                <a:ext cx="18" cy="24"/>
              </a:xfrm>
              <a:custGeom>
                <a:gdLst>
                  <a:gd fmla="*/ 36 w 9" name="T0"/>
                  <a:gd fmla="*/ 24 h 12" name="T1"/>
                  <a:gd fmla="*/ 8 w 9" name="T2"/>
                  <a:gd fmla="*/ 8 h 12" name="T3"/>
                  <a:gd fmla="*/ 24 w 9" name="T4"/>
                  <a:gd fmla="*/ 0 h 12" name="T5"/>
                  <a:gd fmla="*/ 24 w 9" name="T6"/>
                  <a:gd fmla="*/ 8 h 12" name="T7"/>
                  <a:gd fmla="*/ 36 w 9" name="T8"/>
                  <a:gd fmla="*/ 24 h 12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9" name="T15"/>
                  <a:gd fmla="*/ 0 h 12" name="T16"/>
                  <a:gd fmla="*/ 9 w 9" name="T17"/>
                  <a:gd fmla="*/ 12 h 12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2" w="9">
                    <a:moveTo>
                      <a:pt x="9" y="6"/>
                    </a:moveTo>
                    <a:cubicBezTo>
                      <a:pt x="8" y="12"/>
                      <a:pt x="0" y="7"/>
                      <a:pt x="2" y="2"/>
                    </a:cubicBezTo>
                    <a:cubicBezTo>
                      <a:pt x="4" y="2"/>
                      <a:pt x="4" y="0"/>
                      <a:pt x="6" y="0"/>
                    </a:cubicBezTo>
                    <a:cubicBezTo>
                      <a:pt x="6" y="0"/>
                      <a:pt x="6" y="1"/>
                      <a:pt x="6" y="2"/>
                    </a:cubicBezTo>
                    <a:cubicBezTo>
                      <a:pt x="3" y="3"/>
                      <a:pt x="5" y="7"/>
                      <a:pt x="9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189" name="Freeform 837"/>
              <p:cNvSpPr/>
              <p:nvPr/>
            </p:nvSpPr>
            <p:spPr bwMode="auto">
              <a:xfrm>
                <a:off x="4094" y="3071"/>
                <a:ext cx="24" cy="18"/>
              </a:xfrm>
              <a:custGeom>
                <a:gdLst>
                  <a:gd fmla="*/ 0 w 12" name="T0"/>
                  <a:gd fmla="*/ 20 h 9" name="T1"/>
                  <a:gd fmla="*/ 0 w 12" name="T2"/>
                  <a:gd fmla="*/ 12 h 9" name="T3"/>
                  <a:gd fmla="*/ 12 w 12" name="T4"/>
                  <a:gd fmla="*/ 36 h 9" name="T5"/>
                  <a:gd fmla="*/ 20 w 12" name="T6"/>
                  <a:gd fmla="*/ 20 h 9" name="T7"/>
                  <a:gd fmla="*/ 0 w 12" name="T8"/>
                  <a:gd fmla="*/ 20 h 9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2" name="T15"/>
                  <a:gd fmla="*/ 0 h 9" name="T16"/>
                  <a:gd fmla="*/ 12 w 12" name="T17"/>
                  <a:gd fmla="*/ 9 h 9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9" w="12">
                    <a:moveTo>
                      <a:pt x="0" y="5"/>
                    </a:moveTo>
                    <a:cubicBezTo>
                      <a:pt x="0" y="4"/>
                      <a:pt x="0" y="3"/>
                      <a:pt x="0" y="3"/>
                    </a:cubicBezTo>
                    <a:cubicBezTo>
                      <a:pt x="12" y="0"/>
                      <a:pt x="9" y="7"/>
                      <a:pt x="3" y="9"/>
                    </a:cubicBezTo>
                    <a:cubicBezTo>
                      <a:pt x="3" y="8"/>
                      <a:pt x="5" y="7"/>
                      <a:pt x="5" y="5"/>
                    </a:cubicBezTo>
                    <a:cubicBezTo>
                      <a:pt x="3" y="5"/>
                      <a:pt x="2" y="5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190" name="Freeform 838"/>
              <p:cNvSpPr/>
              <p:nvPr/>
            </p:nvSpPr>
            <p:spPr bwMode="auto">
              <a:xfrm>
                <a:off x="6692" y="3077"/>
                <a:ext cx="160" cy="120"/>
              </a:xfrm>
              <a:custGeom>
                <a:gdLst>
                  <a:gd fmla="*/ 0 w 80" name="T0"/>
                  <a:gd fmla="*/ 88 h 60" name="T1"/>
                  <a:gd fmla="*/ 80 w 80" name="T2"/>
                  <a:gd fmla="*/ 0 h 60" name="T3"/>
                  <a:gd fmla="*/ 320 w 80" name="T4"/>
                  <a:gd fmla="*/ 240 h 60" name="T5"/>
                  <a:gd fmla="*/ 88 w 80" name="T6"/>
                  <a:gd fmla="*/ 8 h 60" name="T7"/>
                  <a:gd fmla="*/ 0 w 80" name="T8"/>
                  <a:gd fmla="*/ 88 h 6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0" name="T15"/>
                  <a:gd fmla="*/ 0 h 60" name="T16"/>
                  <a:gd fmla="*/ 80 w 80" name="T17"/>
                  <a:gd fmla="*/ 60 h 6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0" w="80">
                    <a:moveTo>
                      <a:pt x="0" y="22"/>
                    </a:moveTo>
                    <a:cubicBezTo>
                      <a:pt x="5" y="13"/>
                      <a:pt x="14" y="8"/>
                      <a:pt x="20" y="0"/>
                    </a:cubicBezTo>
                    <a:cubicBezTo>
                      <a:pt x="41" y="19"/>
                      <a:pt x="61" y="39"/>
                      <a:pt x="80" y="60"/>
                    </a:cubicBezTo>
                    <a:cubicBezTo>
                      <a:pt x="60" y="42"/>
                      <a:pt x="40" y="22"/>
                      <a:pt x="22" y="2"/>
                    </a:cubicBezTo>
                    <a:cubicBezTo>
                      <a:pt x="13" y="7"/>
                      <a:pt x="8" y="17"/>
                      <a:pt x="0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191" name="Freeform 839"/>
              <p:cNvSpPr/>
              <p:nvPr/>
            </p:nvSpPr>
            <p:spPr bwMode="auto">
              <a:xfrm>
                <a:off x="6728" y="3411"/>
                <a:ext cx="44" cy="33"/>
              </a:xfrm>
              <a:custGeom>
                <a:gdLst>
                  <a:gd fmla="*/ 0 w 22" name="T0"/>
                  <a:gd fmla="*/ 17 h 16" name="T1"/>
                  <a:gd fmla="*/ 88 w 22" name="T2"/>
                  <a:gd fmla="*/ 0 h 16" name="T3"/>
                  <a:gd fmla="*/ 24 w 22" name="T4"/>
                  <a:gd fmla="*/ 56 h 16" name="T5"/>
                  <a:gd fmla="*/ 0 w 22" name="T6"/>
                  <a:gd fmla="*/ 17 h 16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22" name="T12"/>
                  <a:gd fmla="*/ 0 h 16" name="T13"/>
                  <a:gd fmla="*/ 22 w 22" name="T14"/>
                  <a:gd fmla="*/ 16 h 16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6" w="22">
                    <a:moveTo>
                      <a:pt x="0" y="4"/>
                    </a:moveTo>
                    <a:cubicBezTo>
                      <a:pt x="8" y="16"/>
                      <a:pt x="14" y="6"/>
                      <a:pt x="22" y="0"/>
                    </a:cubicBezTo>
                    <a:cubicBezTo>
                      <a:pt x="17" y="5"/>
                      <a:pt x="14" y="12"/>
                      <a:pt x="6" y="13"/>
                    </a:cubicBezTo>
                    <a:cubicBezTo>
                      <a:pt x="6" y="9"/>
                      <a:pt x="0" y="9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192" name="Freeform 840"/>
              <p:cNvSpPr/>
              <p:nvPr/>
            </p:nvSpPr>
            <p:spPr bwMode="auto">
              <a:xfrm>
                <a:off x="6668" y="3303"/>
                <a:ext cx="60" cy="64"/>
              </a:xfrm>
              <a:custGeom>
                <a:gdLst>
                  <a:gd fmla="*/ 120 w 30" name="T0"/>
                  <a:gd fmla="*/ 128 h 32" name="T1"/>
                  <a:gd fmla="*/ 20 w 30" name="T2"/>
                  <a:gd fmla="*/ 20 h 32" name="T3"/>
                  <a:gd fmla="*/ 48 w 30" name="T4"/>
                  <a:gd fmla="*/ 0 h 32" name="T5"/>
                  <a:gd fmla="*/ 120 w 30" name="T6"/>
                  <a:gd fmla="*/ 128 h 32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30" name="T12"/>
                  <a:gd fmla="*/ 0 h 32" name="T13"/>
                  <a:gd fmla="*/ 30 w 30" name="T14"/>
                  <a:gd fmla="*/ 32 h 32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32" w="30">
                    <a:moveTo>
                      <a:pt x="30" y="32"/>
                    </a:moveTo>
                    <a:cubicBezTo>
                      <a:pt x="21" y="23"/>
                      <a:pt x="10" y="17"/>
                      <a:pt x="5" y="5"/>
                    </a:cubicBezTo>
                    <a:cubicBezTo>
                      <a:pt x="8" y="4"/>
                      <a:pt x="9" y="1"/>
                      <a:pt x="12" y="0"/>
                    </a:cubicBezTo>
                    <a:cubicBezTo>
                      <a:pt x="0" y="13"/>
                      <a:pt x="25" y="20"/>
                      <a:pt x="30" y="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193" name="Freeform 841"/>
              <p:cNvSpPr/>
              <p:nvPr/>
            </p:nvSpPr>
            <p:spPr bwMode="auto">
              <a:xfrm>
                <a:off x="4893" y="3089"/>
                <a:ext cx="14" cy="28"/>
              </a:xfrm>
              <a:custGeom>
                <a:gdLst>
                  <a:gd fmla="*/ 12 w 7" name="T0"/>
                  <a:gd fmla="*/ 0 h 14" name="T1"/>
                  <a:gd fmla="*/ 28 w 7" name="T2"/>
                  <a:gd fmla="*/ 48 h 14" name="T3"/>
                  <a:gd fmla="*/ 12 w 7" name="T4"/>
                  <a:gd fmla="*/ 0 h 14" name="T5"/>
                  <a:gd fmla="*/ 0 60000 65536" name="T6"/>
                  <a:gd fmla="*/ 0 60000 65536" name="T7"/>
                  <a:gd fmla="*/ 0 60000 65536" name="T8"/>
                  <a:gd fmla="*/ 0 w 7" name="T9"/>
                  <a:gd fmla="*/ 0 h 14" name="T10"/>
                  <a:gd fmla="*/ 7 w 7" name="T11"/>
                  <a:gd fmla="*/ 14 h 14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4" w="7">
                    <a:moveTo>
                      <a:pt x="3" y="0"/>
                    </a:moveTo>
                    <a:cubicBezTo>
                      <a:pt x="7" y="1"/>
                      <a:pt x="7" y="6"/>
                      <a:pt x="7" y="12"/>
                    </a:cubicBezTo>
                    <a:cubicBezTo>
                      <a:pt x="0" y="14"/>
                      <a:pt x="4" y="5"/>
                      <a:pt x="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194" name="Freeform 842"/>
              <p:cNvSpPr/>
              <p:nvPr/>
            </p:nvSpPr>
            <p:spPr bwMode="auto">
              <a:xfrm>
                <a:off x="2136" y="3099"/>
                <a:ext cx="58" cy="58"/>
              </a:xfrm>
              <a:custGeom>
                <a:gdLst>
                  <a:gd fmla="*/ 0 w 29" name="T0"/>
                  <a:gd fmla="*/ 116 h 29" name="T1"/>
                  <a:gd fmla="*/ 116 w 29" name="T2"/>
                  <a:gd fmla="*/ 0 h 29" name="T3"/>
                  <a:gd fmla="*/ 116 w 29" name="T4"/>
                  <a:gd fmla="*/ 8 h 29" name="T5"/>
                  <a:gd fmla="*/ 0 w 29" name="T6"/>
                  <a:gd fmla="*/ 116 h 29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29" name="T12"/>
                  <a:gd fmla="*/ 0 h 29" name="T13"/>
                  <a:gd fmla="*/ 29 w 29" name="T14"/>
                  <a:gd fmla="*/ 29 h 29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8" w="28">
                    <a:moveTo>
                      <a:pt x="0" y="29"/>
                    </a:moveTo>
                    <a:cubicBezTo>
                      <a:pt x="8" y="18"/>
                      <a:pt x="18" y="9"/>
                      <a:pt x="29" y="0"/>
                    </a:cubicBezTo>
                    <a:cubicBezTo>
                      <a:pt x="29" y="1"/>
                      <a:pt x="29" y="1"/>
                      <a:pt x="29" y="2"/>
                    </a:cubicBezTo>
                    <a:cubicBezTo>
                      <a:pt x="18" y="10"/>
                      <a:pt x="11" y="21"/>
                      <a:pt x="0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195" name="Freeform 843"/>
              <p:cNvSpPr/>
              <p:nvPr/>
            </p:nvSpPr>
            <p:spPr bwMode="auto">
              <a:xfrm>
                <a:off x="2096" y="3125"/>
                <a:ext cx="30" cy="32"/>
              </a:xfrm>
              <a:custGeom>
                <a:gdLst>
                  <a:gd fmla="*/ 0 w 15" name="T0"/>
                  <a:gd fmla="*/ 0 h 16" name="T1"/>
                  <a:gd fmla="*/ 60 w 15" name="T2"/>
                  <a:gd fmla="*/ 64 h 16" name="T3"/>
                  <a:gd fmla="*/ 0 w 15" name="T4"/>
                  <a:gd fmla="*/ 8 h 16" name="T5"/>
                  <a:gd fmla="*/ 0 w 15" name="T6"/>
                  <a:gd fmla="*/ 0 h 16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5" name="T12"/>
                  <a:gd fmla="*/ 0 h 16" name="T13"/>
                  <a:gd fmla="*/ 15 w 15" name="T14"/>
                  <a:gd fmla="*/ 16 h 16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6" w="15">
                    <a:moveTo>
                      <a:pt x="0" y="0"/>
                    </a:moveTo>
                    <a:cubicBezTo>
                      <a:pt x="6" y="4"/>
                      <a:pt x="11" y="10"/>
                      <a:pt x="15" y="16"/>
                    </a:cubicBezTo>
                    <a:cubicBezTo>
                      <a:pt x="9" y="13"/>
                      <a:pt x="6" y="6"/>
                      <a:pt x="0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196" name="Freeform 844"/>
              <p:cNvSpPr/>
              <p:nvPr/>
            </p:nvSpPr>
            <p:spPr bwMode="auto">
              <a:xfrm>
                <a:off x="2074" y="3157"/>
                <a:ext cx="30" cy="30"/>
              </a:xfrm>
              <a:custGeom>
                <a:gdLst>
                  <a:gd fmla="*/ 0 w 15" name="T0"/>
                  <a:gd fmla="*/ 0 h 15" name="T1"/>
                  <a:gd fmla="*/ 8 w 15" name="T2"/>
                  <a:gd fmla="*/ 0 h 15" name="T3"/>
                  <a:gd fmla="*/ 60 w 15" name="T4"/>
                  <a:gd fmla="*/ 60 h 15" name="T5"/>
                  <a:gd fmla="*/ 0 w 15" name="T6"/>
                  <a:gd fmla="*/ 0 h 15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5" name="T12"/>
                  <a:gd fmla="*/ 0 h 15" name="T13"/>
                  <a:gd fmla="*/ 15 w 15" name="T14"/>
                  <a:gd fmla="*/ 15 h 15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5" w="15">
                    <a:moveTo>
                      <a:pt x="0" y="0"/>
                    </a:moveTo>
                    <a:cubicBezTo>
                      <a:pt x="0" y="0"/>
                      <a:pt x="1" y="0"/>
                      <a:pt x="2" y="0"/>
                    </a:cubicBezTo>
                    <a:cubicBezTo>
                      <a:pt x="5" y="6"/>
                      <a:pt x="12" y="9"/>
                      <a:pt x="15" y="15"/>
                    </a:cubicBezTo>
                    <a:cubicBezTo>
                      <a:pt x="9" y="11"/>
                      <a:pt x="4" y="6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197" name="Freeform 845"/>
              <p:cNvSpPr/>
              <p:nvPr/>
            </p:nvSpPr>
            <p:spPr bwMode="auto">
              <a:xfrm>
                <a:off x="2082" y="3259"/>
                <a:ext cx="22" cy="22"/>
              </a:xfrm>
              <a:custGeom>
                <a:gdLst>
                  <a:gd fmla="*/ 0 w 11" name="T0"/>
                  <a:gd fmla="*/ 44 h 11" name="T1"/>
                  <a:gd fmla="*/ 44 w 11" name="T2"/>
                  <a:gd fmla="*/ 0 h 11" name="T3"/>
                  <a:gd fmla="*/ 0 w 11" name="T4"/>
                  <a:gd fmla="*/ 44 h 11" name="T5"/>
                  <a:gd fmla="*/ 0 60000 65536" name="T6"/>
                  <a:gd fmla="*/ 0 60000 65536" name="T7"/>
                  <a:gd fmla="*/ 0 60000 65536" name="T8"/>
                  <a:gd fmla="*/ 0 w 11" name="T9"/>
                  <a:gd fmla="*/ 0 h 11" name="T10"/>
                  <a:gd fmla="*/ 11 w 11" name="T11"/>
                  <a:gd fmla="*/ 11 h 11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1" w="11">
                    <a:moveTo>
                      <a:pt x="0" y="11"/>
                    </a:moveTo>
                    <a:cubicBezTo>
                      <a:pt x="3" y="7"/>
                      <a:pt x="6" y="3"/>
                      <a:pt x="11" y="0"/>
                    </a:cubicBezTo>
                    <a:cubicBezTo>
                      <a:pt x="8" y="5"/>
                      <a:pt x="5" y="8"/>
                      <a:pt x="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198" name="Freeform 846"/>
              <p:cNvSpPr/>
              <p:nvPr/>
            </p:nvSpPr>
            <p:spPr bwMode="auto">
              <a:xfrm>
                <a:off x="1992" y="3103"/>
                <a:ext cx="202" cy="411"/>
              </a:xfrm>
              <a:custGeom>
                <a:gdLst>
                  <a:gd fmla="*/ 128 w 101" name="T0"/>
                  <a:gd fmla="*/ 333 h 205" name="T1"/>
                  <a:gd fmla="*/ 180 w 101" name="T2"/>
                  <a:gd fmla="*/ 357 h 205" name="T3"/>
                  <a:gd fmla="*/ 224 w 101" name="T4"/>
                  <a:gd fmla="*/ 313 h 205" name="T5"/>
                  <a:gd fmla="*/ 224 w 101" name="T6"/>
                  <a:gd fmla="*/ 168 h 205" name="T7"/>
                  <a:gd fmla="*/ 172 w 101" name="T8"/>
                  <a:gd fmla="*/ 108 h 205" name="T9"/>
                  <a:gd fmla="*/ 172 w 101" name="T10"/>
                  <a:gd fmla="*/ 52 h 205" name="T11"/>
                  <a:gd fmla="*/ 208 w 101" name="T12"/>
                  <a:gd fmla="*/ 52 h 205" name="T13"/>
                  <a:gd fmla="*/ 268 w 101" name="T14"/>
                  <a:gd fmla="*/ 108 h 205" name="T15"/>
                  <a:gd fmla="*/ 288 w 101" name="T16"/>
                  <a:gd fmla="*/ 108 h 205" name="T17"/>
                  <a:gd fmla="*/ 404 w 101" name="T18"/>
                  <a:gd fmla="*/ 0 h 205" name="T19"/>
                  <a:gd fmla="*/ 404 w 101" name="T20"/>
                  <a:gd fmla="*/ 269 h 205" name="T21"/>
                  <a:gd fmla="*/ 340 w 101" name="T22"/>
                  <a:gd fmla="*/ 333 h 205" name="T23"/>
                  <a:gd fmla="*/ 244 w 101" name="T24"/>
                  <a:gd fmla="*/ 349 h 205" name="T25"/>
                  <a:gd fmla="*/ 152 w 101" name="T26"/>
                  <a:gd fmla="*/ 439 h 205" name="T27"/>
                  <a:gd fmla="*/ 136 w 101" name="T28"/>
                  <a:gd fmla="*/ 700 h 205" name="T29"/>
                  <a:gd fmla="*/ 36 w 101" name="T30"/>
                  <a:gd fmla="*/ 796 h 205" name="T31"/>
                  <a:gd fmla="*/ 20 w 101" name="T32"/>
                  <a:gd fmla="*/ 824 h 205" name="T33"/>
                  <a:gd fmla="*/ 12 w 101" name="T34"/>
                  <a:gd fmla="*/ 611 h 205" name="T35"/>
                  <a:gd fmla="*/ 80 w 101" name="T36"/>
                  <a:gd fmla="*/ 531 h 205" name="T37"/>
                  <a:gd fmla="*/ 92 w 101" name="T38"/>
                  <a:gd fmla="*/ 253 h 205" name="T39"/>
                  <a:gd fmla="*/ 0 w 101" name="T40"/>
                  <a:gd fmla="*/ 233 h 205" name="T41"/>
                  <a:gd fmla="*/ 48 w 101" name="T42"/>
                  <a:gd fmla="*/ 180 h 205" name="T43"/>
                  <a:gd fmla="*/ 116 w 101" name="T44"/>
                  <a:gd fmla="*/ 241 h 205" name="T45"/>
                  <a:gd fmla="*/ 128 w 101" name="T46"/>
                  <a:gd fmla="*/ 333 h 205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  <a:gd fmla="*/ 0 60000 65536" name="T57"/>
                  <a:gd fmla="*/ 0 60000 65536" name="T58"/>
                  <a:gd fmla="*/ 0 60000 65536" name="T59"/>
                  <a:gd fmla="*/ 0 60000 65536" name="T60"/>
                  <a:gd fmla="*/ 0 60000 65536" name="T61"/>
                  <a:gd fmla="*/ 0 60000 65536" name="T62"/>
                  <a:gd fmla="*/ 0 60000 65536" name="T63"/>
                  <a:gd fmla="*/ 0 60000 65536" name="T64"/>
                  <a:gd fmla="*/ 0 60000 65536" name="T65"/>
                  <a:gd fmla="*/ 0 60000 65536" name="T66"/>
                  <a:gd fmla="*/ 0 60000 65536" name="T67"/>
                  <a:gd fmla="*/ 0 60000 65536" name="T68"/>
                  <a:gd fmla="*/ 0 60000 65536" name="T69"/>
                  <a:gd fmla="*/ 0 60000 65536" name="T70"/>
                  <a:gd fmla="*/ 0 60000 65536" name="T71"/>
                  <a:gd fmla="*/ 0 w 101" name="T72"/>
                  <a:gd fmla="*/ 0 h 205" name="T73"/>
                  <a:gd fmla="*/ 101 w 101" name="T74"/>
                  <a:gd fmla="*/ 205 h 205" name="T75"/>
                </a:gdLst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b="T75" l="T72" r="T74" t="T73"/>
                <a:pathLst>
                  <a:path h="205" w="100">
                    <a:moveTo>
                      <a:pt x="32" y="83"/>
                    </a:moveTo>
                    <a:cubicBezTo>
                      <a:pt x="37" y="84"/>
                      <a:pt x="36" y="91"/>
                      <a:pt x="45" y="89"/>
                    </a:cubicBezTo>
                    <a:cubicBezTo>
                      <a:pt x="50" y="86"/>
                      <a:pt x="53" y="83"/>
                      <a:pt x="56" y="78"/>
                    </a:cubicBezTo>
                    <a:cubicBezTo>
                      <a:pt x="60" y="71"/>
                      <a:pt x="60" y="49"/>
                      <a:pt x="56" y="42"/>
                    </a:cubicBezTo>
                    <a:cubicBezTo>
                      <a:pt x="53" y="36"/>
                      <a:pt x="46" y="33"/>
                      <a:pt x="43" y="27"/>
                    </a:cubicBezTo>
                    <a:cubicBezTo>
                      <a:pt x="43" y="22"/>
                      <a:pt x="43" y="18"/>
                      <a:pt x="43" y="13"/>
                    </a:cubicBezTo>
                    <a:cubicBezTo>
                      <a:pt x="46" y="13"/>
                      <a:pt x="49" y="13"/>
                      <a:pt x="52" y="13"/>
                    </a:cubicBezTo>
                    <a:cubicBezTo>
                      <a:pt x="58" y="17"/>
                      <a:pt x="61" y="24"/>
                      <a:pt x="67" y="27"/>
                    </a:cubicBezTo>
                    <a:cubicBezTo>
                      <a:pt x="69" y="27"/>
                      <a:pt x="70" y="27"/>
                      <a:pt x="72" y="27"/>
                    </a:cubicBezTo>
                    <a:cubicBezTo>
                      <a:pt x="83" y="19"/>
                      <a:pt x="90" y="8"/>
                      <a:pt x="101" y="0"/>
                    </a:cubicBezTo>
                    <a:cubicBezTo>
                      <a:pt x="101" y="22"/>
                      <a:pt x="101" y="45"/>
                      <a:pt x="101" y="67"/>
                    </a:cubicBezTo>
                    <a:cubicBezTo>
                      <a:pt x="96" y="72"/>
                      <a:pt x="92" y="79"/>
                      <a:pt x="85" y="83"/>
                    </a:cubicBezTo>
                    <a:cubicBezTo>
                      <a:pt x="77" y="84"/>
                      <a:pt x="62" y="79"/>
                      <a:pt x="61" y="87"/>
                    </a:cubicBezTo>
                    <a:cubicBezTo>
                      <a:pt x="54" y="95"/>
                      <a:pt x="47" y="103"/>
                      <a:pt x="38" y="109"/>
                    </a:cubicBezTo>
                    <a:cubicBezTo>
                      <a:pt x="28" y="122"/>
                      <a:pt x="36" y="154"/>
                      <a:pt x="34" y="174"/>
                    </a:cubicBezTo>
                    <a:cubicBezTo>
                      <a:pt x="27" y="183"/>
                      <a:pt x="18" y="191"/>
                      <a:pt x="9" y="198"/>
                    </a:cubicBezTo>
                    <a:cubicBezTo>
                      <a:pt x="7" y="199"/>
                      <a:pt x="5" y="201"/>
                      <a:pt x="5" y="205"/>
                    </a:cubicBezTo>
                    <a:cubicBezTo>
                      <a:pt x="0" y="192"/>
                      <a:pt x="4" y="169"/>
                      <a:pt x="3" y="152"/>
                    </a:cubicBezTo>
                    <a:cubicBezTo>
                      <a:pt x="7" y="144"/>
                      <a:pt x="16" y="140"/>
                      <a:pt x="20" y="132"/>
                    </a:cubicBezTo>
                    <a:cubicBezTo>
                      <a:pt x="26" y="113"/>
                      <a:pt x="21" y="85"/>
                      <a:pt x="23" y="63"/>
                    </a:cubicBezTo>
                    <a:cubicBezTo>
                      <a:pt x="22" y="55"/>
                      <a:pt x="8" y="59"/>
                      <a:pt x="0" y="58"/>
                    </a:cubicBezTo>
                    <a:cubicBezTo>
                      <a:pt x="3" y="52"/>
                      <a:pt x="9" y="51"/>
                      <a:pt x="12" y="45"/>
                    </a:cubicBezTo>
                    <a:cubicBezTo>
                      <a:pt x="21" y="47"/>
                      <a:pt x="24" y="54"/>
                      <a:pt x="29" y="60"/>
                    </a:cubicBezTo>
                    <a:cubicBezTo>
                      <a:pt x="31" y="67"/>
                      <a:pt x="27" y="79"/>
                      <a:pt x="32" y="8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199" name="Freeform 847"/>
              <p:cNvSpPr/>
              <p:nvPr/>
            </p:nvSpPr>
            <p:spPr bwMode="auto">
              <a:xfrm>
                <a:off x="1988" y="3187"/>
                <a:ext cx="68" cy="36"/>
              </a:xfrm>
              <a:custGeom>
                <a:gdLst>
                  <a:gd fmla="*/ 0 w 34" name="T0"/>
                  <a:gd fmla="*/ 64 h 18" name="T1"/>
                  <a:gd fmla="*/ 72 w 34" name="T2"/>
                  <a:gd fmla="*/ 0 h 18" name="T3"/>
                  <a:gd fmla="*/ 136 w 34" name="T4"/>
                  <a:gd fmla="*/ 72 h 18" name="T5"/>
                  <a:gd fmla="*/ 124 w 34" name="T6"/>
                  <a:gd fmla="*/ 72 h 18" name="T7"/>
                  <a:gd fmla="*/ 56 w 34" name="T8"/>
                  <a:gd fmla="*/ 12 h 18" name="T9"/>
                  <a:gd fmla="*/ 8 w 34" name="T10"/>
                  <a:gd fmla="*/ 64 h 18" name="T11"/>
                  <a:gd fmla="*/ 0 w 34" name="T12"/>
                  <a:gd fmla="*/ 64 h 18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34" name="T21"/>
                  <a:gd fmla="*/ 0 h 18" name="T22"/>
                  <a:gd fmla="*/ 34 w 34" name="T23"/>
                  <a:gd fmla="*/ 18 h 18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18" w="34">
                    <a:moveTo>
                      <a:pt x="0" y="16"/>
                    </a:moveTo>
                    <a:cubicBezTo>
                      <a:pt x="5" y="10"/>
                      <a:pt x="9" y="3"/>
                      <a:pt x="18" y="0"/>
                    </a:cubicBezTo>
                    <a:cubicBezTo>
                      <a:pt x="22" y="8"/>
                      <a:pt x="30" y="11"/>
                      <a:pt x="34" y="18"/>
                    </a:cubicBezTo>
                    <a:cubicBezTo>
                      <a:pt x="33" y="18"/>
                      <a:pt x="32" y="18"/>
                      <a:pt x="31" y="18"/>
                    </a:cubicBezTo>
                    <a:cubicBezTo>
                      <a:pt x="26" y="12"/>
                      <a:pt x="23" y="5"/>
                      <a:pt x="14" y="3"/>
                    </a:cubicBezTo>
                    <a:cubicBezTo>
                      <a:pt x="11" y="9"/>
                      <a:pt x="5" y="10"/>
                      <a:pt x="2" y="16"/>
                    </a:cubicBezTo>
                    <a:cubicBezTo>
                      <a:pt x="2" y="16"/>
                      <a:pt x="1" y="16"/>
                      <a:pt x="0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00" name="Freeform 848"/>
              <p:cNvSpPr/>
              <p:nvPr/>
            </p:nvSpPr>
            <p:spPr bwMode="auto">
              <a:xfrm>
                <a:off x="1992" y="3367"/>
                <a:ext cx="40" cy="40"/>
              </a:xfrm>
              <a:custGeom>
                <a:gdLst>
                  <a:gd fmla="*/ 0 w 20" name="T0"/>
                  <a:gd fmla="*/ 80 h 20" name="T1"/>
                  <a:gd fmla="*/ 80 w 20" name="T2"/>
                  <a:gd fmla="*/ 0 h 20" name="T3"/>
                  <a:gd fmla="*/ 12 w 20" name="T4"/>
                  <a:gd fmla="*/ 80 h 20" name="T5"/>
                  <a:gd fmla="*/ 0 w 20" name="T6"/>
                  <a:gd fmla="*/ 80 h 20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20" name="T12"/>
                  <a:gd fmla="*/ 0 h 20" name="T13"/>
                  <a:gd fmla="*/ 20 w 20" name="T14"/>
                  <a:gd fmla="*/ 20 h 20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0" w="20">
                    <a:moveTo>
                      <a:pt x="0" y="20"/>
                    </a:moveTo>
                    <a:cubicBezTo>
                      <a:pt x="6" y="12"/>
                      <a:pt x="13" y="5"/>
                      <a:pt x="20" y="0"/>
                    </a:cubicBezTo>
                    <a:cubicBezTo>
                      <a:pt x="16" y="8"/>
                      <a:pt x="7" y="12"/>
                      <a:pt x="3" y="20"/>
                    </a:cubicBezTo>
                    <a:cubicBezTo>
                      <a:pt x="2" y="20"/>
                      <a:pt x="1" y="20"/>
                      <a:pt x="0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01" name="Freeform 849"/>
              <p:cNvSpPr/>
              <p:nvPr/>
            </p:nvSpPr>
            <p:spPr bwMode="auto">
              <a:xfrm>
                <a:off x="2010" y="3452"/>
                <a:ext cx="54" cy="54"/>
              </a:xfrm>
              <a:custGeom>
                <a:gdLst>
                  <a:gd fmla="*/ 0 w 27" name="T0"/>
                  <a:gd fmla="*/ 96 h 27" name="T1"/>
                  <a:gd fmla="*/ 100 w 27" name="T2"/>
                  <a:gd fmla="*/ 0 h 27" name="T3"/>
                  <a:gd fmla="*/ 108 w 27" name="T4"/>
                  <a:gd fmla="*/ 0 h 27" name="T5"/>
                  <a:gd fmla="*/ 0 w 27" name="T6"/>
                  <a:gd fmla="*/ 108 h 27" name="T7"/>
                  <a:gd fmla="*/ 0 w 27" name="T8"/>
                  <a:gd fmla="*/ 96 h 2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7" name="T15"/>
                  <a:gd fmla="*/ 0 h 27" name="T16"/>
                  <a:gd fmla="*/ 27 w 27" name="T17"/>
                  <a:gd fmla="*/ 27 h 2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7" w="27">
                    <a:moveTo>
                      <a:pt x="0" y="24"/>
                    </a:moveTo>
                    <a:cubicBezTo>
                      <a:pt x="9" y="17"/>
                      <a:pt x="18" y="9"/>
                      <a:pt x="25" y="0"/>
                    </a:cubicBezTo>
                    <a:cubicBezTo>
                      <a:pt x="26" y="0"/>
                      <a:pt x="26" y="0"/>
                      <a:pt x="27" y="0"/>
                    </a:cubicBezTo>
                    <a:cubicBezTo>
                      <a:pt x="19" y="10"/>
                      <a:pt x="10" y="19"/>
                      <a:pt x="0" y="27"/>
                    </a:cubicBezTo>
                    <a:cubicBezTo>
                      <a:pt x="0" y="26"/>
                      <a:pt x="0" y="25"/>
                      <a:pt x="0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02" name="Freeform 850"/>
              <p:cNvSpPr/>
              <p:nvPr/>
            </p:nvSpPr>
            <p:spPr bwMode="auto">
              <a:xfrm>
                <a:off x="2068" y="3277"/>
                <a:ext cx="50" cy="50"/>
              </a:xfrm>
              <a:custGeom>
                <a:gdLst>
                  <a:gd fmla="*/ 0 w 25" name="T0"/>
                  <a:gd fmla="*/ 88 h 25" name="T1"/>
                  <a:gd fmla="*/ 92 w 25" name="T2"/>
                  <a:gd fmla="*/ 0 h 25" name="T3"/>
                  <a:gd fmla="*/ 100 w 25" name="T4"/>
                  <a:gd fmla="*/ 0 h 25" name="T5"/>
                  <a:gd fmla="*/ 0 w 25" name="T6"/>
                  <a:gd fmla="*/ 100 h 25" name="T7"/>
                  <a:gd fmla="*/ 0 w 25" name="T8"/>
                  <a:gd fmla="*/ 88 h 25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5" name="T15"/>
                  <a:gd fmla="*/ 0 h 25" name="T16"/>
                  <a:gd fmla="*/ 25 w 25" name="T17"/>
                  <a:gd fmla="*/ 25 h 25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5" w="25">
                    <a:moveTo>
                      <a:pt x="0" y="22"/>
                    </a:moveTo>
                    <a:cubicBezTo>
                      <a:pt x="9" y="16"/>
                      <a:pt x="16" y="8"/>
                      <a:pt x="23" y="0"/>
                    </a:cubicBezTo>
                    <a:cubicBezTo>
                      <a:pt x="23" y="0"/>
                      <a:pt x="24" y="0"/>
                      <a:pt x="25" y="0"/>
                    </a:cubicBezTo>
                    <a:cubicBezTo>
                      <a:pt x="18" y="9"/>
                      <a:pt x="9" y="17"/>
                      <a:pt x="0" y="25"/>
                    </a:cubicBezTo>
                    <a:cubicBezTo>
                      <a:pt x="0" y="24"/>
                      <a:pt x="0" y="23"/>
                      <a:pt x="0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03" name="Freeform 851"/>
              <p:cNvSpPr/>
              <p:nvPr/>
            </p:nvSpPr>
            <p:spPr bwMode="auto">
              <a:xfrm>
                <a:off x="2162" y="3237"/>
                <a:ext cx="32" cy="36"/>
              </a:xfrm>
              <a:custGeom>
                <a:gdLst>
                  <a:gd fmla="*/ 0 w 16" name="T0"/>
                  <a:gd fmla="*/ 64 h 18" name="T1"/>
                  <a:gd fmla="*/ 64 w 16" name="T2"/>
                  <a:gd fmla="*/ 0 h 18" name="T3"/>
                  <a:gd fmla="*/ 0 w 16" name="T4"/>
                  <a:gd fmla="*/ 72 h 18" name="T5"/>
                  <a:gd fmla="*/ 0 w 16" name="T6"/>
                  <a:gd fmla="*/ 64 h 18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6" name="T12"/>
                  <a:gd fmla="*/ 0 h 18" name="T13"/>
                  <a:gd fmla="*/ 16 w 16" name="T14"/>
                  <a:gd fmla="*/ 18 h 18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8" w="16">
                    <a:moveTo>
                      <a:pt x="0" y="16"/>
                    </a:moveTo>
                    <a:cubicBezTo>
                      <a:pt x="7" y="12"/>
                      <a:pt x="11" y="5"/>
                      <a:pt x="16" y="0"/>
                    </a:cubicBezTo>
                    <a:cubicBezTo>
                      <a:pt x="14" y="9"/>
                      <a:pt x="6" y="13"/>
                      <a:pt x="0" y="18"/>
                    </a:cubicBezTo>
                    <a:cubicBezTo>
                      <a:pt x="0" y="17"/>
                      <a:pt x="0" y="16"/>
                      <a:pt x="0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04" name="Freeform 852"/>
              <p:cNvSpPr/>
              <p:nvPr/>
            </p:nvSpPr>
            <p:spPr bwMode="auto">
              <a:xfrm>
                <a:off x="2114" y="3261"/>
                <a:ext cx="48" cy="16"/>
              </a:xfrm>
              <a:custGeom>
                <a:gdLst>
                  <a:gd fmla="*/ 0 w 24" name="T0"/>
                  <a:gd fmla="*/ 32 h 8" name="T1"/>
                  <a:gd fmla="*/ 96 w 24" name="T2"/>
                  <a:gd fmla="*/ 16 h 8" name="T3"/>
                  <a:gd fmla="*/ 96 w 24" name="T4"/>
                  <a:gd fmla="*/ 24 h 8" name="T5"/>
                  <a:gd fmla="*/ 8 w 24" name="T6"/>
                  <a:gd fmla="*/ 32 h 8" name="T7"/>
                  <a:gd fmla="*/ 0 w 24" name="T8"/>
                  <a:gd fmla="*/ 32 h 8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4" name="T15"/>
                  <a:gd fmla="*/ 0 h 8" name="T16"/>
                  <a:gd fmla="*/ 24 w 24" name="T17"/>
                  <a:gd fmla="*/ 8 h 8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8" w="24">
                    <a:moveTo>
                      <a:pt x="0" y="8"/>
                    </a:moveTo>
                    <a:cubicBezTo>
                      <a:pt x="1" y="0"/>
                      <a:pt x="16" y="5"/>
                      <a:pt x="24" y="4"/>
                    </a:cubicBezTo>
                    <a:cubicBezTo>
                      <a:pt x="24" y="4"/>
                      <a:pt x="24" y="5"/>
                      <a:pt x="24" y="6"/>
                    </a:cubicBezTo>
                    <a:cubicBezTo>
                      <a:pt x="17" y="6"/>
                      <a:pt x="6" y="4"/>
                      <a:pt x="2" y="8"/>
                    </a:cubicBezTo>
                    <a:cubicBezTo>
                      <a:pt x="1" y="8"/>
                      <a:pt x="0" y="8"/>
                      <a:pt x="0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05" name="Freeform 853"/>
              <p:cNvSpPr/>
              <p:nvPr/>
            </p:nvSpPr>
            <p:spPr bwMode="auto">
              <a:xfrm>
                <a:off x="2048" y="3321"/>
                <a:ext cx="20" cy="131"/>
              </a:xfrm>
              <a:custGeom>
                <a:gdLst>
                  <a:gd fmla="*/ 24 w 10" name="T0"/>
                  <a:gd fmla="*/ 264 h 65" name="T1"/>
                  <a:gd fmla="*/ 40 w 10" name="T2"/>
                  <a:gd fmla="*/ 0 h 65" name="T3"/>
                  <a:gd fmla="*/ 40 w 10" name="T4"/>
                  <a:gd fmla="*/ 12 h 65" name="T5"/>
                  <a:gd fmla="*/ 32 w 10" name="T6"/>
                  <a:gd fmla="*/ 264 h 65" name="T7"/>
                  <a:gd fmla="*/ 24 w 10" name="T8"/>
                  <a:gd fmla="*/ 264 h 65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0" name="T15"/>
                  <a:gd fmla="*/ 0 h 65" name="T16"/>
                  <a:gd fmla="*/ 10 w 10" name="T17"/>
                  <a:gd fmla="*/ 65 h 65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5" w="10">
                    <a:moveTo>
                      <a:pt x="6" y="65"/>
                    </a:moveTo>
                    <a:cubicBezTo>
                      <a:pt x="8" y="45"/>
                      <a:pt x="0" y="13"/>
                      <a:pt x="10" y="0"/>
                    </a:cubicBezTo>
                    <a:cubicBezTo>
                      <a:pt x="10" y="1"/>
                      <a:pt x="10" y="2"/>
                      <a:pt x="10" y="3"/>
                    </a:cubicBezTo>
                    <a:cubicBezTo>
                      <a:pt x="5" y="19"/>
                      <a:pt x="9" y="45"/>
                      <a:pt x="8" y="65"/>
                    </a:cubicBezTo>
                    <a:cubicBezTo>
                      <a:pt x="7" y="65"/>
                      <a:pt x="7" y="65"/>
                      <a:pt x="6" y="6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06" name="Freeform 854"/>
              <p:cNvSpPr/>
              <p:nvPr/>
            </p:nvSpPr>
            <p:spPr bwMode="auto">
              <a:xfrm>
                <a:off x="1992" y="3407"/>
                <a:ext cx="18" cy="115"/>
              </a:xfrm>
              <a:custGeom>
                <a:gdLst>
                  <a:gd fmla="*/ 12 w 9" name="T0"/>
                  <a:gd fmla="*/ 0 h 57" name="T1"/>
                  <a:gd fmla="*/ 20 w 9" name="T2"/>
                  <a:gd fmla="*/ 216 h 57" name="T3"/>
                  <a:gd fmla="*/ 36 w 9" name="T4"/>
                  <a:gd fmla="*/ 188 h 57" name="T5"/>
                  <a:gd fmla="*/ 36 w 9" name="T6"/>
                  <a:gd fmla="*/ 200 h 57" name="T7"/>
                  <a:gd fmla="*/ 0 w 9" name="T8"/>
                  <a:gd fmla="*/ 224 h 57" name="T9"/>
                  <a:gd fmla="*/ 0 w 9" name="T10"/>
                  <a:gd fmla="*/ 0 h 57" name="T11"/>
                  <a:gd fmla="*/ 12 w 9" name="T12"/>
                  <a:gd fmla="*/ 0 h 57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9" name="T21"/>
                  <a:gd fmla="*/ 0 h 57" name="T22"/>
                  <a:gd fmla="*/ 9 w 9" name="T23"/>
                  <a:gd fmla="*/ 57 h 57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57" w="9">
                    <a:moveTo>
                      <a:pt x="3" y="0"/>
                    </a:moveTo>
                    <a:cubicBezTo>
                      <a:pt x="4" y="17"/>
                      <a:pt x="0" y="40"/>
                      <a:pt x="5" y="53"/>
                    </a:cubicBezTo>
                    <a:cubicBezTo>
                      <a:pt x="5" y="49"/>
                      <a:pt x="7" y="47"/>
                      <a:pt x="9" y="46"/>
                    </a:cubicBezTo>
                    <a:cubicBezTo>
                      <a:pt x="9" y="47"/>
                      <a:pt x="9" y="48"/>
                      <a:pt x="9" y="49"/>
                    </a:cubicBezTo>
                    <a:cubicBezTo>
                      <a:pt x="7" y="52"/>
                      <a:pt x="8" y="57"/>
                      <a:pt x="0" y="55"/>
                    </a:cubicBezTo>
                    <a:cubicBezTo>
                      <a:pt x="0" y="37"/>
                      <a:pt x="0" y="18"/>
                      <a:pt x="0" y="0"/>
                    </a:cubicBezTo>
                    <a:cubicBezTo>
                      <a:pt x="1" y="0"/>
                      <a:pt x="2" y="0"/>
                      <a:pt x="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07" name="Freeform 855"/>
              <p:cNvSpPr/>
              <p:nvPr/>
            </p:nvSpPr>
            <p:spPr bwMode="auto">
              <a:xfrm>
                <a:off x="1984" y="3213"/>
                <a:ext cx="84" cy="154"/>
              </a:xfrm>
              <a:custGeom>
                <a:gdLst>
                  <a:gd fmla="*/ 8 w 42" name="T0"/>
                  <a:gd fmla="*/ 12 h 77" name="T1"/>
                  <a:gd fmla="*/ 16 w 42" name="T2"/>
                  <a:gd fmla="*/ 12 h 77" name="T3"/>
                  <a:gd fmla="*/ 108 w 42" name="T4"/>
                  <a:gd fmla="*/ 32 h 77" name="T5"/>
                  <a:gd fmla="*/ 96 w 42" name="T6"/>
                  <a:gd fmla="*/ 308 h 77" name="T7"/>
                  <a:gd fmla="*/ 8 w 42" name="T8"/>
                  <a:gd fmla="*/ 20 h 77" name="T9"/>
                  <a:gd fmla="*/ 8 w 42" name="T10"/>
                  <a:gd fmla="*/ 12 h 77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42" name="T18"/>
                  <a:gd fmla="*/ 0 h 77" name="T19"/>
                  <a:gd fmla="*/ 42 w 42" name="T20"/>
                  <a:gd fmla="*/ 77 h 77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77" w="42">
                    <a:moveTo>
                      <a:pt x="2" y="3"/>
                    </a:moveTo>
                    <a:cubicBezTo>
                      <a:pt x="3" y="3"/>
                      <a:pt x="4" y="3"/>
                      <a:pt x="4" y="3"/>
                    </a:cubicBezTo>
                    <a:cubicBezTo>
                      <a:pt x="12" y="4"/>
                      <a:pt x="26" y="0"/>
                      <a:pt x="27" y="8"/>
                    </a:cubicBezTo>
                    <a:cubicBezTo>
                      <a:pt x="25" y="30"/>
                      <a:pt x="30" y="58"/>
                      <a:pt x="24" y="77"/>
                    </a:cubicBezTo>
                    <a:cubicBezTo>
                      <a:pt x="18" y="46"/>
                      <a:pt x="42" y="1"/>
                      <a:pt x="2" y="5"/>
                    </a:cubicBezTo>
                    <a:cubicBezTo>
                      <a:pt x="0" y="6"/>
                      <a:pt x="1" y="2"/>
                      <a:pt x="2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08" name="Freeform 856"/>
              <p:cNvSpPr/>
              <p:nvPr/>
            </p:nvSpPr>
            <p:spPr bwMode="auto">
              <a:xfrm>
                <a:off x="2074" y="3125"/>
                <a:ext cx="22" cy="32"/>
              </a:xfrm>
              <a:custGeom>
                <a:gdLst>
                  <a:gd fmla="*/ 0 w 11" name="T0"/>
                  <a:gd fmla="*/ 64 h 16" name="T1"/>
                  <a:gd fmla="*/ 0 w 11" name="T2"/>
                  <a:gd fmla="*/ 0 h 16" name="T3"/>
                  <a:gd fmla="*/ 44 w 11" name="T4"/>
                  <a:gd fmla="*/ 0 h 16" name="T5"/>
                  <a:gd fmla="*/ 44 w 11" name="T6"/>
                  <a:gd fmla="*/ 8 h 16" name="T7"/>
                  <a:gd fmla="*/ 8 w 11" name="T8"/>
                  <a:gd fmla="*/ 8 h 16" name="T9"/>
                  <a:gd fmla="*/ 8 w 11" name="T10"/>
                  <a:gd fmla="*/ 64 h 16" name="T11"/>
                  <a:gd fmla="*/ 0 w 11" name="T12"/>
                  <a:gd fmla="*/ 64 h 1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11" name="T21"/>
                  <a:gd fmla="*/ 0 h 16" name="T22"/>
                  <a:gd fmla="*/ 11 w 11" name="T23"/>
                  <a:gd fmla="*/ 16 h 16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16" w="11">
                    <a:moveTo>
                      <a:pt x="0" y="16"/>
                    </a:moveTo>
                    <a:cubicBezTo>
                      <a:pt x="0" y="11"/>
                      <a:pt x="0" y="5"/>
                      <a:pt x="0" y="0"/>
                    </a:cubicBezTo>
                    <a:cubicBezTo>
                      <a:pt x="3" y="0"/>
                      <a:pt x="7" y="0"/>
                      <a:pt x="11" y="0"/>
                    </a:cubicBezTo>
                    <a:cubicBezTo>
                      <a:pt x="11" y="1"/>
                      <a:pt x="11" y="2"/>
                      <a:pt x="11" y="2"/>
                    </a:cubicBezTo>
                    <a:cubicBezTo>
                      <a:pt x="8" y="2"/>
                      <a:pt x="5" y="2"/>
                      <a:pt x="2" y="2"/>
                    </a:cubicBezTo>
                    <a:cubicBezTo>
                      <a:pt x="2" y="7"/>
                      <a:pt x="2" y="11"/>
                      <a:pt x="2" y="16"/>
                    </a:cubicBezTo>
                    <a:cubicBezTo>
                      <a:pt x="1" y="16"/>
                      <a:pt x="0" y="16"/>
                      <a:pt x="0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09" name="Freeform 857"/>
              <p:cNvSpPr/>
              <p:nvPr/>
            </p:nvSpPr>
            <p:spPr bwMode="auto">
              <a:xfrm>
                <a:off x="2274" y="3143"/>
                <a:ext cx="128" cy="134"/>
              </a:xfrm>
              <a:custGeom>
                <a:gdLst>
                  <a:gd fmla="*/ 0 w 64" name="T0"/>
                  <a:gd fmla="*/ 268 h 67" name="T1"/>
                  <a:gd fmla="*/ 256 w 64" name="T2"/>
                  <a:gd fmla="*/ 0 h 67" name="T3"/>
                  <a:gd fmla="*/ 0 w 64" name="T4"/>
                  <a:gd fmla="*/ 268 h 67" name="T5"/>
                  <a:gd fmla="*/ 0 60000 65536" name="T6"/>
                  <a:gd fmla="*/ 0 60000 65536" name="T7"/>
                  <a:gd fmla="*/ 0 60000 65536" name="T8"/>
                  <a:gd fmla="*/ 0 w 64" name="T9"/>
                  <a:gd fmla="*/ 0 h 67" name="T10"/>
                  <a:gd fmla="*/ 64 w 64" name="T11"/>
                  <a:gd fmla="*/ 67 h 67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67" w="64">
                    <a:moveTo>
                      <a:pt x="0" y="67"/>
                    </a:moveTo>
                    <a:cubicBezTo>
                      <a:pt x="18" y="42"/>
                      <a:pt x="42" y="22"/>
                      <a:pt x="64" y="0"/>
                    </a:cubicBezTo>
                    <a:cubicBezTo>
                      <a:pt x="44" y="24"/>
                      <a:pt x="20" y="43"/>
                      <a:pt x="0" y="6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10" name="Freeform 858"/>
              <p:cNvSpPr/>
              <p:nvPr/>
            </p:nvSpPr>
            <p:spPr bwMode="auto">
              <a:xfrm>
                <a:off x="2314" y="3379"/>
                <a:ext cx="76" cy="77"/>
              </a:xfrm>
              <a:custGeom>
                <a:gdLst>
                  <a:gd fmla="*/ 0 w 38" name="T0"/>
                  <a:gd fmla="*/ 148 h 38" name="T1"/>
                  <a:gd fmla="*/ 144 w 38" name="T2"/>
                  <a:gd fmla="*/ 0 h 38" name="T3"/>
                  <a:gd fmla="*/ 152 w 38" name="T4"/>
                  <a:gd fmla="*/ 0 h 38" name="T5"/>
                  <a:gd fmla="*/ 0 w 38" name="T6"/>
                  <a:gd fmla="*/ 156 h 38" name="T7"/>
                  <a:gd fmla="*/ 0 w 38" name="T8"/>
                  <a:gd fmla="*/ 148 h 38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38" name="T15"/>
                  <a:gd fmla="*/ 0 h 38" name="T16"/>
                  <a:gd fmla="*/ 38 w 38" name="T17"/>
                  <a:gd fmla="*/ 38 h 38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38" w="38">
                    <a:moveTo>
                      <a:pt x="0" y="36"/>
                    </a:moveTo>
                    <a:cubicBezTo>
                      <a:pt x="13" y="25"/>
                      <a:pt x="25" y="13"/>
                      <a:pt x="36" y="0"/>
                    </a:cubicBezTo>
                    <a:cubicBezTo>
                      <a:pt x="36" y="0"/>
                      <a:pt x="37" y="0"/>
                      <a:pt x="38" y="0"/>
                    </a:cubicBezTo>
                    <a:cubicBezTo>
                      <a:pt x="26" y="14"/>
                      <a:pt x="13" y="26"/>
                      <a:pt x="0" y="38"/>
                    </a:cubicBezTo>
                    <a:cubicBezTo>
                      <a:pt x="0" y="37"/>
                      <a:pt x="0" y="37"/>
                      <a:pt x="0" y="3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11" name="Freeform 859"/>
              <p:cNvSpPr/>
              <p:nvPr/>
            </p:nvSpPr>
            <p:spPr bwMode="auto">
              <a:xfrm>
                <a:off x="2390" y="3237"/>
                <a:ext cx="40" cy="40"/>
              </a:xfrm>
              <a:custGeom>
                <a:gdLst>
                  <a:gd fmla="*/ 0 w 20" name="T0"/>
                  <a:gd fmla="*/ 80 h 20" name="T1"/>
                  <a:gd fmla="*/ 72 w 20" name="T2"/>
                  <a:gd fmla="*/ 0 h 20" name="T3"/>
                  <a:gd fmla="*/ 80 w 20" name="T4"/>
                  <a:gd fmla="*/ 0 h 20" name="T5"/>
                  <a:gd fmla="*/ 0 w 20" name="T6"/>
                  <a:gd fmla="*/ 80 h 20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20" name="T12"/>
                  <a:gd fmla="*/ 0 h 20" name="T13"/>
                  <a:gd fmla="*/ 20 w 20" name="T14"/>
                  <a:gd fmla="*/ 20 h 20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0" w="20">
                    <a:moveTo>
                      <a:pt x="0" y="20"/>
                    </a:moveTo>
                    <a:cubicBezTo>
                      <a:pt x="4" y="12"/>
                      <a:pt x="13" y="8"/>
                      <a:pt x="18" y="0"/>
                    </a:cubicBezTo>
                    <a:cubicBezTo>
                      <a:pt x="18" y="0"/>
                      <a:pt x="19" y="0"/>
                      <a:pt x="20" y="0"/>
                    </a:cubicBezTo>
                    <a:cubicBezTo>
                      <a:pt x="14" y="8"/>
                      <a:pt x="7" y="14"/>
                      <a:pt x="0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12" name="Freeform 860"/>
              <p:cNvSpPr/>
              <p:nvPr/>
            </p:nvSpPr>
            <p:spPr bwMode="auto">
              <a:xfrm>
                <a:off x="2408" y="3143"/>
                <a:ext cx="22" cy="22"/>
              </a:xfrm>
              <a:custGeom>
                <a:gdLst>
                  <a:gd fmla="*/ 0 w 11" name="T0"/>
                  <a:gd fmla="*/ 0 h 11" name="T1"/>
                  <a:gd fmla="*/ 44 w 11" name="T2"/>
                  <a:gd fmla="*/ 44 h 11" name="T3"/>
                  <a:gd fmla="*/ 36 w 11" name="T4"/>
                  <a:gd fmla="*/ 44 h 11" name="T5"/>
                  <a:gd fmla="*/ 0 w 11" name="T6"/>
                  <a:gd fmla="*/ 0 h 11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1" name="T12"/>
                  <a:gd fmla="*/ 0 h 11" name="T13"/>
                  <a:gd fmla="*/ 11 w 11" name="T14"/>
                  <a:gd fmla="*/ 11 h 11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1" w="11">
                    <a:moveTo>
                      <a:pt x="0" y="0"/>
                    </a:moveTo>
                    <a:cubicBezTo>
                      <a:pt x="4" y="3"/>
                      <a:pt x="8" y="7"/>
                      <a:pt x="11" y="11"/>
                    </a:cubicBezTo>
                    <a:cubicBezTo>
                      <a:pt x="10" y="11"/>
                      <a:pt x="9" y="11"/>
                      <a:pt x="9" y="11"/>
                    </a:cubicBezTo>
                    <a:cubicBezTo>
                      <a:pt x="7" y="6"/>
                      <a:pt x="1" y="5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13" name="Freeform 861"/>
              <p:cNvSpPr/>
              <p:nvPr/>
            </p:nvSpPr>
            <p:spPr bwMode="auto">
              <a:xfrm>
                <a:off x="2236" y="3277"/>
                <a:ext cx="78" cy="199"/>
              </a:xfrm>
              <a:custGeom>
                <a:gdLst>
                  <a:gd fmla="*/ 76 w 39" name="T0"/>
                  <a:gd fmla="*/ 0 h 99" name="T1"/>
                  <a:gd fmla="*/ 156 w 39" name="T2"/>
                  <a:gd fmla="*/ 352 h 99" name="T3"/>
                  <a:gd fmla="*/ 156 w 39" name="T4"/>
                  <a:gd fmla="*/ 360 h 99" name="T5"/>
                  <a:gd fmla="*/ 68 w 39" name="T6"/>
                  <a:gd fmla="*/ 360 h 99" name="T7"/>
                  <a:gd fmla="*/ 76 w 39" name="T8"/>
                  <a:gd fmla="*/ 0 h 99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39" name="T15"/>
                  <a:gd fmla="*/ 0 h 99" name="T16"/>
                  <a:gd fmla="*/ 39 w 39" name="T17"/>
                  <a:gd fmla="*/ 99 h 99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99" w="39">
                    <a:moveTo>
                      <a:pt x="19" y="0"/>
                    </a:moveTo>
                    <a:cubicBezTo>
                      <a:pt x="27" y="23"/>
                      <a:pt x="0" y="99"/>
                      <a:pt x="39" y="87"/>
                    </a:cubicBezTo>
                    <a:cubicBezTo>
                      <a:pt x="39" y="88"/>
                      <a:pt x="39" y="88"/>
                      <a:pt x="39" y="89"/>
                    </a:cubicBezTo>
                    <a:cubicBezTo>
                      <a:pt x="31" y="89"/>
                      <a:pt x="24" y="89"/>
                      <a:pt x="17" y="89"/>
                    </a:cubicBezTo>
                    <a:cubicBezTo>
                      <a:pt x="18" y="60"/>
                      <a:pt x="14" y="25"/>
                      <a:pt x="1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14" name="Freeform 862"/>
              <p:cNvSpPr/>
              <p:nvPr/>
            </p:nvSpPr>
            <p:spPr bwMode="auto">
              <a:xfrm>
                <a:off x="4276" y="3161"/>
                <a:ext cx="300" cy="305"/>
              </a:xfrm>
              <a:custGeom>
                <a:gdLst>
                  <a:gd fmla="*/ 136 w 150" name="T0"/>
                  <a:gd fmla="*/ 72 h 152" name="T1"/>
                  <a:gd fmla="*/ 244 w 150" name="T2"/>
                  <a:gd fmla="*/ 431 h 152" name="T3"/>
                  <a:gd fmla="*/ 368 w 150" name="T4"/>
                  <a:gd fmla="*/ 0 h 152" name="T5"/>
                  <a:gd fmla="*/ 440 w 150" name="T6"/>
                  <a:gd fmla="*/ 0 h 152" name="T7"/>
                  <a:gd fmla="*/ 528 w 150" name="T8"/>
                  <a:gd fmla="*/ 307 h 152" name="T9"/>
                  <a:gd fmla="*/ 600 w 150" name="T10"/>
                  <a:gd fmla="*/ 612 h 152" name="T11"/>
                  <a:gd fmla="*/ 520 w 150" name="T12"/>
                  <a:gd fmla="*/ 315 h 152" name="T13"/>
                  <a:gd fmla="*/ 432 w 150" name="T14"/>
                  <a:gd fmla="*/ 205 h 152" name="T15"/>
                  <a:gd fmla="*/ 432 w 150" name="T16"/>
                  <a:gd fmla="*/ 8 h 152" name="T17"/>
                  <a:gd fmla="*/ 388 w 150" name="T18"/>
                  <a:gd fmla="*/ 8 h 152" name="T19"/>
                  <a:gd fmla="*/ 376 w 150" name="T20"/>
                  <a:gd fmla="*/ 307 h 152" name="T21"/>
                  <a:gd fmla="*/ 252 w 150" name="T22"/>
                  <a:gd fmla="*/ 439 h 152" name="T23"/>
                  <a:gd fmla="*/ 84 w 150" name="T24"/>
                  <a:gd fmla="*/ 269 h 152" name="T25"/>
                  <a:gd fmla="*/ 128 w 150" name="T26"/>
                  <a:gd fmla="*/ 72 h 152" name="T27"/>
                  <a:gd fmla="*/ 136 w 150" name="T28"/>
                  <a:gd fmla="*/ 72 h 152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w 150" name="T45"/>
                  <a:gd fmla="*/ 0 h 152" name="T46"/>
                  <a:gd fmla="*/ 150 w 150" name="T47"/>
                  <a:gd fmla="*/ 152 h 152" name="T48"/>
                </a:gdLst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b="T48" l="T45" r="T47" t="T46"/>
                <a:pathLst>
                  <a:path h="152" w="150">
                    <a:moveTo>
                      <a:pt x="34" y="18"/>
                    </a:moveTo>
                    <a:cubicBezTo>
                      <a:pt x="0" y="52"/>
                      <a:pt x="43" y="91"/>
                      <a:pt x="61" y="107"/>
                    </a:cubicBezTo>
                    <a:cubicBezTo>
                      <a:pt x="97" y="97"/>
                      <a:pt x="94" y="48"/>
                      <a:pt x="92" y="0"/>
                    </a:cubicBezTo>
                    <a:cubicBezTo>
                      <a:pt x="98" y="0"/>
                      <a:pt x="104" y="0"/>
                      <a:pt x="110" y="0"/>
                    </a:cubicBezTo>
                    <a:cubicBezTo>
                      <a:pt x="106" y="37"/>
                      <a:pt x="112" y="64"/>
                      <a:pt x="132" y="76"/>
                    </a:cubicBezTo>
                    <a:cubicBezTo>
                      <a:pt x="131" y="108"/>
                      <a:pt x="129" y="142"/>
                      <a:pt x="150" y="152"/>
                    </a:cubicBezTo>
                    <a:cubicBezTo>
                      <a:pt x="120" y="145"/>
                      <a:pt x="137" y="105"/>
                      <a:pt x="130" y="78"/>
                    </a:cubicBezTo>
                    <a:cubicBezTo>
                      <a:pt x="126" y="62"/>
                      <a:pt x="112" y="63"/>
                      <a:pt x="108" y="51"/>
                    </a:cubicBezTo>
                    <a:cubicBezTo>
                      <a:pt x="108" y="35"/>
                      <a:pt x="108" y="19"/>
                      <a:pt x="108" y="2"/>
                    </a:cubicBezTo>
                    <a:cubicBezTo>
                      <a:pt x="104" y="2"/>
                      <a:pt x="100" y="2"/>
                      <a:pt x="97" y="2"/>
                    </a:cubicBezTo>
                    <a:cubicBezTo>
                      <a:pt x="88" y="26"/>
                      <a:pt x="100" y="54"/>
                      <a:pt x="94" y="76"/>
                    </a:cubicBezTo>
                    <a:cubicBezTo>
                      <a:pt x="90" y="93"/>
                      <a:pt x="71" y="99"/>
                      <a:pt x="63" y="109"/>
                    </a:cubicBezTo>
                    <a:cubicBezTo>
                      <a:pt x="48" y="97"/>
                      <a:pt x="34" y="82"/>
                      <a:pt x="21" y="67"/>
                    </a:cubicBezTo>
                    <a:cubicBezTo>
                      <a:pt x="20" y="46"/>
                      <a:pt x="19" y="25"/>
                      <a:pt x="32" y="18"/>
                    </a:cubicBezTo>
                    <a:cubicBezTo>
                      <a:pt x="33" y="18"/>
                      <a:pt x="33" y="18"/>
                      <a:pt x="34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15" name="Freeform 863"/>
              <p:cNvSpPr/>
              <p:nvPr/>
            </p:nvSpPr>
            <p:spPr bwMode="auto">
              <a:xfrm>
                <a:off x="4174" y="3161"/>
                <a:ext cx="166" cy="80"/>
              </a:xfrm>
              <a:custGeom>
                <a:gdLst>
                  <a:gd fmla="*/ 0 w 83" name="T0"/>
                  <a:gd fmla="*/ 160 h 40" name="T1"/>
                  <a:gd fmla="*/ 332 w 83" name="T2"/>
                  <a:gd fmla="*/ 44 h 40" name="T3"/>
                  <a:gd fmla="*/ 12 w 83" name="T4"/>
                  <a:gd fmla="*/ 160 h 40" name="T5"/>
                  <a:gd fmla="*/ 0 w 83" name="T6"/>
                  <a:gd fmla="*/ 160 h 40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83" name="T12"/>
                  <a:gd fmla="*/ 0 h 40" name="T13"/>
                  <a:gd fmla="*/ 83 w 83" name="T14"/>
                  <a:gd fmla="*/ 40 h 40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40" w="83">
                    <a:moveTo>
                      <a:pt x="0" y="40"/>
                    </a:moveTo>
                    <a:cubicBezTo>
                      <a:pt x="13" y="17"/>
                      <a:pt x="43" y="0"/>
                      <a:pt x="83" y="11"/>
                    </a:cubicBezTo>
                    <a:cubicBezTo>
                      <a:pt x="41" y="6"/>
                      <a:pt x="15" y="16"/>
                      <a:pt x="3" y="40"/>
                    </a:cubicBezTo>
                    <a:cubicBezTo>
                      <a:pt x="2" y="40"/>
                      <a:pt x="1" y="40"/>
                      <a:pt x="0" y="4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16" name="Freeform 864"/>
              <p:cNvSpPr/>
              <p:nvPr/>
            </p:nvSpPr>
            <p:spPr bwMode="auto">
              <a:xfrm>
                <a:off x="4130" y="3251"/>
                <a:ext cx="68" cy="34"/>
              </a:xfrm>
              <a:custGeom>
                <a:gdLst>
                  <a:gd fmla="*/ 0 w 34" name="T0"/>
                  <a:gd fmla="*/ 0 h 17" name="T1"/>
                  <a:gd fmla="*/ 44 w 34" name="T2"/>
                  <a:gd fmla="*/ 52 h 17" name="T3"/>
                  <a:gd fmla="*/ 124 w 34" name="T4"/>
                  <a:gd fmla="*/ 52 h 17" name="T5"/>
                  <a:gd fmla="*/ 88 w 34" name="T6"/>
                  <a:gd fmla="*/ 0 h 17" name="T7"/>
                  <a:gd fmla="*/ 136 w 34" name="T8"/>
                  <a:gd fmla="*/ 52 h 17" name="T9"/>
                  <a:gd fmla="*/ 44 w 34" name="T10"/>
                  <a:gd fmla="*/ 60 h 17" name="T11"/>
                  <a:gd fmla="*/ 0 w 34" name="T12"/>
                  <a:gd fmla="*/ 0 h 17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34" name="T21"/>
                  <a:gd fmla="*/ 0 h 17" name="T22"/>
                  <a:gd fmla="*/ 34 w 34" name="T23"/>
                  <a:gd fmla="*/ 17 h 17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17" w="34">
                    <a:moveTo>
                      <a:pt x="0" y="0"/>
                    </a:moveTo>
                    <a:cubicBezTo>
                      <a:pt x="5" y="3"/>
                      <a:pt x="11" y="6"/>
                      <a:pt x="11" y="13"/>
                    </a:cubicBezTo>
                    <a:cubicBezTo>
                      <a:pt x="18" y="13"/>
                      <a:pt x="25" y="13"/>
                      <a:pt x="31" y="13"/>
                    </a:cubicBezTo>
                    <a:cubicBezTo>
                      <a:pt x="32" y="5"/>
                      <a:pt x="24" y="6"/>
                      <a:pt x="22" y="0"/>
                    </a:cubicBezTo>
                    <a:cubicBezTo>
                      <a:pt x="27" y="3"/>
                      <a:pt x="33" y="6"/>
                      <a:pt x="34" y="13"/>
                    </a:cubicBezTo>
                    <a:cubicBezTo>
                      <a:pt x="29" y="17"/>
                      <a:pt x="19" y="15"/>
                      <a:pt x="11" y="15"/>
                    </a:cubicBezTo>
                    <a:cubicBezTo>
                      <a:pt x="10" y="8"/>
                      <a:pt x="3" y="6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17" name="Freeform 865"/>
              <p:cNvSpPr/>
              <p:nvPr/>
            </p:nvSpPr>
            <p:spPr bwMode="auto">
              <a:xfrm>
                <a:off x="3746" y="3251"/>
                <a:ext cx="380" cy="553"/>
              </a:xfrm>
              <a:custGeom>
                <a:gdLst>
                  <a:gd fmla="*/ 0 w 190" name="T0"/>
                  <a:gd fmla="*/ 1108 h 276" name="T1"/>
                  <a:gd fmla="*/ 72 w 190" name="T2"/>
                  <a:gd fmla="*/ 1028 h 276" name="T3"/>
                  <a:gd fmla="*/ 72 w 190" name="T4"/>
                  <a:gd fmla="*/ 509 h 276" name="T5"/>
                  <a:gd fmla="*/ 216 w 190" name="T6"/>
                  <a:gd fmla="*/ 357 h 276" name="T7"/>
                  <a:gd fmla="*/ 340 w 190" name="T8"/>
                  <a:gd fmla="*/ 357 h 276" name="T9"/>
                  <a:gd fmla="*/ 572 w 190" name="T10"/>
                  <a:gd fmla="*/ 124 h 276" name="T11"/>
                  <a:gd fmla="*/ 636 w 190" name="T12"/>
                  <a:gd fmla="*/ 124 h 276" name="T13"/>
                  <a:gd fmla="*/ 760 w 190" name="T14"/>
                  <a:gd fmla="*/ 0 h 276" name="T15"/>
                  <a:gd fmla="*/ 644 w 190" name="T16"/>
                  <a:gd fmla="*/ 132 h 276" name="T17"/>
                  <a:gd fmla="*/ 348 w 190" name="T18"/>
                  <a:gd fmla="*/ 365 h 276" name="T19"/>
                  <a:gd fmla="*/ 84 w 190" name="T20"/>
                  <a:gd fmla="*/ 497 h 276" name="T21"/>
                  <a:gd fmla="*/ 0 w 190" name="T22"/>
                  <a:gd fmla="*/ 1108 h 27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w 190" name="T36"/>
                  <a:gd fmla="*/ 0 h 276" name="T37"/>
                  <a:gd fmla="*/ 190 w 190" name="T38"/>
                  <a:gd fmla="*/ 276 h 276" name="T39"/>
                </a:gdLst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b="T39" l="T36" r="T38" t="T37"/>
                <a:pathLst>
                  <a:path h="276" w="190">
                    <a:moveTo>
                      <a:pt x="0" y="276"/>
                    </a:moveTo>
                    <a:cubicBezTo>
                      <a:pt x="5" y="268"/>
                      <a:pt x="14" y="264"/>
                      <a:pt x="18" y="256"/>
                    </a:cubicBezTo>
                    <a:cubicBezTo>
                      <a:pt x="26" y="215"/>
                      <a:pt x="8" y="163"/>
                      <a:pt x="18" y="127"/>
                    </a:cubicBezTo>
                    <a:cubicBezTo>
                      <a:pt x="24" y="107"/>
                      <a:pt x="45" y="102"/>
                      <a:pt x="54" y="89"/>
                    </a:cubicBezTo>
                    <a:cubicBezTo>
                      <a:pt x="64" y="89"/>
                      <a:pt x="75" y="89"/>
                      <a:pt x="85" y="89"/>
                    </a:cubicBezTo>
                    <a:cubicBezTo>
                      <a:pt x="105" y="82"/>
                      <a:pt x="123" y="39"/>
                      <a:pt x="143" y="31"/>
                    </a:cubicBezTo>
                    <a:cubicBezTo>
                      <a:pt x="147" y="29"/>
                      <a:pt x="155" y="33"/>
                      <a:pt x="159" y="31"/>
                    </a:cubicBezTo>
                    <a:cubicBezTo>
                      <a:pt x="171" y="23"/>
                      <a:pt x="177" y="6"/>
                      <a:pt x="190" y="0"/>
                    </a:cubicBezTo>
                    <a:cubicBezTo>
                      <a:pt x="182" y="12"/>
                      <a:pt x="167" y="19"/>
                      <a:pt x="161" y="33"/>
                    </a:cubicBezTo>
                    <a:cubicBezTo>
                      <a:pt x="121" y="37"/>
                      <a:pt x="113" y="73"/>
                      <a:pt x="87" y="91"/>
                    </a:cubicBezTo>
                    <a:cubicBezTo>
                      <a:pt x="47" y="84"/>
                      <a:pt x="37" y="108"/>
                      <a:pt x="21" y="124"/>
                    </a:cubicBezTo>
                    <a:cubicBezTo>
                      <a:pt x="14" y="175"/>
                      <a:pt x="38" y="256"/>
                      <a:pt x="0" y="27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18" name="Freeform 866"/>
              <p:cNvSpPr/>
              <p:nvPr/>
            </p:nvSpPr>
            <p:spPr bwMode="auto">
              <a:xfrm>
                <a:off x="3746" y="3819"/>
                <a:ext cx="36" cy="36"/>
              </a:xfrm>
              <a:custGeom>
                <a:gdLst>
                  <a:gd fmla="*/ 0 w 18" name="T0"/>
                  <a:gd fmla="*/ 0 h 18" name="T1"/>
                  <a:gd fmla="*/ 72 w 18" name="T2"/>
                  <a:gd fmla="*/ 72 h 18" name="T3"/>
                  <a:gd fmla="*/ 0 w 18" name="T4"/>
                  <a:gd fmla="*/ 0 h 18" name="T5"/>
                  <a:gd fmla="*/ 0 60000 65536" name="T6"/>
                  <a:gd fmla="*/ 0 60000 65536" name="T7"/>
                  <a:gd fmla="*/ 0 60000 65536" name="T8"/>
                  <a:gd fmla="*/ 0 w 18" name="T9"/>
                  <a:gd fmla="*/ 0 h 18" name="T10"/>
                  <a:gd fmla="*/ 18 w 18" name="T11"/>
                  <a:gd fmla="*/ 18 h 18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8" w="18">
                    <a:moveTo>
                      <a:pt x="0" y="0"/>
                    </a:moveTo>
                    <a:cubicBezTo>
                      <a:pt x="7" y="5"/>
                      <a:pt x="13" y="11"/>
                      <a:pt x="18" y="18"/>
                    </a:cubicBezTo>
                    <a:cubicBezTo>
                      <a:pt x="11" y="13"/>
                      <a:pt x="5" y="7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19" name="Freeform 867"/>
              <p:cNvSpPr/>
              <p:nvPr/>
            </p:nvSpPr>
            <p:spPr bwMode="auto">
              <a:xfrm>
                <a:off x="3792" y="3760"/>
                <a:ext cx="802" cy="253"/>
              </a:xfrm>
              <a:custGeom>
                <a:gdLst>
                  <a:gd fmla="*/ 0 w 401" name="T0"/>
                  <a:gd fmla="*/ 189 h 126" name="T1"/>
                  <a:gd fmla="*/ 88 w 401" name="T2"/>
                  <a:gd fmla="*/ 88 h 126" name="T3"/>
                  <a:gd fmla="*/ 384 w 401" name="T4"/>
                  <a:gd fmla="*/ 0 h 126" name="T5"/>
                  <a:gd fmla="*/ 632 w 401" name="T6"/>
                  <a:gd fmla="*/ 0 h 126" name="T7"/>
                  <a:gd fmla="*/ 784 w 401" name="T8"/>
                  <a:gd fmla="*/ 205 h 126" name="T9"/>
                  <a:gd fmla="*/ 880 w 401" name="T10"/>
                  <a:gd fmla="*/ 133 h 126" name="T11"/>
                  <a:gd fmla="*/ 960 w 401" name="T12"/>
                  <a:gd fmla="*/ 476 h 126" name="T13"/>
                  <a:gd fmla="*/ 1264 w 401" name="T14"/>
                  <a:gd fmla="*/ 476 h 126" name="T15"/>
                  <a:gd fmla="*/ 1424 w 401" name="T16"/>
                  <a:gd fmla="*/ 189 h 126" name="T17"/>
                  <a:gd fmla="*/ 1604 w 401" name="T18"/>
                  <a:gd fmla="*/ 16 h 126" name="T19"/>
                  <a:gd fmla="*/ 1436 w 401" name="T20"/>
                  <a:gd fmla="*/ 189 h 126" name="T21"/>
                  <a:gd fmla="*/ 1276 w 401" name="T22"/>
                  <a:gd fmla="*/ 484 h 126" name="T23"/>
                  <a:gd fmla="*/ 972 w 401" name="T24"/>
                  <a:gd fmla="*/ 484 h 126" name="T25"/>
                  <a:gd fmla="*/ 880 w 401" name="T26"/>
                  <a:gd fmla="*/ 141 h 126" name="T27"/>
                  <a:gd fmla="*/ 776 w 401" name="T28"/>
                  <a:gd fmla="*/ 225 h 126" name="T29"/>
                  <a:gd fmla="*/ 640 w 401" name="T30"/>
                  <a:gd fmla="*/ 8 h 126" name="T31"/>
                  <a:gd fmla="*/ 392 w 401" name="T32"/>
                  <a:gd fmla="*/ 8 h 126" name="T33"/>
                  <a:gd fmla="*/ 96 w 401" name="T34"/>
                  <a:gd fmla="*/ 96 h 126" name="T35"/>
                  <a:gd fmla="*/ 0 w 401" name="T36"/>
                  <a:gd fmla="*/ 189 h 12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  <a:gd fmla="*/ 0 w 401" name="T57"/>
                  <a:gd fmla="*/ 0 h 126" name="T58"/>
                  <a:gd fmla="*/ 401 w 401" name="T59"/>
                  <a:gd fmla="*/ 126 h 126" name="T60"/>
                </a:gdLst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b="T60" l="T57" r="T59" t="T58"/>
                <a:pathLst>
                  <a:path h="125" w="401">
                    <a:moveTo>
                      <a:pt x="0" y="47"/>
                    </a:moveTo>
                    <a:cubicBezTo>
                      <a:pt x="7" y="38"/>
                      <a:pt x="15" y="30"/>
                      <a:pt x="22" y="22"/>
                    </a:cubicBezTo>
                    <a:cubicBezTo>
                      <a:pt x="57" y="25"/>
                      <a:pt x="86" y="23"/>
                      <a:pt x="96" y="0"/>
                    </a:cubicBezTo>
                    <a:cubicBezTo>
                      <a:pt x="116" y="0"/>
                      <a:pt x="137" y="0"/>
                      <a:pt x="158" y="0"/>
                    </a:cubicBezTo>
                    <a:cubicBezTo>
                      <a:pt x="171" y="16"/>
                      <a:pt x="195" y="22"/>
                      <a:pt x="196" y="51"/>
                    </a:cubicBezTo>
                    <a:cubicBezTo>
                      <a:pt x="204" y="54"/>
                      <a:pt x="207" y="33"/>
                      <a:pt x="220" y="33"/>
                    </a:cubicBezTo>
                    <a:cubicBezTo>
                      <a:pt x="228" y="61"/>
                      <a:pt x="213" y="111"/>
                      <a:pt x="240" y="118"/>
                    </a:cubicBezTo>
                    <a:cubicBezTo>
                      <a:pt x="266" y="118"/>
                      <a:pt x="291" y="118"/>
                      <a:pt x="316" y="118"/>
                    </a:cubicBezTo>
                    <a:cubicBezTo>
                      <a:pt x="311" y="79"/>
                      <a:pt x="338" y="65"/>
                      <a:pt x="356" y="47"/>
                    </a:cubicBezTo>
                    <a:cubicBezTo>
                      <a:pt x="372" y="31"/>
                      <a:pt x="388" y="16"/>
                      <a:pt x="401" y="4"/>
                    </a:cubicBezTo>
                    <a:cubicBezTo>
                      <a:pt x="390" y="18"/>
                      <a:pt x="374" y="31"/>
                      <a:pt x="359" y="47"/>
                    </a:cubicBezTo>
                    <a:cubicBezTo>
                      <a:pt x="340" y="66"/>
                      <a:pt x="313" y="79"/>
                      <a:pt x="319" y="120"/>
                    </a:cubicBezTo>
                    <a:cubicBezTo>
                      <a:pt x="289" y="116"/>
                      <a:pt x="263" y="126"/>
                      <a:pt x="243" y="120"/>
                    </a:cubicBezTo>
                    <a:cubicBezTo>
                      <a:pt x="210" y="111"/>
                      <a:pt x="223" y="74"/>
                      <a:pt x="220" y="35"/>
                    </a:cubicBezTo>
                    <a:cubicBezTo>
                      <a:pt x="208" y="37"/>
                      <a:pt x="202" y="58"/>
                      <a:pt x="194" y="56"/>
                    </a:cubicBezTo>
                    <a:cubicBezTo>
                      <a:pt x="197" y="23"/>
                      <a:pt x="170" y="21"/>
                      <a:pt x="160" y="2"/>
                    </a:cubicBezTo>
                    <a:cubicBezTo>
                      <a:pt x="139" y="2"/>
                      <a:pt x="119" y="2"/>
                      <a:pt x="98" y="2"/>
                    </a:cubicBezTo>
                    <a:cubicBezTo>
                      <a:pt x="85" y="33"/>
                      <a:pt x="51" y="16"/>
                      <a:pt x="24" y="24"/>
                    </a:cubicBezTo>
                    <a:cubicBezTo>
                      <a:pt x="14" y="28"/>
                      <a:pt x="8" y="44"/>
                      <a:pt x="0" y="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20" name="Freeform 868"/>
              <p:cNvSpPr/>
              <p:nvPr/>
            </p:nvSpPr>
            <p:spPr bwMode="auto">
              <a:xfrm>
                <a:off x="1862" y="3233"/>
                <a:ext cx="96" cy="164"/>
              </a:xfrm>
              <a:custGeom>
                <a:gdLst>
                  <a:gd fmla="*/ 136 w 48" name="T0"/>
                  <a:gd fmla="*/ 8 h 82" name="T1"/>
                  <a:gd fmla="*/ 12 w 48" name="T2"/>
                  <a:gd fmla="*/ 140 h 82" name="T3"/>
                  <a:gd fmla="*/ 192 w 48" name="T4"/>
                  <a:gd fmla="*/ 320 h 82" name="T5"/>
                  <a:gd fmla="*/ 192 w 48" name="T6"/>
                  <a:gd fmla="*/ 328 h 82" name="T7"/>
                  <a:gd fmla="*/ 4 w 48" name="T8"/>
                  <a:gd fmla="*/ 140 h 82" name="T9"/>
                  <a:gd fmla="*/ 136 w 48" name="T10"/>
                  <a:gd fmla="*/ 0 h 82" name="T11"/>
                  <a:gd fmla="*/ 136 w 48" name="T12"/>
                  <a:gd fmla="*/ 8 h 82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48" name="T21"/>
                  <a:gd fmla="*/ 0 h 82" name="T22"/>
                  <a:gd fmla="*/ 48 w 48" name="T23"/>
                  <a:gd fmla="*/ 82 h 82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82" w="48">
                    <a:moveTo>
                      <a:pt x="34" y="2"/>
                    </a:moveTo>
                    <a:cubicBezTo>
                      <a:pt x="23" y="13"/>
                      <a:pt x="10" y="21"/>
                      <a:pt x="3" y="35"/>
                    </a:cubicBezTo>
                    <a:cubicBezTo>
                      <a:pt x="17" y="51"/>
                      <a:pt x="32" y="66"/>
                      <a:pt x="48" y="80"/>
                    </a:cubicBezTo>
                    <a:cubicBezTo>
                      <a:pt x="48" y="81"/>
                      <a:pt x="48" y="81"/>
                      <a:pt x="48" y="82"/>
                    </a:cubicBezTo>
                    <a:cubicBezTo>
                      <a:pt x="39" y="65"/>
                      <a:pt x="1" y="52"/>
                      <a:pt x="1" y="35"/>
                    </a:cubicBezTo>
                    <a:cubicBezTo>
                      <a:pt x="0" y="21"/>
                      <a:pt x="26" y="13"/>
                      <a:pt x="34" y="0"/>
                    </a:cubicBezTo>
                    <a:cubicBezTo>
                      <a:pt x="34" y="0"/>
                      <a:pt x="34" y="1"/>
                      <a:pt x="34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21" name="Freeform 869"/>
              <p:cNvSpPr/>
              <p:nvPr/>
            </p:nvSpPr>
            <p:spPr bwMode="auto">
              <a:xfrm>
                <a:off x="1984" y="3357"/>
                <a:ext cx="36" cy="40"/>
              </a:xfrm>
              <a:custGeom>
                <a:gdLst>
                  <a:gd fmla="*/ 0 w 18" name="T0"/>
                  <a:gd fmla="*/ 72 h 20" name="T1"/>
                  <a:gd fmla="*/ 72 w 18" name="T2"/>
                  <a:gd fmla="*/ 0 h 20" name="T3"/>
                  <a:gd fmla="*/ 0 w 18" name="T4"/>
                  <a:gd fmla="*/ 80 h 20" name="T5"/>
                  <a:gd fmla="*/ 0 w 18" name="T6"/>
                  <a:gd fmla="*/ 72 h 20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8" name="T12"/>
                  <a:gd fmla="*/ 0 h 20" name="T13"/>
                  <a:gd fmla="*/ 18 w 18" name="T14"/>
                  <a:gd fmla="*/ 20 h 20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0" w="18">
                    <a:moveTo>
                      <a:pt x="0" y="18"/>
                    </a:moveTo>
                    <a:cubicBezTo>
                      <a:pt x="7" y="13"/>
                      <a:pt x="12" y="6"/>
                      <a:pt x="18" y="0"/>
                    </a:cubicBezTo>
                    <a:cubicBezTo>
                      <a:pt x="15" y="10"/>
                      <a:pt x="7" y="14"/>
                      <a:pt x="0" y="20"/>
                    </a:cubicBezTo>
                    <a:cubicBezTo>
                      <a:pt x="0" y="19"/>
                      <a:pt x="0" y="19"/>
                      <a:pt x="0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22" name="Freeform 870"/>
              <p:cNvSpPr/>
              <p:nvPr/>
            </p:nvSpPr>
            <p:spPr bwMode="auto">
              <a:xfrm>
                <a:off x="1930" y="3233"/>
                <a:ext cx="100" cy="124"/>
              </a:xfrm>
              <a:custGeom>
                <a:gdLst>
                  <a:gd fmla="*/ 0 w 50" name="T0"/>
                  <a:gd fmla="*/ 8 h 62" name="T1"/>
                  <a:gd fmla="*/ 0 w 50" name="T2"/>
                  <a:gd fmla="*/ 0 h 62" name="T3"/>
                  <a:gd fmla="*/ 188 w 50" name="T4"/>
                  <a:gd fmla="*/ 0 h 62" name="T5"/>
                  <a:gd fmla="*/ 180 w 50" name="T6"/>
                  <a:gd fmla="*/ 248 h 62" name="T7"/>
                  <a:gd fmla="*/ 180 w 50" name="T8"/>
                  <a:gd fmla="*/ 8 h 62" name="T9"/>
                  <a:gd fmla="*/ 0 w 50" name="T10"/>
                  <a:gd fmla="*/ 8 h 62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50" name="T18"/>
                  <a:gd fmla="*/ 0 h 62" name="T19"/>
                  <a:gd fmla="*/ 50 w 50" name="T20"/>
                  <a:gd fmla="*/ 62 h 62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62" w="50">
                    <a:moveTo>
                      <a:pt x="0" y="2"/>
                    </a:moveTo>
                    <a:cubicBezTo>
                      <a:pt x="0" y="1"/>
                      <a:pt x="0" y="0"/>
                      <a:pt x="0" y="0"/>
                    </a:cubicBezTo>
                    <a:cubicBezTo>
                      <a:pt x="16" y="0"/>
                      <a:pt x="31" y="0"/>
                      <a:pt x="47" y="0"/>
                    </a:cubicBezTo>
                    <a:cubicBezTo>
                      <a:pt x="46" y="20"/>
                      <a:pt x="50" y="46"/>
                      <a:pt x="45" y="62"/>
                    </a:cubicBezTo>
                    <a:cubicBezTo>
                      <a:pt x="45" y="42"/>
                      <a:pt x="45" y="22"/>
                      <a:pt x="45" y="2"/>
                    </a:cubicBezTo>
                    <a:cubicBezTo>
                      <a:pt x="30" y="2"/>
                      <a:pt x="15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23" name="Freeform 871"/>
              <p:cNvSpPr/>
              <p:nvPr/>
            </p:nvSpPr>
            <p:spPr bwMode="auto">
              <a:xfrm>
                <a:off x="1574" y="3277"/>
                <a:ext cx="18" cy="22"/>
              </a:xfrm>
              <a:custGeom>
                <a:gdLst>
                  <a:gd fmla="*/ 0 w 9" name="T0"/>
                  <a:gd fmla="*/ 44 h 11" name="T1"/>
                  <a:gd fmla="*/ 36 w 9" name="T2"/>
                  <a:gd fmla="*/ 0 h 11" name="T3"/>
                  <a:gd fmla="*/ 36 w 9" name="T4"/>
                  <a:gd fmla="*/ 8 h 11" name="T5"/>
                  <a:gd fmla="*/ 0 w 9" name="T6"/>
                  <a:gd fmla="*/ 44 h 11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9" name="T12"/>
                  <a:gd fmla="*/ 0 h 11" name="T13"/>
                  <a:gd fmla="*/ 9 w 9" name="T14"/>
                  <a:gd fmla="*/ 11 h 11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1" w="9">
                    <a:moveTo>
                      <a:pt x="0" y="11"/>
                    </a:moveTo>
                    <a:cubicBezTo>
                      <a:pt x="0" y="5"/>
                      <a:pt x="5" y="3"/>
                      <a:pt x="9" y="0"/>
                    </a:cubicBezTo>
                    <a:cubicBezTo>
                      <a:pt x="9" y="1"/>
                      <a:pt x="9" y="2"/>
                      <a:pt x="9" y="2"/>
                    </a:cubicBezTo>
                    <a:cubicBezTo>
                      <a:pt x="4" y="3"/>
                      <a:pt x="4" y="9"/>
                      <a:pt x="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24" name="Freeform 872"/>
              <p:cNvSpPr/>
              <p:nvPr/>
            </p:nvSpPr>
            <p:spPr bwMode="auto">
              <a:xfrm>
                <a:off x="1574" y="3303"/>
                <a:ext cx="22" cy="28"/>
              </a:xfrm>
              <a:custGeom>
                <a:gdLst>
                  <a:gd fmla="*/ 0 w 11" name="T0"/>
                  <a:gd fmla="*/ 0 h 14" name="T1"/>
                  <a:gd fmla="*/ 44 w 11" name="T2"/>
                  <a:gd fmla="*/ 48 h 14" name="T3"/>
                  <a:gd fmla="*/ 44 w 11" name="T4"/>
                  <a:gd fmla="*/ 56 h 14" name="T5"/>
                  <a:gd fmla="*/ 0 w 11" name="T6"/>
                  <a:gd fmla="*/ 0 h 14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1" name="T12"/>
                  <a:gd fmla="*/ 0 h 14" name="T13"/>
                  <a:gd fmla="*/ 11 w 11" name="T14"/>
                  <a:gd fmla="*/ 14 h 14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4" w="11">
                    <a:moveTo>
                      <a:pt x="0" y="0"/>
                    </a:moveTo>
                    <a:cubicBezTo>
                      <a:pt x="4" y="4"/>
                      <a:pt x="5" y="10"/>
                      <a:pt x="11" y="12"/>
                    </a:cubicBezTo>
                    <a:cubicBezTo>
                      <a:pt x="11" y="12"/>
                      <a:pt x="11" y="13"/>
                      <a:pt x="11" y="14"/>
                    </a:cubicBezTo>
                    <a:cubicBezTo>
                      <a:pt x="7" y="10"/>
                      <a:pt x="1" y="8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25" name="Freeform 873"/>
              <p:cNvSpPr/>
              <p:nvPr/>
            </p:nvSpPr>
            <p:spPr bwMode="auto">
              <a:xfrm>
                <a:off x="1604" y="3375"/>
                <a:ext cx="24" cy="26"/>
              </a:xfrm>
              <a:custGeom>
                <a:gdLst>
                  <a:gd fmla="*/ 0 w 12" name="T0"/>
                  <a:gd fmla="*/ 0 h 13" name="T1"/>
                  <a:gd fmla="*/ 48 w 12" name="T2"/>
                  <a:gd fmla="*/ 44 h 13" name="T3"/>
                  <a:gd fmla="*/ 48 w 12" name="T4"/>
                  <a:gd fmla="*/ 52 h 13" name="T5"/>
                  <a:gd fmla="*/ 0 w 12" name="T6"/>
                  <a:gd fmla="*/ 0 h 13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2" name="T12"/>
                  <a:gd fmla="*/ 0 h 13" name="T13"/>
                  <a:gd fmla="*/ 12 w 12" name="T14"/>
                  <a:gd fmla="*/ 13 h 13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3" w="12">
                    <a:moveTo>
                      <a:pt x="0" y="0"/>
                    </a:moveTo>
                    <a:cubicBezTo>
                      <a:pt x="5" y="3"/>
                      <a:pt x="6" y="9"/>
                      <a:pt x="12" y="11"/>
                    </a:cubicBezTo>
                    <a:cubicBezTo>
                      <a:pt x="12" y="12"/>
                      <a:pt x="12" y="13"/>
                      <a:pt x="12" y="13"/>
                    </a:cubicBezTo>
                    <a:cubicBezTo>
                      <a:pt x="7" y="10"/>
                      <a:pt x="1" y="7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26" name="Freeform 874"/>
              <p:cNvSpPr/>
              <p:nvPr/>
            </p:nvSpPr>
            <p:spPr bwMode="auto">
              <a:xfrm>
                <a:off x="1632" y="3528"/>
                <a:ext cx="30" cy="30"/>
              </a:xfrm>
              <a:custGeom>
                <a:gdLst>
                  <a:gd fmla="*/ 0 w 15" name="T0"/>
                  <a:gd fmla="*/ 0 h 15" name="T1"/>
                  <a:gd fmla="*/ 8 w 15" name="T2"/>
                  <a:gd fmla="*/ 0 h 15" name="T3"/>
                  <a:gd fmla="*/ 60 w 15" name="T4"/>
                  <a:gd fmla="*/ 52 h 15" name="T5"/>
                  <a:gd fmla="*/ 60 w 15" name="T6"/>
                  <a:gd fmla="*/ 60 h 15" name="T7"/>
                  <a:gd fmla="*/ 0 w 15" name="T8"/>
                  <a:gd fmla="*/ 0 h 15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5" name="T15"/>
                  <a:gd fmla="*/ 0 h 15" name="T16"/>
                  <a:gd fmla="*/ 15 w 15" name="T17"/>
                  <a:gd fmla="*/ 15 h 15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5" w="15">
                    <a:moveTo>
                      <a:pt x="0" y="0"/>
                    </a:moveTo>
                    <a:cubicBezTo>
                      <a:pt x="1" y="0"/>
                      <a:pt x="1" y="0"/>
                      <a:pt x="2" y="0"/>
                    </a:cubicBezTo>
                    <a:cubicBezTo>
                      <a:pt x="6" y="5"/>
                      <a:pt x="10" y="10"/>
                      <a:pt x="15" y="13"/>
                    </a:cubicBezTo>
                    <a:cubicBezTo>
                      <a:pt x="15" y="14"/>
                      <a:pt x="15" y="15"/>
                      <a:pt x="15" y="15"/>
                    </a:cubicBezTo>
                    <a:cubicBezTo>
                      <a:pt x="9" y="11"/>
                      <a:pt x="4" y="6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27" name="Freeform 875"/>
              <p:cNvSpPr/>
              <p:nvPr/>
            </p:nvSpPr>
            <p:spPr bwMode="auto">
              <a:xfrm>
                <a:off x="1726" y="3277"/>
                <a:ext cx="18" cy="18"/>
              </a:xfrm>
              <a:custGeom>
                <a:gdLst>
                  <a:gd fmla="*/ 0 w 9" name="T0"/>
                  <a:gd fmla="*/ 0 h 9" name="T1"/>
                  <a:gd fmla="*/ 36 w 9" name="T2"/>
                  <a:gd fmla="*/ 36 h 9" name="T3"/>
                  <a:gd fmla="*/ 0 w 9" name="T4"/>
                  <a:gd fmla="*/ 8 h 9" name="T5"/>
                  <a:gd fmla="*/ 0 w 9" name="T6"/>
                  <a:gd fmla="*/ 0 h 9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9" name="T12"/>
                  <a:gd fmla="*/ 0 h 9" name="T13"/>
                  <a:gd fmla="*/ 9 w 9" name="T14"/>
                  <a:gd fmla="*/ 9 h 9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9" w="9">
                    <a:moveTo>
                      <a:pt x="0" y="0"/>
                    </a:moveTo>
                    <a:cubicBezTo>
                      <a:pt x="4" y="2"/>
                      <a:pt x="7" y="5"/>
                      <a:pt x="9" y="9"/>
                    </a:cubicBezTo>
                    <a:cubicBezTo>
                      <a:pt x="4" y="8"/>
                      <a:pt x="4" y="3"/>
                      <a:pt x="0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28" name="Freeform 876"/>
              <p:cNvSpPr/>
              <p:nvPr/>
            </p:nvSpPr>
            <p:spPr bwMode="auto">
              <a:xfrm>
                <a:off x="1662" y="3295"/>
                <a:ext cx="118" cy="263"/>
              </a:xfrm>
              <a:custGeom>
                <a:gdLst>
                  <a:gd fmla="*/ 164 w 59" name="T0"/>
                  <a:gd fmla="*/ 0 h 131" name="T1"/>
                  <a:gd fmla="*/ 196 w 59" name="T2"/>
                  <a:gd fmla="*/ 181 h 131" name="T3"/>
                  <a:gd fmla="*/ 128 w 59" name="T4"/>
                  <a:gd fmla="*/ 189 h 131" name="T5"/>
                  <a:gd fmla="*/ 128 w 59" name="T6"/>
                  <a:gd fmla="*/ 528 h 131" name="T7"/>
                  <a:gd fmla="*/ 0 w 59" name="T8"/>
                  <a:gd fmla="*/ 528 h 131" name="T9"/>
                  <a:gd fmla="*/ 0 w 59" name="T10"/>
                  <a:gd fmla="*/ 520 h 131" name="T11"/>
                  <a:gd fmla="*/ 116 w 59" name="T12"/>
                  <a:gd fmla="*/ 520 h 131" name="T13"/>
                  <a:gd fmla="*/ 116 w 59" name="T14"/>
                  <a:gd fmla="*/ 181 h 131" name="T15"/>
                  <a:gd fmla="*/ 188 w 59" name="T16"/>
                  <a:gd fmla="*/ 169 h 131" name="T17"/>
                  <a:gd fmla="*/ 188 w 59" name="T18"/>
                  <a:gd fmla="*/ 8 h 131" name="T19"/>
                  <a:gd fmla="*/ 164 w 59" name="T20"/>
                  <a:gd fmla="*/ 8 h 131" name="T21"/>
                  <a:gd fmla="*/ 164 w 59" name="T22"/>
                  <a:gd fmla="*/ 0 h 131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w 59" name="T36"/>
                  <a:gd fmla="*/ 0 h 131" name="T37"/>
                  <a:gd fmla="*/ 59 w 59" name="T38"/>
                  <a:gd fmla="*/ 131 h 131" name="T39"/>
                </a:gdLst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b="T39" l="T36" r="T38" t="T37"/>
                <a:pathLst>
                  <a:path h="131" w="59">
                    <a:moveTo>
                      <a:pt x="41" y="0"/>
                    </a:moveTo>
                    <a:cubicBezTo>
                      <a:pt x="59" y="0"/>
                      <a:pt x="45" y="31"/>
                      <a:pt x="49" y="45"/>
                    </a:cubicBezTo>
                    <a:cubicBezTo>
                      <a:pt x="43" y="45"/>
                      <a:pt x="35" y="43"/>
                      <a:pt x="32" y="47"/>
                    </a:cubicBezTo>
                    <a:cubicBezTo>
                      <a:pt x="32" y="75"/>
                      <a:pt x="32" y="103"/>
                      <a:pt x="32" y="131"/>
                    </a:cubicBezTo>
                    <a:cubicBezTo>
                      <a:pt x="21" y="131"/>
                      <a:pt x="11" y="131"/>
                      <a:pt x="0" y="131"/>
                    </a:cubicBezTo>
                    <a:cubicBezTo>
                      <a:pt x="0" y="131"/>
                      <a:pt x="0" y="130"/>
                      <a:pt x="0" y="129"/>
                    </a:cubicBezTo>
                    <a:cubicBezTo>
                      <a:pt x="10" y="129"/>
                      <a:pt x="20" y="129"/>
                      <a:pt x="29" y="129"/>
                    </a:cubicBezTo>
                    <a:cubicBezTo>
                      <a:pt x="29" y="101"/>
                      <a:pt x="29" y="73"/>
                      <a:pt x="29" y="45"/>
                    </a:cubicBezTo>
                    <a:cubicBezTo>
                      <a:pt x="33" y="41"/>
                      <a:pt x="41" y="43"/>
                      <a:pt x="47" y="42"/>
                    </a:cubicBezTo>
                    <a:cubicBezTo>
                      <a:pt x="47" y="29"/>
                      <a:pt x="47" y="16"/>
                      <a:pt x="47" y="2"/>
                    </a:cubicBezTo>
                    <a:cubicBezTo>
                      <a:pt x="45" y="2"/>
                      <a:pt x="43" y="2"/>
                      <a:pt x="41" y="2"/>
                    </a:cubicBezTo>
                    <a:cubicBezTo>
                      <a:pt x="41" y="1"/>
                      <a:pt x="41" y="1"/>
                      <a:pt x="4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29" name="Freeform 877"/>
              <p:cNvSpPr/>
              <p:nvPr/>
            </p:nvSpPr>
            <p:spPr bwMode="auto">
              <a:xfrm>
                <a:off x="1628" y="3397"/>
                <a:ext cx="18" cy="131"/>
              </a:xfrm>
              <a:custGeom>
                <a:gdLst>
                  <a:gd fmla="*/ 0 w 9" name="T0"/>
                  <a:gd fmla="*/ 8 h 65" name="T1"/>
                  <a:gd fmla="*/ 0 w 9" name="T2"/>
                  <a:gd fmla="*/ 0 h 65" name="T3"/>
                  <a:gd fmla="*/ 16 w 9" name="T4"/>
                  <a:gd fmla="*/ 264 h 65" name="T5"/>
                  <a:gd fmla="*/ 8 w 9" name="T6"/>
                  <a:gd fmla="*/ 264 h 65" name="T7"/>
                  <a:gd fmla="*/ 0 w 9" name="T8"/>
                  <a:gd fmla="*/ 8 h 65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9" name="T15"/>
                  <a:gd fmla="*/ 0 h 65" name="T16"/>
                  <a:gd fmla="*/ 9 w 9" name="T17"/>
                  <a:gd fmla="*/ 65 h 65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65" w="9">
                    <a:moveTo>
                      <a:pt x="0" y="2"/>
                    </a:moveTo>
                    <a:cubicBezTo>
                      <a:pt x="0" y="2"/>
                      <a:pt x="0" y="1"/>
                      <a:pt x="0" y="0"/>
                    </a:cubicBezTo>
                    <a:cubicBezTo>
                      <a:pt x="9" y="13"/>
                      <a:pt x="1" y="44"/>
                      <a:pt x="4" y="65"/>
                    </a:cubicBezTo>
                    <a:cubicBezTo>
                      <a:pt x="3" y="65"/>
                      <a:pt x="3" y="65"/>
                      <a:pt x="2" y="65"/>
                    </a:cubicBezTo>
                    <a:cubicBezTo>
                      <a:pt x="0" y="45"/>
                      <a:pt x="5" y="19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30" name="Freeform 878"/>
              <p:cNvSpPr/>
              <p:nvPr/>
            </p:nvSpPr>
            <p:spPr bwMode="auto">
              <a:xfrm>
                <a:off x="1594" y="3327"/>
                <a:ext cx="18" cy="48"/>
              </a:xfrm>
              <a:custGeom>
                <a:gdLst>
                  <a:gd fmla="*/ 4 w 9" name="T0"/>
                  <a:gd fmla="*/ 8 h 24" name="T1"/>
                  <a:gd fmla="*/ 4 w 9" name="T2"/>
                  <a:gd fmla="*/ 0 h 24" name="T3"/>
                  <a:gd fmla="*/ 20 w 9" name="T4"/>
                  <a:gd fmla="*/ 96 h 24" name="T5"/>
                  <a:gd fmla="*/ 4 w 9" name="T6"/>
                  <a:gd fmla="*/ 8 h 24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9" name="T12"/>
                  <a:gd fmla="*/ 0 h 24" name="T13"/>
                  <a:gd fmla="*/ 9 w 9" name="T14"/>
                  <a:gd fmla="*/ 24 h 24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4" w="9">
                    <a:moveTo>
                      <a:pt x="1" y="2"/>
                    </a:moveTo>
                    <a:cubicBezTo>
                      <a:pt x="1" y="1"/>
                      <a:pt x="1" y="0"/>
                      <a:pt x="1" y="0"/>
                    </a:cubicBezTo>
                    <a:cubicBezTo>
                      <a:pt x="9" y="1"/>
                      <a:pt x="4" y="16"/>
                      <a:pt x="5" y="24"/>
                    </a:cubicBezTo>
                    <a:cubicBezTo>
                      <a:pt x="0" y="21"/>
                      <a:pt x="7" y="5"/>
                      <a:pt x="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31" name="Freeform 879"/>
              <p:cNvSpPr/>
              <p:nvPr/>
            </p:nvSpPr>
            <p:spPr bwMode="auto">
              <a:xfrm>
                <a:off x="1814" y="3281"/>
                <a:ext cx="22" cy="22"/>
              </a:xfrm>
              <a:custGeom>
                <a:gdLst>
                  <a:gd fmla="*/ 8 w 11" name="T0"/>
                  <a:gd fmla="*/ 44 h 11" name="T1"/>
                  <a:gd fmla="*/ 0 w 11" name="T2"/>
                  <a:gd fmla="*/ 8 h 11" name="T3"/>
                  <a:gd fmla="*/ 0 w 11" name="T4"/>
                  <a:gd fmla="*/ 0 h 11" name="T5"/>
                  <a:gd fmla="*/ 36 w 11" name="T6"/>
                  <a:gd fmla="*/ 0 h 11" name="T7"/>
                  <a:gd fmla="*/ 8 w 11" name="T8"/>
                  <a:gd fmla="*/ 44 h 11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1" name="T15"/>
                  <a:gd fmla="*/ 0 h 11" name="T16"/>
                  <a:gd fmla="*/ 11 w 11" name="T17"/>
                  <a:gd fmla="*/ 11 h 11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1" w="11">
                    <a:moveTo>
                      <a:pt x="2" y="11"/>
                    </a:moveTo>
                    <a:cubicBezTo>
                      <a:pt x="5" y="8"/>
                      <a:pt x="11" y="1"/>
                      <a:pt x="0" y="2"/>
                    </a:cubicBezTo>
                    <a:cubicBezTo>
                      <a:pt x="0" y="2"/>
                      <a:pt x="0" y="1"/>
                      <a:pt x="0" y="0"/>
                    </a:cubicBezTo>
                    <a:cubicBezTo>
                      <a:pt x="3" y="0"/>
                      <a:pt x="6" y="0"/>
                      <a:pt x="9" y="0"/>
                    </a:cubicBezTo>
                    <a:cubicBezTo>
                      <a:pt x="10" y="7"/>
                      <a:pt x="6" y="9"/>
                      <a:pt x="2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32" name="Freeform 880"/>
              <p:cNvSpPr/>
              <p:nvPr/>
            </p:nvSpPr>
            <p:spPr bwMode="auto">
              <a:xfrm>
                <a:off x="1800" y="3281"/>
                <a:ext cx="18" cy="22"/>
              </a:xfrm>
              <a:custGeom>
                <a:gdLst>
                  <a:gd fmla="*/ 28 w 9" name="T0"/>
                  <a:gd fmla="*/ 8 h 11" name="T1"/>
                  <a:gd fmla="*/ 28 w 9" name="T2"/>
                  <a:gd fmla="*/ 44 h 11" name="T3"/>
                  <a:gd fmla="*/ 28 w 9" name="T4"/>
                  <a:gd fmla="*/ 0 h 11" name="T5"/>
                  <a:gd fmla="*/ 28 w 9" name="T6"/>
                  <a:gd fmla="*/ 8 h 11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9" name="T12"/>
                  <a:gd fmla="*/ 0 h 11" name="T13"/>
                  <a:gd fmla="*/ 9 w 9" name="T14"/>
                  <a:gd fmla="*/ 11 h 11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1" w="9">
                    <a:moveTo>
                      <a:pt x="7" y="2"/>
                    </a:moveTo>
                    <a:cubicBezTo>
                      <a:pt x="1" y="4"/>
                      <a:pt x="9" y="7"/>
                      <a:pt x="7" y="11"/>
                    </a:cubicBezTo>
                    <a:cubicBezTo>
                      <a:pt x="0" y="9"/>
                      <a:pt x="0" y="3"/>
                      <a:pt x="7" y="0"/>
                    </a:cubicBezTo>
                    <a:cubicBezTo>
                      <a:pt x="7" y="1"/>
                      <a:pt x="7" y="2"/>
                      <a:pt x="7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33" name="Freeform 881"/>
              <p:cNvSpPr/>
              <p:nvPr/>
            </p:nvSpPr>
            <p:spPr bwMode="auto">
              <a:xfrm>
                <a:off x="1734" y="3456"/>
                <a:ext cx="32" cy="32"/>
              </a:xfrm>
              <a:custGeom>
                <a:gdLst>
                  <a:gd fmla="*/ 0 w 16" name="T0"/>
                  <a:gd fmla="*/ 0 h 16" name="T1"/>
                  <a:gd fmla="*/ 8 w 16" name="T2"/>
                  <a:gd fmla="*/ 0 h 16" name="T3"/>
                  <a:gd fmla="*/ 64 w 16" name="T4"/>
                  <a:gd fmla="*/ 56 h 16" name="T5"/>
                  <a:gd fmla="*/ 64 w 16" name="T6"/>
                  <a:gd fmla="*/ 64 h 16" name="T7"/>
                  <a:gd fmla="*/ 0 w 16" name="T8"/>
                  <a:gd fmla="*/ 0 h 16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6" name="T15"/>
                  <a:gd fmla="*/ 0 h 16" name="T16"/>
                  <a:gd fmla="*/ 16 w 16" name="T17"/>
                  <a:gd fmla="*/ 16 h 16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6" w="16">
                    <a:moveTo>
                      <a:pt x="0" y="0"/>
                    </a:moveTo>
                    <a:cubicBezTo>
                      <a:pt x="1" y="0"/>
                      <a:pt x="2" y="0"/>
                      <a:pt x="2" y="0"/>
                    </a:cubicBezTo>
                    <a:cubicBezTo>
                      <a:pt x="6" y="6"/>
                      <a:pt x="10" y="10"/>
                      <a:pt x="16" y="14"/>
                    </a:cubicBezTo>
                    <a:cubicBezTo>
                      <a:pt x="16" y="14"/>
                      <a:pt x="16" y="15"/>
                      <a:pt x="16" y="16"/>
                    </a:cubicBezTo>
                    <a:cubicBezTo>
                      <a:pt x="10" y="12"/>
                      <a:pt x="4" y="6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34" name="Freeform 882"/>
              <p:cNvSpPr/>
              <p:nvPr/>
            </p:nvSpPr>
            <p:spPr bwMode="auto">
              <a:xfrm>
                <a:off x="1764" y="3484"/>
                <a:ext cx="90" cy="34"/>
              </a:xfrm>
              <a:custGeom>
                <a:gdLst>
                  <a:gd fmla="*/ 4 w 45" name="T0"/>
                  <a:gd fmla="*/ 0 h 17" name="T1"/>
                  <a:gd fmla="*/ 20 w 45" name="T2"/>
                  <a:gd fmla="*/ 52 h 17" name="T3"/>
                  <a:gd fmla="*/ 180 w 45" name="T4"/>
                  <a:gd fmla="*/ 16 h 17" name="T5"/>
                  <a:gd fmla="*/ 180 w 45" name="T6"/>
                  <a:gd fmla="*/ 24 h 17" name="T7"/>
                  <a:gd fmla="*/ 20 w 45" name="T8"/>
                  <a:gd fmla="*/ 68 h 17" name="T9"/>
                  <a:gd fmla="*/ 4 w 45" name="T10"/>
                  <a:gd fmla="*/ 8 h 17" name="T11"/>
                  <a:gd fmla="*/ 4 w 45" name="T12"/>
                  <a:gd fmla="*/ 0 h 17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45" name="T21"/>
                  <a:gd fmla="*/ 0 h 17" name="T22"/>
                  <a:gd fmla="*/ 45 w 45" name="T23"/>
                  <a:gd fmla="*/ 17 h 17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17" w="45">
                    <a:moveTo>
                      <a:pt x="1" y="0"/>
                    </a:moveTo>
                    <a:cubicBezTo>
                      <a:pt x="6" y="0"/>
                      <a:pt x="5" y="7"/>
                      <a:pt x="5" y="13"/>
                    </a:cubicBezTo>
                    <a:cubicBezTo>
                      <a:pt x="9" y="1"/>
                      <a:pt x="29" y="4"/>
                      <a:pt x="45" y="4"/>
                    </a:cubicBezTo>
                    <a:cubicBezTo>
                      <a:pt x="45" y="5"/>
                      <a:pt x="45" y="6"/>
                      <a:pt x="45" y="6"/>
                    </a:cubicBezTo>
                    <a:cubicBezTo>
                      <a:pt x="28" y="6"/>
                      <a:pt x="9" y="4"/>
                      <a:pt x="5" y="17"/>
                    </a:cubicBezTo>
                    <a:cubicBezTo>
                      <a:pt x="0" y="16"/>
                      <a:pt x="6" y="4"/>
                      <a:pt x="1" y="2"/>
                    </a:cubicBezTo>
                    <a:cubicBezTo>
                      <a:pt x="1" y="1"/>
                      <a:pt x="1" y="0"/>
                      <a:pt x="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35" name="Freeform 883"/>
              <p:cNvSpPr/>
              <p:nvPr/>
            </p:nvSpPr>
            <p:spPr bwMode="auto">
              <a:xfrm>
                <a:off x="1854" y="3407"/>
                <a:ext cx="90" cy="89"/>
              </a:xfrm>
              <a:custGeom>
                <a:gdLst>
                  <a:gd fmla="*/ 0 w 45" name="T0"/>
                  <a:gd fmla="*/ 172 h 44" name="T1"/>
                  <a:gd fmla="*/ 180 w 45" name="T2"/>
                  <a:gd fmla="*/ 0 h 44" name="T3"/>
                  <a:gd fmla="*/ 0 w 45" name="T4"/>
                  <a:gd fmla="*/ 180 h 44" name="T5"/>
                  <a:gd fmla="*/ 0 w 45" name="T6"/>
                  <a:gd fmla="*/ 172 h 44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45" name="T12"/>
                  <a:gd fmla="*/ 0 h 44" name="T13"/>
                  <a:gd fmla="*/ 45 w 45" name="T14"/>
                  <a:gd fmla="*/ 44 h 44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44" w="45">
                    <a:moveTo>
                      <a:pt x="0" y="42"/>
                    </a:moveTo>
                    <a:cubicBezTo>
                      <a:pt x="16" y="29"/>
                      <a:pt x="29" y="12"/>
                      <a:pt x="45" y="0"/>
                    </a:cubicBezTo>
                    <a:cubicBezTo>
                      <a:pt x="31" y="15"/>
                      <a:pt x="16" y="30"/>
                      <a:pt x="0" y="44"/>
                    </a:cubicBezTo>
                    <a:cubicBezTo>
                      <a:pt x="0" y="44"/>
                      <a:pt x="0" y="43"/>
                      <a:pt x="0" y="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36" name="Freeform 884"/>
              <p:cNvSpPr/>
              <p:nvPr/>
            </p:nvSpPr>
            <p:spPr bwMode="auto">
              <a:xfrm>
                <a:off x="1824" y="3299"/>
                <a:ext cx="120" cy="102"/>
              </a:xfrm>
              <a:custGeom>
                <a:gdLst>
                  <a:gd fmla="*/ 0 w 60" name="T0"/>
                  <a:gd fmla="*/ 36 h 51" name="T1"/>
                  <a:gd fmla="*/ 24 w 60" name="T2"/>
                  <a:gd fmla="*/ 0 h 51" name="T3"/>
                  <a:gd fmla="*/ 240 w 60" name="T4"/>
                  <a:gd fmla="*/ 204 h 51" name="T5"/>
                  <a:gd fmla="*/ 36 w 60" name="T6"/>
                  <a:gd fmla="*/ 8 h 51" name="T7"/>
                  <a:gd fmla="*/ 0 w 60" name="T8"/>
                  <a:gd fmla="*/ 36 h 51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60" name="T15"/>
                  <a:gd fmla="*/ 0 h 51" name="T16"/>
                  <a:gd fmla="*/ 60 w 60" name="T17"/>
                  <a:gd fmla="*/ 51 h 51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51" w="60">
                    <a:moveTo>
                      <a:pt x="0" y="9"/>
                    </a:moveTo>
                    <a:cubicBezTo>
                      <a:pt x="0" y="5"/>
                      <a:pt x="6" y="5"/>
                      <a:pt x="6" y="0"/>
                    </a:cubicBezTo>
                    <a:cubicBezTo>
                      <a:pt x="27" y="14"/>
                      <a:pt x="43" y="34"/>
                      <a:pt x="60" y="51"/>
                    </a:cubicBezTo>
                    <a:cubicBezTo>
                      <a:pt x="41" y="36"/>
                      <a:pt x="27" y="17"/>
                      <a:pt x="9" y="2"/>
                    </a:cubicBezTo>
                    <a:cubicBezTo>
                      <a:pt x="4" y="3"/>
                      <a:pt x="4" y="8"/>
                      <a:pt x="0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37" name="Freeform 885"/>
              <p:cNvSpPr/>
              <p:nvPr/>
            </p:nvSpPr>
            <p:spPr bwMode="auto">
              <a:xfrm>
                <a:off x="1734" y="3303"/>
                <a:ext cx="76" cy="153"/>
              </a:xfrm>
              <a:custGeom>
                <a:gdLst>
                  <a:gd fmla="*/ 0 w 38" name="T0"/>
                  <a:gd fmla="*/ 308 h 76" name="T1"/>
                  <a:gd fmla="*/ 0 w 38" name="T2"/>
                  <a:gd fmla="*/ 183 h 76" name="T3"/>
                  <a:gd fmla="*/ 72 w 38" name="T4"/>
                  <a:gd fmla="*/ 175 h 76" name="T5"/>
                  <a:gd fmla="*/ 72 w 38" name="T6"/>
                  <a:gd fmla="*/ 0 h 76" name="T7"/>
                  <a:gd fmla="*/ 152 w 38" name="T8"/>
                  <a:gd fmla="*/ 28 h 76" name="T9"/>
                  <a:gd fmla="*/ 80 w 38" name="T10"/>
                  <a:gd fmla="*/ 12 h 76" name="T11"/>
                  <a:gd fmla="*/ 80 w 38" name="T12"/>
                  <a:gd fmla="*/ 183 h 76" name="T13"/>
                  <a:gd fmla="*/ 8 w 38" name="T14"/>
                  <a:gd fmla="*/ 191 h 76" name="T15"/>
                  <a:gd fmla="*/ 8 w 38" name="T16"/>
                  <a:gd fmla="*/ 308 h 76" name="T17"/>
                  <a:gd fmla="*/ 0 w 38" name="T18"/>
                  <a:gd fmla="*/ 308 h 7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w 38" name="T30"/>
                  <a:gd fmla="*/ 0 h 76" name="T31"/>
                  <a:gd fmla="*/ 38 w 38" name="T32"/>
                  <a:gd fmla="*/ 76 h 76" name="T33"/>
                </a:gdLst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b="T33" l="T30" r="T32" t="T31"/>
                <a:pathLst>
                  <a:path h="76" w="38">
                    <a:moveTo>
                      <a:pt x="0" y="76"/>
                    </a:moveTo>
                    <a:cubicBezTo>
                      <a:pt x="0" y="66"/>
                      <a:pt x="0" y="55"/>
                      <a:pt x="0" y="45"/>
                    </a:cubicBezTo>
                    <a:cubicBezTo>
                      <a:pt x="7" y="45"/>
                      <a:pt x="15" y="46"/>
                      <a:pt x="18" y="43"/>
                    </a:cubicBezTo>
                    <a:cubicBezTo>
                      <a:pt x="18" y="29"/>
                      <a:pt x="18" y="15"/>
                      <a:pt x="18" y="0"/>
                    </a:cubicBezTo>
                    <a:cubicBezTo>
                      <a:pt x="27" y="0"/>
                      <a:pt x="37" y="0"/>
                      <a:pt x="38" y="7"/>
                    </a:cubicBezTo>
                    <a:cubicBezTo>
                      <a:pt x="34" y="3"/>
                      <a:pt x="29" y="2"/>
                      <a:pt x="20" y="3"/>
                    </a:cubicBezTo>
                    <a:cubicBezTo>
                      <a:pt x="20" y="17"/>
                      <a:pt x="20" y="31"/>
                      <a:pt x="20" y="45"/>
                    </a:cubicBezTo>
                    <a:cubicBezTo>
                      <a:pt x="17" y="48"/>
                      <a:pt x="9" y="47"/>
                      <a:pt x="2" y="47"/>
                    </a:cubicBezTo>
                    <a:cubicBezTo>
                      <a:pt x="2" y="57"/>
                      <a:pt x="2" y="67"/>
                      <a:pt x="2" y="76"/>
                    </a:cubicBezTo>
                    <a:cubicBezTo>
                      <a:pt x="2" y="76"/>
                      <a:pt x="1" y="76"/>
                      <a:pt x="0" y="7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38" name="Freeform 886"/>
              <p:cNvSpPr>
                <a:spLocks noEditPoints="1"/>
              </p:cNvSpPr>
              <p:nvPr/>
            </p:nvSpPr>
            <p:spPr bwMode="auto">
              <a:xfrm>
                <a:off x="6652" y="3323"/>
                <a:ext cx="276" cy="975"/>
              </a:xfrm>
              <a:custGeom>
                <a:gdLst>
                  <a:gd fmla="*/ 276 w 138" name="T0"/>
                  <a:gd fmla="*/ 1621 h 486" name="T1"/>
                  <a:gd fmla="*/ 212 w 138" name="T2"/>
                  <a:gd fmla="*/ 1601 h 486" name="T3"/>
                  <a:gd fmla="*/ 276 w 138" name="T4"/>
                  <a:gd fmla="*/ 1577 h 486" name="T5"/>
                  <a:gd fmla="*/ 248 w 138" name="T6"/>
                  <a:gd fmla="*/ 1396 h 486" name="T7"/>
                  <a:gd fmla="*/ 124 w 138" name="T8"/>
                  <a:gd fmla="*/ 1264 h 486" name="T9"/>
                  <a:gd fmla="*/ 124 w 138" name="T10"/>
                  <a:gd fmla="*/ 821 h 486" name="T11"/>
                  <a:gd fmla="*/ 52 w 138" name="T12"/>
                  <a:gd fmla="*/ 724 h 486" name="T13"/>
                  <a:gd fmla="*/ 52 w 138" name="T14"/>
                  <a:gd fmla="*/ 96 h 486" name="T15"/>
                  <a:gd fmla="*/ 8 w 138" name="T16"/>
                  <a:gd fmla="*/ 16 h 486" name="T17"/>
                  <a:gd fmla="*/ 124 w 138" name="T18"/>
                  <a:gd fmla="*/ 104 h 486" name="T19"/>
                  <a:gd fmla="*/ 176 w 138" name="T20"/>
                  <a:gd fmla="*/ 265 h 486" name="T21"/>
                  <a:gd fmla="*/ 132 w 138" name="T22"/>
                  <a:gd fmla="*/ 544 h 486" name="T23"/>
                  <a:gd fmla="*/ 196 w 138" name="T24"/>
                  <a:gd fmla="*/ 841 h 486" name="T25"/>
                  <a:gd fmla="*/ 196 w 138" name="T26"/>
                  <a:gd fmla="*/ 1264 h 486" name="T27"/>
                  <a:gd fmla="*/ 312 w 138" name="T28"/>
                  <a:gd fmla="*/ 1396 h 486" name="T29"/>
                  <a:gd fmla="*/ 312 w 138" name="T30"/>
                  <a:gd fmla="*/ 1719 h 486" name="T31"/>
                  <a:gd fmla="*/ 444 w 138" name="T32"/>
                  <a:gd fmla="*/ 1872 h 486" name="T33"/>
                  <a:gd fmla="*/ 496 w 138" name="T34"/>
                  <a:gd fmla="*/ 1908 h 486" name="T35"/>
                  <a:gd fmla="*/ 372 w 138" name="T36"/>
                  <a:gd fmla="*/ 1836 h 486" name="T37"/>
                  <a:gd fmla="*/ 276 w 138" name="T38"/>
                  <a:gd fmla="*/ 1621 h 486" name="T39"/>
                  <a:gd fmla="*/ 104 w 138" name="T40"/>
                  <a:gd fmla="*/ 96 h 486" name="T41"/>
                  <a:gd fmla="*/ 16 w 138" name="T42"/>
                  <a:gd fmla="*/ 16 h 486" name="T43"/>
                  <a:gd fmla="*/ 60 w 138" name="T44"/>
                  <a:gd fmla="*/ 76 h 486" name="T45"/>
                  <a:gd fmla="*/ 68 w 138" name="T46"/>
                  <a:gd fmla="*/ 740 h 486" name="T47"/>
                  <a:gd fmla="*/ 132 w 138" name="T48"/>
                  <a:gd fmla="*/ 804 h 486" name="T49"/>
                  <a:gd fmla="*/ 140 w 138" name="T50"/>
                  <a:gd fmla="*/ 1272 h 486" name="T51"/>
                  <a:gd fmla="*/ 240 w 138" name="T52"/>
                  <a:gd fmla="*/ 1368 h 486" name="T53"/>
                  <a:gd fmla="*/ 284 w 138" name="T54"/>
                  <a:gd fmla="*/ 1577 h 486" name="T55"/>
                  <a:gd fmla="*/ 220 w 138" name="T56"/>
                  <a:gd fmla="*/ 1601 h 486" name="T57"/>
                  <a:gd fmla="*/ 284 w 138" name="T58"/>
                  <a:gd fmla="*/ 1621 h 486" name="T59"/>
                  <a:gd fmla="*/ 284 w 138" name="T60"/>
                  <a:gd fmla="*/ 1739 h 486" name="T61"/>
                  <a:gd fmla="*/ 472 w 138" name="T62"/>
                  <a:gd fmla="*/ 1928 h 486" name="T63"/>
                  <a:gd fmla="*/ 496 w 138" name="T64"/>
                  <a:gd fmla="*/ 1880 h 486" name="T65"/>
                  <a:gd fmla="*/ 444 w 138" name="T66"/>
                  <a:gd fmla="*/ 1880 h 486" name="T67"/>
                  <a:gd fmla="*/ 300 w 138" name="T68"/>
                  <a:gd fmla="*/ 1739 h 486" name="T69"/>
                  <a:gd fmla="*/ 300 w 138" name="T70"/>
                  <a:gd fmla="*/ 1396 h 486" name="T71"/>
                  <a:gd fmla="*/ 184 w 138" name="T72"/>
                  <a:gd fmla="*/ 1280 h 486" name="T73"/>
                  <a:gd fmla="*/ 184 w 138" name="T74"/>
                  <a:gd fmla="*/ 841 h 486" name="T75"/>
                  <a:gd fmla="*/ 124 w 138" name="T76"/>
                  <a:gd fmla="*/ 776 h 486" name="T77"/>
                  <a:gd fmla="*/ 124 w 138" name="T78"/>
                  <a:gd fmla="*/ 536 h 486" name="T79"/>
                  <a:gd fmla="*/ 168 w 138" name="T80"/>
                  <a:gd fmla="*/ 492 h 486" name="T81"/>
                  <a:gd fmla="*/ 168 w 138" name="T82"/>
                  <a:gd fmla="*/ 265 h 486" name="T83"/>
                  <a:gd fmla="*/ 116 w 138" name="T84"/>
                  <a:gd fmla="*/ 213 h 486" name="T85"/>
                  <a:gd fmla="*/ 104 w 138" name="T86"/>
                  <a:gd fmla="*/ 96 h 486" name="T87"/>
                  <a:gd fmla="*/ 0 60000 65536" name="T88"/>
                  <a:gd fmla="*/ 0 60000 65536" name="T89"/>
                  <a:gd fmla="*/ 0 60000 65536" name="T90"/>
                  <a:gd fmla="*/ 0 60000 65536" name="T91"/>
                  <a:gd fmla="*/ 0 60000 65536" name="T92"/>
                  <a:gd fmla="*/ 0 60000 65536" name="T93"/>
                  <a:gd fmla="*/ 0 60000 65536" name="T94"/>
                  <a:gd fmla="*/ 0 60000 65536" name="T95"/>
                  <a:gd fmla="*/ 0 60000 65536" name="T96"/>
                  <a:gd fmla="*/ 0 60000 65536" name="T97"/>
                  <a:gd fmla="*/ 0 60000 65536" name="T98"/>
                  <a:gd fmla="*/ 0 60000 65536" name="T99"/>
                  <a:gd fmla="*/ 0 60000 65536" name="T100"/>
                  <a:gd fmla="*/ 0 60000 65536" name="T101"/>
                  <a:gd fmla="*/ 0 60000 65536" name="T102"/>
                  <a:gd fmla="*/ 0 60000 65536" name="T103"/>
                  <a:gd fmla="*/ 0 60000 65536" name="T104"/>
                  <a:gd fmla="*/ 0 60000 65536" name="T105"/>
                  <a:gd fmla="*/ 0 60000 65536" name="T106"/>
                  <a:gd fmla="*/ 0 60000 65536" name="T107"/>
                  <a:gd fmla="*/ 0 60000 65536" name="T108"/>
                  <a:gd fmla="*/ 0 60000 65536" name="T109"/>
                  <a:gd fmla="*/ 0 60000 65536" name="T110"/>
                  <a:gd fmla="*/ 0 60000 65536" name="T111"/>
                  <a:gd fmla="*/ 0 60000 65536" name="T112"/>
                  <a:gd fmla="*/ 0 60000 65536" name="T113"/>
                  <a:gd fmla="*/ 0 60000 65536" name="T114"/>
                  <a:gd fmla="*/ 0 60000 65536" name="T115"/>
                  <a:gd fmla="*/ 0 60000 65536" name="T116"/>
                  <a:gd fmla="*/ 0 60000 65536" name="T117"/>
                  <a:gd fmla="*/ 0 60000 65536" name="T118"/>
                  <a:gd fmla="*/ 0 60000 65536" name="T119"/>
                  <a:gd fmla="*/ 0 60000 65536" name="T120"/>
                  <a:gd fmla="*/ 0 60000 65536" name="T121"/>
                  <a:gd fmla="*/ 0 60000 65536" name="T122"/>
                  <a:gd fmla="*/ 0 60000 65536" name="T123"/>
                  <a:gd fmla="*/ 0 60000 65536" name="T124"/>
                  <a:gd fmla="*/ 0 60000 65536" name="T125"/>
                  <a:gd fmla="*/ 0 60000 65536" name="T126"/>
                  <a:gd fmla="*/ 0 60000 65536" name="T127"/>
                  <a:gd fmla="*/ 0 60000 65536" name="T128"/>
                  <a:gd fmla="*/ 0 60000 65536" name="T129"/>
                  <a:gd fmla="*/ 0 60000 65536" name="T130"/>
                  <a:gd fmla="*/ 0 60000 65536" name="T131"/>
                  <a:gd fmla="*/ 0 w 138" name="T132"/>
                  <a:gd fmla="*/ 0 h 486" name="T133"/>
                  <a:gd fmla="*/ 138 w 138" name="T134"/>
                  <a:gd fmla="*/ 486 h 486" name="T135"/>
                </a:gdLst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b="T135" l="T132" r="T134" t="T133"/>
                <a:pathLst>
                  <a:path h="486" w="138">
                    <a:moveTo>
                      <a:pt x="69" y="403"/>
                    </a:moveTo>
                    <a:cubicBezTo>
                      <a:pt x="68" y="396"/>
                      <a:pt x="53" y="405"/>
                      <a:pt x="53" y="398"/>
                    </a:cubicBezTo>
                    <a:cubicBezTo>
                      <a:pt x="50" y="388"/>
                      <a:pt x="62" y="393"/>
                      <a:pt x="69" y="392"/>
                    </a:cubicBezTo>
                    <a:cubicBezTo>
                      <a:pt x="71" y="372"/>
                      <a:pt x="57" y="369"/>
                      <a:pt x="62" y="347"/>
                    </a:cubicBezTo>
                    <a:cubicBezTo>
                      <a:pt x="53" y="334"/>
                      <a:pt x="40" y="326"/>
                      <a:pt x="31" y="314"/>
                    </a:cubicBezTo>
                    <a:cubicBezTo>
                      <a:pt x="24" y="281"/>
                      <a:pt x="40" y="239"/>
                      <a:pt x="31" y="204"/>
                    </a:cubicBezTo>
                    <a:cubicBezTo>
                      <a:pt x="29" y="197"/>
                      <a:pt x="15" y="188"/>
                      <a:pt x="13" y="180"/>
                    </a:cubicBezTo>
                    <a:cubicBezTo>
                      <a:pt x="1" y="136"/>
                      <a:pt x="23" y="64"/>
                      <a:pt x="13" y="24"/>
                    </a:cubicBezTo>
                    <a:cubicBezTo>
                      <a:pt x="11" y="14"/>
                      <a:pt x="0" y="14"/>
                      <a:pt x="2" y="4"/>
                    </a:cubicBezTo>
                    <a:cubicBezTo>
                      <a:pt x="14" y="0"/>
                      <a:pt x="22" y="19"/>
                      <a:pt x="31" y="26"/>
                    </a:cubicBezTo>
                    <a:cubicBezTo>
                      <a:pt x="28" y="47"/>
                      <a:pt x="34" y="58"/>
                      <a:pt x="44" y="66"/>
                    </a:cubicBezTo>
                    <a:cubicBezTo>
                      <a:pt x="42" y="91"/>
                      <a:pt x="51" y="126"/>
                      <a:pt x="33" y="135"/>
                    </a:cubicBezTo>
                    <a:cubicBezTo>
                      <a:pt x="33" y="165"/>
                      <a:pt x="28" y="199"/>
                      <a:pt x="49" y="209"/>
                    </a:cubicBezTo>
                    <a:cubicBezTo>
                      <a:pt x="55" y="243"/>
                      <a:pt x="41" y="285"/>
                      <a:pt x="49" y="314"/>
                    </a:cubicBezTo>
                    <a:cubicBezTo>
                      <a:pt x="53" y="331"/>
                      <a:pt x="72" y="333"/>
                      <a:pt x="78" y="347"/>
                    </a:cubicBezTo>
                    <a:cubicBezTo>
                      <a:pt x="82" y="382"/>
                      <a:pt x="71" y="404"/>
                      <a:pt x="78" y="427"/>
                    </a:cubicBezTo>
                    <a:cubicBezTo>
                      <a:pt x="81" y="438"/>
                      <a:pt x="105" y="463"/>
                      <a:pt x="111" y="465"/>
                    </a:cubicBezTo>
                    <a:cubicBezTo>
                      <a:pt x="123" y="470"/>
                      <a:pt x="138" y="459"/>
                      <a:pt x="124" y="474"/>
                    </a:cubicBezTo>
                    <a:cubicBezTo>
                      <a:pt x="113" y="486"/>
                      <a:pt x="108" y="471"/>
                      <a:pt x="93" y="456"/>
                    </a:cubicBezTo>
                    <a:cubicBezTo>
                      <a:pt x="79" y="442"/>
                      <a:pt x="62" y="435"/>
                      <a:pt x="69" y="403"/>
                    </a:cubicBezTo>
                    <a:close/>
                    <a:moveTo>
                      <a:pt x="26" y="24"/>
                    </a:moveTo>
                    <a:cubicBezTo>
                      <a:pt x="20" y="17"/>
                      <a:pt x="15" y="7"/>
                      <a:pt x="4" y="4"/>
                    </a:cubicBezTo>
                    <a:cubicBezTo>
                      <a:pt x="0" y="10"/>
                      <a:pt x="11" y="15"/>
                      <a:pt x="15" y="19"/>
                    </a:cubicBezTo>
                    <a:cubicBezTo>
                      <a:pt x="17" y="74"/>
                      <a:pt x="12" y="134"/>
                      <a:pt x="17" y="184"/>
                    </a:cubicBezTo>
                    <a:cubicBezTo>
                      <a:pt x="22" y="190"/>
                      <a:pt x="27" y="196"/>
                      <a:pt x="33" y="200"/>
                    </a:cubicBezTo>
                    <a:cubicBezTo>
                      <a:pt x="35" y="238"/>
                      <a:pt x="30" y="282"/>
                      <a:pt x="35" y="316"/>
                    </a:cubicBezTo>
                    <a:cubicBezTo>
                      <a:pt x="43" y="325"/>
                      <a:pt x="51" y="333"/>
                      <a:pt x="60" y="340"/>
                    </a:cubicBezTo>
                    <a:cubicBezTo>
                      <a:pt x="65" y="356"/>
                      <a:pt x="69" y="373"/>
                      <a:pt x="71" y="392"/>
                    </a:cubicBezTo>
                    <a:cubicBezTo>
                      <a:pt x="69" y="397"/>
                      <a:pt x="54" y="389"/>
                      <a:pt x="55" y="398"/>
                    </a:cubicBezTo>
                    <a:cubicBezTo>
                      <a:pt x="62" y="399"/>
                      <a:pt x="71" y="396"/>
                      <a:pt x="71" y="403"/>
                    </a:cubicBezTo>
                    <a:cubicBezTo>
                      <a:pt x="71" y="412"/>
                      <a:pt x="71" y="422"/>
                      <a:pt x="71" y="432"/>
                    </a:cubicBezTo>
                    <a:cubicBezTo>
                      <a:pt x="86" y="448"/>
                      <a:pt x="101" y="464"/>
                      <a:pt x="118" y="479"/>
                    </a:cubicBezTo>
                    <a:cubicBezTo>
                      <a:pt x="118" y="474"/>
                      <a:pt x="130" y="470"/>
                      <a:pt x="124" y="467"/>
                    </a:cubicBezTo>
                    <a:cubicBezTo>
                      <a:pt x="120" y="467"/>
                      <a:pt x="116" y="467"/>
                      <a:pt x="111" y="467"/>
                    </a:cubicBezTo>
                    <a:cubicBezTo>
                      <a:pt x="100" y="455"/>
                      <a:pt x="88" y="443"/>
                      <a:pt x="75" y="432"/>
                    </a:cubicBezTo>
                    <a:cubicBezTo>
                      <a:pt x="75" y="404"/>
                      <a:pt x="75" y="375"/>
                      <a:pt x="75" y="347"/>
                    </a:cubicBezTo>
                    <a:cubicBezTo>
                      <a:pt x="67" y="336"/>
                      <a:pt x="57" y="327"/>
                      <a:pt x="46" y="318"/>
                    </a:cubicBezTo>
                    <a:cubicBezTo>
                      <a:pt x="46" y="282"/>
                      <a:pt x="46" y="245"/>
                      <a:pt x="46" y="209"/>
                    </a:cubicBezTo>
                    <a:cubicBezTo>
                      <a:pt x="42" y="203"/>
                      <a:pt x="37" y="198"/>
                      <a:pt x="31" y="193"/>
                    </a:cubicBezTo>
                    <a:cubicBezTo>
                      <a:pt x="31" y="173"/>
                      <a:pt x="31" y="153"/>
                      <a:pt x="31" y="133"/>
                    </a:cubicBezTo>
                    <a:cubicBezTo>
                      <a:pt x="35" y="130"/>
                      <a:pt x="39" y="127"/>
                      <a:pt x="42" y="122"/>
                    </a:cubicBezTo>
                    <a:cubicBezTo>
                      <a:pt x="42" y="103"/>
                      <a:pt x="42" y="85"/>
                      <a:pt x="42" y="66"/>
                    </a:cubicBezTo>
                    <a:cubicBezTo>
                      <a:pt x="38" y="61"/>
                      <a:pt x="34" y="56"/>
                      <a:pt x="29" y="53"/>
                    </a:cubicBezTo>
                    <a:cubicBezTo>
                      <a:pt x="28" y="43"/>
                      <a:pt x="31" y="30"/>
                      <a:pt x="26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39" name="Freeform 887"/>
              <p:cNvSpPr/>
              <p:nvPr/>
            </p:nvSpPr>
            <p:spPr bwMode="auto">
              <a:xfrm>
                <a:off x="6652" y="3331"/>
                <a:ext cx="52" cy="40"/>
              </a:xfrm>
              <a:custGeom>
                <a:gdLst>
                  <a:gd fmla="*/ 60 w 26" name="T0"/>
                  <a:gd fmla="*/ 60 h 20" name="T1"/>
                  <a:gd fmla="*/ 16 w 26" name="T2"/>
                  <a:gd fmla="*/ 0 h 20" name="T3"/>
                  <a:gd fmla="*/ 104 w 26" name="T4"/>
                  <a:gd fmla="*/ 80 h 20" name="T5"/>
                  <a:gd fmla="*/ 24 w 26" name="T6"/>
                  <a:gd fmla="*/ 8 h 20" name="T7"/>
                  <a:gd fmla="*/ 60 w 26" name="T8"/>
                  <a:gd fmla="*/ 52 h 20" name="T9"/>
                  <a:gd fmla="*/ 60 w 26" name="T10"/>
                  <a:gd fmla="*/ 60 h 20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26" name="T18"/>
                  <a:gd fmla="*/ 0 h 20" name="T19"/>
                  <a:gd fmla="*/ 26 w 26" name="T20"/>
                  <a:gd fmla="*/ 20 h 20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20" w="26">
                    <a:moveTo>
                      <a:pt x="15" y="15"/>
                    </a:moveTo>
                    <a:cubicBezTo>
                      <a:pt x="11" y="11"/>
                      <a:pt x="0" y="6"/>
                      <a:pt x="4" y="0"/>
                    </a:cubicBezTo>
                    <a:cubicBezTo>
                      <a:pt x="15" y="3"/>
                      <a:pt x="20" y="13"/>
                      <a:pt x="26" y="20"/>
                    </a:cubicBezTo>
                    <a:cubicBezTo>
                      <a:pt x="18" y="15"/>
                      <a:pt x="14" y="7"/>
                      <a:pt x="6" y="2"/>
                    </a:cubicBezTo>
                    <a:cubicBezTo>
                      <a:pt x="2" y="4"/>
                      <a:pt x="12" y="11"/>
                      <a:pt x="15" y="13"/>
                    </a:cubicBezTo>
                    <a:cubicBezTo>
                      <a:pt x="15" y="14"/>
                      <a:pt x="15" y="15"/>
                      <a:pt x="15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40" name="Freeform 888"/>
              <p:cNvSpPr/>
              <p:nvPr/>
            </p:nvSpPr>
            <p:spPr bwMode="auto">
              <a:xfrm>
                <a:off x="6710" y="3430"/>
                <a:ext cx="26" cy="26"/>
              </a:xfrm>
              <a:custGeom>
                <a:gdLst>
                  <a:gd fmla="*/ 0 w 13" name="T0"/>
                  <a:gd fmla="*/ 0 h 13" name="T1"/>
                  <a:gd fmla="*/ 52 w 13" name="T2"/>
                  <a:gd fmla="*/ 52 h 13" name="T3"/>
                  <a:gd fmla="*/ 0 w 13" name="T4"/>
                  <a:gd fmla="*/ 0 h 13" name="T5"/>
                  <a:gd fmla="*/ 0 60000 65536" name="T6"/>
                  <a:gd fmla="*/ 0 60000 65536" name="T7"/>
                  <a:gd fmla="*/ 0 60000 65536" name="T8"/>
                  <a:gd fmla="*/ 0 w 13" name="T9"/>
                  <a:gd fmla="*/ 0 h 13" name="T10"/>
                  <a:gd fmla="*/ 13 w 13" name="T11"/>
                  <a:gd fmla="*/ 13 h 13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3" w="13">
                    <a:moveTo>
                      <a:pt x="0" y="0"/>
                    </a:moveTo>
                    <a:cubicBezTo>
                      <a:pt x="5" y="3"/>
                      <a:pt x="9" y="8"/>
                      <a:pt x="13" y="13"/>
                    </a:cubicBezTo>
                    <a:cubicBezTo>
                      <a:pt x="8" y="10"/>
                      <a:pt x="3" y="5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41" name="Freeform 889"/>
              <p:cNvSpPr/>
              <p:nvPr/>
            </p:nvSpPr>
            <p:spPr bwMode="auto">
              <a:xfrm>
                <a:off x="6714" y="3568"/>
                <a:ext cx="22" cy="22"/>
              </a:xfrm>
              <a:custGeom>
                <a:gdLst>
                  <a:gd fmla="*/ 0 w 11" name="T0"/>
                  <a:gd fmla="*/ 44 h 11" name="T1"/>
                  <a:gd fmla="*/ 44 w 11" name="T2"/>
                  <a:gd fmla="*/ 0 h 11" name="T3"/>
                  <a:gd fmla="*/ 0 w 11" name="T4"/>
                  <a:gd fmla="*/ 44 h 11" name="T5"/>
                  <a:gd fmla="*/ 0 60000 65536" name="T6"/>
                  <a:gd fmla="*/ 0 60000 65536" name="T7"/>
                  <a:gd fmla="*/ 0 60000 65536" name="T8"/>
                  <a:gd fmla="*/ 0 w 11" name="T9"/>
                  <a:gd fmla="*/ 0 h 11" name="T10"/>
                  <a:gd fmla="*/ 11 w 11" name="T11"/>
                  <a:gd fmla="*/ 11 h 11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1" w="11">
                    <a:moveTo>
                      <a:pt x="0" y="11"/>
                    </a:moveTo>
                    <a:cubicBezTo>
                      <a:pt x="3" y="6"/>
                      <a:pt x="6" y="3"/>
                      <a:pt x="11" y="0"/>
                    </a:cubicBezTo>
                    <a:cubicBezTo>
                      <a:pt x="8" y="5"/>
                      <a:pt x="4" y="8"/>
                      <a:pt x="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42" name="Freeform 890"/>
              <p:cNvSpPr/>
              <p:nvPr/>
            </p:nvSpPr>
            <p:spPr bwMode="auto">
              <a:xfrm>
                <a:off x="6686" y="3692"/>
                <a:ext cx="58" cy="50"/>
              </a:xfrm>
              <a:custGeom>
                <a:gdLst>
                  <a:gd fmla="*/ 0 w 29" name="T0"/>
                  <a:gd fmla="*/ 0 h 25" name="T1"/>
                  <a:gd fmla="*/ 56 w 29" name="T2"/>
                  <a:gd fmla="*/ 36 h 25" name="T3"/>
                  <a:gd fmla="*/ 116 w 29" name="T4"/>
                  <a:gd fmla="*/ 100 h 25" name="T5"/>
                  <a:gd fmla="*/ 64 w 29" name="T6"/>
                  <a:gd fmla="*/ 64 h 25" name="T7"/>
                  <a:gd fmla="*/ 0 w 29" name="T8"/>
                  <a:gd fmla="*/ 0 h 25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9" name="T15"/>
                  <a:gd fmla="*/ 0 h 25" name="T16"/>
                  <a:gd fmla="*/ 29 w 29" name="T17"/>
                  <a:gd fmla="*/ 25 h 25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5" w="28">
                    <a:moveTo>
                      <a:pt x="0" y="0"/>
                    </a:moveTo>
                    <a:cubicBezTo>
                      <a:pt x="6" y="1"/>
                      <a:pt x="10" y="14"/>
                      <a:pt x="14" y="9"/>
                    </a:cubicBezTo>
                    <a:cubicBezTo>
                      <a:pt x="20" y="14"/>
                      <a:pt x="25" y="19"/>
                      <a:pt x="29" y="25"/>
                    </a:cubicBezTo>
                    <a:cubicBezTo>
                      <a:pt x="24" y="24"/>
                      <a:pt x="20" y="11"/>
                      <a:pt x="16" y="16"/>
                    </a:cubicBezTo>
                    <a:cubicBezTo>
                      <a:pt x="10" y="12"/>
                      <a:pt x="5" y="6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43" name="Freeform 891"/>
              <p:cNvSpPr>
                <a:spLocks noEditPoints="1"/>
              </p:cNvSpPr>
              <p:nvPr/>
            </p:nvSpPr>
            <p:spPr bwMode="auto">
              <a:xfrm>
                <a:off x="6846" y="3353"/>
                <a:ext cx="192" cy="213"/>
              </a:xfrm>
              <a:custGeom>
                <a:gdLst>
                  <a:gd fmla="*/ 12 w 96" name="T0"/>
                  <a:gd fmla="*/ 8 h 106" name="T1"/>
                  <a:gd fmla="*/ 368 w 96" name="T2"/>
                  <a:gd fmla="*/ 263 h 106" name="T3"/>
                  <a:gd fmla="*/ 216 w 96" name="T4"/>
                  <a:gd fmla="*/ 412 h 106" name="T5"/>
                  <a:gd fmla="*/ 216 w 96" name="T6"/>
                  <a:gd fmla="*/ 279 h 106" name="T7"/>
                  <a:gd fmla="*/ 12 w 96" name="T8"/>
                  <a:gd fmla="*/ 8 h 106" name="T9"/>
                  <a:gd fmla="*/ 156 w 96" name="T10"/>
                  <a:gd fmla="*/ 52 h 106" name="T11"/>
                  <a:gd fmla="*/ 120 w 96" name="T12"/>
                  <a:gd fmla="*/ 16 h 106" name="T13"/>
                  <a:gd fmla="*/ 20 w 96" name="T14"/>
                  <a:gd fmla="*/ 16 h 106" name="T15"/>
                  <a:gd fmla="*/ 20 w 96" name="T16"/>
                  <a:gd fmla="*/ 117 h 106" name="T17"/>
                  <a:gd fmla="*/ 164 w 96" name="T18"/>
                  <a:gd fmla="*/ 263 h 106" name="T19"/>
                  <a:gd fmla="*/ 224 w 96" name="T20"/>
                  <a:gd fmla="*/ 279 h 106" name="T21"/>
                  <a:gd fmla="*/ 224 w 96" name="T22"/>
                  <a:gd fmla="*/ 404 h 106" name="T23"/>
                  <a:gd fmla="*/ 308 w 96" name="T24"/>
                  <a:gd fmla="*/ 404 h 106" name="T25"/>
                  <a:gd fmla="*/ 360 w 96" name="T26"/>
                  <a:gd fmla="*/ 352 h 106" name="T27"/>
                  <a:gd fmla="*/ 360 w 96" name="T28"/>
                  <a:gd fmla="*/ 263 h 106" name="T29"/>
                  <a:gd fmla="*/ 172 w 96" name="T30"/>
                  <a:gd fmla="*/ 72 h 106" name="T31"/>
                  <a:gd fmla="*/ 156 w 96" name="T32"/>
                  <a:gd fmla="*/ 52 h 10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w 96" name="T51"/>
                  <a:gd fmla="*/ 0 h 106" name="T52"/>
                  <a:gd fmla="*/ 96 w 96" name="T53"/>
                  <a:gd fmla="*/ 106 h 106" name="T54"/>
                </a:gdLst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b="T54" l="T51" r="T53" t="T52"/>
                <a:pathLst>
                  <a:path h="105" w="96">
                    <a:moveTo>
                      <a:pt x="3" y="2"/>
                    </a:moveTo>
                    <a:cubicBezTo>
                      <a:pt x="55" y="0"/>
                      <a:pt x="62" y="44"/>
                      <a:pt x="92" y="65"/>
                    </a:cubicBezTo>
                    <a:cubicBezTo>
                      <a:pt x="96" y="94"/>
                      <a:pt x="83" y="106"/>
                      <a:pt x="54" y="102"/>
                    </a:cubicBezTo>
                    <a:cubicBezTo>
                      <a:pt x="54" y="91"/>
                      <a:pt x="54" y="80"/>
                      <a:pt x="54" y="69"/>
                    </a:cubicBezTo>
                    <a:cubicBezTo>
                      <a:pt x="26" y="58"/>
                      <a:pt x="0" y="44"/>
                      <a:pt x="3" y="2"/>
                    </a:cubicBezTo>
                    <a:close/>
                    <a:moveTo>
                      <a:pt x="39" y="13"/>
                    </a:moveTo>
                    <a:cubicBezTo>
                      <a:pt x="37" y="9"/>
                      <a:pt x="34" y="6"/>
                      <a:pt x="30" y="4"/>
                    </a:cubicBezTo>
                    <a:cubicBezTo>
                      <a:pt x="22" y="4"/>
                      <a:pt x="13" y="4"/>
                      <a:pt x="5" y="4"/>
                    </a:cubicBezTo>
                    <a:cubicBezTo>
                      <a:pt x="5" y="13"/>
                      <a:pt x="5" y="21"/>
                      <a:pt x="5" y="29"/>
                    </a:cubicBezTo>
                    <a:cubicBezTo>
                      <a:pt x="16" y="42"/>
                      <a:pt x="28" y="54"/>
                      <a:pt x="41" y="65"/>
                    </a:cubicBezTo>
                    <a:cubicBezTo>
                      <a:pt x="47" y="65"/>
                      <a:pt x="56" y="63"/>
                      <a:pt x="56" y="69"/>
                    </a:cubicBezTo>
                    <a:cubicBezTo>
                      <a:pt x="56" y="79"/>
                      <a:pt x="56" y="90"/>
                      <a:pt x="56" y="100"/>
                    </a:cubicBezTo>
                    <a:cubicBezTo>
                      <a:pt x="63" y="100"/>
                      <a:pt x="70" y="100"/>
                      <a:pt x="77" y="100"/>
                    </a:cubicBezTo>
                    <a:cubicBezTo>
                      <a:pt x="82" y="97"/>
                      <a:pt x="86" y="92"/>
                      <a:pt x="90" y="87"/>
                    </a:cubicBezTo>
                    <a:cubicBezTo>
                      <a:pt x="90" y="79"/>
                      <a:pt x="90" y="72"/>
                      <a:pt x="90" y="65"/>
                    </a:cubicBezTo>
                    <a:cubicBezTo>
                      <a:pt x="75" y="48"/>
                      <a:pt x="60" y="32"/>
                      <a:pt x="43" y="18"/>
                    </a:cubicBezTo>
                    <a:cubicBezTo>
                      <a:pt x="41" y="17"/>
                      <a:pt x="40" y="15"/>
                      <a:pt x="39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44" name="Freeform 892"/>
              <p:cNvSpPr/>
              <p:nvPr/>
            </p:nvSpPr>
            <p:spPr bwMode="auto">
              <a:xfrm>
                <a:off x="6906" y="3361"/>
                <a:ext cx="18" cy="18"/>
              </a:xfrm>
              <a:custGeom>
                <a:gdLst>
                  <a:gd fmla="*/ 0 w 9" name="T0"/>
                  <a:gd fmla="*/ 0 h 9" name="T1"/>
                  <a:gd fmla="*/ 36 w 9" name="T2"/>
                  <a:gd fmla="*/ 36 h 9" name="T3"/>
                  <a:gd fmla="*/ 0 w 9" name="T4"/>
                  <a:gd fmla="*/ 0 h 9" name="T5"/>
                  <a:gd fmla="*/ 0 60000 65536" name="T6"/>
                  <a:gd fmla="*/ 0 60000 65536" name="T7"/>
                  <a:gd fmla="*/ 0 60000 65536" name="T8"/>
                  <a:gd fmla="*/ 0 w 9" name="T9"/>
                  <a:gd fmla="*/ 0 h 9" name="T10"/>
                  <a:gd fmla="*/ 9 w 9" name="T11"/>
                  <a:gd fmla="*/ 9 h 9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9" w="9">
                    <a:moveTo>
                      <a:pt x="0" y="0"/>
                    </a:moveTo>
                    <a:cubicBezTo>
                      <a:pt x="4" y="2"/>
                      <a:pt x="7" y="5"/>
                      <a:pt x="9" y="9"/>
                    </a:cubicBezTo>
                    <a:cubicBezTo>
                      <a:pt x="5" y="7"/>
                      <a:pt x="2" y="4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45" name="Freeform 893"/>
              <p:cNvSpPr/>
              <p:nvPr/>
            </p:nvSpPr>
            <p:spPr bwMode="auto">
              <a:xfrm>
                <a:off x="6932" y="3389"/>
                <a:ext cx="94" cy="95"/>
              </a:xfrm>
              <a:custGeom>
                <a:gdLst>
                  <a:gd fmla="*/ 0 w 47" name="T0"/>
                  <a:gd fmla="*/ 0 h 47" name="T1"/>
                  <a:gd fmla="*/ 188 w 47" name="T2"/>
                  <a:gd fmla="*/ 192 h 47" name="T3"/>
                  <a:gd fmla="*/ 0 w 47" name="T4"/>
                  <a:gd fmla="*/ 0 h 47" name="T5"/>
                  <a:gd fmla="*/ 0 60000 65536" name="T6"/>
                  <a:gd fmla="*/ 0 60000 65536" name="T7"/>
                  <a:gd fmla="*/ 0 60000 65536" name="T8"/>
                  <a:gd fmla="*/ 0 w 47" name="T9"/>
                  <a:gd fmla="*/ 0 h 47" name="T10"/>
                  <a:gd fmla="*/ 47 w 47" name="T11"/>
                  <a:gd fmla="*/ 47 h 47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47" w="47">
                    <a:moveTo>
                      <a:pt x="0" y="0"/>
                    </a:moveTo>
                    <a:cubicBezTo>
                      <a:pt x="17" y="14"/>
                      <a:pt x="32" y="30"/>
                      <a:pt x="47" y="47"/>
                    </a:cubicBezTo>
                    <a:cubicBezTo>
                      <a:pt x="30" y="32"/>
                      <a:pt x="15" y="16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46" name="Freeform 894"/>
              <p:cNvSpPr/>
              <p:nvPr/>
            </p:nvSpPr>
            <p:spPr bwMode="auto">
              <a:xfrm>
                <a:off x="7000" y="3528"/>
                <a:ext cx="26" cy="26"/>
              </a:xfrm>
              <a:custGeom>
                <a:gdLst>
                  <a:gd fmla="*/ 0 w 13" name="T0"/>
                  <a:gd fmla="*/ 52 h 13" name="T1"/>
                  <a:gd fmla="*/ 52 w 13" name="T2"/>
                  <a:gd fmla="*/ 0 h 13" name="T3"/>
                  <a:gd fmla="*/ 0 w 13" name="T4"/>
                  <a:gd fmla="*/ 52 h 13" name="T5"/>
                  <a:gd fmla="*/ 0 60000 65536" name="T6"/>
                  <a:gd fmla="*/ 0 60000 65536" name="T7"/>
                  <a:gd fmla="*/ 0 60000 65536" name="T8"/>
                  <a:gd fmla="*/ 0 w 13" name="T9"/>
                  <a:gd fmla="*/ 0 h 13" name="T10"/>
                  <a:gd fmla="*/ 13 w 13" name="T11"/>
                  <a:gd fmla="*/ 13 h 13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3" w="13">
                    <a:moveTo>
                      <a:pt x="0" y="13"/>
                    </a:moveTo>
                    <a:cubicBezTo>
                      <a:pt x="3" y="8"/>
                      <a:pt x="7" y="3"/>
                      <a:pt x="13" y="0"/>
                    </a:cubicBezTo>
                    <a:cubicBezTo>
                      <a:pt x="9" y="5"/>
                      <a:pt x="5" y="10"/>
                      <a:pt x="0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47" name="Freeform 895"/>
              <p:cNvSpPr/>
              <p:nvPr/>
            </p:nvSpPr>
            <p:spPr bwMode="auto">
              <a:xfrm>
                <a:off x="6856" y="3411"/>
                <a:ext cx="72" cy="73"/>
              </a:xfrm>
              <a:custGeom>
                <a:gdLst>
                  <a:gd fmla="*/ 144 w 36" name="T0"/>
                  <a:gd fmla="*/ 148 h 36" name="T1"/>
                  <a:gd fmla="*/ 0 w 36" name="T2"/>
                  <a:gd fmla="*/ 0 h 36" name="T3"/>
                  <a:gd fmla="*/ 144 w 36" name="T4"/>
                  <a:gd fmla="*/ 148 h 36" name="T5"/>
                  <a:gd fmla="*/ 0 60000 65536" name="T6"/>
                  <a:gd fmla="*/ 0 60000 65536" name="T7"/>
                  <a:gd fmla="*/ 0 60000 65536" name="T8"/>
                  <a:gd fmla="*/ 0 w 36" name="T9"/>
                  <a:gd fmla="*/ 0 h 36" name="T10"/>
                  <a:gd fmla="*/ 36 w 36" name="T11"/>
                  <a:gd fmla="*/ 36 h 36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36" w="36">
                    <a:moveTo>
                      <a:pt x="36" y="36"/>
                    </a:moveTo>
                    <a:cubicBezTo>
                      <a:pt x="23" y="25"/>
                      <a:pt x="11" y="13"/>
                      <a:pt x="0" y="0"/>
                    </a:cubicBezTo>
                    <a:cubicBezTo>
                      <a:pt x="13" y="11"/>
                      <a:pt x="25" y="23"/>
                      <a:pt x="36" y="3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48" name="Freeform 896"/>
              <p:cNvSpPr/>
              <p:nvPr/>
            </p:nvSpPr>
            <p:spPr bwMode="auto">
              <a:xfrm>
                <a:off x="1864" y="3407"/>
                <a:ext cx="98" cy="99"/>
              </a:xfrm>
              <a:custGeom>
                <a:gdLst>
                  <a:gd fmla="*/ 0 w 49" name="T0"/>
                  <a:gd fmla="*/ 200 h 49" name="T1"/>
                  <a:gd fmla="*/ 196 w 49" name="T2"/>
                  <a:gd fmla="*/ 0 h 49" name="T3"/>
                  <a:gd fmla="*/ 196 w 49" name="T4"/>
                  <a:gd fmla="*/ 8 h 49" name="T5"/>
                  <a:gd fmla="*/ 0 w 49" name="T6"/>
                  <a:gd fmla="*/ 200 h 49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49" name="T12"/>
                  <a:gd fmla="*/ 0 h 49" name="T13"/>
                  <a:gd fmla="*/ 49 w 49" name="T14"/>
                  <a:gd fmla="*/ 49 h 49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49" w="49">
                    <a:moveTo>
                      <a:pt x="0" y="49"/>
                    </a:moveTo>
                    <a:cubicBezTo>
                      <a:pt x="15" y="31"/>
                      <a:pt x="32" y="15"/>
                      <a:pt x="49" y="0"/>
                    </a:cubicBezTo>
                    <a:cubicBezTo>
                      <a:pt x="49" y="0"/>
                      <a:pt x="49" y="1"/>
                      <a:pt x="49" y="2"/>
                    </a:cubicBezTo>
                    <a:cubicBezTo>
                      <a:pt x="31" y="16"/>
                      <a:pt x="17" y="34"/>
                      <a:pt x="0" y="4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49" name="Freeform 897"/>
              <p:cNvSpPr/>
              <p:nvPr/>
            </p:nvSpPr>
            <p:spPr bwMode="auto">
              <a:xfrm>
                <a:off x="1774" y="3506"/>
                <a:ext cx="28" cy="26"/>
              </a:xfrm>
              <a:custGeom>
                <a:gdLst>
                  <a:gd fmla="*/ 0 w 14" name="T0"/>
                  <a:gd fmla="*/ 52 h 13" name="T1"/>
                  <a:gd fmla="*/ 56 w 14" name="T2"/>
                  <a:gd fmla="*/ 0 h 13" name="T3"/>
                  <a:gd fmla="*/ 56 w 14" name="T4"/>
                  <a:gd fmla="*/ 8 h 13" name="T5"/>
                  <a:gd fmla="*/ 0 w 14" name="T6"/>
                  <a:gd fmla="*/ 52 h 13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4" name="T12"/>
                  <a:gd fmla="*/ 0 h 13" name="T13"/>
                  <a:gd fmla="*/ 14 w 14" name="T14"/>
                  <a:gd fmla="*/ 13 h 13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3" w="14">
                    <a:moveTo>
                      <a:pt x="0" y="13"/>
                    </a:moveTo>
                    <a:cubicBezTo>
                      <a:pt x="4" y="8"/>
                      <a:pt x="8" y="3"/>
                      <a:pt x="14" y="0"/>
                    </a:cubicBezTo>
                    <a:cubicBezTo>
                      <a:pt x="14" y="0"/>
                      <a:pt x="14" y="1"/>
                      <a:pt x="14" y="2"/>
                    </a:cubicBezTo>
                    <a:cubicBezTo>
                      <a:pt x="8" y="4"/>
                      <a:pt x="6" y="11"/>
                      <a:pt x="0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50" name="Freeform 898"/>
              <p:cNvSpPr/>
              <p:nvPr/>
            </p:nvSpPr>
            <p:spPr bwMode="auto">
              <a:xfrm>
                <a:off x="1738" y="3478"/>
                <a:ext cx="22" cy="22"/>
              </a:xfrm>
              <a:custGeom>
                <a:gdLst>
                  <a:gd fmla="*/ 0 w 11" name="T0"/>
                  <a:gd fmla="*/ 0 h 11" name="T1"/>
                  <a:gd fmla="*/ 44 w 11" name="T2"/>
                  <a:gd fmla="*/ 44 h 11" name="T3"/>
                  <a:gd fmla="*/ 36 w 11" name="T4"/>
                  <a:gd fmla="*/ 44 h 11" name="T5"/>
                  <a:gd fmla="*/ 0 w 11" name="T6"/>
                  <a:gd fmla="*/ 12 h 11" name="T7"/>
                  <a:gd fmla="*/ 0 w 11" name="T8"/>
                  <a:gd fmla="*/ 0 h 11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1" name="T15"/>
                  <a:gd fmla="*/ 0 h 11" name="T16"/>
                  <a:gd fmla="*/ 11 w 11" name="T17"/>
                  <a:gd fmla="*/ 11 h 11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1" w="11">
                    <a:moveTo>
                      <a:pt x="0" y="0"/>
                    </a:moveTo>
                    <a:cubicBezTo>
                      <a:pt x="5" y="3"/>
                      <a:pt x="9" y="7"/>
                      <a:pt x="11" y="11"/>
                    </a:cubicBezTo>
                    <a:cubicBezTo>
                      <a:pt x="11" y="11"/>
                      <a:pt x="10" y="11"/>
                      <a:pt x="9" y="11"/>
                    </a:cubicBezTo>
                    <a:cubicBezTo>
                      <a:pt x="7" y="8"/>
                      <a:pt x="4" y="5"/>
                      <a:pt x="0" y="3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51" name="Freeform 899"/>
              <p:cNvSpPr/>
              <p:nvPr/>
            </p:nvSpPr>
            <p:spPr bwMode="auto">
              <a:xfrm>
                <a:off x="1672" y="3616"/>
                <a:ext cx="30" cy="36"/>
              </a:xfrm>
              <a:custGeom>
                <a:gdLst>
                  <a:gd fmla="*/ 0 w 15" name="T0"/>
                  <a:gd fmla="*/ 0 h 18" name="T1"/>
                  <a:gd fmla="*/ 60 w 15" name="T2"/>
                  <a:gd fmla="*/ 72 h 18" name="T3"/>
                  <a:gd fmla="*/ 0 w 15" name="T4"/>
                  <a:gd fmla="*/ 0 h 18" name="T5"/>
                  <a:gd fmla="*/ 0 60000 65536" name="T6"/>
                  <a:gd fmla="*/ 0 60000 65536" name="T7"/>
                  <a:gd fmla="*/ 0 60000 65536" name="T8"/>
                  <a:gd fmla="*/ 0 w 15" name="T9"/>
                  <a:gd fmla="*/ 0 h 18" name="T10"/>
                  <a:gd fmla="*/ 15 w 15" name="T11"/>
                  <a:gd fmla="*/ 18 h 18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8" w="15">
                    <a:moveTo>
                      <a:pt x="0" y="0"/>
                    </a:moveTo>
                    <a:cubicBezTo>
                      <a:pt x="4" y="7"/>
                      <a:pt x="11" y="11"/>
                      <a:pt x="15" y="18"/>
                    </a:cubicBezTo>
                    <a:cubicBezTo>
                      <a:pt x="10" y="13"/>
                      <a:pt x="2" y="9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52" name="Freeform 900"/>
              <p:cNvSpPr/>
              <p:nvPr/>
            </p:nvSpPr>
            <p:spPr bwMode="auto">
              <a:xfrm>
                <a:off x="1864" y="3582"/>
                <a:ext cx="142" cy="142"/>
              </a:xfrm>
              <a:custGeom>
                <a:gdLst>
                  <a:gd fmla="*/ 0 w 71" name="T0"/>
                  <a:gd fmla="*/ 276 h 71" name="T1"/>
                  <a:gd fmla="*/ 276 w 71" name="T2"/>
                  <a:gd fmla="*/ 0 h 71" name="T3"/>
                  <a:gd fmla="*/ 284 w 71" name="T4"/>
                  <a:gd fmla="*/ 0 h 71" name="T5"/>
                  <a:gd fmla="*/ 0 w 71" name="T6"/>
                  <a:gd fmla="*/ 284 h 71" name="T7"/>
                  <a:gd fmla="*/ 0 w 71" name="T8"/>
                  <a:gd fmla="*/ 276 h 71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71" name="T15"/>
                  <a:gd fmla="*/ 0 h 71" name="T16"/>
                  <a:gd fmla="*/ 71 w 71" name="T17"/>
                  <a:gd fmla="*/ 71 h 71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71" w="71">
                    <a:moveTo>
                      <a:pt x="0" y="69"/>
                    </a:moveTo>
                    <a:cubicBezTo>
                      <a:pt x="24" y="47"/>
                      <a:pt x="47" y="24"/>
                      <a:pt x="69" y="0"/>
                    </a:cubicBezTo>
                    <a:cubicBezTo>
                      <a:pt x="70" y="0"/>
                      <a:pt x="70" y="0"/>
                      <a:pt x="71" y="0"/>
                    </a:cubicBezTo>
                    <a:cubicBezTo>
                      <a:pt x="48" y="24"/>
                      <a:pt x="24" y="48"/>
                      <a:pt x="0" y="71"/>
                    </a:cubicBezTo>
                    <a:cubicBezTo>
                      <a:pt x="0" y="70"/>
                      <a:pt x="0" y="69"/>
                      <a:pt x="0" y="6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53" name="Freeform 901"/>
              <p:cNvSpPr/>
              <p:nvPr/>
            </p:nvSpPr>
            <p:spPr bwMode="auto">
              <a:xfrm>
                <a:off x="1958" y="3536"/>
                <a:ext cx="22" cy="22"/>
              </a:xfrm>
              <a:custGeom>
                <a:gdLst>
                  <a:gd fmla="*/ 0 w 11" name="T0"/>
                  <a:gd fmla="*/ 0 h 11" name="T1"/>
                  <a:gd fmla="*/ 44 w 11" name="T2"/>
                  <a:gd fmla="*/ 44 h 11" name="T3"/>
                  <a:gd fmla="*/ 0 w 11" name="T4"/>
                  <a:gd fmla="*/ 0 h 11" name="T5"/>
                  <a:gd fmla="*/ 0 60000 65536" name="T6"/>
                  <a:gd fmla="*/ 0 60000 65536" name="T7"/>
                  <a:gd fmla="*/ 0 60000 65536" name="T8"/>
                  <a:gd fmla="*/ 0 w 11" name="T9"/>
                  <a:gd fmla="*/ 0 h 11" name="T10"/>
                  <a:gd fmla="*/ 11 w 11" name="T11"/>
                  <a:gd fmla="*/ 11 h 11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1" w="11">
                    <a:moveTo>
                      <a:pt x="0" y="0"/>
                    </a:moveTo>
                    <a:cubicBezTo>
                      <a:pt x="4" y="3"/>
                      <a:pt x="8" y="7"/>
                      <a:pt x="11" y="11"/>
                    </a:cubicBezTo>
                    <a:cubicBezTo>
                      <a:pt x="6" y="9"/>
                      <a:pt x="2" y="5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54" name="Freeform 902"/>
              <p:cNvSpPr/>
              <p:nvPr/>
            </p:nvSpPr>
            <p:spPr bwMode="auto">
              <a:xfrm>
                <a:off x="1958" y="3474"/>
                <a:ext cx="26" cy="26"/>
              </a:xfrm>
              <a:custGeom>
                <a:gdLst>
                  <a:gd fmla="*/ 0 w 13" name="T0"/>
                  <a:gd fmla="*/ 52 h 13" name="T1"/>
                  <a:gd fmla="*/ 44 w 13" name="T2"/>
                  <a:gd fmla="*/ 0 h 13" name="T3"/>
                  <a:gd fmla="*/ 52 w 13" name="T4"/>
                  <a:gd fmla="*/ 0 h 13" name="T5"/>
                  <a:gd fmla="*/ 0 w 13" name="T6"/>
                  <a:gd fmla="*/ 52 h 13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3" name="T12"/>
                  <a:gd fmla="*/ 0 h 13" name="T13"/>
                  <a:gd fmla="*/ 13 w 13" name="T14"/>
                  <a:gd fmla="*/ 13 h 13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3" w="13">
                    <a:moveTo>
                      <a:pt x="0" y="13"/>
                    </a:moveTo>
                    <a:cubicBezTo>
                      <a:pt x="2" y="8"/>
                      <a:pt x="8" y="6"/>
                      <a:pt x="11" y="0"/>
                    </a:cubicBezTo>
                    <a:cubicBezTo>
                      <a:pt x="11" y="0"/>
                      <a:pt x="12" y="0"/>
                      <a:pt x="13" y="0"/>
                    </a:cubicBezTo>
                    <a:cubicBezTo>
                      <a:pt x="9" y="6"/>
                      <a:pt x="5" y="10"/>
                      <a:pt x="0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55" name="Freeform 903"/>
              <p:cNvSpPr/>
              <p:nvPr/>
            </p:nvSpPr>
            <p:spPr bwMode="auto">
              <a:xfrm>
                <a:off x="1962" y="3407"/>
                <a:ext cx="22" cy="67"/>
              </a:xfrm>
              <a:custGeom>
                <a:gdLst>
                  <a:gd fmla="*/ 0 w 11" name="T0"/>
                  <a:gd fmla="*/ 8 h 33" name="T1"/>
                  <a:gd fmla="*/ 0 w 11" name="T2"/>
                  <a:gd fmla="*/ 0 h 33" name="T3"/>
                  <a:gd fmla="*/ 44 w 11" name="T4"/>
                  <a:gd fmla="*/ 0 h 33" name="T5"/>
                  <a:gd fmla="*/ 44 w 11" name="T6"/>
                  <a:gd fmla="*/ 136 h 33" name="T7"/>
                  <a:gd fmla="*/ 36 w 11" name="T8"/>
                  <a:gd fmla="*/ 136 h 33" name="T9"/>
                  <a:gd fmla="*/ 36 w 11" name="T10"/>
                  <a:gd fmla="*/ 8 h 33" name="T11"/>
                  <a:gd fmla="*/ 0 w 11" name="T12"/>
                  <a:gd fmla="*/ 8 h 33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11" name="T21"/>
                  <a:gd fmla="*/ 0 h 33" name="T22"/>
                  <a:gd fmla="*/ 11 w 11" name="T23"/>
                  <a:gd fmla="*/ 33 h 33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33" w="11">
                    <a:moveTo>
                      <a:pt x="0" y="2"/>
                    </a:moveTo>
                    <a:cubicBezTo>
                      <a:pt x="0" y="1"/>
                      <a:pt x="0" y="0"/>
                      <a:pt x="0" y="0"/>
                    </a:cubicBezTo>
                    <a:cubicBezTo>
                      <a:pt x="3" y="0"/>
                      <a:pt x="7" y="0"/>
                      <a:pt x="11" y="0"/>
                    </a:cubicBezTo>
                    <a:cubicBezTo>
                      <a:pt x="11" y="11"/>
                      <a:pt x="11" y="22"/>
                      <a:pt x="11" y="33"/>
                    </a:cubicBezTo>
                    <a:cubicBezTo>
                      <a:pt x="10" y="33"/>
                      <a:pt x="9" y="33"/>
                      <a:pt x="9" y="33"/>
                    </a:cubicBezTo>
                    <a:cubicBezTo>
                      <a:pt x="9" y="23"/>
                      <a:pt x="9" y="12"/>
                      <a:pt x="9" y="2"/>
                    </a:cubicBezTo>
                    <a:cubicBezTo>
                      <a:pt x="6" y="2"/>
                      <a:pt x="3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56" name="Freeform 904"/>
              <p:cNvSpPr/>
              <p:nvPr/>
            </p:nvSpPr>
            <p:spPr bwMode="auto">
              <a:xfrm>
                <a:off x="1980" y="3528"/>
                <a:ext cx="36" cy="54"/>
              </a:xfrm>
              <a:custGeom>
                <a:gdLst>
                  <a:gd fmla="*/ 44 w 18" name="T0"/>
                  <a:gd fmla="*/ 108 h 27" name="T1"/>
                  <a:gd fmla="*/ 44 w 18" name="T2"/>
                  <a:gd fmla="*/ 8 h 27" name="T3"/>
                  <a:gd fmla="*/ 0 w 18" name="T4"/>
                  <a:gd fmla="*/ 60 h 27" name="T5"/>
                  <a:gd fmla="*/ 36 w 18" name="T6"/>
                  <a:gd fmla="*/ 0 h 27" name="T7"/>
                  <a:gd fmla="*/ 52 w 18" name="T8"/>
                  <a:gd fmla="*/ 108 h 27" name="T9"/>
                  <a:gd fmla="*/ 44 w 18" name="T10"/>
                  <a:gd fmla="*/ 108 h 27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18" name="T18"/>
                  <a:gd fmla="*/ 0 h 27" name="T19"/>
                  <a:gd fmla="*/ 18 w 18" name="T20"/>
                  <a:gd fmla="*/ 27 h 27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27" w="18">
                    <a:moveTo>
                      <a:pt x="11" y="27"/>
                    </a:moveTo>
                    <a:cubicBezTo>
                      <a:pt x="11" y="18"/>
                      <a:pt x="11" y="10"/>
                      <a:pt x="11" y="2"/>
                    </a:cubicBezTo>
                    <a:cubicBezTo>
                      <a:pt x="8" y="6"/>
                      <a:pt x="9" y="25"/>
                      <a:pt x="0" y="15"/>
                    </a:cubicBezTo>
                    <a:cubicBezTo>
                      <a:pt x="11" y="18"/>
                      <a:pt x="3" y="2"/>
                      <a:pt x="9" y="0"/>
                    </a:cubicBezTo>
                    <a:cubicBezTo>
                      <a:pt x="18" y="1"/>
                      <a:pt x="11" y="19"/>
                      <a:pt x="13" y="27"/>
                    </a:cubicBezTo>
                    <a:cubicBezTo>
                      <a:pt x="12" y="27"/>
                      <a:pt x="12" y="27"/>
                      <a:pt x="11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57" name="Freeform 905"/>
              <p:cNvSpPr/>
              <p:nvPr/>
            </p:nvSpPr>
            <p:spPr bwMode="auto">
              <a:xfrm>
                <a:off x="1702" y="3652"/>
                <a:ext cx="162" cy="72"/>
              </a:xfrm>
              <a:custGeom>
                <a:gdLst>
                  <a:gd fmla="*/ 0 w 81" name="T0"/>
                  <a:gd fmla="*/ 0 h 36" name="T1"/>
                  <a:gd fmla="*/ 12 w 81" name="T2"/>
                  <a:gd fmla="*/ 136 h 36" name="T3"/>
                  <a:gd fmla="*/ 324 w 81" name="T4"/>
                  <a:gd fmla="*/ 136 h 36" name="T5"/>
                  <a:gd fmla="*/ 324 w 81" name="T6"/>
                  <a:gd fmla="*/ 144 h 36" name="T7"/>
                  <a:gd fmla="*/ 0 w 81" name="T8"/>
                  <a:gd fmla="*/ 144 h 36" name="T9"/>
                  <a:gd fmla="*/ 0 w 81" name="T10"/>
                  <a:gd fmla="*/ 0 h 36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81" name="T18"/>
                  <a:gd fmla="*/ 0 h 36" name="T19"/>
                  <a:gd fmla="*/ 81 w 81" name="T20"/>
                  <a:gd fmla="*/ 36 h 36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36" w="81">
                    <a:moveTo>
                      <a:pt x="0" y="0"/>
                    </a:moveTo>
                    <a:cubicBezTo>
                      <a:pt x="6" y="7"/>
                      <a:pt x="1" y="23"/>
                      <a:pt x="3" y="34"/>
                    </a:cubicBezTo>
                    <a:cubicBezTo>
                      <a:pt x="29" y="34"/>
                      <a:pt x="55" y="34"/>
                      <a:pt x="81" y="34"/>
                    </a:cubicBezTo>
                    <a:cubicBezTo>
                      <a:pt x="81" y="34"/>
                      <a:pt x="81" y="35"/>
                      <a:pt x="81" y="36"/>
                    </a:cubicBezTo>
                    <a:cubicBezTo>
                      <a:pt x="54" y="36"/>
                      <a:pt x="27" y="36"/>
                      <a:pt x="0" y="36"/>
                    </a:cubicBezTo>
                    <a:cubicBezTo>
                      <a:pt x="0" y="24"/>
                      <a:pt x="0" y="12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58" name="Freeform 906"/>
              <p:cNvSpPr/>
              <p:nvPr/>
            </p:nvSpPr>
            <p:spPr bwMode="auto">
              <a:xfrm>
                <a:off x="1662" y="3478"/>
                <a:ext cx="82" cy="138"/>
              </a:xfrm>
              <a:custGeom>
                <a:gdLst>
                  <a:gd fmla="*/ 20 w 41" name="T0"/>
                  <a:gd fmla="*/ 276 h 69" name="T1"/>
                  <a:gd fmla="*/ 12 w 41" name="T2"/>
                  <a:gd fmla="*/ 180 h 69" name="T3"/>
                  <a:gd fmla="*/ 136 w 41" name="T4"/>
                  <a:gd fmla="*/ 180 h 69" name="T5"/>
                  <a:gd fmla="*/ 152 w 41" name="T6"/>
                  <a:gd fmla="*/ 0 h 69" name="T7"/>
                  <a:gd fmla="*/ 152 w 41" name="T8"/>
                  <a:gd fmla="*/ 12 h 69" name="T9"/>
                  <a:gd fmla="*/ 144 w 41" name="T10"/>
                  <a:gd fmla="*/ 188 h 69" name="T11"/>
                  <a:gd fmla="*/ 28 w 41" name="T12"/>
                  <a:gd fmla="*/ 188 h 69" name="T13"/>
                  <a:gd fmla="*/ 20 w 41" name="T14"/>
                  <a:gd fmla="*/ 276 h 69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41" name="T24"/>
                  <a:gd fmla="*/ 0 h 69" name="T25"/>
                  <a:gd fmla="*/ 41 w 41" name="T26"/>
                  <a:gd fmla="*/ 69 h 69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69" w="41">
                    <a:moveTo>
                      <a:pt x="5" y="69"/>
                    </a:moveTo>
                    <a:cubicBezTo>
                      <a:pt x="0" y="66"/>
                      <a:pt x="4" y="52"/>
                      <a:pt x="3" y="45"/>
                    </a:cubicBezTo>
                    <a:cubicBezTo>
                      <a:pt x="13" y="45"/>
                      <a:pt x="23" y="45"/>
                      <a:pt x="34" y="45"/>
                    </a:cubicBezTo>
                    <a:cubicBezTo>
                      <a:pt x="40" y="36"/>
                      <a:pt x="32" y="2"/>
                      <a:pt x="38" y="0"/>
                    </a:cubicBezTo>
                    <a:cubicBezTo>
                      <a:pt x="38" y="1"/>
                      <a:pt x="38" y="2"/>
                      <a:pt x="38" y="3"/>
                    </a:cubicBezTo>
                    <a:cubicBezTo>
                      <a:pt x="37" y="17"/>
                      <a:pt x="41" y="36"/>
                      <a:pt x="36" y="47"/>
                    </a:cubicBezTo>
                    <a:cubicBezTo>
                      <a:pt x="26" y="47"/>
                      <a:pt x="17" y="47"/>
                      <a:pt x="7" y="47"/>
                    </a:cubicBezTo>
                    <a:cubicBezTo>
                      <a:pt x="2" y="50"/>
                      <a:pt x="6" y="63"/>
                      <a:pt x="5" y="6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59" name="Freeform 907"/>
              <p:cNvSpPr/>
              <p:nvPr/>
            </p:nvSpPr>
            <p:spPr bwMode="auto">
              <a:xfrm>
                <a:off x="1752" y="3500"/>
                <a:ext cx="22" cy="50"/>
              </a:xfrm>
              <a:custGeom>
                <a:gdLst>
                  <a:gd fmla="*/ 8 w 11" name="T0"/>
                  <a:gd fmla="*/ 0 h 25" name="T1"/>
                  <a:gd fmla="*/ 16 w 11" name="T2"/>
                  <a:gd fmla="*/ 0 h 25" name="T3"/>
                  <a:gd fmla="*/ 44 w 11" name="T4"/>
                  <a:gd fmla="*/ 64 h 25" name="T5"/>
                  <a:gd fmla="*/ 8 w 11" name="T6"/>
                  <a:gd fmla="*/ 0 h 25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1" name="T12"/>
                  <a:gd fmla="*/ 0 h 25" name="T13"/>
                  <a:gd fmla="*/ 11 w 11" name="T14"/>
                  <a:gd fmla="*/ 25 h 25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5" w="11">
                    <a:moveTo>
                      <a:pt x="2" y="0"/>
                    </a:moveTo>
                    <a:cubicBezTo>
                      <a:pt x="3" y="0"/>
                      <a:pt x="4" y="0"/>
                      <a:pt x="4" y="0"/>
                    </a:cubicBezTo>
                    <a:cubicBezTo>
                      <a:pt x="5" y="8"/>
                      <a:pt x="2" y="18"/>
                      <a:pt x="11" y="16"/>
                    </a:cubicBezTo>
                    <a:cubicBezTo>
                      <a:pt x="3" y="25"/>
                      <a:pt x="0" y="9"/>
                      <a:pt x="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60" name="Freeform 908"/>
              <p:cNvSpPr>
                <a:spLocks noEditPoints="1"/>
              </p:cNvSpPr>
              <p:nvPr/>
            </p:nvSpPr>
            <p:spPr bwMode="auto">
              <a:xfrm>
                <a:off x="6716" y="3416"/>
                <a:ext cx="365" cy="840"/>
              </a:xfrm>
              <a:custGeom>
                <a:gdLst>
                  <a:gd fmla="*/ 463 w 182" name="T0"/>
                  <a:gd fmla="*/ 160 h 419" name="T1"/>
                  <a:gd fmla="*/ 463 w 182" name="T2"/>
                  <a:gd fmla="*/ 297 h 419" name="T3"/>
                  <a:gd fmla="*/ 660 w 182" name="T4"/>
                  <a:gd fmla="*/ 217 h 419" name="T5"/>
                  <a:gd fmla="*/ 535 w 182" name="T6"/>
                  <a:gd fmla="*/ 459 h 419" name="T7"/>
                  <a:gd fmla="*/ 535 w 182" name="T8"/>
                  <a:gd fmla="*/ 692 h 419" name="T9"/>
                  <a:gd fmla="*/ 660 w 182" name="T10"/>
                  <a:gd fmla="*/ 948 h 419" name="T11"/>
                  <a:gd fmla="*/ 463 w 182" name="T12"/>
                  <a:gd fmla="*/ 948 h 419" name="T13"/>
                  <a:gd fmla="*/ 455 w 182" name="T14"/>
                  <a:gd fmla="*/ 1077 h 419" name="T15"/>
                  <a:gd fmla="*/ 345 w 182" name="T16"/>
                  <a:gd fmla="*/ 1077 h 419" name="T17"/>
                  <a:gd fmla="*/ 455 w 182" name="T18"/>
                  <a:gd fmla="*/ 1173 h 419" name="T19"/>
                  <a:gd fmla="*/ 391 w 182" name="T20"/>
                  <a:gd fmla="*/ 1193 h 419" name="T21"/>
                  <a:gd fmla="*/ 391 w 182" name="T22"/>
                  <a:gd fmla="*/ 1459 h 419" name="T23"/>
                  <a:gd fmla="*/ 419 w 182" name="T24"/>
                  <a:gd fmla="*/ 1668 h 419" name="T25"/>
                  <a:gd fmla="*/ 201 w 182" name="T26"/>
                  <a:gd fmla="*/ 1532 h 419" name="T27"/>
                  <a:gd fmla="*/ 201 w 182" name="T28"/>
                  <a:gd fmla="*/ 1209 h 419" name="T29"/>
                  <a:gd fmla="*/ 84 w 182" name="T30"/>
                  <a:gd fmla="*/ 1077 h 419" name="T31"/>
                  <a:gd fmla="*/ 84 w 182" name="T32"/>
                  <a:gd fmla="*/ 648 h 419" name="T33"/>
                  <a:gd fmla="*/ 24 w 182" name="T34"/>
                  <a:gd fmla="*/ 575 h 419" name="T35"/>
                  <a:gd fmla="*/ 68 w 182" name="T36"/>
                  <a:gd fmla="*/ 313 h 419" name="T37"/>
                  <a:gd fmla="*/ 68 w 182" name="T38"/>
                  <a:gd fmla="*/ 80 h 419" name="T39"/>
                  <a:gd fmla="*/ 253 w 182" name="T40"/>
                  <a:gd fmla="*/ 20 h 419" name="T41"/>
                  <a:gd fmla="*/ 463 w 182" name="T42"/>
                  <a:gd fmla="*/ 160 h 419" name="T43"/>
                  <a:gd fmla="*/ 391 w 182" name="T44"/>
                  <a:gd fmla="*/ 152 h 419" name="T45"/>
                  <a:gd fmla="*/ 265 w 182" name="T46"/>
                  <a:gd fmla="*/ 28 h 419" name="T47"/>
                  <a:gd fmla="*/ 128 w 182" name="T48"/>
                  <a:gd fmla="*/ 28 h 419" name="T49"/>
                  <a:gd fmla="*/ 84 w 182" name="T50"/>
                  <a:gd fmla="*/ 72 h 419" name="T51"/>
                  <a:gd fmla="*/ 76 w 182" name="T52"/>
                  <a:gd fmla="*/ 321 h 419" name="T53"/>
                  <a:gd fmla="*/ 40 w 182" name="T54"/>
                  <a:gd fmla="*/ 357 h 419" name="T55"/>
                  <a:gd fmla="*/ 32 w 182" name="T56"/>
                  <a:gd fmla="*/ 575 h 419" name="T57"/>
                  <a:gd fmla="*/ 76 w 182" name="T58"/>
                  <a:gd fmla="*/ 619 h 419" name="T59"/>
                  <a:gd fmla="*/ 104 w 182" name="T60"/>
                  <a:gd fmla="*/ 1085 h 419" name="T61"/>
                  <a:gd fmla="*/ 209 w 182" name="T62"/>
                  <a:gd fmla="*/ 1193 h 419" name="T63"/>
                  <a:gd fmla="*/ 221 w 182" name="T64"/>
                  <a:gd fmla="*/ 1544 h 419" name="T65"/>
                  <a:gd fmla="*/ 337 w 182" name="T66"/>
                  <a:gd fmla="*/ 1660 h 419" name="T67"/>
                  <a:gd fmla="*/ 399 w 182" name="T68"/>
                  <a:gd fmla="*/ 1660 h 419" name="T69"/>
                  <a:gd fmla="*/ 371 w 182" name="T70"/>
                  <a:gd fmla="*/ 1443 h 419" name="T71"/>
                  <a:gd fmla="*/ 337 w 182" name="T72"/>
                  <a:gd fmla="*/ 1407 h 419" name="T73"/>
                  <a:gd fmla="*/ 337 w 182" name="T74"/>
                  <a:gd fmla="*/ 1319 h 419" name="T75"/>
                  <a:gd fmla="*/ 383 w 182" name="T76"/>
                  <a:gd fmla="*/ 1275 h 419" name="T77"/>
                  <a:gd fmla="*/ 391 w 182" name="T78"/>
                  <a:gd fmla="*/ 1181 h 419" name="T79"/>
                  <a:gd fmla="*/ 443 w 182" name="T80"/>
                  <a:gd fmla="*/ 1173 h 419" name="T81"/>
                  <a:gd fmla="*/ 399 w 182" name="T82"/>
                  <a:gd fmla="*/ 1157 h 419" name="T83"/>
                  <a:gd fmla="*/ 337 w 182" name="T84"/>
                  <a:gd fmla="*/ 1093 h 419" name="T85"/>
                  <a:gd fmla="*/ 337 w 182" name="T86"/>
                  <a:gd fmla="*/ 1077 h 419" name="T87"/>
                  <a:gd fmla="*/ 443 w 182" name="T88"/>
                  <a:gd fmla="*/ 1065 h 419" name="T89"/>
                  <a:gd fmla="*/ 455 w 182" name="T90"/>
                  <a:gd fmla="*/ 940 h 419" name="T91"/>
                  <a:gd fmla="*/ 652 w 182" name="T92"/>
                  <a:gd fmla="*/ 940 h 419" name="T93"/>
                  <a:gd fmla="*/ 640 w 182" name="T94"/>
                  <a:gd fmla="*/ 816 h 419" name="T95"/>
                  <a:gd fmla="*/ 543 w 182" name="T96"/>
                  <a:gd fmla="*/ 716 h 419" name="T97"/>
                  <a:gd fmla="*/ 523 w 182" name="T98"/>
                  <a:gd fmla="*/ 451 h 419" name="T99"/>
                  <a:gd fmla="*/ 596 w 182" name="T100"/>
                  <a:gd fmla="*/ 377 h 419" name="T101"/>
                  <a:gd fmla="*/ 604 w 182" name="T102"/>
                  <a:gd fmla="*/ 377 h 419" name="T103"/>
                  <a:gd fmla="*/ 668 w 182" name="T104"/>
                  <a:gd fmla="*/ 313 h 419" name="T105"/>
                  <a:gd fmla="*/ 660 w 182" name="T106"/>
                  <a:gd fmla="*/ 225 h 419" name="T107"/>
                  <a:gd fmla="*/ 640 w 182" name="T108"/>
                  <a:gd fmla="*/ 261 h 419" name="T109"/>
                  <a:gd fmla="*/ 604 w 182" name="T110"/>
                  <a:gd fmla="*/ 297 h 419" name="T111"/>
                  <a:gd fmla="*/ 455 w 182" name="T112"/>
                  <a:gd fmla="*/ 305 h 419" name="T113"/>
                  <a:gd fmla="*/ 455 w 182" name="T114"/>
                  <a:gd fmla="*/ 168 h 419" name="T115"/>
                  <a:gd fmla="*/ 391 w 182" name="T116"/>
                  <a:gd fmla="*/ 152 h 419" name="T117"/>
                  <a:gd fmla="*/ 0 60000 65536" name="T118"/>
                  <a:gd fmla="*/ 0 60000 65536" name="T119"/>
                  <a:gd fmla="*/ 0 60000 65536" name="T120"/>
                  <a:gd fmla="*/ 0 60000 65536" name="T121"/>
                  <a:gd fmla="*/ 0 60000 65536" name="T122"/>
                  <a:gd fmla="*/ 0 60000 65536" name="T123"/>
                  <a:gd fmla="*/ 0 60000 65536" name="T124"/>
                  <a:gd fmla="*/ 0 60000 65536" name="T125"/>
                  <a:gd fmla="*/ 0 60000 65536" name="T126"/>
                  <a:gd fmla="*/ 0 60000 65536" name="T127"/>
                  <a:gd fmla="*/ 0 60000 65536" name="T128"/>
                  <a:gd fmla="*/ 0 60000 65536" name="T129"/>
                  <a:gd fmla="*/ 0 60000 65536" name="T130"/>
                  <a:gd fmla="*/ 0 60000 65536" name="T131"/>
                  <a:gd fmla="*/ 0 60000 65536" name="T132"/>
                  <a:gd fmla="*/ 0 60000 65536" name="T133"/>
                  <a:gd fmla="*/ 0 60000 65536" name="T134"/>
                  <a:gd fmla="*/ 0 60000 65536" name="T135"/>
                  <a:gd fmla="*/ 0 60000 65536" name="T136"/>
                  <a:gd fmla="*/ 0 60000 65536" name="T137"/>
                  <a:gd fmla="*/ 0 60000 65536" name="T138"/>
                  <a:gd fmla="*/ 0 60000 65536" name="T139"/>
                  <a:gd fmla="*/ 0 60000 65536" name="T140"/>
                  <a:gd fmla="*/ 0 60000 65536" name="T141"/>
                  <a:gd fmla="*/ 0 60000 65536" name="T142"/>
                  <a:gd fmla="*/ 0 60000 65536" name="T143"/>
                  <a:gd fmla="*/ 0 60000 65536" name="T144"/>
                  <a:gd fmla="*/ 0 60000 65536" name="T145"/>
                  <a:gd fmla="*/ 0 60000 65536" name="T146"/>
                  <a:gd fmla="*/ 0 60000 65536" name="T147"/>
                  <a:gd fmla="*/ 0 60000 65536" name="T148"/>
                  <a:gd fmla="*/ 0 60000 65536" name="T149"/>
                  <a:gd fmla="*/ 0 60000 65536" name="T150"/>
                  <a:gd fmla="*/ 0 60000 65536" name="T151"/>
                  <a:gd fmla="*/ 0 60000 65536" name="T152"/>
                  <a:gd fmla="*/ 0 60000 65536" name="T153"/>
                  <a:gd fmla="*/ 0 60000 65536" name="T154"/>
                  <a:gd fmla="*/ 0 60000 65536" name="T155"/>
                  <a:gd fmla="*/ 0 60000 65536" name="T156"/>
                  <a:gd fmla="*/ 0 60000 65536" name="T157"/>
                  <a:gd fmla="*/ 0 60000 65536" name="T158"/>
                  <a:gd fmla="*/ 0 60000 65536" name="T159"/>
                  <a:gd fmla="*/ 0 60000 65536" name="T160"/>
                  <a:gd fmla="*/ 0 60000 65536" name="T161"/>
                  <a:gd fmla="*/ 0 60000 65536" name="T162"/>
                  <a:gd fmla="*/ 0 60000 65536" name="T163"/>
                  <a:gd fmla="*/ 0 60000 65536" name="T164"/>
                  <a:gd fmla="*/ 0 60000 65536" name="T165"/>
                  <a:gd fmla="*/ 0 60000 65536" name="T166"/>
                  <a:gd fmla="*/ 0 60000 65536" name="T167"/>
                  <a:gd fmla="*/ 0 60000 65536" name="T168"/>
                  <a:gd fmla="*/ 0 60000 65536" name="T169"/>
                  <a:gd fmla="*/ 0 60000 65536" name="T170"/>
                  <a:gd fmla="*/ 0 60000 65536" name="T171"/>
                  <a:gd fmla="*/ 0 60000 65536" name="T172"/>
                  <a:gd fmla="*/ 0 60000 65536" name="T173"/>
                  <a:gd fmla="*/ 0 60000 65536" name="T174"/>
                  <a:gd fmla="*/ 0 60000 65536" name="T175"/>
                  <a:gd fmla="*/ 0 60000 65536" name="T176"/>
                  <a:gd fmla="*/ 0 w 182" name="T177"/>
                  <a:gd fmla="*/ 0 h 419" name="T178"/>
                  <a:gd fmla="*/ 182 w 182" name="T179"/>
                  <a:gd fmla="*/ 419 h 419" name="T180"/>
                </a:gdLst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b="T180" l="T177" r="T179" t="T178"/>
                <a:pathLst>
                  <a:path h="419" w="182">
                    <a:moveTo>
                      <a:pt x="115" y="40"/>
                    </a:moveTo>
                    <a:cubicBezTo>
                      <a:pt x="115" y="51"/>
                      <a:pt x="115" y="63"/>
                      <a:pt x="115" y="74"/>
                    </a:cubicBezTo>
                    <a:cubicBezTo>
                      <a:pt x="138" y="83"/>
                      <a:pt x="159" y="70"/>
                      <a:pt x="164" y="54"/>
                    </a:cubicBezTo>
                    <a:cubicBezTo>
                      <a:pt x="182" y="85"/>
                      <a:pt x="143" y="96"/>
                      <a:pt x="133" y="114"/>
                    </a:cubicBezTo>
                    <a:cubicBezTo>
                      <a:pt x="133" y="133"/>
                      <a:pt x="133" y="152"/>
                      <a:pt x="133" y="172"/>
                    </a:cubicBezTo>
                    <a:cubicBezTo>
                      <a:pt x="146" y="190"/>
                      <a:pt x="171" y="197"/>
                      <a:pt x="164" y="236"/>
                    </a:cubicBezTo>
                    <a:cubicBezTo>
                      <a:pt x="147" y="236"/>
                      <a:pt x="131" y="236"/>
                      <a:pt x="115" y="236"/>
                    </a:cubicBezTo>
                    <a:cubicBezTo>
                      <a:pt x="110" y="242"/>
                      <a:pt x="114" y="258"/>
                      <a:pt x="113" y="268"/>
                    </a:cubicBezTo>
                    <a:cubicBezTo>
                      <a:pt x="104" y="268"/>
                      <a:pt x="95" y="268"/>
                      <a:pt x="86" y="268"/>
                    </a:cubicBezTo>
                    <a:cubicBezTo>
                      <a:pt x="91" y="279"/>
                      <a:pt x="100" y="288"/>
                      <a:pt x="113" y="292"/>
                    </a:cubicBezTo>
                    <a:cubicBezTo>
                      <a:pt x="114" y="301"/>
                      <a:pt x="102" y="295"/>
                      <a:pt x="97" y="297"/>
                    </a:cubicBezTo>
                    <a:cubicBezTo>
                      <a:pt x="98" y="325"/>
                      <a:pt x="73" y="344"/>
                      <a:pt x="97" y="363"/>
                    </a:cubicBezTo>
                    <a:cubicBezTo>
                      <a:pt x="97" y="382"/>
                      <a:pt x="94" y="405"/>
                      <a:pt x="104" y="415"/>
                    </a:cubicBezTo>
                    <a:cubicBezTo>
                      <a:pt x="82" y="419"/>
                      <a:pt x="54" y="395"/>
                      <a:pt x="50" y="381"/>
                    </a:cubicBezTo>
                    <a:cubicBezTo>
                      <a:pt x="43" y="358"/>
                      <a:pt x="57" y="325"/>
                      <a:pt x="50" y="301"/>
                    </a:cubicBezTo>
                    <a:cubicBezTo>
                      <a:pt x="45" y="284"/>
                      <a:pt x="27" y="281"/>
                      <a:pt x="21" y="268"/>
                    </a:cubicBezTo>
                    <a:cubicBezTo>
                      <a:pt x="21" y="232"/>
                      <a:pt x="21" y="196"/>
                      <a:pt x="21" y="161"/>
                    </a:cubicBezTo>
                    <a:cubicBezTo>
                      <a:pt x="18" y="152"/>
                      <a:pt x="9" y="151"/>
                      <a:pt x="6" y="143"/>
                    </a:cubicBezTo>
                    <a:cubicBezTo>
                      <a:pt x="7" y="119"/>
                      <a:pt x="0" y="87"/>
                      <a:pt x="17" y="78"/>
                    </a:cubicBezTo>
                    <a:cubicBezTo>
                      <a:pt x="17" y="59"/>
                      <a:pt x="17" y="40"/>
                      <a:pt x="17" y="20"/>
                    </a:cubicBezTo>
                    <a:cubicBezTo>
                      <a:pt x="25" y="5"/>
                      <a:pt x="45" y="0"/>
                      <a:pt x="63" y="5"/>
                    </a:cubicBezTo>
                    <a:cubicBezTo>
                      <a:pt x="83" y="10"/>
                      <a:pt x="91" y="45"/>
                      <a:pt x="115" y="40"/>
                    </a:cubicBezTo>
                    <a:close/>
                    <a:moveTo>
                      <a:pt x="97" y="38"/>
                    </a:moveTo>
                    <a:cubicBezTo>
                      <a:pt x="87" y="27"/>
                      <a:pt x="77" y="16"/>
                      <a:pt x="66" y="7"/>
                    </a:cubicBezTo>
                    <a:cubicBezTo>
                      <a:pt x="55" y="7"/>
                      <a:pt x="43" y="7"/>
                      <a:pt x="32" y="7"/>
                    </a:cubicBezTo>
                    <a:cubicBezTo>
                      <a:pt x="28" y="10"/>
                      <a:pt x="24" y="13"/>
                      <a:pt x="21" y="18"/>
                    </a:cubicBezTo>
                    <a:cubicBezTo>
                      <a:pt x="16" y="35"/>
                      <a:pt x="20" y="60"/>
                      <a:pt x="19" y="80"/>
                    </a:cubicBezTo>
                    <a:cubicBezTo>
                      <a:pt x="15" y="82"/>
                      <a:pt x="12" y="85"/>
                      <a:pt x="10" y="89"/>
                    </a:cubicBezTo>
                    <a:cubicBezTo>
                      <a:pt x="5" y="103"/>
                      <a:pt x="9" y="126"/>
                      <a:pt x="8" y="143"/>
                    </a:cubicBezTo>
                    <a:cubicBezTo>
                      <a:pt x="11" y="147"/>
                      <a:pt x="14" y="151"/>
                      <a:pt x="19" y="154"/>
                    </a:cubicBezTo>
                    <a:cubicBezTo>
                      <a:pt x="31" y="183"/>
                      <a:pt x="18" y="237"/>
                      <a:pt x="26" y="270"/>
                    </a:cubicBezTo>
                    <a:cubicBezTo>
                      <a:pt x="34" y="280"/>
                      <a:pt x="42" y="289"/>
                      <a:pt x="52" y="297"/>
                    </a:cubicBezTo>
                    <a:cubicBezTo>
                      <a:pt x="54" y="325"/>
                      <a:pt x="49" y="359"/>
                      <a:pt x="55" y="384"/>
                    </a:cubicBezTo>
                    <a:cubicBezTo>
                      <a:pt x="63" y="394"/>
                      <a:pt x="73" y="404"/>
                      <a:pt x="84" y="413"/>
                    </a:cubicBezTo>
                    <a:cubicBezTo>
                      <a:pt x="89" y="413"/>
                      <a:pt x="94" y="413"/>
                      <a:pt x="99" y="413"/>
                    </a:cubicBezTo>
                    <a:cubicBezTo>
                      <a:pt x="92" y="408"/>
                      <a:pt x="97" y="373"/>
                      <a:pt x="92" y="359"/>
                    </a:cubicBezTo>
                    <a:cubicBezTo>
                      <a:pt x="90" y="355"/>
                      <a:pt x="87" y="352"/>
                      <a:pt x="84" y="350"/>
                    </a:cubicBezTo>
                    <a:cubicBezTo>
                      <a:pt x="84" y="343"/>
                      <a:pt x="84" y="335"/>
                      <a:pt x="84" y="328"/>
                    </a:cubicBezTo>
                    <a:cubicBezTo>
                      <a:pt x="88" y="325"/>
                      <a:pt x="92" y="321"/>
                      <a:pt x="95" y="317"/>
                    </a:cubicBezTo>
                    <a:cubicBezTo>
                      <a:pt x="95" y="309"/>
                      <a:pt x="93" y="299"/>
                      <a:pt x="97" y="294"/>
                    </a:cubicBezTo>
                    <a:cubicBezTo>
                      <a:pt x="101" y="293"/>
                      <a:pt x="110" y="297"/>
                      <a:pt x="110" y="292"/>
                    </a:cubicBezTo>
                    <a:cubicBezTo>
                      <a:pt x="105" y="292"/>
                      <a:pt x="99" y="293"/>
                      <a:pt x="99" y="288"/>
                    </a:cubicBezTo>
                    <a:cubicBezTo>
                      <a:pt x="95" y="282"/>
                      <a:pt x="90" y="276"/>
                      <a:pt x="84" y="272"/>
                    </a:cubicBezTo>
                    <a:cubicBezTo>
                      <a:pt x="84" y="271"/>
                      <a:pt x="84" y="269"/>
                      <a:pt x="84" y="268"/>
                    </a:cubicBezTo>
                    <a:cubicBezTo>
                      <a:pt x="89" y="263"/>
                      <a:pt x="101" y="266"/>
                      <a:pt x="110" y="265"/>
                    </a:cubicBezTo>
                    <a:cubicBezTo>
                      <a:pt x="111" y="255"/>
                      <a:pt x="108" y="241"/>
                      <a:pt x="113" y="234"/>
                    </a:cubicBezTo>
                    <a:cubicBezTo>
                      <a:pt x="129" y="234"/>
                      <a:pt x="145" y="234"/>
                      <a:pt x="162" y="234"/>
                    </a:cubicBezTo>
                    <a:cubicBezTo>
                      <a:pt x="161" y="224"/>
                      <a:pt x="164" y="210"/>
                      <a:pt x="159" y="203"/>
                    </a:cubicBezTo>
                    <a:cubicBezTo>
                      <a:pt x="152" y="194"/>
                      <a:pt x="144" y="186"/>
                      <a:pt x="135" y="178"/>
                    </a:cubicBezTo>
                    <a:cubicBezTo>
                      <a:pt x="125" y="165"/>
                      <a:pt x="133" y="133"/>
                      <a:pt x="130" y="112"/>
                    </a:cubicBezTo>
                    <a:cubicBezTo>
                      <a:pt x="137" y="107"/>
                      <a:pt x="143" y="101"/>
                      <a:pt x="148" y="94"/>
                    </a:cubicBezTo>
                    <a:cubicBezTo>
                      <a:pt x="149" y="94"/>
                      <a:pt x="150" y="94"/>
                      <a:pt x="150" y="94"/>
                    </a:cubicBezTo>
                    <a:cubicBezTo>
                      <a:pt x="157" y="89"/>
                      <a:pt x="162" y="84"/>
                      <a:pt x="166" y="78"/>
                    </a:cubicBezTo>
                    <a:cubicBezTo>
                      <a:pt x="165" y="71"/>
                      <a:pt x="169" y="59"/>
                      <a:pt x="164" y="56"/>
                    </a:cubicBezTo>
                    <a:cubicBezTo>
                      <a:pt x="164" y="61"/>
                      <a:pt x="163" y="64"/>
                      <a:pt x="159" y="65"/>
                    </a:cubicBezTo>
                    <a:cubicBezTo>
                      <a:pt x="155" y="67"/>
                      <a:pt x="152" y="70"/>
                      <a:pt x="150" y="74"/>
                    </a:cubicBezTo>
                    <a:cubicBezTo>
                      <a:pt x="146" y="82"/>
                      <a:pt x="120" y="79"/>
                      <a:pt x="113" y="76"/>
                    </a:cubicBezTo>
                    <a:cubicBezTo>
                      <a:pt x="113" y="65"/>
                      <a:pt x="113" y="54"/>
                      <a:pt x="113" y="42"/>
                    </a:cubicBezTo>
                    <a:cubicBezTo>
                      <a:pt x="106" y="42"/>
                      <a:pt x="97" y="44"/>
                      <a:pt x="97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61" name="Freeform 909"/>
              <p:cNvSpPr/>
              <p:nvPr/>
            </p:nvSpPr>
            <p:spPr bwMode="auto">
              <a:xfrm>
                <a:off x="6848" y="3430"/>
                <a:ext cx="62" cy="62"/>
              </a:xfrm>
              <a:custGeom>
                <a:gdLst>
                  <a:gd fmla="*/ 0 w 31" name="T0"/>
                  <a:gd fmla="*/ 0 h 31" name="T1"/>
                  <a:gd fmla="*/ 124 w 31" name="T2"/>
                  <a:gd fmla="*/ 124 h 31" name="T3"/>
                  <a:gd fmla="*/ 0 w 31" name="T4"/>
                  <a:gd fmla="*/ 0 h 31" name="T5"/>
                  <a:gd fmla="*/ 0 60000 65536" name="T6"/>
                  <a:gd fmla="*/ 0 60000 65536" name="T7"/>
                  <a:gd fmla="*/ 0 60000 65536" name="T8"/>
                  <a:gd fmla="*/ 0 w 31" name="T9"/>
                  <a:gd fmla="*/ 0 h 31" name="T10"/>
                  <a:gd fmla="*/ 31 w 31" name="T11"/>
                  <a:gd fmla="*/ 31 h 31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31" w="31">
                    <a:moveTo>
                      <a:pt x="0" y="0"/>
                    </a:moveTo>
                    <a:cubicBezTo>
                      <a:pt x="11" y="9"/>
                      <a:pt x="21" y="20"/>
                      <a:pt x="31" y="31"/>
                    </a:cubicBezTo>
                    <a:cubicBezTo>
                      <a:pt x="20" y="22"/>
                      <a:pt x="9" y="1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62" name="Freeform 910"/>
              <p:cNvSpPr/>
              <p:nvPr/>
            </p:nvSpPr>
            <p:spPr bwMode="auto">
              <a:xfrm>
                <a:off x="7016" y="3546"/>
                <a:ext cx="18" cy="18"/>
              </a:xfrm>
              <a:custGeom>
                <a:gdLst>
                  <a:gd fmla="*/ 0 w 9" name="T0"/>
                  <a:gd fmla="*/ 36 h 9" name="T1"/>
                  <a:gd fmla="*/ 36 w 9" name="T2"/>
                  <a:gd fmla="*/ 0 h 9" name="T3"/>
                  <a:gd fmla="*/ 0 w 9" name="T4"/>
                  <a:gd fmla="*/ 36 h 9" name="T5"/>
                  <a:gd fmla="*/ 0 60000 65536" name="T6"/>
                  <a:gd fmla="*/ 0 60000 65536" name="T7"/>
                  <a:gd fmla="*/ 0 60000 65536" name="T8"/>
                  <a:gd fmla="*/ 0 w 9" name="T9"/>
                  <a:gd fmla="*/ 0 h 9" name="T10"/>
                  <a:gd fmla="*/ 9 w 9" name="T11"/>
                  <a:gd fmla="*/ 9 h 9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9" w="9">
                    <a:moveTo>
                      <a:pt x="0" y="9"/>
                    </a:moveTo>
                    <a:cubicBezTo>
                      <a:pt x="2" y="5"/>
                      <a:pt x="5" y="2"/>
                      <a:pt x="9" y="0"/>
                    </a:cubicBezTo>
                    <a:cubicBezTo>
                      <a:pt x="7" y="4"/>
                      <a:pt x="4" y="7"/>
                      <a:pt x="0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63" name="Freeform 911"/>
              <p:cNvSpPr/>
              <p:nvPr/>
            </p:nvSpPr>
            <p:spPr bwMode="auto">
              <a:xfrm>
                <a:off x="7016" y="3572"/>
                <a:ext cx="32" cy="32"/>
              </a:xfrm>
              <a:custGeom>
                <a:gdLst>
                  <a:gd fmla="*/ 0 w 16" name="T0"/>
                  <a:gd fmla="*/ 64 h 16" name="T1"/>
                  <a:gd fmla="*/ 64 w 16" name="T2"/>
                  <a:gd fmla="*/ 0 h 16" name="T3"/>
                  <a:gd fmla="*/ 0 w 16" name="T4"/>
                  <a:gd fmla="*/ 64 h 16" name="T5"/>
                  <a:gd fmla="*/ 0 60000 65536" name="T6"/>
                  <a:gd fmla="*/ 0 60000 65536" name="T7"/>
                  <a:gd fmla="*/ 0 60000 65536" name="T8"/>
                  <a:gd fmla="*/ 0 w 16" name="T9"/>
                  <a:gd fmla="*/ 0 h 16" name="T10"/>
                  <a:gd fmla="*/ 16 w 16" name="T11"/>
                  <a:gd fmla="*/ 16 h 16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6" w="16">
                    <a:moveTo>
                      <a:pt x="0" y="16"/>
                    </a:moveTo>
                    <a:cubicBezTo>
                      <a:pt x="5" y="10"/>
                      <a:pt x="10" y="4"/>
                      <a:pt x="16" y="0"/>
                    </a:cubicBezTo>
                    <a:cubicBezTo>
                      <a:pt x="12" y="6"/>
                      <a:pt x="7" y="11"/>
                      <a:pt x="0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64" name="Freeform 912"/>
              <p:cNvSpPr/>
              <p:nvPr/>
            </p:nvSpPr>
            <p:spPr bwMode="auto">
              <a:xfrm>
                <a:off x="6976" y="3604"/>
                <a:ext cx="36" cy="36"/>
              </a:xfrm>
              <a:custGeom>
                <a:gdLst>
                  <a:gd fmla="*/ 0 w 18" name="T0"/>
                  <a:gd fmla="*/ 72 h 18" name="T1"/>
                  <a:gd fmla="*/ 72 w 18" name="T2"/>
                  <a:gd fmla="*/ 0 h 18" name="T3"/>
                  <a:gd fmla="*/ 0 w 18" name="T4"/>
                  <a:gd fmla="*/ 72 h 18" name="T5"/>
                  <a:gd fmla="*/ 0 60000 65536" name="T6"/>
                  <a:gd fmla="*/ 0 60000 65536" name="T7"/>
                  <a:gd fmla="*/ 0 60000 65536" name="T8"/>
                  <a:gd fmla="*/ 0 w 18" name="T9"/>
                  <a:gd fmla="*/ 0 h 18" name="T10"/>
                  <a:gd fmla="*/ 18 w 18" name="T11"/>
                  <a:gd fmla="*/ 18 h 18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8" w="18">
                    <a:moveTo>
                      <a:pt x="0" y="18"/>
                    </a:moveTo>
                    <a:cubicBezTo>
                      <a:pt x="5" y="11"/>
                      <a:pt x="11" y="5"/>
                      <a:pt x="18" y="0"/>
                    </a:cubicBezTo>
                    <a:cubicBezTo>
                      <a:pt x="13" y="7"/>
                      <a:pt x="7" y="13"/>
                      <a:pt x="0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65" name="Freeform 913"/>
              <p:cNvSpPr/>
              <p:nvPr/>
            </p:nvSpPr>
            <p:spPr bwMode="auto">
              <a:xfrm>
                <a:off x="6986" y="3772"/>
                <a:ext cx="48" cy="51"/>
              </a:xfrm>
              <a:custGeom>
                <a:gdLst>
                  <a:gd fmla="*/ 0 w 24" name="T0"/>
                  <a:gd fmla="*/ 0 h 25" name="T1"/>
                  <a:gd fmla="*/ 96 w 24" name="T2"/>
                  <a:gd fmla="*/ 104 h 25" name="T3"/>
                  <a:gd fmla="*/ 0 w 24" name="T4"/>
                  <a:gd fmla="*/ 0 h 25" name="T5"/>
                  <a:gd fmla="*/ 0 60000 65536" name="T6"/>
                  <a:gd fmla="*/ 0 60000 65536" name="T7"/>
                  <a:gd fmla="*/ 0 60000 65536" name="T8"/>
                  <a:gd fmla="*/ 0 w 24" name="T9"/>
                  <a:gd fmla="*/ 0 h 25" name="T10"/>
                  <a:gd fmla="*/ 24 w 24" name="T11"/>
                  <a:gd fmla="*/ 25 h 25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25" w="24">
                    <a:moveTo>
                      <a:pt x="0" y="0"/>
                    </a:moveTo>
                    <a:cubicBezTo>
                      <a:pt x="9" y="8"/>
                      <a:pt x="17" y="16"/>
                      <a:pt x="24" y="25"/>
                    </a:cubicBezTo>
                    <a:cubicBezTo>
                      <a:pt x="15" y="18"/>
                      <a:pt x="7" y="1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66" name="Freeform 914"/>
              <p:cNvSpPr/>
              <p:nvPr/>
            </p:nvSpPr>
            <p:spPr bwMode="auto">
              <a:xfrm>
                <a:off x="6884" y="3961"/>
                <a:ext cx="30" cy="32"/>
              </a:xfrm>
              <a:custGeom>
                <a:gdLst>
                  <a:gd fmla="*/ 0 w 15" name="T0"/>
                  <a:gd fmla="*/ 0 h 16" name="T1"/>
                  <a:gd fmla="*/ 60 w 15" name="T2"/>
                  <a:gd fmla="*/ 64 h 16" name="T3"/>
                  <a:gd fmla="*/ 0 w 15" name="T4"/>
                  <a:gd fmla="*/ 0 h 16" name="T5"/>
                  <a:gd fmla="*/ 0 60000 65536" name="T6"/>
                  <a:gd fmla="*/ 0 60000 65536" name="T7"/>
                  <a:gd fmla="*/ 0 60000 65536" name="T8"/>
                  <a:gd fmla="*/ 0 w 15" name="T9"/>
                  <a:gd fmla="*/ 0 h 16" name="T10"/>
                  <a:gd fmla="*/ 15 w 15" name="T11"/>
                  <a:gd fmla="*/ 16 h 16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6" w="15">
                    <a:moveTo>
                      <a:pt x="0" y="0"/>
                    </a:moveTo>
                    <a:cubicBezTo>
                      <a:pt x="6" y="4"/>
                      <a:pt x="11" y="10"/>
                      <a:pt x="15" y="16"/>
                    </a:cubicBezTo>
                    <a:cubicBezTo>
                      <a:pt x="9" y="11"/>
                      <a:pt x="4" y="6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67" name="Freeform 915"/>
              <p:cNvSpPr/>
              <p:nvPr/>
            </p:nvSpPr>
            <p:spPr bwMode="auto">
              <a:xfrm>
                <a:off x="6884" y="4051"/>
                <a:ext cx="22" cy="22"/>
              </a:xfrm>
              <a:custGeom>
                <a:gdLst>
                  <a:gd fmla="*/ 0 w 11" name="T0"/>
                  <a:gd fmla="*/ 44 h 11" name="T1"/>
                  <a:gd fmla="*/ 44 w 11" name="T2"/>
                  <a:gd fmla="*/ 0 h 11" name="T3"/>
                  <a:gd fmla="*/ 0 w 11" name="T4"/>
                  <a:gd fmla="*/ 44 h 11" name="T5"/>
                  <a:gd fmla="*/ 0 60000 65536" name="T6"/>
                  <a:gd fmla="*/ 0 60000 65536" name="T7"/>
                  <a:gd fmla="*/ 0 60000 65536" name="T8"/>
                  <a:gd fmla="*/ 0 w 11" name="T9"/>
                  <a:gd fmla="*/ 0 h 11" name="T10"/>
                  <a:gd fmla="*/ 11 w 11" name="T11"/>
                  <a:gd fmla="*/ 11 h 11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1" w="11">
                    <a:moveTo>
                      <a:pt x="0" y="11"/>
                    </a:moveTo>
                    <a:cubicBezTo>
                      <a:pt x="2" y="6"/>
                      <a:pt x="6" y="2"/>
                      <a:pt x="11" y="0"/>
                    </a:cubicBezTo>
                    <a:cubicBezTo>
                      <a:pt x="8" y="4"/>
                      <a:pt x="4" y="8"/>
                      <a:pt x="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68" name="Freeform 916"/>
              <p:cNvSpPr/>
              <p:nvPr/>
            </p:nvSpPr>
            <p:spPr bwMode="auto">
              <a:xfrm>
                <a:off x="6884" y="4117"/>
                <a:ext cx="16" cy="18"/>
              </a:xfrm>
              <a:custGeom>
                <a:gdLst>
                  <a:gd fmla="*/ 0 w 8" name="T0"/>
                  <a:gd fmla="*/ 0 h 9" name="T1"/>
                  <a:gd fmla="*/ 32 w 8" name="T2"/>
                  <a:gd fmla="*/ 36 h 9" name="T3"/>
                  <a:gd fmla="*/ 0 w 8" name="T4"/>
                  <a:gd fmla="*/ 0 h 9" name="T5"/>
                  <a:gd fmla="*/ 0 60000 65536" name="T6"/>
                  <a:gd fmla="*/ 0 60000 65536" name="T7"/>
                  <a:gd fmla="*/ 0 60000 65536" name="T8"/>
                  <a:gd fmla="*/ 0 w 8" name="T9"/>
                  <a:gd fmla="*/ 0 h 9" name="T10"/>
                  <a:gd fmla="*/ 8 w 8" name="T11"/>
                  <a:gd fmla="*/ 9 h 9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9" w="8">
                    <a:moveTo>
                      <a:pt x="0" y="0"/>
                    </a:moveTo>
                    <a:cubicBezTo>
                      <a:pt x="3" y="2"/>
                      <a:pt x="6" y="5"/>
                      <a:pt x="8" y="9"/>
                    </a:cubicBezTo>
                    <a:cubicBezTo>
                      <a:pt x="5" y="7"/>
                      <a:pt x="2" y="4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69" name="Freeform 917"/>
              <p:cNvSpPr/>
              <p:nvPr/>
            </p:nvSpPr>
            <p:spPr bwMode="auto">
              <a:xfrm>
                <a:off x="6826" y="4185"/>
                <a:ext cx="58" cy="59"/>
              </a:xfrm>
              <a:custGeom>
                <a:gdLst>
                  <a:gd fmla="*/ 116 w 29" name="T0"/>
                  <a:gd fmla="*/ 120 h 29" name="T1"/>
                  <a:gd fmla="*/ 0 w 29" name="T2"/>
                  <a:gd fmla="*/ 0 h 29" name="T3"/>
                  <a:gd fmla="*/ 116 w 29" name="T4"/>
                  <a:gd fmla="*/ 120 h 29" name="T5"/>
                  <a:gd fmla="*/ 0 60000 65536" name="T6"/>
                  <a:gd fmla="*/ 0 60000 65536" name="T7"/>
                  <a:gd fmla="*/ 0 60000 65536" name="T8"/>
                  <a:gd fmla="*/ 0 w 29" name="T9"/>
                  <a:gd fmla="*/ 0 h 29" name="T10"/>
                  <a:gd fmla="*/ 29 w 29" name="T11"/>
                  <a:gd fmla="*/ 29 h 29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28" w="28">
                    <a:moveTo>
                      <a:pt x="29" y="29"/>
                    </a:moveTo>
                    <a:cubicBezTo>
                      <a:pt x="18" y="20"/>
                      <a:pt x="8" y="10"/>
                      <a:pt x="0" y="0"/>
                    </a:cubicBezTo>
                    <a:cubicBezTo>
                      <a:pt x="10" y="8"/>
                      <a:pt x="20" y="18"/>
                      <a:pt x="29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70" name="Freeform 918"/>
              <p:cNvSpPr/>
              <p:nvPr/>
            </p:nvSpPr>
            <p:spPr bwMode="auto">
              <a:xfrm>
                <a:off x="6768" y="3957"/>
                <a:ext cx="52" cy="54"/>
              </a:xfrm>
              <a:custGeom>
                <a:gdLst>
                  <a:gd fmla="*/ 104 w 26" name="T0"/>
                  <a:gd fmla="*/ 108 h 27" name="T1"/>
                  <a:gd fmla="*/ 0 w 26" name="T2"/>
                  <a:gd fmla="*/ 0 h 27" name="T3"/>
                  <a:gd fmla="*/ 104 w 26" name="T4"/>
                  <a:gd fmla="*/ 108 h 27" name="T5"/>
                  <a:gd fmla="*/ 0 60000 65536" name="T6"/>
                  <a:gd fmla="*/ 0 60000 65536" name="T7"/>
                  <a:gd fmla="*/ 0 60000 65536" name="T8"/>
                  <a:gd fmla="*/ 0 w 26" name="T9"/>
                  <a:gd fmla="*/ 0 h 27" name="T10"/>
                  <a:gd fmla="*/ 26 w 26" name="T11"/>
                  <a:gd fmla="*/ 27 h 27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27" w="26">
                    <a:moveTo>
                      <a:pt x="26" y="27"/>
                    </a:moveTo>
                    <a:cubicBezTo>
                      <a:pt x="16" y="19"/>
                      <a:pt x="8" y="10"/>
                      <a:pt x="0" y="0"/>
                    </a:cubicBezTo>
                    <a:cubicBezTo>
                      <a:pt x="9" y="8"/>
                      <a:pt x="18" y="17"/>
                      <a:pt x="26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71" name="Freeform 919"/>
              <p:cNvSpPr/>
              <p:nvPr/>
            </p:nvSpPr>
            <p:spPr bwMode="auto">
              <a:xfrm>
                <a:off x="6732" y="3702"/>
                <a:ext cx="22" cy="22"/>
              </a:xfrm>
              <a:custGeom>
                <a:gdLst>
                  <a:gd fmla="*/ 44 w 11" name="T0"/>
                  <a:gd fmla="*/ 44 h 11" name="T1"/>
                  <a:gd fmla="*/ 0 w 11" name="T2"/>
                  <a:gd fmla="*/ 0 h 11" name="T3"/>
                  <a:gd fmla="*/ 44 w 11" name="T4"/>
                  <a:gd fmla="*/ 44 h 11" name="T5"/>
                  <a:gd fmla="*/ 0 60000 65536" name="T6"/>
                  <a:gd fmla="*/ 0 60000 65536" name="T7"/>
                  <a:gd fmla="*/ 0 60000 65536" name="T8"/>
                  <a:gd fmla="*/ 0 w 11" name="T9"/>
                  <a:gd fmla="*/ 0 h 11" name="T10"/>
                  <a:gd fmla="*/ 11 w 11" name="T11"/>
                  <a:gd fmla="*/ 11 h 11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1" w="11">
                    <a:moveTo>
                      <a:pt x="11" y="11"/>
                    </a:moveTo>
                    <a:cubicBezTo>
                      <a:pt x="6" y="8"/>
                      <a:pt x="3" y="4"/>
                      <a:pt x="0" y="0"/>
                    </a:cubicBezTo>
                    <a:cubicBezTo>
                      <a:pt x="4" y="3"/>
                      <a:pt x="8" y="6"/>
                      <a:pt x="11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72" name="Freeform 920"/>
              <p:cNvSpPr/>
              <p:nvPr/>
            </p:nvSpPr>
            <p:spPr bwMode="auto">
              <a:xfrm>
                <a:off x="6736" y="3576"/>
                <a:ext cx="18" cy="18"/>
              </a:xfrm>
              <a:custGeom>
                <a:gdLst>
                  <a:gd fmla="*/ 0 w 9" name="T0"/>
                  <a:gd fmla="*/ 36 h 9" name="T1"/>
                  <a:gd fmla="*/ 36 w 9" name="T2"/>
                  <a:gd fmla="*/ 0 h 9" name="T3"/>
                  <a:gd fmla="*/ 0 w 9" name="T4"/>
                  <a:gd fmla="*/ 36 h 9" name="T5"/>
                  <a:gd fmla="*/ 0 60000 65536" name="T6"/>
                  <a:gd fmla="*/ 0 60000 65536" name="T7"/>
                  <a:gd fmla="*/ 0 60000 65536" name="T8"/>
                  <a:gd fmla="*/ 0 w 9" name="T9"/>
                  <a:gd fmla="*/ 0 h 9" name="T10"/>
                  <a:gd fmla="*/ 9 w 9" name="T11"/>
                  <a:gd fmla="*/ 9 h 9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9" w="9">
                    <a:moveTo>
                      <a:pt x="0" y="9"/>
                    </a:moveTo>
                    <a:cubicBezTo>
                      <a:pt x="2" y="5"/>
                      <a:pt x="5" y="2"/>
                      <a:pt x="9" y="0"/>
                    </a:cubicBezTo>
                    <a:cubicBezTo>
                      <a:pt x="7" y="4"/>
                      <a:pt x="4" y="7"/>
                      <a:pt x="0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73" name="Freeform 921"/>
              <p:cNvSpPr/>
              <p:nvPr/>
            </p:nvSpPr>
            <p:spPr bwMode="auto">
              <a:xfrm>
                <a:off x="6758" y="3430"/>
                <a:ext cx="22" cy="22"/>
              </a:xfrm>
              <a:custGeom>
                <a:gdLst>
                  <a:gd fmla="*/ 0 w 11" name="T0"/>
                  <a:gd fmla="*/ 44 h 11" name="T1"/>
                  <a:gd fmla="*/ 44 w 11" name="T2"/>
                  <a:gd fmla="*/ 0 h 11" name="T3"/>
                  <a:gd fmla="*/ 0 w 11" name="T4"/>
                  <a:gd fmla="*/ 44 h 11" name="T5"/>
                  <a:gd fmla="*/ 0 60000 65536" name="T6"/>
                  <a:gd fmla="*/ 0 60000 65536" name="T7"/>
                  <a:gd fmla="*/ 0 60000 65536" name="T8"/>
                  <a:gd fmla="*/ 0 w 11" name="T9"/>
                  <a:gd fmla="*/ 0 h 11" name="T10"/>
                  <a:gd fmla="*/ 11 w 11" name="T11"/>
                  <a:gd fmla="*/ 11 h 11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1" w="11">
                    <a:moveTo>
                      <a:pt x="0" y="11"/>
                    </a:moveTo>
                    <a:cubicBezTo>
                      <a:pt x="3" y="6"/>
                      <a:pt x="7" y="3"/>
                      <a:pt x="11" y="0"/>
                    </a:cubicBezTo>
                    <a:cubicBezTo>
                      <a:pt x="9" y="4"/>
                      <a:pt x="5" y="8"/>
                      <a:pt x="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74" name="Freeform 922"/>
              <p:cNvSpPr/>
              <p:nvPr/>
            </p:nvSpPr>
            <p:spPr bwMode="auto">
              <a:xfrm>
                <a:off x="1966" y="3490"/>
                <a:ext cx="18" cy="20"/>
              </a:xfrm>
              <a:custGeom>
                <a:gdLst>
                  <a:gd fmla="*/ 8 w 9" name="T0"/>
                  <a:gd fmla="*/ 40 h 10" name="T1"/>
                  <a:gd fmla="*/ 36 w 9" name="T2"/>
                  <a:gd fmla="*/ 20 h 10" name="T3"/>
                  <a:gd fmla="*/ 28 w 9" name="T4"/>
                  <a:gd fmla="*/ 20 h 10" name="T5"/>
                  <a:gd fmla="*/ 8 w 9" name="T6"/>
                  <a:gd fmla="*/ 40 h 10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9" name="T12"/>
                  <a:gd fmla="*/ 0 h 10" name="T13"/>
                  <a:gd fmla="*/ 9 w 9" name="T14"/>
                  <a:gd fmla="*/ 10 h 10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0" w="9">
                    <a:moveTo>
                      <a:pt x="2" y="10"/>
                    </a:moveTo>
                    <a:cubicBezTo>
                      <a:pt x="0" y="5"/>
                      <a:pt x="8" y="0"/>
                      <a:pt x="9" y="5"/>
                    </a:cubicBezTo>
                    <a:cubicBezTo>
                      <a:pt x="8" y="5"/>
                      <a:pt x="7" y="5"/>
                      <a:pt x="7" y="5"/>
                    </a:cubicBezTo>
                    <a:cubicBezTo>
                      <a:pt x="4" y="6"/>
                      <a:pt x="5" y="10"/>
                      <a:pt x="2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75" name="Freeform 923"/>
              <p:cNvSpPr/>
              <p:nvPr/>
            </p:nvSpPr>
            <p:spPr bwMode="auto">
              <a:xfrm>
                <a:off x="1956" y="3500"/>
                <a:ext cx="28" cy="46"/>
              </a:xfrm>
              <a:custGeom>
                <a:gdLst>
                  <a:gd fmla="*/ 28 w 14" name="T0"/>
                  <a:gd fmla="*/ 20 h 23" name="T1"/>
                  <a:gd fmla="*/ 48 w 14" name="T2"/>
                  <a:gd fmla="*/ 72 h 23" name="T3"/>
                  <a:gd fmla="*/ 48 w 14" name="T4"/>
                  <a:gd fmla="*/ 0 h 23" name="T5"/>
                  <a:gd fmla="*/ 56 w 14" name="T6"/>
                  <a:gd fmla="*/ 0 h 23" name="T7"/>
                  <a:gd fmla="*/ 56 w 14" name="T8"/>
                  <a:gd fmla="*/ 92 h 23" name="T9"/>
                  <a:gd fmla="*/ 28 w 14" name="T10"/>
                  <a:gd fmla="*/ 20 h 23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14" name="T18"/>
                  <a:gd fmla="*/ 0 h 23" name="T19"/>
                  <a:gd fmla="*/ 14 w 14" name="T20"/>
                  <a:gd fmla="*/ 23 h 23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23" w="14">
                    <a:moveTo>
                      <a:pt x="7" y="5"/>
                    </a:moveTo>
                    <a:cubicBezTo>
                      <a:pt x="7" y="11"/>
                      <a:pt x="6" y="18"/>
                      <a:pt x="12" y="18"/>
                    </a:cubicBezTo>
                    <a:cubicBezTo>
                      <a:pt x="12" y="12"/>
                      <a:pt x="12" y="6"/>
                      <a:pt x="12" y="0"/>
                    </a:cubicBezTo>
                    <a:cubicBezTo>
                      <a:pt x="12" y="0"/>
                      <a:pt x="13" y="0"/>
                      <a:pt x="14" y="0"/>
                    </a:cubicBezTo>
                    <a:cubicBezTo>
                      <a:pt x="14" y="8"/>
                      <a:pt x="14" y="15"/>
                      <a:pt x="14" y="23"/>
                    </a:cubicBezTo>
                    <a:cubicBezTo>
                      <a:pt x="9" y="21"/>
                      <a:pt x="0" y="11"/>
                      <a:pt x="7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76" name="Freeform 924"/>
              <p:cNvSpPr/>
              <p:nvPr/>
            </p:nvSpPr>
            <p:spPr bwMode="auto">
              <a:xfrm>
                <a:off x="4905" y="3498"/>
                <a:ext cx="40" cy="42"/>
              </a:xfrm>
              <a:custGeom>
                <a:gdLst>
                  <a:gd fmla="*/ 12 w 20" name="T0"/>
                  <a:gd fmla="*/ 16 h 21" name="T1"/>
                  <a:gd fmla="*/ 68 w 20" name="T2"/>
                  <a:gd fmla="*/ 68 h 21" name="T3"/>
                  <a:gd fmla="*/ 12 w 20" name="T4"/>
                  <a:gd fmla="*/ 16 h 21" name="T5"/>
                  <a:gd fmla="*/ 0 60000 65536" name="T6"/>
                  <a:gd fmla="*/ 0 60000 65536" name="T7"/>
                  <a:gd fmla="*/ 0 60000 65536" name="T8"/>
                  <a:gd fmla="*/ 0 w 20" name="T9"/>
                  <a:gd fmla="*/ 0 h 21" name="T10"/>
                  <a:gd fmla="*/ 20 w 20" name="T11"/>
                  <a:gd fmla="*/ 21 h 21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21" w="20">
                    <a:moveTo>
                      <a:pt x="3" y="4"/>
                    </a:moveTo>
                    <a:cubicBezTo>
                      <a:pt x="0" y="0"/>
                      <a:pt x="15" y="12"/>
                      <a:pt x="17" y="17"/>
                    </a:cubicBezTo>
                    <a:cubicBezTo>
                      <a:pt x="20" y="21"/>
                      <a:pt x="5" y="9"/>
                      <a:pt x="3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77" name="Freeform 925"/>
              <p:cNvSpPr/>
              <p:nvPr/>
            </p:nvSpPr>
            <p:spPr bwMode="auto">
              <a:xfrm>
                <a:off x="1864" y="3554"/>
                <a:ext cx="40" cy="40"/>
              </a:xfrm>
              <a:custGeom>
                <a:gdLst>
                  <a:gd fmla="*/ 0 w 20" name="T0"/>
                  <a:gd fmla="*/ 80 h 20" name="T1"/>
                  <a:gd fmla="*/ 80 w 20" name="T2"/>
                  <a:gd fmla="*/ 0 h 20" name="T3"/>
                  <a:gd fmla="*/ 0 w 20" name="T4"/>
                  <a:gd fmla="*/ 80 h 20" name="T5"/>
                  <a:gd fmla="*/ 0 60000 65536" name="T6"/>
                  <a:gd fmla="*/ 0 60000 65536" name="T7"/>
                  <a:gd fmla="*/ 0 60000 65536" name="T8"/>
                  <a:gd fmla="*/ 0 w 20" name="T9"/>
                  <a:gd fmla="*/ 0 h 20" name="T10"/>
                  <a:gd fmla="*/ 20 w 20" name="T11"/>
                  <a:gd fmla="*/ 20 h 20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20" w="20">
                    <a:moveTo>
                      <a:pt x="0" y="20"/>
                    </a:moveTo>
                    <a:cubicBezTo>
                      <a:pt x="5" y="13"/>
                      <a:pt x="12" y="6"/>
                      <a:pt x="20" y="0"/>
                    </a:cubicBezTo>
                    <a:cubicBezTo>
                      <a:pt x="14" y="8"/>
                      <a:pt x="7" y="15"/>
                      <a:pt x="0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78" name="Freeform 926"/>
              <p:cNvSpPr/>
              <p:nvPr/>
            </p:nvSpPr>
            <p:spPr bwMode="auto">
              <a:xfrm>
                <a:off x="1864" y="3608"/>
                <a:ext cx="26" cy="26"/>
              </a:xfrm>
              <a:custGeom>
                <a:gdLst>
                  <a:gd fmla="*/ 0 w 13" name="T0"/>
                  <a:gd fmla="*/ 0 h 13" name="T1"/>
                  <a:gd fmla="*/ 52 w 13" name="T2"/>
                  <a:gd fmla="*/ 52 h 13" name="T3"/>
                  <a:gd fmla="*/ 0 w 13" name="T4"/>
                  <a:gd fmla="*/ 0 h 13" name="T5"/>
                  <a:gd fmla="*/ 0 60000 65536" name="T6"/>
                  <a:gd fmla="*/ 0 60000 65536" name="T7"/>
                  <a:gd fmla="*/ 0 60000 65536" name="T8"/>
                  <a:gd fmla="*/ 0 w 13" name="T9"/>
                  <a:gd fmla="*/ 0 h 13" name="T10"/>
                  <a:gd fmla="*/ 13 w 13" name="T11"/>
                  <a:gd fmla="*/ 13 h 13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3" w="13">
                    <a:moveTo>
                      <a:pt x="0" y="0"/>
                    </a:moveTo>
                    <a:cubicBezTo>
                      <a:pt x="5" y="3"/>
                      <a:pt x="10" y="8"/>
                      <a:pt x="13" y="13"/>
                    </a:cubicBezTo>
                    <a:cubicBezTo>
                      <a:pt x="8" y="10"/>
                      <a:pt x="3" y="5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79" name="Freeform 927"/>
              <p:cNvSpPr/>
              <p:nvPr/>
            </p:nvSpPr>
            <p:spPr bwMode="auto">
              <a:xfrm>
                <a:off x="1904" y="3594"/>
                <a:ext cx="40" cy="40"/>
              </a:xfrm>
              <a:custGeom>
                <a:gdLst>
                  <a:gd fmla="*/ 0 w 20" name="T0"/>
                  <a:gd fmla="*/ 80 h 20" name="T1"/>
                  <a:gd fmla="*/ 80 w 20" name="T2"/>
                  <a:gd fmla="*/ 0 h 20" name="T3"/>
                  <a:gd fmla="*/ 0 w 20" name="T4"/>
                  <a:gd fmla="*/ 80 h 20" name="T5"/>
                  <a:gd fmla="*/ 0 60000 65536" name="T6"/>
                  <a:gd fmla="*/ 0 60000 65536" name="T7"/>
                  <a:gd fmla="*/ 0 60000 65536" name="T8"/>
                  <a:gd fmla="*/ 0 w 20" name="T9"/>
                  <a:gd fmla="*/ 0 h 20" name="T10"/>
                  <a:gd fmla="*/ 20 w 20" name="T11"/>
                  <a:gd fmla="*/ 20 h 20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20" w="20">
                    <a:moveTo>
                      <a:pt x="0" y="20"/>
                    </a:moveTo>
                    <a:cubicBezTo>
                      <a:pt x="6" y="13"/>
                      <a:pt x="12" y="6"/>
                      <a:pt x="20" y="0"/>
                    </a:cubicBezTo>
                    <a:cubicBezTo>
                      <a:pt x="14" y="8"/>
                      <a:pt x="7" y="15"/>
                      <a:pt x="0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80" name="Freeform 928"/>
              <p:cNvSpPr/>
              <p:nvPr/>
            </p:nvSpPr>
            <p:spPr bwMode="auto">
              <a:xfrm>
                <a:off x="1912" y="3554"/>
                <a:ext cx="32" cy="32"/>
              </a:xfrm>
              <a:custGeom>
                <a:gdLst>
                  <a:gd fmla="*/ 0 w 16" name="T0"/>
                  <a:gd fmla="*/ 0 h 16" name="T1"/>
                  <a:gd fmla="*/ 64 w 16" name="T2"/>
                  <a:gd fmla="*/ 64 h 16" name="T3"/>
                  <a:gd fmla="*/ 0 w 16" name="T4"/>
                  <a:gd fmla="*/ 0 h 16" name="T5"/>
                  <a:gd fmla="*/ 0 60000 65536" name="T6"/>
                  <a:gd fmla="*/ 0 60000 65536" name="T7"/>
                  <a:gd fmla="*/ 0 60000 65536" name="T8"/>
                  <a:gd fmla="*/ 0 w 16" name="T9"/>
                  <a:gd fmla="*/ 0 h 16" name="T10"/>
                  <a:gd fmla="*/ 16 w 16" name="T11"/>
                  <a:gd fmla="*/ 16 h 16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6" w="16">
                    <a:moveTo>
                      <a:pt x="0" y="0"/>
                    </a:moveTo>
                    <a:cubicBezTo>
                      <a:pt x="6" y="5"/>
                      <a:pt x="12" y="10"/>
                      <a:pt x="16" y="16"/>
                    </a:cubicBezTo>
                    <a:cubicBezTo>
                      <a:pt x="10" y="12"/>
                      <a:pt x="5" y="6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81" name="Freeform 929"/>
              <p:cNvSpPr/>
              <p:nvPr/>
            </p:nvSpPr>
            <p:spPr bwMode="auto">
              <a:xfrm>
                <a:off x="1860" y="3568"/>
                <a:ext cx="70" cy="54"/>
              </a:xfrm>
              <a:custGeom>
                <a:gdLst>
                  <a:gd fmla="*/ 80 w 35" name="T0"/>
                  <a:gd fmla="*/ 108 h 27" name="T1"/>
                  <a:gd fmla="*/ 132 w 35" name="T2"/>
                  <a:gd fmla="*/ 44 h 27" name="T3"/>
                  <a:gd fmla="*/ 96 w 35" name="T4"/>
                  <a:gd fmla="*/ 8 h 27" name="T5"/>
                  <a:gd fmla="*/ 44 w 35" name="T6"/>
                  <a:gd fmla="*/ 64 h 27" name="T7"/>
                  <a:gd fmla="*/ 68 w 35" name="T8"/>
                  <a:gd fmla="*/ 108 h 27" name="T9"/>
                  <a:gd fmla="*/ 88 w 35" name="T10"/>
                  <a:gd fmla="*/ 0 h 27" name="T11"/>
                  <a:gd fmla="*/ 140 w 35" name="T12"/>
                  <a:gd fmla="*/ 36 h 27" name="T13"/>
                  <a:gd fmla="*/ 80 w 35" name="T14"/>
                  <a:gd fmla="*/ 108 h 27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35" name="T24"/>
                  <a:gd fmla="*/ 0 h 27" name="T25"/>
                  <a:gd fmla="*/ 35 w 35" name="T26"/>
                  <a:gd fmla="*/ 27 h 27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27" w="35">
                    <a:moveTo>
                      <a:pt x="20" y="27"/>
                    </a:moveTo>
                    <a:cubicBezTo>
                      <a:pt x="23" y="20"/>
                      <a:pt x="30" y="18"/>
                      <a:pt x="33" y="11"/>
                    </a:cubicBezTo>
                    <a:cubicBezTo>
                      <a:pt x="31" y="7"/>
                      <a:pt x="28" y="4"/>
                      <a:pt x="24" y="2"/>
                    </a:cubicBezTo>
                    <a:cubicBezTo>
                      <a:pt x="19" y="6"/>
                      <a:pt x="14" y="10"/>
                      <a:pt x="11" y="16"/>
                    </a:cubicBezTo>
                    <a:cubicBezTo>
                      <a:pt x="10" y="23"/>
                      <a:pt x="17" y="21"/>
                      <a:pt x="17" y="27"/>
                    </a:cubicBezTo>
                    <a:cubicBezTo>
                      <a:pt x="0" y="20"/>
                      <a:pt x="15" y="7"/>
                      <a:pt x="22" y="0"/>
                    </a:cubicBezTo>
                    <a:cubicBezTo>
                      <a:pt x="30" y="0"/>
                      <a:pt x="29" y="7"/>
                      <a:pt x="35" y="9"/>
                    </a:cubicBezTo>
                    <a:cubicBezTo>
                      <a:pt x="33" y="18"/>
                      <a:pt x="25" y="21"/>
                      <a:pt x="20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82" name="Freeform 930"/>
              <p:cNvSpPr>
                <a:spLocks noEditPoints="1"/>
              </p:cNvSpPr>
              <p:nvPr/>
            </p:nvSpPr>
            <p:spPr bwMode="auto">
              <a:xfrm>
                <a:off x="6982" y="3648"/>
                <a:ext cx="117" cy="138"/>
              </a:xfrm>
              <a:custGeom>
                <a:gdLst>
                  <a:gd fmla="*/ 16 w 58" name="T0"/>
                  <a:gd fmla="*/ 0 h 69" name="T1"/>
                  <a:gd fmla="*/ 236 w 58" name="T2"/>
                  <a:gd fmla="*/ 152 h 69" name="T3"/>
                  <a:gd fmla="*/ 127 w 58" name="T4"/>
                  <a:gd fmla="*/ 276 h 69" name="T5"/>
                  <a:gd fmla="*/ 16 w 58" name="T6"/>
                  <a:gd fmla="*/ 0 h 69" name="T7"/>
                  <a:gd fmla="*/ 89 w 58" name="T8"/>
                  <a:gd fmla="*/ 72 h 69" name="T9"/>
                  <a:gd fmla="*/ 24 w 58" name="T10"/>
                  <a:gd fmla="*/ 20 h 69" name="T11"/>
                  <a:gd fmla="*/ 24 w 58" name="T12"/>
                  <a:gd fmla="*/ 188 h 69" name="T13"/>
                  <a:gd fmla="*/ 52 w 58" name="T14"/>
                  <a:gd fmla="*/ 204 h 69" name="T15"/>
                  <a:gd fmla="*/ 127 w 58" name="T16"/>
                  <a:gd fmla="*/ 268 h 69" name="T17"/>
                  <a:gd fmla="*/ 224 w 58" name="T18"/>
                  <a:gd fmla="*/ 160 h 69" name="T19"/>
                  <a:gd fmla="*/ 224 w 58" name="T20"/>
                  <a:gd fmla="*/ 152 h 69" name="T21"/>
                  <a:gd fmla="*/ 143 w 58" name="T22"/>
                  <a:gd fmla="*/ 72 h 69" name="T23"/>
                  <a:gd fmla="*/ 89 w 58" name="T24"/>
                  <a:gd fmla="*/ 72 h 69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w 58" name="T39"/>
                  <a:gd fmla="*/ 0 h 69" name="T40"/>
                  <a:gd fmla="*/ 58 w 58" name="T41"/>
                  <a:gd fmla="*/ 69 h 69" name="T42"/>
                </a:gdLst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b="T42" l="T39" r="T41" t="T40"/>
                <a:pathLst>
                  <a:path h="69" w="57">
                    <a:moveTo>
                      <a:pt x="4" y="0"/>
                    </a:moveTo>
                    <a:cubicBezTo>
                      <a:pt x="19" y="15"/>
                      <a:pt x="47" y="18"/>
                      <a:pt x="58" y="38"/>
                    </a:cubicBezTo>
                    <a:cubicBezTo>
                      <a:pt x="52" y="52"/>
                      <a:pt x="38" y="57"/>
                      <a:pt x="31" y="69"/>
                    </a:cubicBezTo>
                    <a:cubicBezTo>
                      <a:pt x="7" y="61"/>
                      <a:pt x="0" y="36"/>
                      <a:pt x="4" y="0"/>
                    </a:cubicBezTo>
                    <a:close/>
                    <a:moveTo>
                      <a:pt x="22" y="18"/>
                    </a:moveTo>
                    <a:cubicBezTo>
                      <a:pt x="18" y="13"/>
                      <a:pt x="10" y="2"/>
                      <a:pt x="6" y="5"/>
                    </a:cubicBezTo>
                    <a:cubicBezTo>
                      <a:pt x="6" y="19"/>
                      <a:pt x="6" y="33"/>
                      <a:pt x="6" y="47"/>
                    </a:cubicBezTo>
                    <a:cubicBezTo>
                      <a:pt x="10" y="47"/>
                      <a:pt x="12" y="49"/>
                      <a:pt x="13" y="51"/>
                    </a:cubicBezTo>
                    <a:cubicBezTo>
                      <a:pt x="18" y="57"/>
                      <a:pt x="22" y="65"/>
                      <a:pt x="31" y="67"/>
                    </a:cubicBezTo>
                    <a:cubicBezTo>
                      <a:pt x="38" y="57"/>
                      <a:pt x="48" y="50"/>
                      <a:pt x="55" y="40"/>
                    </a:cubicBezTo>
                    <a:cubicBezTo>
                      <a:pt x="55" y="39"/>
                      <a:pt x="55" y="39"/>
                      <a:pt x="55" y="38"/>
                    </a:cubicBezTo>
                    <a:cubicBezTo>
                      <a:pt x="50" y="30"/>
                      <a:pt x="43" y="24"/>
                      <a:pt x="35" y="18"/>
                    </a:cubicBezTo>
                    <a:cubicBezTo>
                      <a:pt x="31" y="18"/>
                      <a:pt x="26" y="18"/>
                      <a:pt x="22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83" name="Freeform 931"/>
              <p:cNvSpPr/>
              <p:nvPr/>
            </p:nvSpPr>
            <p:spPr bwMode="auto">
              <a:xfrm>
                <a:off x="6994" y="3652"/>
                <a:ext cx="32" cy="32"/>
              </a:xfrm>
              <a:custGeom>
                <a:gdLst>
                  <a:gd fmla="*/ 0 w 16" name="T0"/>
                  <a:gd fmla="*/ 12 h 16" name="T1"/>
                  <a:gd fmla="*/ 64 w 16" name="T2"/>
                  <a:gd fmla="*/ 64 h 16" name="T3"/>
                  <a:gd fmla="*/ 0 w 16" name="T4"/>
                  <a:gd fmla="*/ 12 h 16" name="T5"/>
                  <a:gd fmla="*/ 0 60000 65536" name="T6"/>
                  <a:gd fmla="*/ 0 60000 65536" name="T7"/>
                  <a:gd fmla="*/ 0 60000 65536" name="T8"/>
                  <a:gd fmla="*/ 0 w 16" name="T9"/>
                  <a:gd fmla="*/ 0 h 16" name="T10"/>
                  <a:gd fmla="*/ 16 w 16" name="T11"/>
                  <a:gd fmla="*/ 16 h 16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6" w="16">
                    <a:moveTo>
                      <a:pt x="0" y="3"/>
                    </a:moveTo>
                    <a:cubicBezTo>
                      <a:pt x="4" y="0"/>
                      <a:pt x="12" y="11"/>
                      <a:pt x="16" y="16"/>
                    </a:cubicBezTo>
                    <a:cubicBezTo>
                      <a:pt x="9" y="13"/>
                      <a:pt x="7" y="6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84" name="Freeform 932"/>
              <p:cNvSpPr/>
              <p:nvPr/>
            </p:nvSpPr>
            <p:spPr bwMode="auto">
              <a:xfrm>
                <a:off x="7052" y="3684"/>
                <a:ext cx="41" cy="40"/>
              </a:xfrm>
              <a:custGeom>
                <a:gdLst>
                  <a:gd fmla="*/ 0 w 20" name="T0"/>
                  <a:gd fmla="*/ 0 h 20" name="T1"/>
                  <a:gd fmla="*/ 84 w 20" name="T2"/>
                  <a:gd fmla="*/ 80 h 20" name="T3"/>
                  <a:gd fmla="*/ 0 w 20" name="T4"/>
                  <a:gd fmla="*/ 0 h 20" name="T5"/>
                  <a:gd fmla="*/ 0 60000 65536" name="T6"/>
                  <a:gd fmla="*/ 0 60000 65536" name="T7"/>
                  <a:gd fmla="*/ 0 60000 65536" name="T8"/>
                  <a:gd fmla="*/ 0 w 20" name="T9"/>
                  <a:gd fmla="*/ 0 h 20" name="T10"/>
                  <a:gd fmla="*/ 20 w 20" name="T11"/>
                  <a:gd fmla="*/ 20 h 20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20" w="20">
                    <a:moveTo>
                      <a:pt x="0" y="0"/>
                    </a:moveTo>
                    <a:cubicBezTo>
                      <a:pt x="8" y="6"/>
                      <a:pt x="15" y="12"/>
                      <a:pt x="20" y="20"/>
                    </a:cubicBezTo>
                    <a:cubicBezTo>
                      <a:pt x="13" y="14"/>
                      <a:pt x="6" y="8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85" name="Freeform 933"/>
              <p:cNvSpPr/>
              <p:nvPr/>
            </p:nvSpPr>
            <p:spPr bwMode="auto">
              <a:xfrm>
                <a:off x="7008" y="3728"/>
                <a:ext cx="85" cy="54"/>
              </a:xfrm>
              <a:custGeom>
                <a:gdLst>
                  <a:gd fmla="*/ 0 w 42" name="T0"/>
                  <a:gd fmla="*/ 44 h 27" name="T1"/>
                  <a:gd fmla="*/ 65 w 42" name="T2"/>
                  <a:gd fmla="*/ 100 h 27" name="T3"/>
                  <a:gd fmla="*/ 172 w 42" name="T4"/>
                  <a:gd fmla="*/ 0 h 27" name="T5"/>
                  <a:gd fmla="*/ 73 w 42" name="T6"/>
                  <a:gd fmla="*/ 108 h 27" name="T7"/>
                  <a:gd fmla="*/ 0 w 42" name="T8"/>
                  <a:gd fmla="*/ 44 h 2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2" name="T15"/>
                  <a:gd fmla="*/ 0 h 27" name="T16"/>
                  <a:gd fmla="*/ 42 w 42" name="T17"/>
                  <a:gd fmla="*/ 27 h 2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7" w="42">
                    <a:moveTo>
                      <a:pt x="0" y="11"/>
                    </a:moveTo>
                    <a:cubicBezTo>
                      <a:pt x="7" y="14"/>
                      <a:pt x="9" y="22"/>
                      <a:pt x="16" y="25"/>
                    </a:cubicBezTo>
                    <a:cubicBezTo>
                      <a:pt x="26" y="18"/>
                      <a:pt x="32" y="7"/>
                      <a:pt x="42" y="0"/>
                    </a:cubicBezTo>
                    <a:cubicBezTo>
                      <a:pt x="35" y="10"/>
                      <a:pt x="25" y="17"/>
                      <a:pt x="18" y="27"/>
                    </a:cubicBezTo>
                    <a:cubicBezTo>
                      <a:pt x="9" y="25"/>
                      <a:pt x="5" y="17"/>
                      <a:pt x="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86" name="Freeform 934"/>
              <p:cNvSpPr/>
              <p:nvPr/>
            </p:nvSpPr>
            <p:spPr bwMode="auto">
              <a:xfrm>
                <a:off x="6744" y="3961"/>
                <a:ext cx="58" cy="58"/>
              </a:xfrm>
              <a:custGeom>
                <a:gdLst>
                  <a:gd fmla="*/ 0 w 29" name="T0"/>
                  <a:gd fmla="*/ 0 h 29" name="T1"/>
                  <a:gd fmla="*/ 116 w 29" name="T2"/>
                  <a:gd fmla="*/ 116 h 29" name="T3"/>
                  <a:gd fmla="*/ 0 w 29" name="T4"/>
                  <a:gd fmla="*/ 0 h 29" name="T5"/>
                  <a:gd fmla="*/ 0 60000 65536" name="T6"/>
                  <a:gd fmla="*/ 0 60000 65536" name="T7"/>
                  <a:gd fmla="*/ 0 60000 65536" name="T8"/>
                  <a:gd fmla="*/ 0 w 29" name="T9"/>
                  <a:gd fmla="*/ 0 h 29" name="T10"/>
                  <a:gd fmla="*/ 29 w 29" name="T11"/>
                  <a:gd fmla="*/ 29 h 29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28" w="28">
                    <a:moveTo>
                      <a:pt x="0" y="0"/>
                    </a:moveTo>
                    <a:cubicBezTo>
                      <a:pt x="11" y="9"/>
                      <a:pt x="21" y="18"/>
                      <a:pt x="29" y="29"/>
                    </a:cubicBezTo>
                    <a:cubicBezTo>
                      <a:pt x="19" y="20"/>
                      <a:pt x="9" y="1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87" name="Freeform 935"/>
              <p:cNvSpPr/>
              <p:nvPr/>
            </p:nvSpPr>
            <p:spPr bwMode="auto">
              <a:xfrm>
                <a:off x="6794" y="4189"/>
                <a:ext cx="118" cy="95"/>
              </a:xfrm>
              <a:custGeom>
                <a:gdLst>
                  <a:gd fmla="*/ 0 w 59" name="T0"/>
                  <a:gd fmla="*/ 0 h 47" name="T1"/>
                  <a:gd fmla="*/ 16 w 59" name="T2"/>
                  <a:gd fmla="*/ 0 h 47" name="T3"/>
                  <a:gd fmla="*/ 160 w 59" name="T4"/>
                  <a:gd fmla="*/ 144 h 47" name="T5"/>
                  <a:gd fmla="*/ 212 w 59" name="T6"/>
                  <a:gd fmla="*/ 144 h 47" name="T7"/>
                  <a:gd fmla="*/ 188 w 59" name="T8"/>
                  <a:gd fmla="*/ 192 h 47" name="T9"/>
                  <a:gd fmla="*/ 0 w 59" name="T10"/>
                  <a:gd fmla="*/ 0 h 47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59" name="T18"/>
                  <a:gd fmla="*/ 0 h 47" name="T19"/>
                  <a:gd fmla="*/ 59 w 59" name="T20"/>
                  <a:gd fmla="*/ 47 h 47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47" w="59">
                    <a:moveTo>
                      <a:pt x="0" y="0"/>
                    </a:moveTo>
                    <a:cubicBezTo>
                      <a:pt x="2" y="0"/>
                      <a:pt x="3" y="3"/>
                      <a:pt x="4" y="0"/>
                    </a:cubicBezTo>
                    <a:cubicBezTo>
                      <a:pt x="17" y="11"/>
                      <a:pt x="29" y="23"/>
                      <a:pt x="40" y="35"/>
                    </a:cubicBezTo>
                    <a:cubicBezTo>
                      <a:pt x="37" y="42"/>
                      <a:pt x="51" y="47"/>
                      <a:pt x="53" y="35"/>
                    </a:cubicBezTo>
                    <a:cubicBezTo>
                      <a:pt x="59" y="38"/>
                      <a:pt x="47" y="42"/>
                      <a:pt x="47" y="47"/>
                    </a:cubicBezTo>
                    <a:cubicBezTo>
                      <a:pt x="30" y="32"/>
                      <a:pt x="15" y="16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88" name="Freeform 936"/>
              <p:cNvSpPr/>
              <p:nvPr/>
            </p:nvSpPr>
            <p:spPr bwMode="auto">
              <a:xfrm>
                <a:off x="6722" y="3957"/>
                <a:ext cx="50" cy="48"/>
              </a:xfrm>
              <a:custGeom>
                <a:gdLst>
                  <a:gd fmla="*/ 100 w 25" name="T0"/>
                  <a:gd fmla="*/ 96 h 24" name="T1"/>
                  <a:gd fmla="*/ 0 w 25" name="T2"/>
                  <a:gd fmla="*/ 0 h 24" name="T3"/>
                  <a:gd fmla="*/ 100 w 25" name="T4"/>
                  <a:gd fmla="*/ 96 h 24" name="T5"/>
                  <a:gd fmla="*/ 0 60000 65536" name="T6"/>
                  <a:gd fmla="*/ 0 60000 65536" name="T7"/>
                  <a:gd fmla="*/ 0 60000 65536" name="T8"/>
                  <a:gd fmla="*/ 0 w 25" name="T9"/>
                  <a:gd fmla="*/ 0 h 24" name="T10"/>
                  <a:gd fmla="*/ 25 w 25" name="T11"/>
                  <a:gd fmla="*/ 24 h 24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24" w="25">
                    <a:moveTo>
                      <a:pt x="25" y="24"/>
                    </a:moveTo>
                    <a:cubicBezTo>
                      <a:pt x="16" y="17"/>
                      <a:pt x="8" y="9"/>
                      <a:pt x="0" y="0"/>
                    </a:cubicBezTo>
                    <a:cubicBezTo>
                      <a:pt x="9" y="7"/>
                      <a:pt x="18" y="15"/>
                      <a:pt x="25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89" name="Freeform 937"/>
              <p:cNvSpPr/>
              <p:nvPr/>
            </p:nvSpPr>
            <p:spPr bwMode="auto">
              <a:xfrm>
                <a:off x="4903" y="3963"/>
                <a:ext cx="60" cy="136"/>
              </a:xfrm>
              <a:custGeom>
                <a:gdLst>
                  <a:gd fmla="*/ 0 w 30" name="T0"/>
                  <a:gd fmla="*/ 272 h 68" name="T1"/>
                  <a:gd fmla="*/ 96 w 30" name="T2"/>
                  <a:gd fmla="*/ 164 h 68" name="T3"/>
                  <a:gd fmla="*/ 116 w 30" name="T4"/>
                  <a:gd fmla="*/ 48 h 68" name="T5"/>
                  <a:gd fmla="*/ 0 w 30" name="T6"/>
                  <a:gd fmla="*/ 272 h 68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30" name="T12"/>
                  <a:gd fmla="*/ 0 h 68" name="T13"/>
                  <a:gd fmla="*/ 30 w 30" name="T14"/>
                  <a:gd fmla="*/ 68 h 68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68" w="30">
                    <a:moveTo>
                      <a:pt x="0" y="68"/>
                    </a:moveTo>
                    <a:cubicBezTo>
                      <a:pt x="3" y="55"/>
                      <a:pt x="19" y="58"/>
                      <a:pt x="24" y="41"/>
                    </a:cubicBezTo>
                    <a:cubicBezTo>
                      <a:pt x="27" y="33"/>
                      <a:pt x="20" y="0"/>
                      <a:pt x="29" y="12"/>
                    </a:cubicBezTo>
                    <a:cubicBezTo>
                      <a:pt x="30" y="41"/>
                      <a:pt x="17" y="57"/>
                      <a:pt x="0" y="6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90" name="Freeform 938"/>
              <p:cNvSpPr/>
              <p:nvPr/>
            </p:nvSpPr>
            <p:spPr bwMode="auto">
              <a:xfrm>
                <a:off x="4915" y="4125"/>
                <a:ext cx="16" cy="20"/>
              </a:xfrm>
              <a:custGeom>
                <a:gdLst>
                  <a:gd fmla="*/ 0 w 8" name="T0"/>
                  <a:gd fmla="*/ 4 h 10" name="T1"/>
                  <a:gd fmla="*/ 28 w 8" name="T2"/>
                  <a:gd fmla="*/ 12 h 10" name="T3"/>
                  <a:gd fmla="*/ 0 w 8" name="T4"/>
                  <a:gd fmla="*/ 36 h 10" name="T5"/>
                  <a:gd fmla="*/ 20 w 8" name="T6"/>
                  <a:gd fmla="*/ 20 h 10" name="T7"/>
                  <a:gd fmla="*/ 0 w 8" name="T8"/>
                  <a:gd fmla="*/ 4 h 10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8" name="T15"/>
                  <a:gd fmla="*/ 0 h 10" name="T16"/>
                  <a:gd fmla="*/ 8 w 8" name="T17"/>
                  <a:gd fmla="*/ 10 h 10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0" w="8">
                    <a:moveTo>
                      <a:pt x="0" y="1"/>
                    </a:moveTo>
                    <a:cubicBezTo>
                      <a:pt x="4" y="0"/>
                      <a:pt x="5" y="2"/>
                      <a:pt x="7" y="3"/>
                    </a:cubicBezTo>
                    <a:cubicBezTo>
                      <a:pt x="8" y="8"/>
                      <a:pt x="5" y="10"/>
                      <a:pt x="0" y="9"/>
                    </a:cubicBezTo>
                    <a:cubicBezTo>
                      <a:pt x="1" y="7"/>
                      <a:pt x="5" y="8"/>
                      <a:pt x="5" y="5"/>
                    </a:cubicBezTo>
                    <a:cubicBezTo>
                      <a:pt x="4" y="3"/>
                      <a:pt x="1" y="4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91" name="Freeform 939"/>
              <p:cNvSpPr/>
              <p:nvPr/>
            </p:nvSpPr>
            <p:spPr bwMode="auto">
              <a:xfrm>
                <a:off x="4901" y="4063"/>
                <a:ext cx="110" cy="112"/>
              </a:xfrm>
              <a:custGeom>
                <a:gdLst>
                  <a:gd fmla="*/ 20 w 55" name="T0"/>
                  <a:gd fmla="*/ 172 h 56" name="T1"/>
                  <a:gd fmla="*/ 20 w 55" name="T2"/>
                  <a:gd fmla="*/ 208 h 56" name="T3"/>
                  <a:gd fmla="*/ 200 w 55" name="T4"/>
                  <a:gd fmla="*/ 36 h 56" name="T5"/>
                  <a:gd fmla="*/ 164 w 55" name="T6"/>
                  <a:gd fmla="*/ 0 h 56" name="T7"/>
                  <a:gd fmla="*/ 208 w 55" name="T8"/>
                  <a:gd fmla="*/ 12 h 56" name="T9"/>
                  <a:gd fmla="*/ 208 w 55" name="T10"/>
                  <a:gd fmla="*/ 28 h 56" name="T11"/>
                  <a:gd fmla="*/ 20 w 55" name="T12"/>
                  <a:gd fmla="*/ 224 h 56" name="T13"/>
                  <a:gd fmla="*/ 12 w 55" name="T14"/>
                  <a:gd fmla="*/ 172 h 56" name="T15"/>
                  <a:gd fmla="*/ 20 w 55" name="T16"/>
                  <a:gd fmla="*/ 172 h 5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55" name="T27"/>
                  <a:gd fmla="*/ 0 h 56" name="T28"/>
                  <a:gd fmla="*/ 55 w 55" name="T29"/>
                  <a:gd fmla="*/ 56 h 56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56" w="55">
                    <a:moveTo>
                      <a:pt x="5" y="43"/>
                    </a:moveTo>
                    <a:cubicBezTo>
                      <a:pt x="5" y="46"/>
                      <a:pt x="5" y="49"/>
                      <a:pt x="5" y="52"/>
                    </a:cubicBezTo>
                    <a:cubicBezTo>
                      <a:pt x="21" y="39"/>
                      <a:pt x="34" y="22"/>
                      <a:pt x="50" y="9"/>
                    </a:cubicBezTo>
                    <a:cubicBezTo>
                      <a:pt x="48" y="5"/>
                      <a:pt x="39" y="9"/>
                      <a:pt x="41" y="0"/>
                    </a:cubicBezTo>
                    <a:cubicBezTo>
                      <a:pt x="42" y="3"/>
                      <a:pt x="50" y="9"/>
                      <a:pt x="52" y="3"/>
                    </a:cubicBezTo>
                    <a:cubicBezTo>
                      <a:pt x="55" y="4"/>
                      <a:pt x="52" y="5"/>
                      <a:pt x="52" y="7"/>
                    </a:cubicBezTo>
                    <a:cubicBezTo>
                      <a:pt x="38" y="25"/>
                      <a:pt x="20" y="38"/>
                      <a:pt x="5" y="56"/>
                    </a:cubicBezTo>
                    <a:cubicBezTo>
                      <a:pt x="0" y="56"/>
                      <a:pt x="4" y="47"/>
                      <a:pt x="3" y="43"/>
                    </a:cubicBezTo>
                    <a:cubicBezTo>
                      <a:pt x="4" y="43"/>
                      <a:pt x="5" y="43"/>
                      <a:pt x="5" y="4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92" name="Freeform 940"/>
              <p:cNvSpPr/>
              <p:nvPr/>
            </p:nvSpPr>
            <p:spPr bwMode="auto">
              <a:xfrm>
                <a:off x="5005" y="4053"/>
                <a:ext cx="14" cy="26"/>
              </a:xfrm>
              <a:custGeom>
                <a:gdLst>
                  <a:gd fmla="*/ 0 w 7" name="T0"/>
                  <a:gd fmla="*/ 32 h 13" name="T1"/>
                  <a:gd fmla="*/ 0 w 7" name="T2"/>
                  <a:gd fmla="*/ 48 h 13" name="T3"/>
                  <a:gd fmla="*/ 0 w 7" name="T4"/>
                  <a:gd fmla="*/ 32 h 13" name="T5"/>
                  <a:gd fmla="*/ 0 60000 65536" name="T6"/>
                  <a:gd fmla="*/ 0 60000 65536" name="T7"/>
                  <a:gd fmla="*/ 0 60000 65536" name="T8"/>
                  <a:gd fmla="*/ 0 w 7" name="T9"/>
                  <a:gd fmla="*/ 0 h 13" name="T10"/>
                  <a:gd fmla="*/ 7 w 7" name="T11"/>
                  <a:gd fmla="*/ 13 h 13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3" w="7">
                    <a:moveTo>
                      <a:pt x="0" y="8"/>
                    </a:moveTo>
                    <a:cubicBezTo>
                      <a:pt x="4" y="0"/>
                      <a:pt x="7" y="13"/>
                      <a:pt x="0" y="12"/>
                    </a:cubicBezTo>
                    <a:cubicBezTo>
                      <a:pt x="0" y="10"/>
                      <a:pt x="3" y="9"/>
                      <a:pt x="0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93" name="Freeform 941"/>
              <p:cNvSpPr/>
              <p:nvPr/>
            </p:nvSpPr>
            <p:spPr bwMode="auto">
              <a:xfrm>
                <a:off x="4889" y="3987"/>
                <a:ext cx="112" cy="180"/>
              </a:xfrm>
              <a:custGeom>
                <a:gdLst>
                  <a:gd fmla="*/ 160 w 56" name="T0"/>
                  <a:gd fmla="*/ 128 h 90" name="T1"/>
                  <a:gd fmla="*/ 188 w 56" name="T2"/>
                  <a:gd fmla="*/ 152 h 90" name="T3"/>
                  <a:gd fmla="*/ 224 w 56" name="T4"/>
                  <a:gd fmla="*/ 188 h 90" name="T5"/>
                  <a:gd fmla="*/ 44 w 56" name="T6"/>
                  <a:gd fmla="*/ 360 h 90" name="T7"/>
                  <a:gd fmla="*/ 44 w 56" name="T8"/>
                  <a:gd fmla="*/ 324 h 90" name="T9"/>
                  <a:gd fmla="*/ 52 w 56" name="T10"/>
                  <a:gd fmla="*/ 312 h 90" name="T11"/>
                  <a:gd fmla="*/ 80 w 56" name="T12"/>
                  <a:gd fmla="*/ 288 h 90" name="T13"/>
                  <a:gd fmla="*/ 52 w 56" name="T14"/>
                  <a:gd fmla="*/ 280 h 90" name="T15"/>
                  <a:gd fmla="*/ 28 w 56" name="T16"/>
                  <a:gd fmla="*/ 224 h 90" name="T17"/>
                  <a:gd fmla="*/ 144 w 56" name="T18"/>
                  <a:gd fmla="*/ 0 h 90" name="T19"/>
                  <a:gd fmla="*/ 152 w 56" name="T20"/>
                  <a:gd fmla="*/ 20 h 90" name="T21"/>
                  <a:gd fmla="*/ 160 w 56" name="T22"/>
                  <a:gd fmla="*/ 128 h 90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w 56" name="T36"/>
                  <a:gd fmla="*/ 0 h 90" name="T37"/>
                  <a:gd fmla="*/ 56 w 56" name="T38"/>
                  <a:gd fmla="*/ 90 h 90" name="T39"/>
                </a:gdLst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b="T39" l="T36" r="T38" t="T37"/>
                <a:pathLst>
                  <a:path h="90" w="56">
                    <a:moveTo>
                      <a:pt x="40" y="32"/>
                    </a:moveTo>
                    <a:cubicBezTo>
                      <a:pt x="43" y="33"/>
                      <a:pt x="46" y="35"/>
                      <a:pt x="47" y="38"/>
                    </a:cubicBezTo>
                    <a:cubicBezTo>
                      <a:pt x="45" y="47"/>
                      <a:pt x="54" y="43"/>
                      <a:pt x="56" y="47"/>
                    </a:cubicBezTo>
                    <a:cubicBezTo>
                      <a:pt x="40" y="60"/>
                      <a:pt x="27" y="77"/>
                      <a:pt x="11" y="90"/>
                    </a:cubicBezTo>
                    <a:cubicBezTo>
                      <a:pt x="11" y="87"/>
                      <a:pt x="11" y="84"/>
                      <a:pt x="11" y="81"/>
                    </a:cubicBezTo>
                    <a:cubicBezTo>
                      <a:pt x="11" y="79"/>
                      <a:pt x="12" y="79"/>
                      <a:pt x="13" y="78"/>
                    </a:cubicBezTo>
                    <a:cubicBezTo>
                      <a:pt x="18" y="79"/>
                      <a:pt x="21" y="77"/>
                      <a:pt x="20" y="72"/>
                    </a:cubicBezTo>
                    <a:cubicBezTo>
                      <a:pt x="18" y="71"/>
                      <a:pt x="17" y="69"/>
                      <a:pt x="13" y="70"/>
                    </a:cubicBezTo>
                    <a:cubicBezTo>
                      <a:pt x="10" y="68"/>
                      <a:pt x="0" y="61"/>
                      <a:pt x="7" y="56"/>
                    </a:cubicBezTo>
                    <a:cubicBezTo>
                      <a:pt x="24" y="45"/>
                      <a:pt x="37" y="29"/>
                      <a:pt x="36" y="0"/>
                    </a:cubicBezTo>
                    <a:cubicBezTo>
                      <a:pt x="38" y="1"/>
                      <a:pt x="38" y="3"/>
                      <a:pt x="38" y="5"/>
                    </a:cubicBezTo>
                    <a:cubicBezTo>
                      <a:pt x="39" y="13"/>
                      <a:pt x="35" y="27"/>
                      <a:pt x="40" y="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94" name="Freeform 942"/>
              <p:cNvSpPr>
                <a:spLocks noEditPoints="1"/>
              </p:cNvSpPr>
              <p:nvPr/>
            </p:nvSpPr>
            <p:spPr bwMode="auto">
              <a:xfrm>
                <a:off x="6716" y="4007"/>
                <a:ext cx="28" cy="34"/>
              </a:xfrm>
              <a:custGeom>
                <a:gdLst>
                  <a:gd fmla="*/ 24 w 14" name="T0"/>
                  <a:gd fmla="*/ 8 h 17" name="T1"/>
                  <a:gd fmla="*/ 40 w 14" name="T2"/>
                  <a:gd fmla="*/ 68 h 17" name="T3"/>
                  <a:gd fmla="*/ 24 w 14" name="T4"/>
                  <a:gd fmla="*/ 8 h 17" name="T5"/>
                  <a:gd fmla="*/ 32 w 14" name="T6"/>
                  <a:gd fmla="*/ 16 h 17" name="T7"/>
                  <a:gd fmla="*/ 24 w 14" name="T8"/>
                  <a:gd fmla="*/ 52 h 17" name="T9"/>
                  <a:gd fmla="*/ 32 w 14" name="T10"/>
                  <a:gd fmla="*/ 16 h 17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14" name="T18"/>
                  <a:gd fmla="*/ 0 h 17" name="T19"/>
                  <a:gd fmla="*/ 14 w 14" name="T20"/>
                  <a:gd fmla="*/ 17 h 17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17" w="14">
                    <a:moveTo>
                      <a:pt x="6" y="2"/>
                    </a:moveTo>
                    <a:cubicBezTo>
                      <a:pt x="14" y="0"/>
                      <a:pt x="8" y="12"/>
                      <a:pt x="10" y="17"/>
                    </a:cubicBezTo>
                    <a:cubicBezTo>
                      <a:pt x="5" y="17"/>
                      <a:pt x="0" y="5"/>
                      <a:pt x="6" y="2"/>
                    </a:cubicBezTo>
                    <a:close/>
                    <a:moveTo>
                      <a:pt x="8" y="4"/>
                    </a:moveTo>
                    <a:cubicBezTo>
                      <a:pt x="4" y="4"/>
                      <a:pt x="6" y="9"/>
                      <a:pt x="6" y="13"/>
                    </a:cubicBezTo>
                    <a:cubicBezTo>
                      <a:pt x="9" y="12"/>
                      <a:pt x="8" y="7"/>
                      <a:pt x="8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95" name="Freeform 943"/>
              <p:cNvSpPr/>
              <p:nvPr/>
            </p:nvSpPr>
            <p:spPr bwMode="auto">
              <a:xfrm>
                <a:off x="4282" y="4063"/>
                <a:ext cx="80" cy="86"/>
              </a:xfrm>
              <a:custGeom>
                <a:gdLst>
                  <a:gd fmla="*/ 108 w 40" name="T0"/>
                  <a:gd fmla="*/ 80 h 43" name="T1"/>
                  <a:gd fmla="*/ 64 w 40" name="T2"/>
                  <a:gd fmla="*/ 172 h 43" name="T3"/>
                  <a:gd fmla="*/ 0 w 40" name="T4"/>
                  <a:gd fmla="*/ 172 h 43" name="T5"/>
                  <a:gd fmla="*/ 0 w 40" name="T6"/>
                  <a:gd fmla="*/ 20 h 43" name="T7"/>
                  <a:gd fmla="*/ 116 w 40" name="T8"/>
                  <a:gd fmla="*/ 64 h 43" name="T9"/>
                  <a:gd fmla="*/ 8 w 40" name="T10"/>
                  <a:gd fmla="*/ 28 h 43" name="T11"/>
                  <a:gd fmla="*/ 8 w 40" name="T12"/>
                  <a:gd fmla="*/ 160 h 43" name="T13"/>
                  <a:gd fmla="*/ 44 w 40" name="T14"/>
                  <a:gd fmla="*/ 160 h 43" name="T15"/>
                  <a:gd fmla="*/ 108 w 40" name="T16"/>
                  <a:gd fmla="*/ 80 h 43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40" name="T27"/>
                  <a:gd fmla="*/ 0 h 43" name="T28"/>
                  <a:gd fmla="*/ 40 w 40" name="T29"/>
                  <a:gd fmla="*/ 43 h 43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43" w="40">
                    <a:moveTo>
                      <a:pt x="27" y="20"/>
                    </a:moveTo>
                    <a:cubicBezTo>
                      <a:pt x="23" y="28"/>
                      <a:pt x="13" y="29"/>
                      <a:pt x="16" y="43"/>
                    </a:cubicBezTo>
                    <a:cubicBezTo>
                      <a:pt x="10" y="43"/>
                      <a:pt x="5" y="43"/>
                      <a:pt x="0" y="43"/>
                    </a:cubicBezTo>
                    <a:cubicBezTo>
                      <a:pt x="0" y="30"/>
                      <a:pt x="0" y="17"/>
                      <a:pt x="0" y="5"/>
                    </a:cubicBezTo>
                    <a:cubicBezTo>
                      <a:pt x="11" y="6"/>
                      <a:pt x="40" y="0"/>
                      <a:pt x="29" y="16"/>
                    </a:cubicBezTo>
                    <a:cubicBezTo>
                      <a:pt x="33" y="0"/>
                      <a:pt x="12" y="10"/>
                      <a:pt x="2" y="7"/>
                    </a:cubicBezTo>
                    <a:cubicBezTo>
                      <a:pt x="2" y="18"/>
                      <a:pt x="2" y="29"/>
                      <a:pt x="2" y="40"/>
                    </a:cubicBezTo>
                    <a:cubicBezTo>
                      <a:pt x="5" y="40"/>
                      <a:pt x="8" y="40"/>
                      <a:pt x="11" y="40"/>
                    </a:cubicBezTo>
                    <a:cubicBezTo>
                      <a:pt x="14" y="32"/>
                      <a:pt x="19" y="25"/>
                      <a:pt x="27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96" name="Freeform 944"/>
              <p:cNvSpPr/>
              <p:nvPr/>
            </p:nvSpPr>
            <p:spPr bwMode="auto">
              <a:xfrm>
                <a:off x="4652" y="4143"/>
                <a:ext cx="217" cy="145"/>
              </a:xfrm>
              <a:custGeom>
                <a:gdLst>
                  <a:gd fmla="*/ 0 w 108" name="T0"/>
                  <a:gd fmla="*/ 292 h 72" name="T1"/>
                  <a:gd fmla="*/ 263 w 108" name="T2"/>
                  <a:gd fmla="*/ 175 h 72" name="T3"/>
                  <a:gd fmla="*/ 424 w 108" name="T4"/>
                  <a:gd fmla="*/ 0 h 72" name="T5"/>
                  <a:gd fmla="*/ 424 w 108" name="T6"/>
                  <a:gd fmla="*/ 73 h 72" name="T7"/>
                  <a:gd fmla="*/ 424 w 108" name="T8"/>
                  <a:gd fmla="*/ 20 h 72" name="T9"/>
                  <a:gd fmla="*/ 271 w 108" name="T10"/>
                  <a:gd fmla="*/ 183 h 72" name="T11"/>
                  <a:gd fmla="*/ 0 w 108" name="T12"/>
                  <a:gd fmla="*/ 292 h 72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108" name="T21"/>
                  <a:gd fmla="*/ 0 h 72" name="T22"/>
                  <a:gd fmla="*/ 108 w 108" name="T23"/>
                  <a:gd fmla="*/ 72 h 72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72" w="108">
                    <a:moveTo>
                      <a:pt x="0" y="72"/>
                    </a:moveTo>
                    <a:cubicBezTo>
                      <a:pt x="14" y="54"/>
                      <a:pt x="27" y="36"/>
                      <a:pt x="65" y="43"/>
                    </a:cubicBezTo>
                    <a:cubicBezTo>
                      <a:pt x="77" y="28"/>
                      <a:pt x="93" y="16"/>
                      <a:pt x="105" y="0"/>
                    </a:cubicBezTo>
                    <a:cubicBezTo>
                      <a:pt x="108" y="1"/>
                      <a:pt x="108" y="17"/>
                      <a:pt x="105" y="18"/>
                    </a:cubicBezTo>
                    <a:cubicBezTo>
                      <a:pt x="105" y="14"/>
                      <a:pt x="105" y="9"/>
                      <a:pt x="105" y="5"/>
                    </a:cubicBezTo>
                    <a:cubicBezTo>
                      <a:pt x="91" y="18"/>
                      <a:pt x="77" y="29"/>
                      <a:pt x="67" y="45"/>
                    </a:cubicBezTo>
                    <a:cubicBezTo>
                      <a:pt x="29" y="38"/>
                      <a:pt x="15" y="56"/>
                      <a:pt x="0" y="7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97" name="Freeform 945"/>
              <p:cNvSpPr/>
              <p:nvPr/>
            </p:nvSpPr>
            <p:spPr bwMode="auto">
              <a:xfrm>
                <a:off x="4652" y="4189"/>
                <a:ext cx="207" cy="153"/>
              </a:xfrm>
              <a:custGeom>
                <a:gdLst>
                  <a:gd fmla="*/ 0 w 103" name="T0"/>
                  <a:gd fmla="*/ 215 h 76" name="T1"/>
                  <a:gd fmla="*/ 205 w 103" name="T2"/>
                  <a:gd fmla="*/ 125 h 76" name="T3"/>
                  <a:gd fmla="*/ 416 w 103" name="T4"/>
                  <a:gd fmla="*/ 0 h 76" name="T5"/>
                  <a:gd fmla="*/ 215 w 103" name="T6"/>
                  <a:gd fmla="*/ 133 h 76" name="T7"/>
                  <a:gd fmla="*/ 88 w 103" name="T8"/>
                  <a:gd fmla="*/ 260 h 76" name="T9"/>
                  <a:gd fmla="*/ 0 w 103" name="T10"/>
                  <a:gd fmla="*/ 223 h 76" name="T11"/>
                  <a:gd fmla="*/ 0 w 103" name="T12"/>
                  <a:gd fmla="*/ 215 h 7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103" name="T21"/>
                  <a:gd fmla="*/ 0 h 76" name="T22"/>
                  <a:gd fmla="*/ 103 w 103" name="T23"/>
                  <a:gd fmla="*/ 76 h 76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76" w="103">
                    <a:moveTo>
                      <a:pt x="0" y="53"/>
                    </a:moveTo>
                    <a:cubicBezTo>
                      <a:pt x="20" y="76"/>
                      <a:pt x="42" y="46"/>
                      <a:pt x="51" y="31"/>
                    </a:cubicBezTo>
                    <a:cubicBezTo>
                      <a:pt x="83" y="35"/>
                      <a:pt x="84" y="9"/>
                      <a:pt x="103" y="0"/>
                    </a:cubicBezTo>
                    <a:cubicBezTo>
                      <a:pt x="87" y="12"/>
                      <a:pt x="83" y="35"/>
                      <a:pt x="53" y="33"/>
                    </a:cubicBezTo>
                    <a:cubicBezTo>
                      <a:pt x="44" y="44"/>
                      <a:pt x="34" y="55"/>
                      <a:pt x="22" y="64"/>
                    </a:cubicBezTo>
                    <a:cubicBezTo>
                      <a:pt x="9" y="67"/>
                      <a:pt x="6" y="60"/>
                      <a:pt x="0" y="55"/>
                    </a:cubicBezTo>
                    <a:cubicBezTo>
                      <a:pt x="0" y="55"/>
                      <a:pt x="0" y="54"/>
                      <a:pt x="0" y="5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98" name="Freeform 946"/>
              <p:cNvSpPr/>
              <p:nvPr/>
            </p:nvSpPr>
            <p:spPr bwMode="auto">
              <a:xfrm>
                <a:off x="7111" y="4224"/>
                <a:ext cx="32" cy="24"/>
              </a:xfrm>
              <a:custGeom>
                <a:gdLst>
                  <a:gd fmla="*/ 64 w 16" name="T0"/>
                  <a:gd fmla="*/ 4 h 12" name="T1"/>
                  <a:gd fmla="*/ 0 w 16" name="T2"/>
                  <a:gd fmla="*/ 48 h 12" name="T3"/>
                  <a:gd fmla="*/ 64 w 16" name="T4"/>
                  <a:gd fmla="*/ 4 h 12" name="T5"/>
                  <a:gd fmla="*/ 0 60000 65536" name="T6"/>
                  <a:gd fmla="*/ 0 60000 65536" name="T7"/>
                  <a:gd fmla="*/ 0 60000 65536" name="T8"/>
                  <a:gd fmla="*/ 0 w 16" name="T9"/>
                  <a:gd fmla="*/ 0 h 12" name="T10"/>
                  <a:gd fmla="*/ 16 w 16" name="T11"/>
                  <a:gd fmla="*/ 12 h 12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2" w="16">
                    <a:moveTo>
                      <a:pt x="16" y="1"/>
                    </a:moveTo>
                    <a:cubicBezTo>
                      <a:pt x="12" y="5"/>
                      <a:pt x="10" y="12"/>
                      <a:pt x="0" y="12"/>
                    </a:cubicBezTo>
                    <a:cubicBezTo>
                      <a:pt x="4" y="7"/>
                      <a:pt x="6" y="0"/>
                      <a:pt x="16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299" name="Freeform 947"/>
              <p:cNvSpPr>
                <a:spLocks noEditPoints="1"/>
              </p:cNvSpPr>
              <p:nvPr/>
            </p:nvSpPr>
            <p:spPr bwMode="auto">
              <a:xfrm>
                <a:off x="6940" y="4278"/>
                <a:ext cx="68" cy="82"/>
              </a:xfrm>
              <a:custGeom>
                <a:gdLst>
                  <a:gd fmla="*/ 136 w 34" name="T0"/>
                  <a:gd fmla="*/ 144 h 41" name="T1"/>
                  <a:gd fmla="*/ 4 w 34" name="T2"/>
                  <a:gd fmla="*/ 152 h 41" name="T3"/>
                  <a:gd fmla="*/ 4 w 34" name="T4"/>
                  <a:gd fmla="*/ 0 h 41" name="T5"/>
                  <a:gd fmla="*/ 136 w 34" name="T6"/>
                  <a:gd fmla="*/ 144 h 41" name="T7"/>
                  <a:gd fmla="*/ 108 w 34" name="T8"/>
                  <a:gd fmla="*/ 144 h 41" name="T9"/>
                  <a:gd fmla="*/ 20 w 34" name="T10"/>
                  <a:gd fmla="*/ 44 h 41" name="T11"/>
                  <a:gd fmla="*/ 12 w 34" name="T12"/>
                  <a:gd fmla="*/ 144 h 41" name="T13"/>
                  <a:gd fmla="*/ 108 w 34" name="T14"/>
                  <a:gd fmla="*/ 144 h 41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34" name="T24"/>
                  <a:gd fmla="*/ 0 h 41" name="T25"/>
                  <a:gd fmla="*/ 34 w 34" name="T26"/>
                  <a:gd fmla="*/ 41 h 41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41" w="34">
                    <a:moveTo>
                      <a:pt x="34" y="36"/>
                    </a:moveTo>
                    <a:cubicBezTo>
                      <a:pt x="27" y="41"/>
                      <a:pt x="11" y="37"/>
                      <a:pt x="1" y="38"/>
                    </a:cubicBezTo>
                    <a:cubicBezTo>
                      <a:pt x="1" y="26"/>
                      <a:pt x="1" y="13"/>
                      <a:pt x="1" y="0"/>
                    </a:cubicBezTo>
                    <a:cubicBezTo>
                      <a:pt x="8" y="15"/>
                      <a:pt x="22" y="25"/>
                      <a:pt x="34" y="36"/>
                    </a:cubicBezTo>
                    <a:close/>
                    <a:moveTo>
                      <a:pt x="27" y="36"/>
                    </a:moveTo>
                    <a:cubicBezTo>
                      <a:pt x="27" y="29"/>
                      <a:pt x="12" y="18"/>
                      <a:pt x="5" y="11"/>
                    </a:cubicBezTo>
                    <a:cubicBezTo>
                      <a:pt x="0" y="15"/>
                      <a:pt x="4" y="29"/>
                      <a:pt x="3" y="36"/>
                    </a:cubicBezTo>
                    <a:cubicBezTo>
                      <a:pt x="11" y="36"/>
                      <a:pt x="19" y="36"/>
                      <a:pt x="27" y="3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00" name="Freeform 948"/>
              <p:cNvSpPr/>
              <p:nvPr/>
            </p:nvSpPr>
            <p:spPr bwMode="auto">
              <a:xfrm>
                <a:off x="6950" y="4300"/>
                <a:ext cx="44" cy="50"/>
              </a:xfrm>
              <a:custGeom>
                <a:gdLst>
                  <a:gd fmla="*/ 0 w 22" name="T0"/>
                  <a:gd fmla="*/ 0 h 25" name="T1"/>
                  <a:gd fmla="*/ 88 w 22" name="T2"/>
                  <a:gd fmla="*/ 100 h 25" name="T3"/>
                  <a:gd fmla="*/ 0 w 22" name="T4"/>
                  <a:gd fmla="*/ 0 h 25" name="T5"/>
                  <a:gd fmla="*/ 0 60000 65536" name="T6"/>
                  <a:gd fmla="*/ 0 60000 65536" name="T7"/>
                  <a:gd fmla="*/ 0 60000 65536" name="T8"/>
                  <a:gd fmla="*/ 0 w 22" name="T9"/>
                  <a:gd fmla="*/ 0 h 25" name="T10"/>
                  <a:gd fmla="*/ 22 w 22" name="T11"/>
                  <a:gd fmla="*/ 25 h 25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25" w="22">
                    <a:moveTo>
                      <a:pt x="0" y="0"/>
                    </a:moveTo>
                    <a:cubicBezTo>
                      <a:pt x="7" y="7"/>
                      <a:pt x="22" y="18"/>
                      <a:pt x="22" y="25"/>
                    </a:cubicBezTo>
                    <a:cubicBezTo>
                      <a:pt x="16" y="16"/>
                      <a:pt x="6" y="1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01" name="Freeform 949"/>
              <p:cNvSpPr>
                <a:spLocks noEditPoints="1"/>
              </p:cNvSpPr>
              <p:nvPr/>
            </p:nvSpPr>
            <p:spPr bwMode="auto">
              <a:xfrm>
                <a:off x="6900" y="4314"/>
                <a:ext cx="32" cy="36"/>
              </a:xfrm>
              <a:custGeom>
                <a:gdLst>
                  <a:gd fmla="*/ 0 w 16" name="T0"/>
                  <a:gd fmla="*/ 20 h 18" name="T1"/>
                  <a:gd fmla="*/ 64 w 16" name="T2"/>
                  <a:gd fmla="*/ 8 h 18" name="T3"/>
                  <a:gd fmla="*/ 64 w 16" name="T4"/>
                  <a:gd fmla="*/ 72 h 18" name="T5"/>
                  <a:gd fmla="*/ 0 w 16" name="T6"/>
                  <a:gd fmla="*/ 20 h 18" name="T7"/>
                  <a:gd fmla="*/ 28 w 16" name="T8"/>
                  <a:gd fmla="*/ 20 h 18" name="T9"/>
                  <a:gd fmla="*/ 56 w 16" name="T10"/>
                  <a:gd fmla="*/ 44 h 18" name="T11"/>
                  <a:gd fmla="*/ 56 w 16" name="T12"/>
                  <a:gd fmla="*/ 20 h 18" name="T13"/>
                  <a:gd fmla="*/ 28 w 16" name="T14"/>
                  <a:gd fmla="*/ 20 h 18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16" name="T24"/>
                  <a:gd fmla="*/ 0 h 18" name="T25"/>
                  <a:gd fmla="*/ 16 w 16" name="T26"/>
                  <a:gd fmla="*/ 18 h 18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18" w="16">
                    <a:moveTo>
                      <a:pt x="0" y="5"/>
                    </a:moveTo>
                    <a:cubicBezTo>
                      <a:pt x="1" y="0"/>
                      <a:pt x="11" y="4"/>
                      <a:pt x="16" y="2"/>
                    </a:cubicBezTo>
                    <a:cubicBezTo>
                      <a:pt x="16" y="8"/>
                      <a:pt x="16" y="13"/>
                      <a:pt x="16" y="18"/>
                    </a:cubicBezTo>
                    <a:cubicBezTo>
                      <a:pt x="9" y="15"/>
                      <a:pt x="7" y="8"/>
                      <a:pt x="0" y="5"/>
                    </a:cubicBezTo>
                    <a:close/>
                    <a:moveTo>
                      <a:pt x="7" y="5"/>
                    </a:moveTo>
                    <a:cubicBezTo>
                      <a:pt x="2" y="5"/>
                      <a:pt x="14" y="17"/>
                      <a:pt x="14" y="11"/>
                    </a:cubicBezTo>
                    <a:cubicBezTo>
                      <a:pt x="14" y="9"/>
                      <a:pt x="14" y="7"/>
                      <a:pt x="14" y="5"/>
                    </a:cubicBezTo>
                    <a:cubicBezTo>
                      <a:pt x="12" y="5"/>
                      <a:pt x="9" y="5"/>
                      <a:pt x="7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02" name="Freeform 950"/>
              <p:cNvSpPr/>
              <p:nvPr/>
            </p:nvSpPr>
            <p:spPr bwMode="auto">
              <a:xfrm>
                <a:off x="6904" y="4324"/>
                <a:ext cx="24" cy="24"/>
              </a:xfrm>
              <a:custGeom>
                <a:gdLst>
                  <a:gd fmla="*/ 48 w 12" name="T0"/>
                  <a:gd fmla="*/ 24 h 12" name="T1"/>
                  <a:gd fmla="*/ 20 w 12" name="T2"/>
                  <a:gd fmla="*/ 0 h 12" name="T3"/>
                  <a:gd fmla="*/ 48 w 12" name="T4"/>
                  <a:gd fmla="*/ 24 h 12" name="T5"/>
                  <a:gd fmla="*/ 0 60000 65536" name="T6"/>
                  <a:gd fmla="*/ 0 60000 65536" name="T7"/>
                  <a:gd fmla="*/ 0 60000 65536" name="T8"/>
                  <a:gd fmla="*/ 0 w 12" name="T9"/>
                  <a:gd fmla="*/ 0 h 12" name="T10"/>
                  <a:gd fmla="*/ 12 w 12" name="T11"/>
                  <a:gd fmla="*/ 12 h 12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2" w="12">
                    <a:moveTo>
                      <a:pt x="12" y="6"/>
                    </a:moveTo>
                    <a:cubicBezTo>
                      <a:pt x="12" y="12"/>
                      <a:pt x="0" y="0"/>
                      <a:pt x="5" y="0"/>
                    </a:cubicBezTo>
                    <a:cubicBezTo>
                      <a:pt x="6" y="3"/>
                      <a:pt x="9" y="5"/>
                      <a:pt x="12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03" name="Freeform 951"/>
              <p:cNvSpPr/>
              <p:nvPr/>
            </p:nvSpPr>
            <p:spPr bwMode="auto">
              <a:xfrm>
                <a:off x="1738" y="1270"/>
                <a:ext cx="112" cy="54"/>
              </a:xfrm>
              <a:custGeom>
                <a:gdLst>
                  <a:gd fmla="*/ 80 w 56" name="T0"/>
                  <a:gd fmla="*/ 44 h 27" name="T1"/>
                  <a:gd fmla="*/ 108 w 56" name="T2"/>
                  <a:gd fmla="*/ 44 h 27" name="T3"/>
                  <a:gd fmla="*/ 224 w 56" name="T4"/>
                  <a:gd fmla="*/ 64 h 27" name="T5"/>
                  <a:gd fmla="*/ 0 w 56" name="T6"/>
                  <a:gd fmla="*/ 80 h 27" name="T7"/>
                  <a:gd fmla="*/ 0 w 56" name="T8"/>
                  <a:gd fmla="*/ 56 h 27" name="T9"/>
                  <a:gd fmla="*/ 36 w 56" name="T10"/>
                  <a:gd fmla="*/ 8 h 27" name="T11"/>
                  <a:gd fmla="*/ 44 w 56" name="T12"/>
                  <a:gd fmla="*/ 8 h 27" name="T13"/>
                  <a:gd fmla="*/ 80 w 56" name="T14"/>
                  <a:gd fmla="*/ 44 h 27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56" name="T24"/>
                  <a:gd fmla="*/ 0 h 27" name="T25"/>
                  <a:gd fmla="*/ 56 w 56" name="T26"/>
                  <a:gd fmla="*/ 27 h 27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27" w="56">
                    <a:moveTo>
                      <a:pt x="20" y="11"/>
                    </a:moveTo>
                    <a:cubicBezTo>
                      <a:pt x="23" y="11"/>
                      <a:pt x="25" y="11"/>
                      <a:pt x="27" y="11"/>
                    </a:cubicBezTo>
                    <a:cubicBezTo>
                      <a:pt x="37" y="13"/>
                      <a:pt x="53" y="7"/>
                      <a:pt x="56" y="16"/>
                    </a:cubicBezTo>
                    <a:cubicBezTo>
                      <a:pt x="42" y="20"/>
                      <a:pt x="19" y="27"/>
                      <a:pt x="0" y="20"/>
                    </a:cubicBezTo>
                    <a:cubicBezTo>
                      <a:pt x="0" y="18"/>
                      <a:pt x="0" y="16"/>
                      <a:pt x="0" y="14"/>
                    </a:cubicBezTo>
                    <a:cubicBezTo>
                      <a:pt x="3" y="10"/>
                      <a:pt x="7" y="6"/>
                      <a:pt x="9" y="2"/>
                    </a:cubicBezTo>
                    <a:cubicBezTo>
                      <a:pt x="10" y="0"/>
                      <a:pt x="11" y="1"/>
                      <a:pt x="11" y="2"/>
                    </a:cubicBezTo>
                    <a:cubicBezTo>
                      <a:pt x="13" y="6"/>
                      <a:pt x="16" y="9"/>
                      <a:pt x="2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04" name="Freeform 952"/>
              <p:cNvSpPr/>
              <p:nvPr/>
            </p:nvSpPr>
            <p:spPr bwMode="auto">
              <a:xfrm>
                <a:off x="1418" y="1398"/>
                <a:ext cx="42" cy="39"/>
              </a:xfrm>
              <a:custGeom>
                <a:gdLst>
                  <a:gd fmla="*/ 8 w 21" name="T0"/>
                  <a:gd fmla="*/ 29 h 19" name="T1"/>
                  <a:gd fmla="*/ 8 w 21" name="T2"/>
                  <a:gd fmla="*/ 21 h 19" name="T3"/>
                  <a:gd fmla="*/ 80 w 21" name="T4"/>
                  <a:gd fmla="*/ 4 h 19" name="T5"/>
                  <a:gd fmla="*/ 60 w 21" name="T6"/>
                  <a:gd fmla="*/ 80 h 19" name="T7"/>
                  <a:gd fmla="*/ 8 w 21" name="T8"/>
                  <a:gd fmla="*/ 29 h 19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1" name="T15"/>
                  <a:gd fmla="*/ 0 h 19" name="T16"/>
                  <a:gd fmla="*/ 21 w 21" name="T17"/>
                  <a:gd fmla="*/ 19 h 19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9" w="21">
                    <a:moveTo>
                      <a:pt x="2" y="7"/>
                    </a:moveTo>
                    <a:cubicBezTo>
                      <a:pt x="0" y="7"/>
                      <a:pt x="1" y="5"/>
                      <a:pt x="2" y="5"/>
                    </a:cubicBezTo>
                    <a:cubicBezTo>
                      <a:pt x="6" y="1"/>
                      <a:pt x="11" y="0"/>
                      <a:pt x="20" y="1"/>
                    </a:cubicBezTo>
                    <a:cubicBezTo>
                      <a:pt x="20" y="8"/>
                      <a:pt x="21" y="16"/>
                      <a:pt x="15" y="19"/>
                    </a:cubicBezTo>
                    <a:cubicBezTo>
                      <a:pt x="10" y="16"/>
                      <a:pt x="8" y="10"/>
                      <a:pt x="2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05" name="Freeform 953"/>
              <p:cNvSpPr/>
              <p:nvPr/>
            </p:nvSpPr>
            <p:spPr bwMode="auto">
              <a:xfrm>
                <a:off x="1592" y="1469"/>
                <a:ext cx="80" cy="34"/>
              </a:xfrm>
              <a:custGeom>
                <a:gdLst>
                  <a:gd fmla="*/ 152 w 40" name="T0"/>
                  <a:gd fmla="*/ 32 h 17" name="T1"/>
                  <a:gd fmla="*/ 152 w 40" name="T2"/>
                  <a:gd fmla="*/ 40 h 17" name="T3"/>
                  <a:gd fmla="*/ 116 w 40" name="T4"/>
                  <a:gd fmla="*/ 68 h 17" name="T5"/>
                  <a:gd fmla="*/ 52 w 40" name="T6"/>
                  <a:gd fmla="*/ 68 h 17" name="T7"/>
                  <a:gd fmla="*/ 0 w 40" name="T8"/>
                  <a:gd fmla="*/ 16 h 17" name="T9"/>
                  <a:gd fmla="*/ 152 w 40" name="T10"/>
                  <a:gd fmla="*/ 32 h 17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40" name="T18"/>
                  <a:gd fmla="*/ 0 h 17" name="T19"/>
                  <a:gd fmla="*/ 40 w 40" name="T20"/>
                  <a:gd fmla="*/ 17 h 17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17" w="40">
                    <a:moveTo>
                      <a:pt x="38" y="8"/>
                    </a:moveTo>
                    <a:cubicBezTo>
                      <a:pt x="40" y="9"/>
                      <a:pt x="39" y="10"/>
                      <a:pt x="38" y="10"/>
                    </a:cubicBezTo>
                    <a:cubicBezTo>
                      <a:pt x="33" y="11"/>
                      <a:pt x="33" y="16"/>
                      <a:pt x="29" y="17"/>
                    </a:cubicBezTo>
                    <a:cubicBezTo>
                      <a:pt x="24" y="17"/>
                      <a:pt x="18" y="17"/>
                      <a:pt x="13" y="17"/>
                    </a:cubicBezTo>
                    <a:cubicBezTo>
                      <a:pt x="8" y="14"/>
                      <a:pt x="3" y="9"/>
                      <a:pt x="0" y="4"/>
                    </a:cubicBezTo>
                    <a:cubicBezTo>
                      <a:pt x="13" y="5"/>
                      <a:pt x="31" y="0"/>
                      <a:pt x="38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06" name="Freeform 954"/>
              <p:cNvSpPr/>
              <p:nvPr/>
            </p:nvSpPr>
            <p:spPr bwMode="auto">
              <a:xfrm>
                <a:off x="1748" y="1409"/>
                <a:ext cx="356" cy="170"/>
              </a:xfrm>
              <a:custGeom>
                <a:gdLst>
                  <a:gd fmla="*/ 256 w 178" name="T0"/>
                  <a:gd fmla="*/ 180 h 85" name="T1"/>
                  <a:gd fmla="*/ 240 w 178" name="T2"/>
                  <a:gd fmla="*/ 180 h 85" name="T3"/>
                  <a:gd fmla="*/ 176 w 178" name="T4"/>
                  <a:gd fmla="*/ 232 h 85" name="T5"/>
                  <a:gd fmla="*/ 0 w 178" name="T6"/>
                  <a:gd fmla="*/ 208 h 85" name="T7"/>
                  <a:gd fmla="*/ 80 w 178" name="T8"/>
                  <a:gd fmla="*/ 116 h 85" name="T9"/>
                  <a:gd fmla="*/ 356 w 178" name="T10"/>
                  <a:gd fmla="*/ 56 h 85" name="T11"/>
                  <a:gd fmla="*/ 372 w 178" name="T12"/>
                  <a:gd fmla="*/ 8 h 85" name="T13"/>
                  <a:gd fmla="*/ 436 w 178" name="T14"/>
                  <a:gd fmla="*/ 20 h 85" name="T15"/>
                  <a:gd fmla="*/ 524 w 178" name="T16"/>
                  <a:gd fmla="*/ 108 h 85" name="T17"/>
                  <a:gd fmla="*/ 712 w 178" name="T18"/>
                  <a:gd fmla="*/ 124 h 85" name="T19"/>
                  <a:gd fmla="*/ 712 w 178" name="T20"/>
                  <a:gd fmla="*/ 188 h 85" name="T21"/>
                  <a:gd fmla="*/ 632 w 178" name="T22"/>
                  <a:gd fmla="*/ 268 h 85" name="T23"/>
                  <a:gd fmla="*/ 544 w 178" name="T24"/>
                  <a:gd fmla="*/ 268 h 85" name="T25"/>
                  <a:gd fmla="*/ 348 w 178" name="T26"/>
                  <a:gd fmla="*/ 332 h 85" name="T27"/>
                  <a:gd fmla="*/ 336 w 178" name="T28"/>
                  <a:gd fmla="*/ 260 h 85" name="T29"/>
                  <a:gd fmla="*/ 256 w 178" name="T30"/>
                  <a:gd fmla="*/ 180 h 85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w 178" name="T48"/>
                  <a:gd fmla="*/ 0 h 85" name="T49"/>
                  <a:gd fmla="*/ 178 w 178" name="T50"/>
                  <a:gd fmla="*/ 85 h 85" name="T51"/>
                </a:gdLst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b="T51" l="T48" r="T50" t="T49"/>
                <a:pathLst>
                  <a:path h="85" w="178">
                    <a:moveTo>
                      <a:pt x="64" y="45"/>
                    </a:moveTo>
                    <a:cubicBezTo>
                      <a:pt x="63" y="45"/>
                      <a:pt x="61" y="45"/>
                      <a:pt x="60" y="45"/>
                    </a:cubicBezTo>
                    <a:cubicBezTo>
                      <a:pt x="53" y="48"/>
                      <a:pt x="51" y="55"/>
                      <a:pt x="44" y="58"/>
                    </a:cubicBezTo>
                    <a:cubicBezTo>
                      <a:pt x="31" y="55"/>
                      <a:pt x="2" y="66"/>
                      <a:pt x="0" y="52"/>
                    </a:cubicBezTo>
                    <a:cubicBezTo>
                      <a:pt x="5" y="43"/>
                      <a:pt x="14" y="38"/>
                      <a:pt x="20" y="29"/>
                    </a:cubicBezTo>
                    <a:cubicBezTo>
                      <a:pt x="19" y="0"/>
                      <a:pt x="66" y="19"/>
                      <a:pt x="89" y="14"/>
                    </a:cubicBezTo>
                    <a:cubicBezTo>
                      <a:pt x="93" y="12"/>
                      <a:pt x="89" y="3"/>
                      <a:pt x="93" y="2"/>
                    </a:cubicBezTo>
                    <a:cubicBezTo>
                      <a:pt x="99" y="2"/>
                      <a:pt x="106" y="2"/>
                      <a:pt x="109" y="5"/>
                    </a:cubicBezTo>
                    <a:cubicBezTo>
                      <a:pt x="117" y="12"/>
                      <a:pt x="125" y="18"/>
                      <a:pt x="131" y="27"/>
                    </a:cubicBezTo>
                    <a:cubicBezTo>
                      <a:pt x="139" y="37"/>
                      <a:pt x="163" y="29"/>
                      <a:pt x="178" y="31"/>
                    </a:cubicBezTo>
                    <a:cubicBezTo>
                      <a:pt x="178" y="37"/>
                      <a:pt x="178" y="42"/>
                      <a:pt x="178" y="47"/>
                    </a:cubicBezTo>
                    <a:cubicBezTo>
                      <a:pt x="172" y="55"/>
                      <a:pt x="166" y="61"/>
                      <a:pt x="158" y="67"/>
                    </a:cubicBezTo>
                    <a:cubicBezTo>
                      <a:pt x="151" y="67"/>
                      <a:pt x="143" y="67"/>
                      <a:pt x="136" y="67"/>
                    </a:cubicBezTo>
                    <a:cubicBezTo>
                      <a:pt x="136" y="85"/>
                      <a:pt x="90" y="63"/>
                      <a:pt x="87" y="83"/>
                    </a:cubicBezTo>
                    <a:cubicBezTo>
                      <a:pt x="85" y="77"/>
                      <a:pt x="90" y="67"/>
                      <a:pt x="84" y="65"/>
                    </a:cubicBezTo>
                    <a:cubicBezTo>
                      <a:pt x="79" y="57"/>
                      <a:pt x="72" y="51"/>
                      <a:pt x="64" y="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07" name="Freeform 955"/>
              <p:cNvSpPr/>
              <p:nvPr/>
            </p:nvSpPr>
            <p:spPr bwMode="auto">
              <a:xfrm>
                <a:off x="1662" y="1495"/>
                <a:ext cx="66" cy="30"/>
              </a:xfrm>
              <a:custGeom>
                <a:gdLst>
                  <a:gd fmla="*/ 12 w 33" name="T0"/>
                  <a:gd fmla="*/ 36 h 15" name="T1"/>
                  <a:gd fmla="*/ 12 w 33" name="T2"/>
                  <a:gd fmla="*/ 24 h 15" name="T3"/>
                  <a:gd fmla="*/ 48 w 33" name="T4"/>
                  <a:gd fmla="*/ 0 h 15" name="T5"/>
                  <a:gd fmla="*/ 100 w 33" name="T6"/>
                  <a:gd fmla="*/ 0 h 15" name="T7"/>
                  <a:gd fmla="*/ 108 w 33" name="T8"/>
                  <a:gd fmla="*/ 36 h 15" name="T9"/>
                  <a:gd fmla="*/ 12 w 33" name="T10"/>
                  <a:gd fmla="*/ 36 h 15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33" name="T18"/>
                  <a:gd fmla="*/ 0 h 15" name="T19"/>
                  <a:gd fmla="*/ 33 w 33" name="T20"/>
                  <a:gd fmla="*/ 15 h 15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15" w="33">
                    <a:moveTo>
                      <a:pt x="3" y="9"/>
                    </a:moveTo>
                    <a:cubicBezTo>
                      <a:pt x="0" y="8"/>
                      <a:pt x="1" y="6"/>
                      <a:pt x="3" y="6"/>
                    </a:cubicBezTo>
                    <a:cubicBezTo>
                      <a:pt x="7" y="6"/>
                      <a:pt x="7" y="0"/>
                      <a:pt x="12" y="0"/>
                    </a:cubicBezTo>
                    <a:cubicBezTo>
                      <a:pt x="16" y="0"/>
                      <a:pt x="20" y="0"/>
                      <a:pt x="25" y="0"/>
                    </a:cubicBezTo>
                    <a:cubicBezTo>
                      <a:pt x="30" y="2"/>
                      <a:pt x="33" y="5"/>
                      <a:pt x="27" y="9"/>
                    </a:cubicBezTo>
                    <a:cubicBezTo>
                      <a:pt x="23" y="15"/>
                      <a:pt x="7" y="15"/>
                      <a:pt x="3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08" name="Freeform 956"/>
              <p:cNvSpPr/>
              <p:nvPr/>
            </p:nvSpPr>
            <p:spPr bwMode="auto">
              <a:xfrm>
                <a:off x="1850" y="1517"/>
                <a:ext cx="54" cy="62"/>
              </a:xfrm>
              <a:custGeom>
                <a:gdLst>
                  <a:gd fmla="*/ 8 w 27" name="T0"/>
                  <a:gd fmla="*/ 36 h 31" name="T1"/>
                  <a:gd fmla="*/ 8 w 27" name="T2"/>
                  <a:gd fmla="*/ 24 h 31" name="T3"/>
                  <a:gd fmla="*/ 44 w 27" name="T4"/>
                  <a:gd fmla="*/ 0 h 31" name="T5"/>
                  <a:gd fmla="*/ 108 w 27" name="T6"/>
                  <a:gd fmla="*/ 60 h 31" name="T7"/>
                  <a:gd fmla="*/ 108 w 27" name="T8"/>
                  <a:gd fmla="*/ 124 h 31" name="T9"/>
                  <a:gd fmla="*/ 8 w 27" name="T10"/>
                  <a:gd fmla="*/ 36 h 31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27" name="T18"/>
                  <a:gd fmla="*/ 0 h 31" name="T19"/>
                  <a:gd fmla="*/ 27 w 27" name="T20"/>
                  <a:gd fmla="*/ 31 h 31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31" w="27">
                    <a:moveTo>
                      <a:pt x="2" y="9"/>
                    </a:moveTo>
                    <a:cubicBezTo>
                      <a:pt x="0" y="8"/>
                      <a:pt x="1" y="6"/>
                      <a:pt x="2" y="6"/>
                    </a:cubicBezTo>
                    <a:cubicBezTo>
                      <a:pt x="7" y="6"/>
                      <a:pt x="7" y="0"/>
                      <a:pt x="11" y="0"/>
                    </a:cubicBezTo>
                    <a:cubicBezTo>
                      <a:pt x="17" y="4"/>
                      <a:pt x="23" y="9"/>
                      <a:pt x="27" y="15"/>
                    </a:cubicBezTo>
                    <a:cubicBezTo>
                      <a:pt x="27" y="21"/>
                      <a:pt x="27" y="26"/>
                      <a:pt x="27" y="31"/>
                    </a:cubicBezTo>
                    <a:cubicBezTo>
                      <a:pt x="17" y="25"/>
                      <a:pt x="12" y="15"/>
                      <a:pt x="2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09" name="Freeform 957"/>
              <p:cNvSpPr/>
              <p:nvPr/>
            </p:nvSpPr>
            <p:spPr bwMode="auto">
              <a:xfrm>
                <a:off x="1247" y="1443"/>
                <a:ext cx="229" cy="228"/>
              </a:xfrm>
              <a:custGeom>
                <a:gdLst>
                  <a:gd fmla="*/ 396 w 114" name="T0"/>
                  <a:gd fmla="*/ 252 h 114" name="T1"/>
                  <a:gd fmla="*/ 396 w 114" name="T2"/>
                  <a:gd fmla="*/ 280 h 114" name="T3"/>
                  <a:gd fmla="*/ 424 w 114" name="T4"/>
                  <a:gd fmla="*/ 316 h 114" name="T5"/>
                  <a:gd fmla="*/ 307 w 114" name="T6"/>
                  <a:gd fmla="*/ 416 h 114" name="T7"/>
                  <a:gd fmla="*/ 287 w 114" name="T8"/>
                  <a:gd fmla="*/ 452 h 114" name="T9"/>
                  <a:gd fmla="*/ 145 w 114" name="T10"/>
                  <a:gd fmla="*/ 452 h 114" name="T11"/>
                  <a:gd fmla="*/ 117 w 114" name="T12"/>
                  <a:gd fmla="*/ 424 h 114" name="T13"/>
                  <a:gd fmla="*/ 100 w 114" name="T14"/>
                  <a:gd fmla="*/ 236 h 114" name="T15"/>
                  <a:gd fmla="*/ 64 w 114" name="T16"/>
                  <a:gd fmla="*/ 200 h 114" name="T17"/>
                  <a:gd fmla="*/ 8 w 114" name="T18"/>
                  <a:gd fmla="*/ 164 h 114" name="T19"/>
                  <a:gd fmla="*/ 108 w 114" name="T20"/>
                  <a:gd fmla="*/ 156 h 114" name="T21"/>
                  <a:gd fmla="*/ 169 w 114" name="T22"/>
                  <a:gd fmla="*/ 112 h 114" name="T23"/>
                  <a:gd fmla="*/ 372 w 114" name="T24"/>
                  <a:gd fmla="*/ 128 h 114" name="T25"/>
                  <a:gd fmla="*/ 460 w 114" name="T26"/>
                  <a:gd fmla="*/ 140 h 114" name="T27"/>
                  <a:gd fmla="*/ 460 w 114" name="T28"/>
                  <a:gd fmla="*/ 184 h 114" name="T29"/>
                  <a:gd fmla="*/ 396 w 114" name="T30"/>
                  <a:gd fmla="*/ 252 h 114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w 114" name="T48"/>
                  <a:gd fmla="*/ 0 h 114" name="T49"/>
                  <a:gd fmla="*/ 114 w 114" name="T50"/>
                  <a:gd fmla="*/ 114 h 114" name="T51"/>
                </a:gdLst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b="T51" l="T48" r="T50" t="T49"/>
                <a:pathLst>
                  <a:path h="114" w="114">
                    <a:moveTo>
                      <a:pt x="98" y="63"/>
                    </a:moveTo>
                    <a:cubicBezTo>
                      <a:pt x="98" y="66"/>
                      <a:pt x="98" y="68"/>
                      <a:pt x="98" y="70"/>
                    </a:cubicBezTo>
                    <a:cubicBezTo>
                      <a:pt x="99" y="75"/>
                      <a:pt x="104" y="75"/>
                      <a:pt x="105" y="79"/>
                    </a:cubicBezTo>
                    <a:cubicBezTo>
                      <a:pt x="110" y="102"/>
                      <a:pt x="96" y="106"/>
                      <a:pt x="76" y="104"/>
                    </a:cubicBezTo>
                    <a:cubicBezTo>
                      <a:pt x="73" y="105"/>
                      <a:pt x="76" y="112"/>
                      <a:pt x="71" y="113"/>
                    </a:cubicBezTo>
                    <a:cubicBezTo>
                      <a:pt x="60" y="108"/>
                      <a:pt x="51" y="114"/>
                      <a:pt x="36" y="113"/>
                    </a:cubicBezTo>
                    <a:cubicBezTo>
                      <a:pt x="33" y="111"/>
                      <a:pt x="30" y="109"/>
                      <a:pt x="29" y="106"/>
                    </a:cubicBezTo>
                    <a:cubicBezTo>
                      <a:pt x="27" y="91"/>
                      <a:pt x="34" y="67"/>
                      <a:pt x="25" y="59"/>
                    </a:cubicBezTo>
                    <a:cubicBezTo>
                      <a:pt x="21" y="57"/>
                      <a:pt x="18" y="54"/>
                      <a:pt x="16" y="50"/>
                    </a:cubicBezTo>
                    <a:cubicBezTo>
                      <a:pt x="17" y="41"/>
                      <a:pt x="0" y="51"/>
                      <a:pt x="2" y="41"/>
                    </a:cubicBezTo>
                    <a:cubicBezTo>
                      <a:pt x="6" y="36"/>
                      <a:pt x="19" y="40"/>
                      <a:pt x="27" y="39"/>
                    </a:cubicBezTo>
                    <a:cubicBezTo>
                      <a:pt x="26" y="29"/>
                      <a:pt x="37" y="31"/>
                      <a:pt x="42" y="28"/>
                    </a:cubicBezTo>
                    <a:cubicBezTo>
                      <a:pt x="70" y="0"/>
                      <a:pt x="65" y="9"/>
                      <a:pt x="92" y="32"/>
                    </a:cubicBezTo>
                    <a:cubicBezTo>
                      <a:pt x="95" y="37"/>
                      <a:pt x="107" y="33"/>
                      <a:pt x="114" y="35"/>
                    </a:cubicBezTo>
                    <a:cubicBezTo>
                      <a:pt x="114" y="38"/>
                      <a:pt x="114" y="42"/>
                      <a:pt x="114" y="46"/>
                    </a:cubicBezTo>
                    <a:cubicBezTo>
                      <a:pt x="110" y="53"/>
                      <a:pt x="102" y="56"/>
                      <a:pt x="98" y="6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10" name="Freeform 958"/>
              <p:cNvSpPr/>
              <p:nvPr/>
            </p:nvSpPr>
            <p:spPr bwMode="auto">
              <a:xfrm>
                <a:off x="1668" y="1593"/>
                <a:ext cx="44" cy="10"/>
              </a:xfrm>
              <a:custGeom>
                <a:gdLst>
                  <a:gd fmla="*/ 0 w 22" name="T0"/>
                  <a:gd fmla="*/ 0 h 5" name="T1"/>
                  <a:gd fmla="*/ 88 w 22" name="T2"/>
                  <a:gd fmla="*/ 0 h 5" name="T3"/>
                  <a:gd fmla="*/ 0 w 22" name="T4"/>
                  <a:gd fmla="*/ 8 h 5" name="T5"/>
                  <a:gd fmla="*/ 0 w 22" name="T6"/>
                  <a:gd fmla="*/ 0 h 5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22" name="T12"/>
                  <a:gd fmla="*/ 0 h 5" name="T13"/>
                  <a:gd fmla="*/ 22 w 22" name="T14"/>
                  <a:gd fmla="*/ 5 h 5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5" w="22">
                    <a:moveTo>
                      <a:pt x="0" y="0"/>
                    </a:moveTo>
                    <a:cubicBezTo>
                      <a:pt x="7" y="0"/>
                      <a:pt x="15" y="0"/>
                      <a:pt x="22" y="0"/>
                    </a:cubicBezTo>
                    <a:cubicBezTo>
                      <a:pt x="19" y="5"/>
                      <a:pt x="6" y="0"/>
                      <a:pt x="0" y="2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11" name="Freeform 959"/>
              <p:cNvSpPr/>
              <p:nvPr/>
            </p:nvSpPr>
            <p:spPr bwMode="auto">
              <a:xfrm>
                <a:off x="1466" y="1573"/>
                <a:ext cx="116" cy="90"/>
              </a:xfrm>
              <a:custGeom>
                <a:gdLst>
                  <a:gd fmla="*/ 72 w 58" name="T0"/>
                  <a:gd fmla="*/ 64 h 45" name="T1"/>
                  <a:gd fmla="*/ 92 w 58" name="T2"/>
                  <a:gd fmla="*/ 64 h 45" name="T3"/>
                  <a:gd fmla="*/ 152 w 58" name="T4"/>
                  <a:gd fmla="*/ 12 h 45" name="T5"/>
                  <a:gd fmla="*/ 232 w 58" name="T6"/>
                  <a:gd fmla="*/ 20 h 45" name="T7"/>
                  <a:gd fmla="*/ 208 w 58" name="T8"/>
                  <a:gd fmla="*/ 136 h 45" name="T9"/>
                  <a:gd fmla="*/ 152 w 58" name="T10"/>
                  <a:gd fmla="*/ 156 h 45" name="T11"/>
                  <a:gd fmla="*/ 116 w 58" name="T12"/>
                  <a:gd fmla="*/ 120 h 45" name="T13"/>
                  <a:gd fmla="*/ 72 w 58" name="T14"/>
                  <a:gd fmla="*/ 120 h 45" name="T15"/>
                  <a:gd fmla="*/ 36 w 58" name="T16"/>
                  <a:gd fmla="*/ 156 h 45" name="T17"/>
                  <a:gd fmla="*/ 20 w 58" name="T18"/>
                  <a:gd fmla="*/ 56 h 45" name="T19"/>
                  <a:gd fmla="*/ 72 w 58" name="T20"/>
                  <a:gd fmla="*/ 64 h 45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w 58" name="T33"/>
                  <a:gd fmla="*/ 0 h 45" name="T34"/>
                  <a:gd fmla="*/ 58 w 58" name="T35"/>
                  <a:gd fmla="*/ 45 h 45" name="T36"/>
                </a:gdLst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b="T36" l="T33" r="T35" t="T34"/>
                <a:pathLst>
                  <a:path h="45" w="57">
                    <a:moveTo>
                      <a:pt x="18" y="16"/>
                    </a:moveTo>
                    <a:cubicBezTo>
                      <a:pt x="20" y="16"/>
                      <a:pt x="21" y="16"/>
                      <a:pt x="23" y="16"/>
                    </a:cubicBezTo>
                    <a:cubicBezTo>
                      <a:pt x="29" y="13"/>
                      <a:pt x="32" y="6"/>
                      <a:pt x="38" y="3"/>
                    </a:cubicBezTo>
                    <a:cubicBezTo>
                      <a:pt x="44" y="4"/>
                      <a:pt x="56" y="0"/>
                      <a:pt x="58" y="5"/>
                    </a:cubicBezTo>
                    <a:cubicBezTo>
                      <a:pt x="49" y="8"/>
                      <a:pt x="52" y="23"/>
                      <a:pt x="52" y="34"/>
                    </a:cubicBezTo>
                    <a:cubicBezTo>
                      <a:pt x="41" y="31"/>
                      <a:pt x="45" y="45"/>
                      <a:pt x="38" y="39"/>
                    </a:cubicBezTo>
                    <a:cubicBezTo>
                      <a:pt x="34" y="37"/>
                      <a:pt x="31" y="34"/>
                      <a:pt x="29" y="30"/>
                    </a:cubicBezTo>
                    <a:cubicBezTo>
                      <a:pt x="29" y="24"/>
                      <a:pt x="18" y="24"/>
                      <a:pt x="18" y="30"/>
                    </a:cubicBezTo>
                    <a:cubicBezTo>
                      <a:pt x="16" y="34"/>
                      <a:pt x="13" y="37"/>
                      <a:pt x="9" y="39"/>
                    </a:cubicBezTo>
                    <a:cubicBezTo>
                      <a:pt x="0" y="38"/>
                      <a:pt x="7" y="22"/>
                      <a:pt x="5" y="14"/>
                    </a:cubicBezTo>
                    <a:cubicBezTo>
                      <a:pt x="8" y="4"/>
                      <a:pt x="14" y="14"/>
                      <a:pt x="18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12" name="Freeform 960"/>
              <p:cNvSpPr/>
              <p:nvPr/>
            </p:nvSpPr>
            <p:spPr bwMode="auto">
              <a:xfrm>
                <a:off x="1886" y="1587"/>
                <a:ext cx="10" cy="24"/>
              </a:xfrm>
              <a:custGeom>
                <a:gdLst>
                  <a:gd fmla="*/ 0 w 5" name="T0"/>
                  <a:gd fmla="*/ 48 h 12" name="T1"/>
                  <a:gd fmla="*/ 0 w 5" name="T2"/>
                  <a:gd fmla="*/ 0 h 12" name="T3"/>
                  <a:gd fmla="*/ 8 w 5" name="T4"/>
                  <a:gd fmla="*/ 0 h 12" name="T5"/>
                  <a:gd fmla="*/ 0 w 5" name="T6"/>
                  <a:gd fmla="*/ 48 h 12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5" name="T12"/>
                  <a:gd fmla="*/ 0 h 12" name="T13"/>
                  <a:gd fmla="*/ 5 w 5" name="T14"/>
                  <a:gd fmla="*/ 12 h 12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2" w="5">
                    <a:moveTo>
                      <a:pt x="0" y="12"/>
                    </a:moveTo>
                    <a:cubicBezTo>
                      <a:pt x="0" y="8"/>
                      <a:pt x="0" y="4"/>
                      <a:pt x="0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1" y="4"/>
                      <a:pt x="5" y="12"/>
                      <a:pt x="0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13" name="Freeform 961"/>
              <p:cNvSpPr/>
              <p:nvPr/>
            </p:nvSpPr>
            <p:spPr bwMode="auto">
              <a:xfrm>
                <a:off x="1708" y="1543"/>
                <a:ext cx="178" cy="118"/>
              </a:xfrm>
              <a:custGeom>
                <a:gdLst>
                  <a:gd fmla="*/ 356 w 89" name="T0"/>
                  <a:gd fmla="*/ 136 h 59" name="T1"/>
                  <a:gd fmla="*/ 348 w 89" name="T2"/>
                  <a:gd fmla="*/ 152 h 59" name="T3"/>
                  <a:gd fmla="*/ 176 w 89" name="T4"/>
                  <a:gd fmla="*/ 204 h 59" name="T5"/>
                  <a:gd fmla="*/ 168 w 89" name="T6"/>
                  <a:gd fmla="*/ 160 h 59" name="T7"/>
                  <a:gd fmla="*/ 104 w 89" name="T8"/>
                  <a:gd fmla="*/ 160 h 59" name="T9"/>
                  <a:gd fmla="*/ 160 w 89" name="T10"/>
                  <a:gd fmla="*/ 0 h 59" name="T11"/>
                  <a:gd fmla="*/ 268 w 89" name="T12"/>
                  <a:gd fmla="*/ 0 h 59" name="T13"/>
                  <a:gd fmla="*/ 356 w 89" name="T14"/>
                  <a:gd fmla="*/ 88 h 59" name="T15"/>
                  <a:gd fmla="*/ 356 w 89" name="T16"/>
                  <a:gd fmla="*/ 136 h 59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89" name="T27"/>
                  <a:gd fmla="*/ 0 h 59" name="T28"/>
                  <a:gd fmla="*/ 89 w 89" name="T29"/>
                  <a:gd fmla="*/ 59 h 59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59" w="89">
                    <a:moveTo>
                      <a:pt x="89" y="34"/>
                    </a:moveTo>
                    <a:cubicBezTo>
                      <a:pt x="89" y="36"/>
                      <a:pt x="88" y="38"/>
                      <a:pt x="87" y="38"/>
                    </a:cubicBezTo>
                    <a:cubicBezTo>
                      <a:pt x="89" y="59"/>
                      <a:pt x="61" y="50"/>
                      <a:pt x="44" y="51"/>
                    </a:cubicBezTo>
                    <a:cubicBezTo>
                      <a:pt x="45" y="46"/>
                      <a:pt x="44" y="43"/>
                      <a:pt x="42" y="40"/>
                    </a:cubicBezTo>
                    <a:cubicBezTo>
                      <a:pt x="37" y="40"/>
                      <a:pt x="32" y="40"/>
                      <a:pt x="26" y="40"/>
                    </a:cubicBezTo>
                    <a:cubicBezTo>
                      <a:pt x="0" y="28"/>
                      <a:pt x="28" y="11"/>
                      <a:pt x="40" y="0"/>
                    </a:cubicBezTo>
                    <a:cubicBezTo>
                      <a:pt x="49" y="0"/>
                      <a:pt x="58" y="0"/>
                      <a:pt x="67" y="0"/>
                    </a:cubicBezTo>
                    <a:cubicBezTo>
                      <a:pt x="75" y="7"/>
                      <a:pt x="82" y="14"/>
                      <a:pt x="89" y="22"/>
                    </a:cubicBezTo>
                    <a:cubicBezTo>
                      <a:pt x="89" y="26"/>
                      <a:pt x="89" y="30"/>
                      <a:pt x="89" y="3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14" name="Freeform 962"/>
              <p:cNvSpPr/>
              <p:nvPr/>
            </p:nvSpPr>
            <p:spPr bwMode="auto">
              <a:xfrm>
                <a:off x="1980" y="1559"/>
                <a:ext cx="44" cy="74"/>
              </a:xfrm>
              <a:custGeom>
                <a:gdLst>
                  <a:gd fmla="*/ 52 w 22" name="T0"/>
                  <a:gd fmla="*/ 136 h 37" name="T1"/>
                  <a:gd fmla="*/ 44 w 22" name="T2"/>
                  <a:gd fmla="*/ 136 h 37" name="T3"/>
                  <a:gd fmla="*/ 0 w 22" name="T4"/>
                  <a:gd fmla="*/ 76 h 37" name="T5"/>
                  <a:gd fmla="*/ 52 w 22" name="T6"/>
                  <a:gd fmla="*/ 32 h 37" name="T7"/>
                  <a:gd fmla="*/ 80 w 22" name="T8"/>
                  <a:gd fmla="*/ 104 h 37" name="T9"/>
                  <a:gd fmla="*/ 52 w 22" name="T10"/>
                  <a:gd fmla="*/ 136 h 37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22" name="T18"/>
                  <a:gd fmla="*/ 0 h 37" name="T19"/>
                  <a:gd fmla="*/ 22 w 22" name="T20"/>
                  <a:gd fmla="*/ 37 h 37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37" w="22">
                    <a:moveTo>
                      <a:pt x="13" y="34"/>
                    </a:moveTo>
                    <a:cubicBezTo>
                      <a:pt x="13" y="37"/>
                      <a:pt x="11" y="36"/>
                      <a:pt x="11" y="34"/>
                    </a:cubicBezTo>
                    <a:cubicBezTo>
                      <a:pt x="9" y="28"/>
                      <a:pt x="0" y="27"/>
                      <a:pt x="0" y="19"/>
                    </a:cubicBezTo>
                    <a:cubicBezTo>
                      <a:pt x="6" y="17"/>
                      <a:pt x="7" y="10"/>
                      <a:pt x="13" y="8"/>
                    </a:cubicBezTo>
                    <a:cubicBezTo>
                      <a:pt x="22" y="0"/>
                      <a:pt x="14" y="23"/>
                      <a:pt x="20" y="26"/>
                    </a:cubicBezTo>
                    <a:cubicBezTo>
                      <a:pt x="19" y="30"/>
                      <a:pt x="14" y="30"/>
                      <a:pt x="13" y="3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15" name="Freeform 963"/>
              <p:cNvSpPr/>
              <p:nvPr/>
            </p:nvSpPr>
            <p:spPr bwMode="auto">
              <a:xfrm>
                <a:off x="1381" y="1677"/>
                <a:ext cx="22" cy="14"/>
              </a:xfrm>
              <a:custGeom>
                <a:gdLst>
                  <a:gd fmla="*/ 0 w 11" name="T0"/>
                  <a:gd fmla="*/ 8 h 7" name="T1"/>
                  <a:gd fmla="*/ 36 w 11" name="T2"/>
                  <a:gd fmla="*/ 28 h 7" name="T3"/>
                  <a:gd fmla="*/ 0 w 11" name="T4"/>
                  <a:gd fmla="*/ 28 h 7" name="T5"/>
                  <a:gd fmla="*/ 0 w 11" name="T6"/>
                  <a:gd fmla="*/ 8 h 7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11" name="T12"/>
                  <a:gd fmla="*/ 0 h 7" name="T13"/>
                  <a:gd fmla="*/ 11 w 11" name="T14"/>
                  <a:gd fmla="*/ 7 h 7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7" w="11">
                    <a:moveTo>
                      <a:pt x="0" y="2"/>
                    </a:moveTo>
                    <a:cubicBezTo>
                      <a:pt x="4" y="3"/>
                      <a:pt x="11" y="0"/>
                      <a:pt x="9" y="7"/>
                    </a:cubicBezTo>
                    <a:cubicBezTo>
                      <a:pt x="6" y="7"/>
                      <a:pt x="3" y="7"/>
                      <a:pt x="0" y="7"/>
                    </a:cubicBezTo>
                    <a:cubicBezTo>
                      <a:pt x="0" y="5"/>
                      <a:pt x="0" y="4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16" name="Freeform 964"/>
              <p:cNvSpPr/>
              <p:nvPr/>
            </p:nvSpPr>
            <p:spPr bwMode="auto">
              <a:xfrm>
                <a:off x="1778" y="1649"/>
                <a:ext cx="104" cy="56"/>
              </a:xfrm>
              <a:custGeom>
                <a:gdLst>
                  <a:gd fmla="*/ 116 w 52" name="T0"/>
                  <a:gd fmla="*/ 72 h 28" name="T1"/>
                  <a:gd fmla="*/ 108 w 52" name="T2"/>
                  <a:gd fmla="*/ 84 h 28" name="T3"/>
                  <a:gd fmla="*/ 100 w 52" name="T4"/>
                  <a:gd fmla="*/ 92 h 28" name="T5"/>
                  <a:gd fmla="*/ 12 w 52" name="T6"/>
                  <a:gd fmla="*/ 100 h 28" name="T7"/>
                  <a:gd fmla="*/ 20 w 52" name="T8"/>
                  <a:gd fmla="*/ 28 h 28" name="T9"/>
                  <a:gd fmla="*/ 208 w 52" name="T10"/>
                  <a:gd fmla="*/ 64 h 28" name="T11"/>
                  <a:gd fmla="*/ 116 w 52" name="T12"/>
                  <a:gd fmla="*/ 72 h 28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52" name="T21"/>
                  <a:gd fmla="*/ 0 h 28" name="T22"/>
                  <a:gd fmla="*/ 52 w 52" name="T23"/>
                  <a:gd fmla="*/ 28 h 28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28" w="52">
                    <a:moveTo>
                      <a:pt x="29" y="18"/>
                    </a:moveTo>
                    <a:cubicBezTo>
                      <a:pt x="30" y="20"/>
                      <a:pt x="28" y="21"/>
                      <a:pt x="27" y="21"/>
                    </a:cubicBezTo>
                    <a:cubicBezTo>
                      <a:pt x="26" y="21"/>
                      <a:pt x="24" y="21"/>
                      <a:pt x="25" y="23"/>
                    </a:cubicBezTo>
                    <a:cubicBezTo>
                      <a:pt x="22" y="28"/>
                      <a:pt x="9" y="24"/>
                      <a:pt x="3" y="25"/>
                    </a:cubicBezTo>
                    <a:cubicBezTo>
                      <a:pt x="4" y="20"/>
                      <a:pt x="0" y="9"/>
                      <a:pt x="5" y="7"/>
                    </a:cubicBezTo>
                    <a:cubicBezTo>
                      <a:pt x="20" y="10"/>
                      <a:pt x="50" y="0"/>
                      <a:pt x="52" y="16"/>
                    </a:cubicBezTo>
                    <a:cubicBezTo>
                      <a:pt x="45" y="18"/>
                      <a:pt x="32" y="13"/>
                      <a:pt x="29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17" name="Freeform 965"/>
              <p:cNvSpPr/>
              <p:nvPr/>
            </p:nvSpPr>
            <p:spPr bwMode="auto">
              <a:xfrm>
                <a:off x="1720" y="1709"/>
                <a:ext cx="38" cy="54"/>
              </a:xfrm>
              <a:custGeom>
                <a:gdLst>
                  <a:gd fmla="*/ 64 w 19" name="T0"/>
                  <a:gd fmla="*/ 44 h 27" name="T1"/>
                  <a:gd fmla="*/ 64 w 19" name="T2"/>
                  <a:gd fmla="*/ 52 h 27" name="T3"/>
                  <a:gd fmla="*/ 20 w 19" name="T4"/>
                  <a:gd fmla="*/ 96 h 27" name="T5"/>
                  <a:gd fmla="*/ 12 w 19" name="T6"/>
                  <a:gd fmla="*/ 96 h 27" name="T7"/>
                  <a:gd fmla="*/ 20 w 19" name="T8"/>
                  <a:gd fmla="*/ 0 h 27" name="T9"/>
                  <a:gd fmla="*/ 64 w 19" name="T10"/>
                  <a:gd fmla="*/ 44 h 27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19" name="T18"/>
                  <a:gd fmla="*/ 0 h 27" name="T19"/>
                  <a:gd fmla="*/ 19 w 19" name="T20"/>
                  <a:gd fmla="*/ 27 h 27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27" w="19">
                    <a:moveTo>
                      <a:pt x="16" y="11"/>
                    </a:moveTo>
                    <a:cubicBezTo>
                      <a:pt x="19" y="11"/>
                      <a:pt x="17" y="13"/>
                      <a:pt x="16" y="13"/>
                    </a:cubicBezTo>
                    <a:cubicBezTo>
                      <a:pt x="11" y="16"/>
                      <a:pt x="8" y="19"/>
                      <a:pt x="5" y="24"/>
                    </a:cubicBezTo>
                    <a:cubicBezTo>
                      <a:pt x="4" y="27"/>
                      <a:pt x="3" y="25"/>
                      <a:pt x="3" y="24"/>
                    </a:cubicBezTo>
                    <a:cubicBezTo>
                      <a:pt x="4" y="17"/>
                      <a:pt x="0" y="3"/>
                      <a:pt x="5" y="0"/>
                    </a:cubicBezTo>
                    <a:cubicBezTo>
                      <a:pt x="8" y="4"/>
                      <a:pt x="11" y="8"/>
                      <a:pt x="16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18" name="Freeform 966"/>
              <p:cNvSpPr/>
              <p:nvPr/>
            </p:nvSpPr>
            <p:spPr bwMode="auto">
              <a:xfrm>
                <a:off x="4090" y="1761"/>
                <a:ext cx="18" cy="26"/>
              </a:xfrm>
              <a:custGeom>
                <a:gdLst>
                  <a:gd fmla="*/ 36 w 9" name="T0"/>
                  <a:gd fmla="*/ 20 h 13" name="T1"/>
                  <a:gd fmla="*/ 28 w 9" name="T2"/>
                  <a:gd fmla="*/ 0 h 13" name="T3"/>
                  <a:gd fmla="*/ 36 w 9" name="T4"/>
                  <a:gd fmla="*/ 20 h 13" name="T5"/>
                  <a:gd fmla="*/ 0 60000 65536" name="T6"/>
                  <a:gd fmla="*/ 0 60000 65536" name="T7"/>
                  <a:gd fmla="*/ 0 60000 65536" name="T8"/>
                  <a:gd fmla="*/ 0 w 9" name="T9"/>
                  <a:gd fmla="*/ 0 h 13" name="T10"/>
                  <a:gd fmla="*/ 9 w 9" name="T11"/>
                  <a:gd fmla="*/ 13 h 13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3" w="9">
                    <a:moveTo>
                      <a:pt x="9" y="5"/>
                    </a:moveTo>
                    <a:cubicBezTo>
                      <a:pt x="8" y="13"/>
                      <a:pt x="0" y="0"/>
                      <a:pt x="7" y="0"/>
                    </a:cubicBezTo>
                    <a:cubicBezTo>
                      <a:pt x="7" y="2"/>
                      <a:pt x="7" y="5"/>
                      <a:pt x="9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19" name="Freeform 967"/>
              <p:cNvSpPr/>
              <p:nvPr/>
            </p:nvSpPr>
            <p:spPr bwMode="auto">
              <a:xfrm>
                <a:off x="1860" y="1765"/>
                <a:ext cx="8" cy="26"/>
              </a:xfrm>
              <a:custGeom>
                <a:gdLst>
                  <a:gd fmla="*/ 16 w 4" name="T0"/>
                  <a:gd fmla="*/ 4 h 13" name="T1"/>
                  <a:gd fmla="*/ 16 w 4" name="T2"/>
                  <a:gd fmla="*/ 48 h 13" name="T3"/>
                  <a:gd fmla="*/ 16 w 4" name="T4"/>
                  <a:gd fmla="*/ 4 h 13" name="T5"/>
                  <a:gd fmla="*/ 0 60000 65536" name="T6"/>
                  <a:gd fmla="*/ 0 60000 65536" name="T7"/>
                  <a:gd fmla="*/ 0 60000 65536" name="T8"/>
                  <a:gd fmla="*/ 0 w 4" name="T9"/>
                  <a:gd fmla="*/ 0 h 13" name="T10"/>
                  <a:gd fmla="*/ 4 w 4" name="T11"/>
                  <a:gd fmla="*/ 13 h 13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3" w="4">
                    <a:moveTo>
                      <a:pt x="4" y="1"/>
                    </a:moveTo>
                    <a:cubicBezTo>
                      <a:pt x="4" y="4"/>
                      <a:pt x="4" y="8"/>
                      <a:pt x="4" y="12"/>
                    </a:cubicBezTo>
                    <a:cubicBezTo>
                      <a:pt x="0" y="13"/>
                      <a:pt x="0" y="0"/>
                      <a:pt x="4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20" name="Freeform 968"/>
              <p:cNvSpPr/>
              <p:nvPr/>
            </p:nvSpPr>
            <p:spPr bwMode="auto">
              <a:xfrm>
                <a:off x="1552" y="1659"/>
                <a:ext cx="116" cy="148"/>
              </a:xfrm>
              <a:custGeom>
                <a:gdLst>
                  <a:gd fmla="*/ 188 w 58" name="T0"/>
                  <a:gd fmla="*/ 284 h 74" name="T1"/>
                  <a:gd fmla="*/ 176 w 58" name="T2"/>
                  <a:gd fmla="*/ 284 h 74" name="T3"/>
                  <a:gd fmla="*/ 188 w 58" name="T4"/>
                  <a:gd fmla="*/ 248 h 74" name="T5"/>
                  <a:gd fmla="*/ 188 w 58" name="T6"/>
                  <a:gd fmla="*/ 216 h 74" name="T7"/>
                  <a:gd fmla="*/ 160 w 58" name="T8"/>
                  <a:gd fmla="*/ 188 h 74" name="T9"/>
                  <a:gd fmla="*/ 52 w 58" name="T10"/>
                  <a:gd fmla="*/ 100 h 74" name="T11"/>
                  <a:gd fmla="*/ 72 w 58" name="T12"/>
                  <a:gd fmla="*/ 44 h 74" name="T13"/>
                  <a:gd fmla="*/ 0 w 58" name="T14"/>
                  <a:gd fmla="*/ 44 h 74" name="T15"/>
                  <a:gd fmla="*/ 0 w 58" name="T16"/>
                  <a:gd fmla="*/ 8 h 74" name="T17"/>
                  <a:gd fmla="*/ 60 w 58" name="T18"/>
                  <a:gd fmla="*/ 0 h 74" name="T19"/>
                  <a:gd fmla="*/ 96 w 58" name="T20"/>
                  <a:gd fmla="*/ 36 h 74" name="T21"/>
                  <a:gd fmla="*/ 152 w 58" name="T22"/>
                  <a:gd fmla="*/ 52 h 74" name="T23"/>
                  <a:gd fmla="*/ 232 w 58" name="T24"/>
                  <a:gd fmla="*/ 136 h 74" name="T25"/>
                  <a:gd fmla="*/ 176 w 58" name="T26"/>
                  <a:gd fmla="*/ 180 h 74" name="T27"/>
                  <a:gd fmla="*/ 196 w 58" name="T28"/>
                  <a:gd fmla="*/ 188 h 74" name="T29"/>
                  <a:gd fmla="*/ 232 w 58" name="T30"/>
                  <a:gd fmla="*/ 232 h 74" name="T31"/>
                  <a:gd fmla="*/ 188 w 58" name="T32"/>
                  <a:gd fmla="*/ 284 h 74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w 58" name="T51"/>
                  <a:gd fmla="*/ 0 h 74" name="T52"/>
                  <a:gd fmla="*/ 58 w 58" name="T53"/>
                  <a:gd fmla="*/ 74 h 74" name="T54"/>
                </a:gdLst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b="T54" l="T51" r="T53" t="T52"/>
                <a:pathLst>
                  <a:path h="74" w="57">
                    <a:moveTo>
                      <a:pt x="47" y="71"/>
                    </a:moveTo>
                    <a:cubicBezTo>
                      <a:pt x="46" y="74"/>
                      <a:pt x="44" y="73"/>
                      <a:pt x="44" y="71"/>
                    </a:cubicBezTo>
                    <a:cubicBezTo>
                      <a:pt x="41" y="68"/>
                      <a:pt x="41" y="63"/>
                      <a:pt x="47" y="62"/>
                    </a:cubicBezTo>
                    <a:cubicBezTo>
                      <a:pt x="52" y="62"/>
                      <a:pt x="52" y="54"/>
                      <a:pt x="47" y="54"/>
                    </a:cubicBezTo>
                    <a:cubicBezTo>
                      <a:pt x="43" y="52"/>
                      <a:pt x="41" y="50"/>
                      <a:pt x="40" y="47"/>
                    </a:cubicBezTo>
                    <a:cubicBezTo>
                      <a:pt x="49" y="22"/>
                      <a:pt x="20" y="34"/>
                      <a:pt x="13" y="25"/>
                    </a:cubicBezTo>
                    <a:cubicBezTo>
                      <a:pt x="19" y="24"/>
                      <a:pt x="17" y="17"/>
                      <a:pt x="18" y="11"/>
                    </a:cubicBezTo>
                    <a:cubicBezTo>
                      <a:pt x="13" y="7"/>
                      <a:pt x="5" y="10"/>
                      <a:pt x="0" y="11"/>
                    </a:cubicBezTo>
                    <a:cubicBezTo>
                      <a:pt x="0" y="8"/>
                      <a:pt x="0" y="5"/>
                      <a:pt x="0" y="2"/>
                    </a:cubicBezTo>
                    <a:cubicBezTo>
                      <a:pt x="3" y="5"/>
                      <a:pt x="15" y="7"/>
                      <a:pt x="15" y="0"/>
                    </a:cubicBezTo>
                    <a:cubicBezTo>
                      <a:pt x="19" y="2"/>
                      <a:pt x="22" y="5"/>
                      <a:pt x="24" y="9"/>
                    </a:cubicBezTo>
                    <a:cubicBezTo>
                      <a:pt x="24" y="15"/>
                      <a:pt x="32" y="13"/>
                      <a:pt x="38" y="13"/>
                    </a:cubicBezTo>
                    <a:cubicBezTo>
                      <a:pt x="45" y="19"/>
                      <a:pt x="52" y="26"/>
                      <a:pt x="58" y="34"/>
                    </a:cubicBezTo>
                    <a:cubicBezTo>
                      <a:pt x="49" y="33"/>
                      <a:pt x="46" y="38"/>
                      <a:pt x="44" y="45"/>
                    </a:cubicBezTo>
                    <a:cubicBezTo>
                      <a:pt x="46" y="45"/>
                      <a:pt x="47" y="47"/>
                      <a:pt x="49" y="47"/>
                    </a:cubicBezTo>
                    <a:cubicBezTo>
                      <a:pt x="53" y="50"/>
                      <a:pt x="58" y="51"/>
                      <a:pt x="58" y="58"/>
                    </a:cubicBezTo>
                    <a:cubicBezTo>
                      <a:pt x="55" y="64"/>
                      <a:pt x="49" y="66"/>
                      <a:pt x="47" y="7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21" name="Freeform 969"/>
              <p:cNvSpPr/>
              <p:nvPr/>
            </p:nvSpPr>
            <p:spPr bwMode="auto">
              <a:xfrm>
                <a:off x="1810" y="1884"/>
                <a:ext cx="54" cy="8"/>
              </a:xfrm>
              <a:custGeom>
                <a:gdLst>
                  <a:gd fmla="*/ 108 w 27" name="T0"/>
                  <a:gd fmla="*/ 16 h 4" name="T1"/>
                  <a:gd fmla="*/ 0 w 27" name="T2"/>
                  <a:gd fmla="*/ 16 h 4" name="T3"/>
                  <a:gd fmla="*/ 0 w 27" name="T4"/>
                  <a:gd fmla="*/ 0 h 4" name="T5"/>
                  <a:gd fmla="*/ 108 w 27" name="T6"/>
                  <a:gd fmla="*/ 0 h 4" name="T7"/>
                  <a:gd fmla="*/ 108 w 27" name="T8"/>
                  <a:gd fmla="*/ 16 h 4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7" name="T15"/>
                  <a:gd fmla="*/ 0 h 4" name="T16"/>
                  <a:gd fmla="*/ 27 w 27" name="T17"/>
                  <a:gd fmla="*/ 4 h 4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4" w="27">
                    <a:moveTo>
                      <a:pt x="27" y="4"/>
                    </a:moveTo>
                    <a:cubicBezTo>
                      <a:pt x="18" y="4"/>
                      <a:pt x="9" y="4"/>
                      <a:pt x="0" y="4"/>
                    </a:cubicBezTo>
                    <a:cubicBezTo>
                      <a:pt x="0" y="3"/>
                      <a:pt x="0" y="1"/>
                      <a:pt x="0" y="0"/>
                    </a:cubicBezTo>
                    <a:cubicBezTo>
                      <a:pt x="9" y="0"/>
                      <a:pt x="18" y="0"/>
                      <a:pt x="27" y="0"/>
                    </a:cubicBezTo>
                    <a:cubicBezTo>
                      <a:pt x="27" y="1"/>
                      <a:pt x="27" y="3"/>
                      <a:pt x="2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22" name="Freeform 970"/>
              <p:cNvSpPr/>
              <p:nvPr/>
            </p:nvSpPr>
            <p:spPr bwMode="auto">
              <a:xfrm>
                <a:off x="1480" y="1836"/>
                <a:ext cx="72" cy="146"/>
              </a:xfrm>
              <a:custGeom>
                <a:gdLst>
                  <a:gd fmla="*/ 108 w 36" name="T0"/>
                  <a:gd fmla="*/ 212 h 73" name="T1"/>
                  <a:gd fmla="*/ 124 w 36" name="T2"/>
                  <a:gd fmla="*/ 228 h 73" name="T3"/>
                  <a:gd fmla="*/ 72 w 36" name="T4"/>
                  <a:gd fmla="*/ 280 h 73" name="T5"/>
                  <a:gd fmla="*/ 64 w 36" name="T6"/>
                  <a:gd fmla="*/ 280 h 73" name="T7"/>
                  <a:gd fmla="*/ 0 w 36" name="T8"/>
                  <a:gd fmla="*/ 212 h 73" name="T9"/>
                  <a:gd fmla="*/ 0 w 36" name="T10"/>
                  <a:gd fmla="*/ 164 h 73" name="T11"/>
                  <a:gd fmla="*/ 28 w 36" name="T12"/>
                  <a:gd fmla="*/ 128 h 73" name="T13"/>
                  <a:gd fmla="*/ 108 w 36" name="T14"/>
                  <a:gd fmla="*/ 48 h 73" name="T15"/>
                  <a:gd fmla="*/ 80 w 36" name="T16"/>
                  <a:gd fmla="*/ 200 h 73" name="T17"/>
                  <a:gd fmla="*/ 108 w 36" name="T18"/>
                  <a:gd fmla="*/ 212 h 73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w 36" name="T30"/>
                  <a:gd fmla="*/ 0 h 73" name="T31"/>
                  <a:gd fmla="*/ 36 w 36" name="T32"/>
                  <a:gd fmla="*/ 73 h 73" name="T33"/>
                </a:gdLst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b="T33" l="T30" r="T32" t="T31"/>
                <a:pathLst>
                  <a:path h="73" w="36">
                    <a:moveTo>
                      <a:pt x="27" y="53"/>
                    </a:moveTo>
                    <a:cubicBezTo>
                      <a:pt x="30" y="51"/>
                      <a:pt x="36" y="57"/>
                      <a:pt x="31" y="57"/>
                    </a:cubicBezTo>
                    <a:cubicBezTo>
                      <a:pt x="26" y="60"/>
                      <a:pt x="21" y="65"/>
                      <a:pt x="18" y="70"/>
                    </a:cubicBezTo>
                    <a:cubicBezTo>
                      <a:pt x="17" y="73"/>
                      <a:pt x="16" y="72"/>
                      <a:pt x="16" y="70"/>
                    </a:cubicBezTo>
                    <a:cubicBezTo>
                      <a:pt x="12" y="63"/>
                      <a:pt x="4" y="60"/>
                      <a:pt x="0" y="53"/>
                    </a:cubicBezTo>
                    <a:cubicBezTo>
                      <a:pt x="0" y="49"/>
                      <a:pt x="0" y="45"/>
                      <a:pt x="0" y="41"/>
                    </a:cubicBezTo>
                    <a:cubicBezTo>
                      <a:pt x="1" y="37"/>
                      <a:pt x="6" y="37"/>
                      <a:pt x="7" y="32"/>
                    </a:cubicBezTo>
                    <a:cubicBezTo>
                      <a:pt x="8" y="22"/>
                      <a:pt x="10" y="0"/>
                      <a:pt x="27" y="12"/>
                    </a:cubicBezTo>
                    <a:cubicBezTo>
                      <a:pt x="27" y="28"/>
                      <a:pt x="28" y="43"/>
                      <a:pt x="20" y="50"/>
                    </a:cubicBezTo>
                    <a:cubicBezTo>
                      <a:pt x="22" y="51"/>
                      <a:pt x="24" y="53"/>
                      <a:pt x="27" y="5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23" name="Freeform 971"/>
              <p:cNvSpPr/>
              <p:nvPr/>
            </p:nvSpPr>
            <p:spPr bwMode="auto">
              <a:xfrm>
                <a:off x="1836" y="1982"/>
                <a:ext cx="268" cy="255"/>
              </a:xfrm>
              <a:custGeom>
                <a:gdLst>
                  <a:gd fmla="*/ 420 w 134" name="T0"/>
                  <a:gd fmla="*/ 116 h 127" name="T1"/>
                  <a:gd fmla="*/ 428 w 134" name="T2"/>
                  <a:gd fmla="*/ 116 h 127" name="T3"/>
                  <a:gd fmla="*/ 404 w 134" name="T4"/>
                  <a:gd fmla="*/ 133 h 127" name="T5"/>
                  <a:gd fmla="*/ 368 w 134" name="T6"/>
                  <a:gd fmla="*/ 88 h 127" name="T7"/>
                  <a:gd fmla="*/ 304 w 134" name="T8"/>
                  <a:gd fmla="*/ 133 h 127" name="T9"/>
                  <a:gd fmla="*/ 448 w 134" name="T10"/>
                  <a:gd fmla="*/ 287 h 127" name="T11"/>
                  <a:gd fmla="*/ 456 w 134" name="T12"/>
                  <a:gd fmla="*/ 396 h 127" name="T13"/>
                  <a:gd fmla="*/ 536 w 134" name="T14"/>
                  <a:gd fmla="*/ 484 h 127" name="T15"/>
                  <a:gd fmla="*/ 276 w 134" name="T16"/>
                  <a:gd fmla="*/ 484 h 127" name="T17"/>
                  <a:gd fmla="*/ 28 w 134" name="T18"/>
                  <a:gd fmla="*/ 476 h 127" name="T19"/>
                  <a:gd fmla="*/ 28 w 134" name="T20"/>
                  <a:gd fmla="*/ 249 h 127" name="T21"/>
                  <a:gd fmla="*/ 36 w 134" name="T22"/>
                  <a:gd fmla="*/ 24 h 127" name="T23"/>
                  <a:gd fmla="*/ 296 w 134" name="T24"/>
                  <a:gd fmla="*/ 0 h 127" name="T25"/>
                  <a:gd fmla="*/ 420 w 134" name="T26"/>
                  <a:gd fmla="*/ 116 h 127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w 134" name="T42"/>
                  <a:gd fmla="*/ 0 h 127" name="T43"/>
                  <a:gd fmla="*/ 134 w 134" name="T44"/>
                  <a:gd fmla="*/ 127 h 127" name="T45"/>
                </a:gdLst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b="T45" l="T42" r="T44" t="T43"/>
                <a:pathLst>
                  <a:path h="127" w="134">
                    <a:moveTo>
                      <a:pt x="105" y="29"/>
                    </a:moveTo>
                    <a:cubicBezTo>
                      <a:pt x="106" y="29"/>
                      <a:pt x="107" y="29"/>
                      <a:pt x="107" y="29"/>
                    </a:cubicBezTo>
                    <a:cubicBezTo>
                      <a:pt x="107" y="31"/>
                      <a:pt x="101" y="38"/>
                      <a:pt x="101" y="33"/>
                    </a:cubicBezTo>
                    <a:cubicBezTo>
                      <a:pt x="99" y="28"/>
                      <a:pt x="93" y="27"/>
                      <a:pt x="92" y="22"/>
                    </a:cubicBezTo>
                    <a:cubicBezTo>
                      <a:pt x="88" y="11"/>
                      <a:pt x="72" y="30"/>
                      <a:pt x="76" y="33"/>
                    </a:cubicBezTo>
                    <a:cubicBezTo>
                      <a:pt x="87" y="47"/>
                      <a:pt x="101" y="57"/>
                      <a:pt x="112" y="71"/>
                    </a:cubicBezTo>
                    <a:cubicBezTo>
                      <a:pt x="113" y="79"/>
                      <a:pt x="109" y="93"/>
                      <a:pt x="114" y="98"/>
                    </a:cubicBezTo>
                    <a:cubicBezTo>
                      <a:pt x="119" y="106"/>
                      <a:pt x="129" y="111"/>
                      <a:pt x="134" y="120"/>
                    </a:cubicBezTo>
                    <a:cubicBezTo>
                      <a:pt x="114" y="120"/>
                      <a:pt x="96" y="120"/>
                      <a:pt x="69" y="120"/>
                    </a:cubicBezTo>
                    <a:cubicBezTo>
                      <a:pt x="56" y="120"/>
                      <a:pt x="14" y="127"/>
                      <a:pt x="7" y="118"/>
                    </a:cubicBezTo>
                    <a:cubicBezTo>
                      <a:pt x="0" y="109"/>
                      <a:pt x="7" y="75"/>
                      <a:pt x="7" y="62"/>
                    </a:cubicBezTo>
                    <a:cubicBezTo>
                      <a:pt x="7" y="39"/>
                      <a:pt x="5" y="21"/>
                      <a:pt x="9" y="6"/>
                    </a:cubicBezTo>
                    <a:cubicBezTo>
                      <a:pt x="37" y="10"/>
                      <a:pt x="51" y="1"/>
                      <a:pt x="74" y="0"/>
                    </a:cubicBezTo>
                    <a:cubicBezTo>
                      <a:pt x="86" y="8"/>
                      <a:pt x="93" y="20"/>
                      <a:pt x="105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24" name="Freeform 972"/>
              <p:cNvSpPr/>
              <p:nvPr/>
            </p:nvSpPr>
            <p:spPr bwMode="auto">
              <a:xfrm>
                <a:off x="3211" y="2102"/>
                <a:ext cx="130" cy="133"/>
              </a:xfrm>
              <a:custGeom>
                <a:gdLst>
                  <a:gd fmla="*/ 248 w 65" name="T0"/>
                  <a:gd fmla="*/ 171 h 66" name="T1"/>
                  <a:gd fmla="*/ 260 w 65" name="T2"/>
                  <a:gd fmla="*/ 191 h 66" name="T3"/>
                  <a:gd fmla="*/ 160 w 65" name="T4"/>
                  <a:gd fmla="*/ 135 h 66" name="T5"/>
                  <a:gd fmla="*/ 132 w 65" name="T6"/>
                  <a:gd fmla="*/ 109 h 66" name="T7"/>
                  <a:gd fmla="*/ 124 w 65" name="T8"/>
                  <a:gd fmla="*/ 125 h 66" name="T9"/>
                  <a:gd fmla="*/ 124 w 65" name="T10"/>
                  <a:gd fmla="*/ 155 h 66" name="T11"/>
                  <a:gd fmla="*/ 36 w 65" name="T12"/>
                  <a:gd fmla="*/ 0 h 66" name="T13"/>
                  <a:gd fmla="*/ 72 w 65" name="T14"/>
                  <a:gd fmla="*/ 0 h 66" name="T15"/>
                  <a:gd fmla="*/ 80 w 65" name="T16"/>
                  <a:gd fmla="*/ 52 h 66" name="T17"/>
                  <a:gd fmla="*/ 168 w 65" name="T18"/>
                  <a:gd fmla="*/ 52 h 66" name="T19"/>
                  <a:gd fmla="*/ 248 w 65" name="T20"/>
                  <a:gd fmla="*/ 171 h 6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w 65" name="T33"/>
                  <a:gd fmla="*/ 0 h 66" name="T34"/>
                  <a:gd fmla="*/ 65 w 65" name="T35"/>
                  <a:gd fmla="*/ 66 h 66" name="T36"/>
                </a:gdLst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b="T36" l="T33" r="T35" t="T34"/>
                <a:pathLst>
                  <a:path h="66" w="65">
                    <a:moveTo>
                      <a:pt x="62" y="42"/>
                    </a:moveTo>
                    <a:cubicBezTo>
                      <a:pt x="65" y="42"/>
                      <a:pt x="64" y="45"/>
                      <a:pt x="65" y="47"/>
                    </a:cubicBezTo>
                    <a:cubicBezTo>
                      <a:pt x="63" y="66"/>
                      <a:pt x="49" y="35"/>
                      <a:pt x="40" y="33"/>
                    </a:cubicBezTo>
                    <a:cubicBezTo>
                      <a:pt x="40" y="28"/>
                      <a:pt x="38" y="26"/>
                      <a:pt x="33" y="27"/>
                    </a:cubicBezTo>
                    <a:cubicBezTo>
                      <a:pt x="33" y="29"/>
                      <a:pt x="32" y="29"/>
                      <a:pt x="31" y="31"/>
                    </a:cubicBezTo>
                    <a:cubicBezTo>
                      <a:pt x="31" y="33"/>
                      <a:pt x="31" y="35"/>
                      <a:pt x="31" y="38"/>
                    </a:cubicBezTo>
                    <a:cubicBezTo>
                      <a:pt x="23" y="27"/>
                      <a:pt x="0" y="19"/>
                      <a:pt x="9" y="0"/>
                    </a:cubicBezTo>
                    <a:cubicBezTo>
                      <a:pt x="12" y="0"/>
                      <a:pt x="15" y="0"/>
                      <a:pt x="18" y="0"/>
                    </a:cubicBezTo>
                    <a:cubicBezTo>
                      <a:pt x="17" y="5"/>
                      <a:pt x="17" y="10"/>
                      <a:pt x="20" y="13"/>
                    </a:cubicBezTo>
                    <a:cubicBezTo>
                      <a:pt x="27" y="13"/>
                      <a:pt x="35" y="13"/>
                      <a:pt x="42" y="13"/>
                    </a:cubicBezTo>
                    <a:cubicBezTo>
                      <a:pt x="41" y="31"/>
                      <a:pt x="55" y="33"/>
                      <a:pt x="62" y="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25" name="Freeform 973"/>
              <p:cNvSpPr/>
              <p:nvPr/>
            </p:nvSpPr>
            <p:spPr bwMode="auto">
              <a:xfrm>
                <a:off x="1520" y="1954"/>
                <a:ext cx="318" cy="349"/>
              </a:xfrm>
              <a:custGeom>
                <a:gdLst>
                  <a:gd fmla="*/ 180 w 159" name="T0"/>
                  <a:gd fmla="*/ 540 h 174" name="T1"/>
                  <a:gd fmla="*/ 168 w 159" name="T2"/>
                  <a:gd fmla="*/ 540 h 174" name="T3"/>
                  <a:gd fmla="*/ 0 w 159" name="T4"/>
                  <a:gd fmla="*/ 351 h 174" name="T5"/>
                  <a:gd fmla="*/ 0 w 159" name="T6"/>
                  <a:gd fmla="*/ 80 h 174" name="T7"/>
                  <a:gd fmla="*/ 72 w 159" name="T8"/>
                  <a:gd fmla="*/ 8 h 174" name="T9"/>
                  <a:gd fmla="*/ 204 w 159" name="T10"/>
                  <a:gd fmla="*/ 8 h 174" name="T11"/>
                  <a:gd fmla="*/ 268 w 159" name="T12"/>
                  <a:gd fmla="*/ 72 h 174" name="T13"/>
                  <a:gd fmla="*/ 268 w 159" name="T14"/>
                  <a:gd fmla="*/ 80 h 174" name="T15"/>
                  <a:gd fmla="*/ 340 w 159" name="T16"/>
                  <a:gd fmla="*/ 88 h 174" name="T17"/>
                  <a:gd fmla="*/ 376 w 159" name="T18"/>
                  <a:gd fmla="*/ 124 h 174" name="T19"/>
                  <a:gd fmla="*/ 376 w 159" name="T20"/>
                  <a:gd fmla="*/ 136 h 174" name="T21"/>
                  <a:gd fmla="*/ 428 w 159" name="T22"/>
                  <a:gd fmla="*/ 144 h 174" name="T23"/>
                  <a:gd fmla="*/ 436 w 159" name="T24"/>
                  <a:gd fmla="*/ 0 h 174" name="T25"/>
                  <a:gd fmla="*/ 528 w 159" name="T26"/>
                  <a:gd fmla="*/ 0 h 174" name="T27"/>
                  <a:gd fmla="*/ 588 w 159" name="T28"/>
                  <a:gd fmla="*/ 64 h 174" name="T29"/>
                  <a:gd fmla="*/ 588 w 159" name="T30"/>
                  <a:gd fmla="*/ 72 h 174" name="T31"/>
                  <a:gd fmla="*/ 616 w 159" name="T32"/>
                  <a:gd fmla="*/ 80 h 174" name="T33"/>
                  <a:gd fmla="*/ 608 w 159" name="T34"/>
                  <a:gd fmla="*/ 700 h 174" name="T35"/>
                  <a:gd fmla="*/ 332 w 159" name="T36"/>
                  <a:gd fmla="*/ 423 h 174" name="T37"/>
                  <a:gd fmla="*/ 284 w 159" name="T38"/>
                  <a:gd fmla="*/ 423 h 174" name="T39"/>
                  <a:gd fmla="*/ 180 w 159" name="T40"/>
                  <a:gd fmla="*/ 540 h 174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  <a:gd fmla="*/ 0 60000 65536" name="T57"/>
                  <a:gd fmla="*/ 0 60000 65536" name="T58"/>
                  <a:gd fmla="*/ 0 60000 65536" name="T59"/>
                  <a:gd fmla="*/ 0 60000 65536" name="T60"/>
                  <a:gd fmla="*/ 0 60000 65536" name="T61"/>
                  <a:gd fmla="*/ 0 60000 65536" name="T62"/>
                  <a:gd fmla="*/ 0 w 159" name="T63"/>
                  <a:gd fmla="*/ 0 h 174" name="T64"/>
                  <a:gd fmla="*/ 159 w 159" name="T65"/>
                  <a:gd fmla="*/ 174 h 174" name="T66"/>
                </a:gdLst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b="T66" l="T63" r="T65" t="T64"/>
                <a:pathLst>
                  <a:path h="174" w="159">
                    <a:moveTo>
                      <a:pt x="45" y="134"/>
                    </a:moveTo>
                    <a:cubicBezTo>
                      <a:pt x="44" y="136"/>
                      <a:pt x="42" y="135"/>
                      <a:pt x="42" y="134"/>
                    </a:cubicBezTo>
                    <a:cubicBezTo>
                      <a:pt x="28" y="118"/>
                      <a:pt x="14" y="103"/>
                      <a:pt x="0" y="87"/>
                    </a:cubicBezTo>
                    <a:cubicBezTo>
                      <a:pt x="0" y="65"/>
                      <a:pt x="0" y="43"/>
                      <a:pt x="0" y="20"/>
                    </a:cubicBezTo>
                    <a:cubicBezTo>
                      <a:pt x="6" y="14"/>
                      <a:pt x="11" y="7"/>
                      <a:pt x="18" y="2"/>
                    </a:cubicBezTo>
                    <a:cubicBezTo>
                      <a:pt x="29" y="2"/>
                      <a:pt x="40" y="2"/>
                      <a:pt x="51" y="2"/>
                    </a:cubicBezTo>
                    <a:cubicBezTo>
                      <a:pt x="58" y="7"/>
                      <a:pt x="63" y="12"/>
                      <a:pt x="67" y="18"/>
                    </a:cubicBezTo>
                    <a:cubicBezTo>
                      <a:pt x="67" y="19"/>
                      <a:pt x="67" y="20"/>
                      <a:pt x="67" y="20"/>
                    </a:cubicBezTo>
                    <a:cubicBezTo>
                      <a:pt x="70" y="24"/>
                      <a:pt x="78" y="22"/>
                      <a:pt x="85" y="22"/>
                    </a:cubicBezTo>
                    <a:cubicBezTo>
                      <a:pt x="89" y="24"/>
                      <a:pt x="92" y="27"/>
                      <a:pt x="94" y="31"/>
                    </a:cubicBezTo>
                    <a:cubicBezTo>
                      <a:pt x="94" y="32"/>
                      <a:pt x="94" y="33"/>
                      <a:pt x="94" y="34"/>
                    </a:cubicBezTo>
                    <a:cubicBezTo>
                      <a:pt x="96" y="36"/>
                      <a:pt x="102" y="36"/>
                      <a:pt x="107" y="36"/>
                    </a:cubicBezTo>
                    <a:cubicBezTo>
                      <a:pt x="112" y="28"/>
                      <a:pt x="108" y="12"/>
                      <a:pt x="109" y="0"/>
                    </a:cubicBezTo>
                    <a:cubicBezTo>
                      <a:pt x="117" y="0"/>
                      <a:pt x="124" y="0"/>
                      <a:pt x="132" y="0"/>
                    </a:cubicBezTo>
                    <a:cubicBezTo>
                      <a:pt x="138" y="4"/>
                      <a:pt x="143" y="10"/>
                      <a:pt x="147" y="16"/>
                    </a:cubicBezTo>
                    <a:cubicBezTo>
                      <a:pt x="147" y="17"/>
                      <a:pt x="147" y="17"/>
                      <a:pt x="147" y="18"/>
                    </a:cubicBezTo>
                    <a:cubicBezTo>
                      <a:pt x="149" y="19"/>
                      <a:pt x="151" y="20"/>
                      <a:pt x="154" y="20"/>
                    </a:cubicBezTo>
                    <a:cubicBezTo>
                      <a:pt x="157" y="67"/>
                      <a:pt x="159" y="131"/>
                      <a:pt x="152" y="174"/>
                    </a:cubicBezTo>
                    <a:cubicBezTo>
                      <a:pt x="128" y="152"/>
                      <a:pt x="105" y="129"/>
                      <a:pt x="83" y="105"/>
                    </a:cubicBezTo>
                    <a:cubicBezTo>
                      <a:pt x="83" y="99"/>
                      <a:pt x="71" y="99"/>
                      <a:pt x="71" y="105"/>
                    </a:cubicBezTo>
                    <a:cubicBezTo>
                      <a:pt x="63" y="115"/>
                      <a:pt x="52" y="123"/>
                      <a:pt x="45" y="13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26" name="Freeform 974"/>
              <p:cNvSpPr/>
              <p:nvPr/>
            </p:nvSpPr>
            <p:spPr bwMode="auto">
              <a:xfrm>
                <a:off x="1309" y="2182"/>
                <a:ext cx="351" cy="313"/>
              </a:xfrm>
              <a:custGeom>
                <a:gdLst>
                  <a:gd fmla="*/ 584 w 175" name="T0"/>
                  <a:gd fmla="*/ 108 h 156" name="T1"/>
                  <a:gd fmla="*/ 612 w 175" name="T2"/>
                  <a:gd fmla="*/ 108 h 156" name="T3"/>
                  <a:gd fmla="*/ 656 w 175" name="T4"/>
                  <a:gd fmla="*/ 72 h 156" name="T5"/>
                  <a:gd fmla="*/ 676 w 175" name="T6"/>
                  <a:gd fmla="*/ 177 h 156" name="T7"/>
                  <a:gd fmla="*/ 700 w 175" name="T8"/>
                  <a:gd fmla="*/ 213 h 156" name="T9"/>
                  <a:gd fmla="*/ 664 w 175" name="T10"/>
                  <a:gd fmla="*/ 249 h 156" name="T11"/>
                  <a:gd fmla="*/ 656 w 175" name="T12"/>
                  <a:gd fmla="*/ 387 h 156" name="T13"/>
                  <a:gd fmla="*/ 576 w 175" name="T14"/>
                  <a:gd fmla="*/ 467 h 156" name="T15"/>
                  <a:gd fmla="*/ 568 w 175" name="T16"/>
                  <a:gd fmla="*/ 467 h 156" name="T17"/>
                  <a:gd fmla="*/ 548 w 175" name="T18"/>
                  <a:gd fmla="*/ 528 h 156" name="T19"/>
                  <a:gd fmla="*/ 152 w 175" name="T20"/>
                  <a:gd fmla="*/ 556 h 156" name="T21"/>
                  <a:gd fmla="*/ 72 w 175" name="T22"/>
                  <a:gd fmla="*/ 628 h 156" name="T23"/>
                  <a:gd fmla="*/ 64 w 175" name="T24"/>
                  <a:gd fmla="*/ 528 h 156" name="T25"/>
                  <a:gd fmla="*/ 0 w 175" name="T26"/>
                  <a:gd fmla="*/ 459 h 156" name="T27"/>
                  <a:gd fmla="*/ 160 w 175" name="T28"/>
                  <a:gd fmla="*/ 459 h 156" name="T29"/>
                  <a:gd fmla="*/ 172 w 175" name="T30"/>
                  <a:gd fmla="*/ 323 h 156" name="T31"/>
                  <a:gd fmla="*/ 475 w 175" name="T32"/>
                  <a:gd fmla="*/ 8 h 156" name="T33"/>
                  <a:gd fmla="*/ 487 w 175" name="T34"/>
                  <a:gd fmla="*/ 8 h 156" name="T35"/>
                  <a:gd fmla="*/ 584 w 175" name="T36"/>
                  <a:gd fmla="*/ 108 h 15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  <a:gd fmla="*/ 0 w 175" name="T57"/>
                  <a:gd fmla="*/ 0 h 156" name="T58"/>
                  <a:gd fmla="*/ 175 w 175" name="T59"/>
                  <a:gd fmla="*/ 156 h 156" name="T60"/>
                </a:gdLst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b="T60" l="T57" r="T59" t="T58"/>
                <a:pathLst>
                  <a:path h="156" w="175">
                    <a:moveTo>
                      <a:pt x="145" y="27"/>
                    </a:moveTo>
                    <a:cubicBezTo>
                      <a:pt x="147" y="27"/>
                      <a:pt x="150" y="27"/>
                      <a:pt x="152" y="27"/>
                    </a:cubicBezTo>
                    <a:cubicBezTo>
                      <a:pt x="157" y="25"/>
                      <a:pt x="158" y="19"/>
                      <a:pt x="163" y="18"/>
                    </a:cubicBezTo>
                    <a:cubicBezTo>
                      <a:pt x="165" y="27"/>
                      <a:pt x="159" y="42"/>
                      <a:pt x="168" y="44"/>
                    </a:cubicBezTo>
                    <a:cubicBezTo>
                      <a:pt x="171" y="46"/>
                      <a:pt x="175" y="48"/>
                      <a:pt x="174" y="53"/>
                    </a:cubicBezTo>
                    <a:cubicBezTo>
                      <a:pt x="170" y="55"/>
                      <a:pt x="167" y="58"/>
                      <a:pt x="165" y="62"/>
                    </a:cubicBezTo>
                    <a:cubicBezTo>
                      <a:pt x="160" y="69"/>
                      <a:pt x="164" y="85"/>
                      <a:pt x="163" y="96"/>
                    </a:cubicBezTo>
                    <a:cubicBezTo>
                      <a:pt x="157" y="103"/>
                      <a:pt x="151" y="110"/>
                      <a:pt x="143" y="116"/>
                    </a:cubicBezTo>
                    <a:cubicBezTo>
                      <a:pt x="142" y="116"/>
                      <a:pt x="142" y="116"/>
                      <a:pt x="141" y="116"/>
                    </a:cubicBezTo>
                    <a:cubicBezTo>
                      <a:pt x="136" y="118"/>
                      <a:pt x="142" y="130"/>
                      <a:pt x="136" y="131"/>
                    </a:cubicBezTo>
                    <a:cubicBezTo>
                      <a:pt x="105" y="135"/>
                      <a:pt x="58" y="123"/>
                      <a:pt x="38" y="138"/>
                    </a:cubicBezTo>
                    <a:cubicBezTo>
                      <a:pt x="30" y="143"/>
                      <a:pt x="26" y="151"/>
                      <a:pt x="18" y="156"/>
                    </a:cubicBezTo>
                    <a:cubicBezTo>
                      <a:pt x="17" y="148"/>
                      <a:pt x="21" y="135"/>
                      <a:pt x="16" y="131"/>
                    </a:cubicBezTo>
                    <a:cubicBezTo>
                      <a:pt x="12" y="124"/>
                      <a:pt x="4" y="121"/>
                      <a:pt x="0" y="114"/>
                    </a:cubicBezTo>
                    <a:cubicBezTo>
                      <a:pt x="14" y="114"/>
                      <a:pt x="27" y="114"/>
                      <a:pt x="40" y="114"/>
                    </a:cubicBezTo>
                    <a:cubicBezTo>
                      <a:pt x="45" y="106"/>
                      <a:pt x="42" y="91"/>
                      <a:pt x="43" y="80"/>
                    </a:cubicBezTo>
                    <a:cubicBezTo>
                      <a:pt x="67" y="53"/>
                      <a:pt x="95" y="29"/>
                      <a:pt x="118" y="2"/>
                    </a:cubicBezTo>
                    <a:cubicBezTo>
                      <a:pt x="119" y="0"/>
                      <a:pt x="121" y="1"/>
                      <a:pt x="121" y="2"/>
                    </a:cubicBezTo>
                    <a:cubicBezTo>
                      <a:pt x="128" y="11"/>
                      <a:pt x="136" y="19"/>
                      <a:pt x="145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27" name="Freeform 975"/>
              <p:cNvSpPr/>
              <p:nvPr/>
            </p:nvSpPr>
            <p:spPr bwMode="auto">
              <a:xfrm>
                <a:off x="3447" y="2249"/>
                <a:ext cx="198" cy="234"/>
              </a:xfrm>
              <a:custGeom>
                <a:gdLst>
                  <a:gd fmla="*/ 124 w 99" name="T0"/>
                  <a:gd fmla="*/ 0 h 117" name="T1"/>
                  <a:gd fmla="*/ 180 w 99" name="T2"/>
                  <a:gd fmla="*/ 36 h 117" name="T3"/>
                  <a:gd fmla="*/ 180 w 99" name="T4"/>
                  <a:gd fmla="*/ 56 h 117" name="T5"/>
                  <a:gd fmla="*/ 188 w 99" name="T6"/>
                  <a:gd fmla="*/ 160 h 117" name="T7"/>
                  <a:gd fmla="*/ 384 w 99" name="T8"/>
                  <a:gd fmla="*/ 296 h 117" name="T9"/>
                  <a:gd fmla="*/ 268 w 99" name="T10"/>
                  <a:gd fmla="*/ 296 h 117" name="T11"/>
                  <a:gd fmla="*/ 252 w 99" name="T12"/>
                  <a:gd fmla="*/ 404 h 117" name="T13"/>
                  <a:gd fmla="*/ 224 w 99" name="T14"/>
                  <a:gd fmla="*/ 376 h 117" name="T15"/>
                  <a:gd fmla="*/ 216 w 99" name="T16"/>
                  <a:gd fmla="*/ 404 h 117" name="T17"/>
                  <a:gd fmla="*/ 160 w 99" name="T18"/>
                  <a:gd fmla="*/ 348 h 117" name="T19"/>
                  <a:gd fmla="*/ 144 w 99" name="T20"/>
                  <a:gd fmla="*/ 332 h 117" name="T21"/>
                  <a:gd fmla="*/ 144 w 99" name="T22"/>
                  <a:gd fmla="*/ 324 h 117" name="T23"/>
                  <a:gd fmla="*/ 144 w 99" name="T24"/>
                  <a:gd fmla="*/ 244 h 117" name="T25"/>
                  <a:gd fmla="*/ 124 w 99" name="T26"/>
                  <a:gd fmla="*/ 0 h 117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w 99" name="T42"/>
                  <a:gd fmla="*/ 0 h 117" name="T43"/>
                  <a:gd fmla="*/ 99 w 99" name="T44"/>
                  <a:gd fmla="*/ 117 h 117" name="T45"/>
                </a:gdLst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b="T45" l="T42" r="T44" t="T43"/>
                <a:pathLst>
                  <a:path h="117" w="99">
                    <a:moveTo>
                      <a:pt x="31" y="0"/>
                    </a:moveTo>
                    <a:cubicBezTo>
                      <a:pt x="36" y="3"/>
                      <a:pt x="40" y="6"/>
                      <a:pt x="45" y="9"/>
                    </a:cubicBezTo>
                    <a:cubicBezTo>
                      <a:pt x="45" y="11"/>
                      <a:pt x="45" y="12"/>
                      <a:pt x="45" y="14"/>
                    </a:cubicBezTo>
                    <a:cubicBezTo>
                      <a:pt x="45" y="23"/>
                      <a:pt x="43" y="35"/>
                      <a:pt x="47" y="40"/>
                    </a:cubicBezTo>
                    <a:cubicBezTo>
                      <a:pt x="77" y="38"/>
                      <a:pt x="99" y="43"/>
                      <a:pt x="96" y="74"/>
                    </a:cubicBezTo>
                    <a:cubicBezTo>
                      <a:pt x="86" y="74"/>
                      <a:pt x="77" y="74"/>
                      <a:pt x="67" y="74"/>
                    </a:cubicBezTo>
                    <a:cubicBezTo>
                      <a:pt x="61" y="78"/>
                      <a:pt x="69" y="96"/>
                      <a:pt x="63" y="101"/>
                    </a:cubicBezTo>
                    <a:cubicBezTo>
                      <a:pt x="63" y="96"/>
                      <a:pt x="61" y="94"/>
                      <a:pt x="56" y="94"/>
                    </a:cubicBezTo>
                    <a:cubicBezTo>
                      <a:pt x="55" y="96"/>
                      <a:pt x="53" y="98"/>
                      <a:pt x="54" y="101"/>
                    </a:cubicBezTo>
                    <a:cubicBezTo>
                      <a:pt x="41" y="117"/>
                      <a:pt x="44" y="101"/>
                      <a:pt x="40" y="87"/>
                    </a:cubicBezTo>
                    <a:cubicBezTo>
                      <a:pt x="38" y="86"/>
                      <a:pt x="36" y="85"/>
                      <a:pt x="36" y="83"/>
                    </a:cubicBezTo>
                    <a:cubicBezTo>
                      <a:pt x="36" y="82"/>
                      <a:pt x="36" y="81"/>
                      <a:pt x="36" y="81"/>
                    </a:cubicBezTo>
                    <a:cubicBezTo>
                      <a:pt x="36" y="74"/>
                      <a:pt x="36" y="67"/>
                      <a:pt x="36" y="61"/>
                    </a:cubicBezTo>
                    <a:cubicBezTo>
                      <a:pt x="13" y="51"/>
                      <a:pt x="0" y="3"/>
                      <a:pt x="3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28" name="Freeform 976"/>
              <p:cNvSpPr/>
              <p:nvPr/>
            </p:nvSpPr>
            <p:spPr bwMode="auto">
              <a:xfrm>
                <a:off x="1131" y="1820"/>
                <a:ext cx="411" cy="515"/>
              </a:xfrm>
              <a:custGeom>
                <a:gdLst>
                  <a:gd fmla="*/ 519 w 205" name="T0"/>
                  <a:gd fmla="*/ 1020 h 257" name="T1"/>
                  <a:gd fmla="*/ 511 w 205" name="T2"/>
                  <a:gd fmla="*/ 1020 h 257" name="T3"/>
                  <a:gd fmla="*/ 0 w 205" name="T4"/>
                  <a:gd fmla="*/ 501 h 257" name="T5"/>
                  <a:gd fmla="*/ 0 w 205" name="T6"/>
                  <a:gd fmla="*/ 441 h 257" name="T7"/>
                  <a:gd fmla="*/ 36 w 205" name="T8"/>
                  <a:gd fmla="*/ 405 h 257" name="T9"/>
                  <a:gd fmla="*/ 160 w 205" name="T10"/>
                  <a:gd fmla="*/ 393 h 257" name="T11"/>
                  <a:gd fmla="*/ 305 w 205" name="T12"/>
                  <a:gd fmla="*/ 252 h 257" name="T13"/>
                  <a:gd fmla="*/ 333 w 205" name="T14"/>
                  <a:gd fmla="*/ 116 h 257" name="T15"/>
                  <a:gd fmla="*/ 385 w 205" name="T16"/>
                  <a:gd fmla="*/ 72 h 257" name="T17"/>
                  <a:gd fmla="*/ 708 w 205" name="T18"/>
                  <a:gd fmla="*/ 144 h 257" name="T19"/>
                  <a:gd fmla="*/ 684 w 205" name="T20"/>
                  <a:gd fmla="*/ 180 h 257" name="T21"/>
                  <a:gd fmla="*/ 684 w 205" name="T22"/>
                  <a:gd fmla="*/ 261 h 257" name="T23"/>
                  <a:gd fmla="*/ 752 w 205" name="T24"/>
                  <a:gd fmla="*/ 341 h 257" name="T25"/>
                  <a:gd fmla="*/ 764 w 205" name="T26"/>
                  <a:gd fmla="*/ 639 h 257" name="T27"/>
                  <a:gd fmla="*/ 824 w 205" name="T28"/>
                  <a:gd fmla="*/ 719 h 257" name="T29"/>
                  <a:gd fmla="*/ 519 w 205" name="T30"/>
                  <a:gd fmla="*/ 1020 h 257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w 205" name="T48"/>
                  <a:gd fmla="*/ 0 h 257" name="T49"/>
                  <a:gd fmla="*/ 205 w 205" name="T50"/>
                  <a:gd fmla="*/ 257 h 257" name="T51"/>
                </a:gdLst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b="T51" l="T48" r="T50" t="T49"/>
                <a:pathLst>
                  <a:path h="257" w="205">
                    <a:moveTo>
                      <a:pt x="129" y="254"/>
                    </a:moveTo>
                    <a:cubicBezTo>
                      <a:pt x="129" y="257"/>
                      <a:pt x="127" y="256"/>
                      <a:pt x="127" y="254"/>
                    </a:cubicBezTo>
                    <a:cubicBezTo>
                      <a:pt x="86" y="210"/>
                      <a:pt x="41" y="170"/>
                      <a:pt x="0" y="125"/>
                    </a:cubicBezTo>
                    <a:cubicBezTo>
                      <a:pt x="0" y="120"/>
                      <a:pt x="0" y="115"/>
                      <a:pt x="0" y="110"/>
                    </a:cubicBezTo>
                    <a:cubicBezTo>
                      <a:pt x="2" y="106"/>
                      <a:pt x="5" y="103"/>
                      <a:pt x="9" y="101"/>
                    </a:cubicBezTo>
                    <a:cubicBezTo>
                      <a:pt x="19" y="99"/>
                      <a:pt x="34" y="104"/>
                      <a:pt x="40" y="98"/>
                    </a:cubicBezTo>
                    <a:cubicBezTo>
                      <a:pt x="53" y="87"/>
                      <a:pt x="65" y="76"/>
                      <a:pt x="76" y="63"/>
                    </a:cubicBezTo>
                    <a:cubicBezTo>
                      <a:pt x="83" y="56"/>
                      <a:pt x="73" y="33"/>
                      <a:pt x="83" y="29"/>
                    </a:cubicBezTo>
                    <a:cubicBezTo>
                      <a:pt x="89" y="27"/>
                      <a:pt x="90" y="20"/>
                      <a:pt x="96" y="18"/>
                    </a:cubicBezTo>
                    <a:cubicBezTo>
                      <a:pt x="116" y="26"/>
                      <a:pt x="187" y="0"/>
                      <a:pt x="176" y="36"/>
                    </a:cubicBezTo>
                    <a:cubicBezTo>
                      <a:pt x="173" y="38"/>
                      <a:pt x="172" y="42"/>
                      <a:pt x="170" y="45"/>
                    </a:cubicBezTo>
                    <a:cubicBezTo>
                      <a:pt x="166" y="47"/>
                      <a:pt x="166" y="63"/>
                      <a:pt x="170" y="65"/>
                    </a:cubicBezTo>
                    <a:cubicBezTo>
                      <a:pt x="174" y="73"/>
                      <a:pt x="183" y="77"/>
                      <a:pt x="187" y="85"/>
                    </a:cubicBezTo>
                    <a:cubicBezTo>
                      <a:pt x="189" y="109"/>
                      <a:pt x="184" y="139"/>
                      <a:pt x="190" y="159"/>
                    </a:cubicBezTo>
                    <a:cubicBezTo>
                      <a:pt x="193" y="167"/>
                      <a:pt x="204" y="168"/>
                      <a:pt x="205" y="179"/>
                    </a:cubicBezTo>
                    <a:cubicBezTo>
                      <a:pt x="179" y="203"/>
                      <a:pt x="154" y="228"/>
                      <a:pt x="129" y="25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29" name="Freeform 977"/>
              <p:cNvSpPr/>
              <p:nvPr/>
            </p:nvSpPr>
            <p:spPr bwMode="auto">
              <a:xfrm>
                <a:off x="3345" y="2042"/>
                <a:ext cx="170" cy="403"/>
              </a:xfrm>
              <a:custGeom>
                <a:gdLst>
                  <a:gd fmla="*/ 304 w 85" name="T0"/>
                  <a:gd fmla="*/ 648 h 201" name="T1"/>
                  <a:gd fmla="*/ 312 w 85" name="T2"/>
                  <a:gd fmla="*/ 668 h 201" name="T3"/>
                  <a:gd fmla="*/ 340 w 85" name="T4"/>
                  <a:gd fmla="*/ 808 h 201" name="T5"/>
                  <a:gd fmla="*/ 292 w 85" name="T6"/>
                  <a:gd fmla="*/ 772 h 201" name="T7"/>
                  <a:gd fmla="*/ 284 w 85" name="T8"/>
                  <a:gd fmla="*/ 756 h 201" name="T9"/>
                  <a:gd fmla="*/ 168 w 85" name="T10"/>
                  <a:gd fmla="*/ 624 h 201" name="T11"/>
                  <a:gd fmla="*/ 160 w 85" name="T12"/>
                  <a:gd fmla="*/ 632 h 201" name="T13"/>
                  <a:gd fmla="*/ 96 w 85" name="T14"/>
                  <a:gd fmla="*/ 624 h 201" name="T15"/>
                  <a:gd fmla="*/ 96 w 85" name="T16"/>
                  <a:gd fmla="*/ 459 h 201" name="T17"/>
                  <a:gd fmla="*/ 28 w 85" name="T18"/>
                  <a:gd fmla="*/ 100 h 201" name="T19"/>
                  <a:gd fmla="*/ 176 w 85" name="T20"/>
                  <a:gd fmla="*/ 12 h 201" name="T21"/>
                  <a:gd fmla="*/ 320 w 85" name="T22"/>
                  <a:gd fmla="*/ 333 h 201" name="T23"/>
                  <a:gd fmla="*/ 212 w 85" name="T24"/>
                  <a:gd fmla="*/ 471 h 201" name="T25"/>
                  <a:gd fmla="*/ 304 w 85" name="T26"/>
                  <a:gd fmla="*/ 648 h 201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w 85" name="T42"/>
                  <a:gd fmla="*/ 0 h 201" name="T43"/>
                  <a:gd fmla="*/ 85 w 85" name="T44"/>
                  <a:gd fmla="*/ 201 h 201" name="T45"/>
                </a:gdLst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b="T45" l="T42" r="T44" t="T43"/>
                <a:pathLst>
                  <a:path h="201" w="85">
                    <a:moveTo>
                      <a:pt x="76" y="161"/>
                    </a:moveTo>
                    <a:cubicBezTo>
                      <a:pt x="78" y="161"/>
                      <a:pt x="77" y="164"/>
                      <a:pt x="78" y="166"/>
                    </a:cubicBezTo>
                    <a:cubicBezTo>
                      <a:pt x="75" y="183"/>
                      <a:pt x="81" y="191"/>
                      <a:pt x="85" y="201"/>
                    </a:cubicBezTo>
                    <a:cubicBezTo>
                      <a:pt x="79" y="200"/>
                      <a:pt x="79" y="194"/>
                      <a:pt x="73" y="192"/>
                    </a:cubicBezTo>
                    <a:cubicBezTo>
                      <a:pt x="71" y="192"/>
                      <a:pt x="72" y="190"/>
                      <a:pt x="71" y="188"/>
                    </a:cubicBezTo>
                    <a:cubicBezTo>
                      <a:pt x="75" y="166"/>
                      <a:pt x="53" y="140"/>
                      <a:pt x="42" y="155"/>
                    </a:cubicBezTo>
                    <a:cubicBezTo>
                      <a:pt x="43" y="156"/>
                      <a:pt x="41" y="157"/>
                      <a:pt x="40" y="157"/>
                    </a:cubicBezTo>
                    <a:cubicBezTo>
                      <a:pt x="35" y="155"/>
                      <a:pt x="25" y="160"/>
                      <a:pt x="24" y="155"/>
                    </a:cubicBezTo>
                    <a:cubicBezTo>
                      <a:pt x="24" y="141"/>
                      <a:pt x="24" y="128"/>
                      <a:pt x="24" y="114"/>
                    </a:cubicBezTo>
                    <a:cubicBezTo>
                      <a:pt x="0" y="103"/>
                      <a:pt x="7" y="60"/>
                      <a:pt x="7" y="25"/>
                    </a:cubicBezTo>
                    <a:cubicBezTo>
                      <a:pt x="17" y="16"/>
                      <a:pt x="21" y="0"/>
                      <a:pt x="44" y="3"/>
                    </a:cubicBezTo>
                    <a:cubicBezTo>
                      <a:pt x="39" y="47"/>
                      <a:pt x="52" y="73"/>
                      <a:pt x="80" y="83"/>
                    </a:cubicBezTo>
                    <a:cubicBezTo>
                      <a:pt x="77" y="101"/>
                      <a:pt x="59" y="103"/>
                      <a:pt x="53" y="117"/>
                    </a:cubicBezTo>
                    <a:cubicBezTo>
                      <a:pt x="49" y="144"/>
                      <a:pt x="64" y="151"/>
                      <a:pt x="76" y="16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30" name="Freeform 978"/>
              <p:cNvSpPr/>
              <p:nvPr/>
            </p:nvSpPr>
            <p:spPr bwMode="auto">
              <a:xfrm>
                <a:off x="3567" y="2168"/>
                <a:ext cx="159" cy="389"/>
              </a:xfrm>
              <a:custGeom>
                <a:gdLst>
                  <a:gd fmla="*/ 308 w 79" name="T0"/>
                  <a:gd fmla="*/ 395 h 194" name="T1"/>
                  <a:gd fmla="*/ 316 w 79" name="T2"/>
                  <a:gd fmla="*/ 415 h 194" name="T3"/>
                  <a:gd fmla="*/ 316 w 79" name="T4"/>
                  <a:gd fmla="*/ 636 h 194" name="T5"/>
                  <a:gd fmla="*/ 308 w 79" name="T6"/>
                  <a:gd fmla="*/ 656 h 194" name="T7"/>
                  <a:gd fmla="*/ 163 w 79" name="T8"/>
                  <a:gd fmla="*/ 780 h 194" name="T9"/>
                  <a:gd fmla="*/ 272 w 79" name="T10"/>
                  <a:gd fmla="*/ 467 h 194" name="T11"/>
                  <a:gd fmla="*/ 235 w 79" name="T12"/>
                  <a:gd fmla="*/ 451 h 194" name="T13"/>
                  <a:gd fmla="*/ 72 w 79" name="T14"/>
                  <a:gd fmla="*/ 172 h 194" name="T15"/>
                  <a:gd fmla="*/ 117 w 79" name="T16"/>
                  <a:gd fmla="*/ 160 h 194" name="T17"/>
                  <a:gd fmla="*/ 117 w 79" name="T18"/>
                  <a:gd fmla="*/ 80 h 194" name="T19"/>
                  <a:gd fmla="*/ 0 w 79" name="T20"/>
                  <a:gd fmla="*/ 0 h 194" name="T21"/>
                  <a:gd fmla="*/ 145 w 79" name="T22"/>
                  <a:gd fmla="*/ 0 h 194" name="T23"/>
                  <a:gd fmla="*/ 211 w 79" name="T24"/>
                  <a:gd fmla="*/ 72 h 194" name="T25"/>
                  <a:gd fmla="*/ 125 w 79" name="T26"/>
                  <a:gd fmla="*/ 144 h 194" name="T27"/>
                  <a:gd fmla="*/ 308 w 79" name="T28"/>
                  <a:gd fmla="*/ 395 h 194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w 79" name="T45"/>
                  <a:gd fmla="*/ 0 h 194" name="T46"/>
                  <a:gd fmla="*/ 79 w 79" name="T47"/>
                  <a:gd fmla="*/ 194 h 194" name="T48"/>
                </a:gdLst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b="T48" l="T45" r="T47" t="T46"/>
                <a:pathLst>
                  <a:path h="194" w="79">
                    <a:moveTo>
                      <a:pt x="76" y="98"/>
                    </a:moveTo>
                    <a:cubicBezTo>
                      <a:pt x="78" y="98"/>
                      <a:pt x="78" y="101"/>
                      <a:pt x="78" y="103"/>
                    </a:cubicBezTo>
                    <a:cubicBezTo>
                      <a:pt x="78" y="121"/>
                      <a:pt x="78" y="140"/>
                      <a:pt x="78" y="158"/>
                    </a:cubicBezTo>
                    <a:cubicBezTo>
                      <a:pt x="79" y="161"/>
                      <a:pt x="78" y="162"/>
                      <a:pt x="76" y="163"/>
                    </a:cubicBezTo>
                    <a:cubicBezTo>
                      <a:pt x="63" y="171"/>
                      <a:pt x="51" y="192"/>
                      <a:pt x="40" y="194"/>
                    </a:cubicBezTo>
                    <a:cubicBezTo>
                      <a:pt x="37" y="155"/>
                      <a:pt x="79" y="163"/>
                      <a:pt x="67" y="116"/>
                    </a:cubicBezTo>
                    <a:cubicBezTo>
                      <a:pt x="66" y="113"/>
                      <a:pt x="59" y="116"/>
                      <a:pt x="58" y="112"/>
                    </a:cubicBezTo>
                    <a:cubicBezTo>
                      <a:pt x="64" y="70"/>
                      <a:pt x="26" y="71"/>
                      <a:pt x="18" y="43"/>
                    </a:cubicBezTo>
                    <a:cubicBezTo>
                      <a:pt x="23" y="43"/>
                      <a:pt x="27" y="42"/>
                      <a:pt x="29" y="40"/>
                    </a:cubicBezTo>
                    <a:cubicBezTo>
                      <a:pt x="29" y="34"/>
                      <a:pt x="29" y="27"/>
                      <a:pt x="29" y="20"/>
                    </a:cubicBezTo>
                    <a:cubicBezTo>
                      <a:pt x="15" y="20"/>
                      <a:pt x="0" y="8"/>
                      <a:pt x="0" y="0"/>
                    </a:cubicBezTo>
                    <a:cubicBezTo>
                      <a:pt x="12" y="0"/>
                      <a:pt x="24" y="0"/>
                      <a:pt x="36" y="0"/>
                    </a:cubicBezTo>
                    <a:cubicBezTo>
                      <a:pt x="31" y="16"/>
                      <a:pt x="43" y="15"/>
                      <a:pt x="52" y="18"/>
                    </a:cubicBezTo>
                    <a:cubicBezTo>
                      <a:pt x="46" y="25"/>
                      <a:pt x="41" y="32"/>
                      <a:pt x="31" y="36"/>
                    </a:cubicBezTo>
                    <a:cubicBezTo>
                      <a:pt x="30" y="73"/>
                      <a:pt x="62" y="77"/>
                      <a:pt x="76" y="9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31" name="Freeform 979"/>
              <p:cNvSpPr/>
              <p:nvPr/>
            </p:nvSpPr>
            <p:spPr bwMode="auto">
              <a:xfrm>
                <a:off x="2108" y="2401"/>
                <a:ext cx="36" cy="84"/>
              </a:xfrm>
              <a:custGeom>
                <a:gdLst>
                  <a:gd fmla="*/ 0 w 18" name="T0"/>
                  <a:gd fmla="*/ 168 h 42" name="T1"/>
                  <a:gd fmla="*/ 0 w 18" name="T2"/>
                  <a:gd fmla="*/ 0 h 42" name="T3"/>
                  <a:gd fmla="*/ 72 w 18" name="T4"/>
                  <a:gd fmla="*/ 20 h 42" name="T5"/>
                  <a:gd fmla="*/ 72 w 18" name="T6"/>
                  <a:gd fmla="*/ 28 h 42" name="T7"/>
                  <a:gd fmla="*/ 12 w 18" name="T8"/>
                  <a:gd fmla="*/ 20 h 42" name="T9"/>
                  <a:gd fmla="*/ 0 w 18" name="T10"/>
                  <a:gd fmla="*/ 168 h 42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18" name="T18"/>
                  <a:gd fmla="*/ 0 h 42" name="T19"/>
                  <a:gd fmla="*/ 18 w 18" name="T20"/>
                  <a:gd fmla="*/ 42 h 42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42" w="18">
                    <a:moveTo>
                      <a:pt x="0" y="42"/>
                    </a:moveTo>
                    <a:cubicBezTo>
                      <a:pt x="0" y="28"/>
                      <a:pt x="0" y="14"/>
                      <a:pt x="0" y="0"/>
                    </a:cubicBezTo>
                    <a:cubicBezTo>
                      <a:pt x="4" y="4"/>
                      <a:pt x="10" y="6"/>
                      <a:pt x="18" y="5"/>
                    </a:cubicBezTo>
                    <a:cubicBezTo>
                      <a:pt x="18" y="5"/>
                      <a:pt x="18" y="6"/>
                      <a:pt x="18" y="7"/>
                    </a:cubicBezTo>
                    <a:cubicBezTo>
                      <a:pt x="12" y="7"/>
                      <a:pt x="5" y="8"/>
                      <a:pt x="3" y="5"/>
                    </a:cubicBezTo>
                    <a:cubicBezTo>
                      <a:pt x="1" y="16"/>
                      <a:pt x="6" y="34"/>
                      <a:pt x="0" y="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32" name="Freeform 980"/>
              <p:cNvSpPr/>
              <p:nvPr/>
            </p:nvSpPr>
            <p:spPr bwMode="auto">
              <a:xfrm>
                <a:off x="3573" y="2399"/>
                <a:ext cx="123" cy="114"/>
              </a:xfrm>
              <a:custGeom>
                <a:gdLst>
                  <a:gd fmla="*/ 52 w 61" name="T0"/>
                  <a:gd fmla="*/ 156 h 57" name="T1"/>
                  <a:gd fmla="*/ 44 w 61" name="T2"/>
                  <a:gd fmla="*/ 140 h 57" name="T3"/>
                  <a:gd fmla="*/ 224 w 61" name="T4"/>
                  <a:gd fmla="*/ 32 h 57" name="T5"/>
                  <a:gd fmla="*/ 135 w 61" name="T6"/>
                  <a:gd fmla="*/ 220 h 57" name="T7"/>
                  <a:gd fmla="*/ 113 w 61" name="T8"/>
                  <a:gd fmla="*/ 220 h 57" name="T9"/>
                  <a:gd fmla="*/ 52 w 61" name="T10"/>
                  <a:gd fmla="*/ 156 h 57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61" name="T18"/>
                  <a:gd fmla="*/ 0 h 57" name="T19"/>
                  <a:gd fmla="*/ 61 w 61" name="T20"/>
                  <a:gd fmla="*/ 57 h 57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57" w="61">
                    <a:moveTo>
                      <a:pt x="13" y="39"/>
                    </a:moveTo>
                    <a:cubicBezTo>
                      <a:pt x="11" y="39"/>
                      <a:pt x="11" y="36"/>
                      <a:pt x="11" y="35"/>
                    </a:cubicBezTo>
                    <a:cubicBezTo>
                      <a:pt x="0" y="0"/>
                      <a:pt x="31" y="8"/>
                      <a:pt x="55" y="8"/>
                    </a:cubicBezTo>
                    <a:cubicBezTo>
                      <a:pt x="61" y="36"/>
                      <a:pt x="42" y="41"/>
                      <a:pt x="33" y="55"/>
                    </a:cubicBezTo>
                    <a:cubicBezTo>
                      <a:pt x="32" y="57"/>
                      <a:pt x="29" y="57"/>
                      <a:pt x="28" y="55"/>
                    </a:cubicBezTo>
                    <a:cubicBezTo>
                      <a:pt x="24" y="48"/>
                      <a:pt x="19" y="43"/>
                      <a:pt x="13" y="3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33" name="Freeform 981"/>
              <p:cNvSpPr/>
              <p:nvPr/>
            </p:nvSpPr>
            <p:spPr bwMode="auto">
              <a:xfrm>
                <a:off x="2036" y="2411"/>
                <a:ext cx="322" cy="303"/>
              </a:xfrm>
              <a:custGeom>
                <a:gdLst>
                  <a:gd fmla="*/ 360 w 161" name="T0"/>
                  <a:gd fmla="*/ 140 h 151" name="T1"/>
                  <a:gd fmla="*/ 360 w 161" name="T2"/>
                  <a:gd fmla="*/ 148 h 151" name="T3"/>
                  <a:gd fmla="*/ 352 w 161" name="T4"/>
                  <a:gd fmla="*/ 241 h 151" name="T5"/>
                  <a:gd fmla="*/ 432 w 161" name="T6"/>
                  <a:gd fmla="*/ 249 h 151" name="T7"/>
                  <a:gd fmla="*/ 492 w 161" name="T8"/>
                  <a:gd fmla="*/ 383 h 151" name="T9"/>
                  <a:gd fmla="*/ 644 w 161" name="T10"/>
                  <a:gd fmla="*/ 383 h 151" name="T11"/>
                  <a:gd fmla="*/ 492 w 161" name="T12"/>
                  <a:gd fmla="*/ 536 h 151" name="T13"/>
                  <a:gd fmla="*/ 316 w 161" name="T14"/>
                  <a:gd fmla="*/ 556 h 151" name="T15"/>
                  <a:gd fmla="*/ 280 w 161" name="T16"/>
                  <a:gd fmla="*/ 600 h 151" name="T17"/>
                  <a:gd fmla="*/ 272 w 161" name="T18"/>
                  <a:gd fmla="*/ 600 h 151" name="T19"/>
                  <a:gd fmla="*/ 236 w 161" name="T20"/>
                  <a:gd fmla="*/ 556 h 151" name="T21"/>
                  <a:gd fmla="*/ 236 w 161" name="T22"/>
                  <a:gd fmla="*/ 548 h 151" name="T23"/>
                  <a:gd fmla="*/ 164 w 161" name="T24"/>
                  <a:gd fmla="*/ 536 h 151" name="T25"/>
                  <a:gd fmla="*/ 12 w 161" name="T26"/>
                  <a:gd fmla="*/ 395 h 151" name="T27"/>
                  <a:gd fmla="*/ 12 w 161" name="T28"/>
                  <a:gd fmla="*/ 383 h 151" name="T29"/>
                  <a:gd fmla="*/ 56 w 161" name="T30"/>
                  <a:gd fmla="*/ 339 h 151" name="T31"/>
                  <a:gd fmla="*/ 64 w 161" name="T32"/>
                  <a:gd fmla="*/ 241 h 151" name="T33"/>
                  <a:gd fmla="*/ 144 w 161" name="T34"/>
                  <a:gd fmla="*/ 148 h 151" name="T35"/>
                  <a:gd fmla="*/ 156 w 161" name="T36"/>
                  <a:gd fmla="*/ 0 h 151" name="T37"/>
                  <a:gd fmla="*/ 216 w 161" name="T38"/>
                  <a:gd fmla="*/ 8 h 151" name="T39"/>
                  <a:gd fmla="*/ 360 w 161" name="T40"/>
                  <a:gd fmla="*/ 140 h 151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  <a:gd fmla="*/ 0 60000 65536" name="T57"/>
                  <a:gd fmla="*/ 0 60000 65536" name="T58"/>
                  <a:gd fmla="*/ 0 60000 65536" name="T59"/>
                  <a:gd fmla="*/ 0 60000 65536" name="T60"/>
                  <a:gd fmla="*/ 0 60000 65536" name="T61"/>
                  <a:gd fmla="*/ 0 60000 65536" name="T62"/>
                  <a:gd fmla="*/ 0 w 161" name="T63"/>
                  <a:gd fmla="*/ 0 h 151" name="T64"/>
                  <a:gd fmla="*/ 161 w 161" name="T65"/>
                  <a:gd fmla="*/ 151 h 151" name="T66"/>
                </a:gdLst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b="T66" l="T63" r="T65" t="T64"/>
                <a:pathLst>
                  <a:path h="151" w="161">
                    <a:moveTo>
                      <a:pt x="90" y="35"/>
                    </a:moveTo>
                    <a:cubicBezTo>
                      <a:pt x="92" y="36"/>
                      <a:pt x="91" y="37"/>
                      <a:pt x="90" y="37"/>
                    </a:cubicBezTo>
                    <a:cubicBezTo>
                      <a:pt x="85" y="41"/>
                      <a:pt x="89" y="53"/>
                      <a:pt x="88" y="60"/>
                    </a:cubicBezTo>
                    <a:cubicBezTo>
                      <a:pt x="91" y="63"/>
                      <a:pt x="101" y="62"/>
                      <a:pt x="108" y="62"/>
                    </a:cubicBezTo>
                    <a:cubicBezTo>
                      <a:pt x="104" y="82"/>
                      <a:pt x="120" y="82"/>
                      <a:pt x="123" y="95"/>
                    </a:cubicBezTo>
                    <a:cubicBezTo>
                      <a:pt x="136" y="95"/>
                      <a:pt x="149" y="95"/>
                      <a:pt x="161" y="95"/>
                    </a:cubicBezTo>
                    <a:cubicBezTo>
                      <a:pt x="149" y="109"/>
                      <a:pt x="137" y="122"/>
                      <a:pt x="123" y="133"/>
                    </a:cubicBezTo>
                    <a:cubicBezTo>
                      <a:pt x="109" y="136"/>
                      <a:pt x="86" y="128"/>
                      <a:pt x="79" y="138"/>
                    </a:cubicBezTo>
                    <a:cubicBezTo>
                      <a:pt x="77" y="143"/>
                      <a:pt x="71" y="144"/>
                      <a:pt x="70" y="149"/>
                    </a:cubicBezTo>
                    <a:cubicBezTo>
                      <a:pt x="69" y="151"/>
                      <a:pt x="68" y="150"/>
                      <a:pt x="68" y="149"/>
                    </a:cubicBezTo>
                    <a:cubicBezTo>
                      <a:pt x="66" y="144"/>
                      <a:pt x="60" y="143"/>
                      <a:pt x="59" y="138"/>
                    </a:cubicBezTo>
                    <a:cubicBezTo>
                      <a:pt x="59" y="137"/>
                      <a:pt x="59" y="136"/>
                      <a:pt x="59" y="136"/>
                    </a:cubicBezTo>
                    <a:cubicBezTo>
                      <a:pt x="55" y="132"/>
                      <a:pt x="47" y="134"/>
                      <a:pt x="41" y="133"/>
                    </a:cubicBezTo>
                    <a:cubicBezTo>
                      <a:pt x="27" y="123"/>
                      <a:pt x="17" y="108"/>
                      <a:pt x="3" y="98"/>
                    </a:cubicBezTo>
                    <a:cubicBezTo>
                      <a:pt x="0" y="97"/>
                      <a:pt x="2" y="95"/>
                      <a:pt x="3" y="95"/>
                    </a:cubicBezTo>
                    <a:cubicBezTo>
                      <a:pt x="8" y="93"/>
                      <a:pt x="11" y="89"/>
                      <a:pt x="14" y="84"/>
                    </a:cubicBezTo>
                    <a:cubicBezTo>
                      <a:pt x="19" y="80"/>
                      <a:pt x="15" y="67"/>
                      <a:pt x="16" y="60"/>
                    </a:cubicBezTo>
                    <a:cubicBezTo>
                      <a:pt x="22" y="51"/>
                      <a:pt x="31" y="46"/>
                      <a:pt x="36" y="37"/>
                    </a:cubicBezTo>
                    <a:cubicBezTo>
                      <a:pt x="42" y="29"/>
                      <a:pt x="37" y="11"/>
                      <a:pt x="39" y="0"/>
                    </a:cubicBezTo>
                    <a:cubicBezTo>
                      <a:pt x="41" y="3"/>
                      <a:pt x="48" y="2"/>
                      <a:pt x="54" y="2"/>
                    </a:cubicBezTo>
                    <a:cubicBezTo>
                      <a:pt x="67" y="12"/>
                      <a:pt x="77" y="25"/>
                      <a:pt x="90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34" name="Freeform 982"/>
              <p:cNvSpPr/>
              <p:nvPr/>
            </p:nvSpPr>
            <p:spPr bwMode="auto">
              <a:xfrm>
                <a:off x="1337" y="2445"/>
                <a:ext cx="14" cy="62"/>
              </a:xfrm>
              <a:custGeom>
                <a:gdLst>
                  <a:gd fmla="*/ 16 w 7" name="T0"/>
                  <a:gd fmla="*/ 108 h 31" name="T1"/>
                  <a:gd fmla="*/ 8 w 7" name="T2"/>
                  <a:gd fmla="*/ 0 h 31" name="T3"/>
                  <a:gd fmla="*/ 16 w 7" name="T4"/>
                  <a:gd fmla="*/ 100 h 31" name="T5"/>
                  <a:gd fmla="*/ 16 w 7" name="T6"/>
                  <a:gd fmla="*/ 108 h 31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7" name="T12"/>
                  <a:gd fmla="*/ 0 h 31" name="T13"/>
                  <a:gd fmla="*/ 7 w 7" name="T14"/>
                  <a:gd fmla="*/ 31 h 31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31" w="7">
                    <a:moveTo>
                      <a:pt x="4" y="27"/>
                    </a:moveTo>
                    <a:cubicBezTo>
                      <a:pt x="0" y="31"/>
                      <a:pt x="3" y="8"/>
                      <a:pt x="2" y="0"/>
                    </a:cubicBezTo>
                    <a:cubicBezTo>
                      <a:pt x="7" y="4"/>
                      <a:pt x="3" y="17"/>
                      <a:pt x="4" y="25"/>
                    </a:cubicBezTo>
                    <a:cubicBezTo>
                      <a:pt x="4" y="26"/>
                      <a:pt x="4" y="26"/>
                      <a:pt x="4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35" name="Freeform 983"/>
              <p:cNvSpPr/>
              <p:nvPr/>
            </p:nvSpPr>
            <p:spPr bwMode="auto">
              <a:xfrm>
                <a:off x="6580" y="2503"/>
                <a:ext cx="272" cy="291"/>
              </a:xfrm>
              <a:custGeom>
                <a:gdLst>
                  <a:gd fmla="*/ 188 w 136" name="T0"/>
                  <a:gd fmla="*/ 36 h 145" name="T1"/>
                  <a:gd fmla="*/ 196 w 136" name="T2"/>
                  <a:gd fmla="*/ 48 h 145" name="T3"/>
                  <a:gd fmla="*/ 204 w 136" name="T4"/>
                  <a:gd fmla="*/ 48 h 145" name="T5"/>
                  <a:gd fmla="*/ 456 w 136" name="T6"/>
                  <a:gd fmla="*/ 56 h 145" name="T7"/>
                  <a:gd fmla="*/ 544 w 136" name="T8"/>
                  <a:gd fmla="*/ 153 h 145" name="T9"/>
                  <a:gd fmla="*/ 500 w 136" name="T10"/>
                  <a:gd fmla="*/ 197 h 145" name="T11"/>
                  <a:gd fmla="*/ 500 w 136" name="T12"/>
                  <a:gd fmla="*/ 371 h 145" name="T13"/>
                  <a:gd fmla="*/ 384 w 136" name="T14"/>
                  <a:gd fmla="*/ 379 h 145" name="T15"/>
                  <a:gd fmla="*/ 376 w 136" name="T16"/>
                  <a:gd fmla="*/ 379 h 145" name="T17"/>
                  <a:gd fmla="*/ 260 w 136" name="T18"/>
                  <a:gd fmla="*/ 524 h 145" name="T19"/>
                  <a:gd fmla="*/ 248 w 136" name="T20"/>
                  <a:gd fmla="*/ 277 h 145" name="T21"/>
                  <a:gd fmla="*/ 240 w 136" name="T22"/>
                  <a:gd fmla="*/ 277 h 145" name="T23"/>
                  <a:gd fmla="*/ 152 w 136" name="T24"/>
                  <a:gd fmla="*/ 269 h 145" name="T25"/>
                  <a:gd fmla="*/ 144 w 136" name="T26"/>
                  <a:gd fmla="*/ 209 h 145" name="T27"/>
                  <a:gd fmla="*/ 132 w 136" name="T28"/>
                  <a:gd fmla="*/ 209 h 145" name="T29"/>
                  <a:gd fmla="*/ 0 w 136" name="T30"/>
                  <a:gd fmla="*/ 197 h 145" name="T31"/>
                  <a:gd fmla="*/ 0 w 136" name="T32"/>
                  <a:gd fmla="*/ 72 h 145" name="T33"/>
                  <a:gd fmla="*/ 8 w 136" name="T34"/>
                  <a:gd fmla="*/ 72 h 145" name="T35"/>
                  <a:gd fmla="*/ 8 w 136" name="T36"/>
                  <a:gd fmla="*/ 80 h 145" name="T37"/>
                  <a:gd fmla="*/ 44 w 136" name="T38"/>
                  <a:gd fmla="*/ 116 h 145" name="T39"/>
                  <a:gd fmla="*/ 72 w 136" name="T40"/>
                  <a:gd fmla="*/ 116 h 145" name="T41"/>
                  <a:gd fmla="*/ 80 w 136" name="T42"/>
                  <a:gd fmla="*/ 108 h 145" name="T43"/>
                  <a:gd fmla="*/ 116 w 136" name="T44"/>
                  <a:gd fmla="*/ 80 h 145" name="T45"/>
                  <a:gd fmla="*/ 116 w 136" name="T46"/>
                  <a:gd fmla="*/ 20 h 145" name="T47"/>
                  <a:gd fmla="*/ 144 w 136" name="T48"/>
                  <a:gd fmla="*/ 0 h 145" name="T49"/>
                  <a:gd fmla="*/ 188 w 136" name="T50"/>
                  <a:gd fmla="*/ 36 h 145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  <a:gd fmla="*/ 0 60000 65536" name="T57"/>
                  <a:gd fmla="*/ 0 60000 65536" name="T58"/>
                  <a:gd fmla="*/ 0 60000 65536" name="T59"/>
                  <a:gd fmla="*/ 0 60000 65536" name="T60"/>
                  <a:gd fmla="*/ 0 60000 65536" name="T61"/>
                  <a:gd fmla="*/ 0 60000 65536" name="T62"/>
                  <a:gd fmla="*/ 0 60000 65536" name="T63"/>
                  <a:gd fmla="*/ 0 60000 65536" name="T64"/>
                  <a:gd fmla="*/ 0 60000 65536" name="T65"/>
                  <a:gd fmla="*/ 0 60000 65536" name="T66"/>
                  <a:gd fmla="*/ 0 60000 65536" name="T67"/>
                  <a:gd fmla="*/ 0 60000 65536" name="T68"/>
                  <a:gd fmla="*/ 0 60000 65536" name="T69"/>
                  <a:gd fmla="*/ 0 60000 65536" name="T70"/>
                  <a:gd fmla="*/ 0 60000 65536" name="T71"/>
                  <a:gd fmla="*/ 0 60000 65536" name="T72"/>
                  <a:gd fmla="*/ 0 60000 65536" name="T73"/>
                  <a:gd fmla="*/ 0 60000 65536" name="T74"/>
                  <a:gd fmla="*/ 0 60000 65536" name="T75"/>
                  <a:gd fmla="*/ 0 60000 65536" name="T76"/>
                  <a:gd fmla="*/ 0 60000 65536" name="T77"/>
                  <a:gd fmla="*/ 0 w 136" name="T78"/>
                  <a:gd fmla="*/ 0 h 145" name="T79"/>
                  <a:gd fmla="*/ 136 w 136" name="T80"/>
                  <a:gd fmla="*/ 145 h 145" name="T81"/>
                </a:gdLst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b="T81" l="T78" r="T80" t="T79"/>
                <a:pathLst>
                  <a:path h="145" w="136">
                    <a:moveTo>
                      <a:pt x="47" y="9"/>
                    </a:moveTo>
                    <a:cubicBezTo>
                      <a:pt x="47" y="11"/>
                      <a:pt x="47" y="12"/>
                      <a:pt x="49" y="12"/>
                    </a:cubicBezTo>
                    <a:cubicBezTo>
                      <a:pt x="50" y="12"/>
                      <a:pt x="50" y="12"/>
                      <a:pt x="51" y="12"/>
                    </a:cubicBezTo>
                    <a:cubicBezTo>
                      <a:pt x="68" y="17"/>
                      <a:pt x="94" y="12"/>
                      <a:pt x="114" y="14"/>
                    </a:cubicBezTo>
                    <a:cubicBezTo>
                      <a:pt x="120" y="23"/>
                      <a:pt x="130" y="29"/>
                      <a:pt x="136" y="38"/>
                    </a:cubicBezTo>
                    <a:cubicBezTo>
                      <a:pt x="131" y="41"/>
                      <a:pt x="128" y="45"/>
                      <a:pt x="125" y="49"/>
                    </a:cubicBezTo>
                    <a:cubicBezTo>
                      <a:pt x="125" y="64"/>
                      <a:pt x="125" y="78"/>
                      <a:pt x="125" y="92"/>
                    </a:cubicBezTo>
                    <a:cubicBezTo>
                      <a:pt x="116" y="93"/>
                      <a:pt x="101" y="89"/>
                      <a:pt x="96" y="94"/>
                    </a:cubicBezTo>
                    <a:cubicBezTo>
                      <a:pt x="95" y="94"/>
                      <a:pt x="94" y="94"/>
                      <a:pt x="94" y="94"/>
                    </a:cubicBezTo>
                    <a:cubicBezTo>
                      <a:pt x="90" y="114"/>
                      <a:pt x="98" y="145"/>
                      <a:pt x="65" y="130"/>
                    </a:cubicBezTo>
                    <a:cubicBezTo>
                      <a:pt x="63" y="110"/>
                      <a:pt x="68" y="85"/>
                      <a:pt x="62" y="69"/>
                    </a:cubicBezTo>
                    <a:cubicBezTo>
                      <a:pt x="62" y="69"/>
                      <a:pt x="61" y="69"/>
                      <a:pt x="60" y="69"/>
                    </a:cubicBezTo>
                    <a:cubicBezTo>
                      <a:pt x="57" y="64"/>
                      <a:pt x="45" y="69"/>
                      <a:pt x="38" y="67"/>
                    </a:cubicBezTo>
                    <a:cubicBezTo>
                      <a:pt x="37" y="63"/>
                      <a:pt x="41" y="53"/>
                      <a:pt x="36" y="52"/>
                    </a:cubicBezTo>
                    <a:cubicBezTo>
                      <a:pt x="35" y="52"/>
                      <a:pt x="34" y="52"/>
                      <a:pt x="33" y="52"/>
                    </a:cubicBezTo>
                    <a:cubicBezTo>
                      <a:pt x="27" y="47"/>
                      <a:pt x="10" y="51"/>
                      <a:pt x="0" y="49"/>
                    </a:cubicBezTo>
                    <a:cubicBezTo>
                      <a:pt x="0" y="39"/>
                      <a:pt x="0" y="29"/>
                      <a:pt x="0" y="18"/>
                    </a:cubicBezTo>
                    <a:cubicBezTo>
                      <a:pt x="1" y="18"/>
                      <a:pt x="1" y="18"/>
                      <a:pt x="2" y="18"/>
                    </a:cubicBezTo>
                    <a:cubicBezTo>
                      <a:pt x="2" y="19"/>
                      <a:pt x="2" y="20"/>
                      <a:pt x="2" y="20"/>
                    </a:cubicBezTo>
                    <a:cubicBezTo>
                      <a:pt x="7" y="21"/>
                      <a:pt x="7" y="27"/>
                      <a:pt x="11" y="29"/>
                    </a:cubicBezTo>
                    <a:cubicBezTo>
                      <a:pt x="13" y="29"/>
                      <a:pt x="16" y="29"/>
                      <a:pt x="18" y="29"/>
                    </a:cubicBezTo>
                    <a:cubicBezTo>
                      <a:pt x="19" y="29"/>
                      <a:pt x="20" y="29"/>
                      <a:pt x="20" y="27"/>
                    </a:cubicBezTo>
                    <a:cubicBezTo>
                      <a:pt x="23" y="25"/>
                      <a:pt x="27" y="23"/>
                      <a:pt x="29" y="20"/>
                    </a:cubicBezTo>
                    <a:cubicBezTo>
                      <a:pt x="29" y="15"/>
                      <a:pt x="29" y="10"/>
                      <a:pt x="29" y="5"/>
                    </a:cubicBezTo>
                    <a:cubicBezTo>
                      <a:pt x="32" y="4"/>
                      <a:pt x="32" y="1"/>
                      <a:pt x="36" y="0"/>
                    </a:cubicBezTo>
                    <a:cubicBezTo>
                      <a:pt x="41" y="2"/>
                      <a:pt x="42" y="8"/>
                      <a:pt x="47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36" name="Freeform 984"/>
              <p:cNvSpPr/>
              <p:nvPr/>
            </p:nvSpPr>
            <p:spPr bwMode="auto">
              <a:xfrm>
                <a:off x="1582" y="2531"/>
                <a:ext cx="16" cy="36"/>
              </a:xfrm>
              <a:custGeom>
                <a:gdLst>
                  <a:gd fmla="*/ 12 w 8" name="T0"/>
                  <a:gd fmla="*/ 72 h 18" name="T1"/>
                  <a:gd fmla="*/ 20 w 8" name="T2"/>
                  <a:gd fmla="*/ 0 h 18" name="T3"/>
                  <a:gd fmla="*/ 12 w 8" name="T4"/>
                  <a:gd fmla="*/ 72 h 18" name="T5"/>
                  <a:gd fmla="*/ 0 60000 65536" name="T6"/>
                  <a:gd fmla="*/ 0 60000 65536" name="T7"/>
                  <a:gd fmla="*/ 0 60000 65536" name="T8"/>
                  <a:gd fmla="*/ 0 w 8" name="T9"/>
                  <a:gd fmla="*/ 0 h 18" name="T10"/>
                  <a:gd fmla="*/ 8 w 8" name="T11"/>
                  <a:gd fmla="*/ 18 h 18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8" w="8">
                    <a:moveTo>
                      <a:pt x="3" y="18"/>
                    </a:moveTo>
                    <a:cubicBezTo>
                      <a:pt x="4" y="12"/>
                      <a:pt x="0" y="1"/>
                      <a:pt x="5" y="0"/>
                    </a:cubicBezTo>
                    <a:cubicBezTo>
                      <a:pt x="3" y="5"/>
                      <a:pt x="8" y="16"/>
                      <a:pt x="3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37" name="Freeform 985"/>
              <p:cNvSpPr/>
              <p:nvPr/>
            </p:nvSpPr>
            <p:spPr bwMode="auto">
              <a:xfrm>
                <a:off x="989" y="2543"/>
                <a:ext cx="14" cy="48"/>
              </a:xfrm>
              <a:custGeom>
                <a:gdLst>
                  <a:gd fmla="*/ 16 w 7" name="T0"/>
                  <a:gd fmla="*/ 72 h 24" name="T1"/>
                  <a:gd fmla="*/ 8 w 7" name="T2"/>
                  <a:gd fmla="*/ 0 h 24" name="T3"/>
                  <a:gd fmla="*/ 16 w 7" name="T4"/>
                  <a:gd fmla="*/ 64 h 24" name="T5"/>
                  <a:gd fmla="*/ 16 w 7" name="T6"/>
                  <a:gd fmla="*/ 72 h 24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7" name="T12"/>
                  <a:gd fmla="*/ 0 h 24" name="T13"/>
                  <a:gd fmla="*/ 7 w 7" name="T14"/>
                  <a:gd fmla="*/ 24 h 24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4" w="7">
                    <a:moveTo>
                      <a:pt x="4" y="18"/>
                    </a:moveTo>
                    <a:cubicBezTo>
                      <a:pt x="0" y="24"/>
                      <a:pt x="3" y="5"/>
                      <a:pt x="2" y="0"/>
                    </a:cubicBezTo>
                    <a:cubicBezTo>
                      <a:pt x="7" y="1"/>
                      <a:pt x="3" y="11"/>
                      <a:pt x="4" y="16"/>
                    </a:cubicBezTo>
                    <a:cubicBezTo>
                      <a:pt x="4" y="17"/>
                      <a:pt x="4" y="18"/>
                      <a:pt x="4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38" name="Freeform 986"/>
              <p:cNvSpPr/>
              <p:nvPr/>
            </p:nvSpPr>
            <p:spPr bwMode="auto">
              <a:xfrm>
                <a:off x="3117" y="2587"/>
                <a:ext cx="8" cy="27"/>
              </a:xfrm>
              <a:custGeom>
                <a:gdLst>
                  <a:gd fmla="*/ 0 w 4" name="T0"/>
                  <a:gd fmla="*/ 4 h 13" name="T1"/>
                  <a:gd fmla="*/ 0 w 4" name="T2"/>
                  <a:gd fmla="*/ 52 h 13" name="T3"/>
                  <a:gd fmla="*/ 0 w 4" name="T4"/>
                  <a:gd fmla="*/ 4 h 13" name="T5"/>
                  <a:gd fmla="*/ 0 60000 65536" name="T6"/>
                  <a:gd fmla="*/ 0 60000 65536" name="T7"/>
                  <a:gd fmla="*/ 0 60000 65536" name="T8"/>
                  <a:gd fmla="*/ 0 w 4" name="T9"/>
                  <a:gd fmla="*/ 0 h 13" name="T10"/>
                  <a:gd fmla="*/ 4 w 4" name="T11"/>
                  <a:gd fmla="*/ 13 h 13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3" w="4">
                    <a:moveTo>
                      <a:pt x="0" y="1"/>
                    </a:moveTo>
                    <a:cubicBezTo>
                      <a:pt x="4" y="0"/>
                      <a:pt x="4" y="13"/>
                      <a:pt x="0" y="12"/>
                    </a:cubicBezTo>
                    <a:cubicBezTo>
                      <a:pt x="0" y="8"/>
                      <a:pt x="0" y="4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39" name="Freeform 987"/>
              <p:cNvSpPr/>
              <p:nvPr/>
            </p:nvSpPr>
            <p:spPr bwMode="auto">
              <a:xfrm>
                <a:off x="6424" y="2503"/>
                <a:ext cx="268" cy="403"/>
              </a:xfrm>
              <a:custGeom>
                <a:gdLst>
                  <a:gd fmla="*/ 276 w 134" name="T0"/>
                  <a:gd fmla="*/ 48 h 201" name="T1"/>
                  <a:gd fmla="*/ 276 w 134" name="T2"/>
                  <a:gd fmla="*/ 225 h 201" name="T3"/>
                  <a:gd fmla="*/ 428 w 134" name="T4"/>
                  <a:gd fmla="*/ 233 h 201" name="T5"/>
                  <a:gd fmla="*/ 436 w 134" name="T6"/>
                  <a:gd fmla="*/ 305 h 201" name="T7"/>
                  <a:gd fmla="*/ 536 w 134" name="T8"/>
                  <a:gd fmla="*/ 305 h 201" name="T9"/>
                  <a:gd fmla="*/ 536 w 134" name="T10"/>
                  <a:gd fmla="*/ 495 h 201" name="T11"/>
                  <a:gd fmla="*/ 436 w 134" name="T12"/>
                  <a:gd fmla="*/ 487 h 201" name="T13"/>
                  <a:gd fmla="*/ 420 w 134" name="T14"/>
                  <a:gd fmla="*/ 808 h 201" name="T15"/>
                  <a:gd fmla="*/ 328 w 134" name="T16"/>
                  <a:gd fmla="*/ 764 h 201" name="T17"/>
                  <a:gd fmla="*/ 204 w 134" name="T18"/>
                  <a:gd fmla="*/ 640 h 201" name="T19"/>
                  <a:gd fmla="*/ 188 w 134" name="T20"/>
                  <a:gd fmla="*/ 620 h 201" name="T21"/>
                  <a:gd fmla="*/ 144 w 134" name="T22"/>
                  <a:gd fmla="*/ 575 h 201" name="T23"/>
                  <a:gd fmla="*/ 0 w 134" name="T24"/>
                  <a:gd fmla="*/ 547 h 201" name="T25"/>
                  <a:gd fmla="*/ 72 w 134" name="T26"/>
                  <a:gd fmla="*/ 479 h 201" name="T27"/>
                  <a:gd fmla="*/ 88 w 134" name="T28"/>
                  <a:gd fmla="*/ 180 h 201" name="T29"/>
                  <a:gd fmla="*/ 132 w 134" name="T30"/>
                  <a:gd fmla="*/ 136 h 201" name="T31"/>
                  <a:gd fmla="*/ 152 w 134" name="T32"/>
                  <a:gd fmla="*/ 116 h 201" name="T33"/>
                  <a:gd fmla="*/ 268 w 134" name="T34"/>
                  <a:gd fmla="*/ 0 h 201" name="T35"/>
                  <a:gd fmla="*/ 312 w 134" name="T36"/>
                  <a:gd fmla="*/ 0 h 201" name="T37"/>
                  <a:gd fmla="*/ 276 w 134" name="T38"/>
                  <a:gd fmla="*/ 48 h 201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  <a:gd fmla="*/ 0 60000 65536" name="T57"/>
                  <a:gd fmla="*/ 0 60000 65536" name="T58"/>
                  <a:gd fmla="*/ 0 60000 65536" name="T59"/>
                  <a:gd fmla="*/ 0 w 134" name="T60"/>
                  <a:gd fmla="*/ 0 h 201" name="T61"/>
                  <a:gd fmla="*/ 134 w 134" name="T62"/>
                  <a:gd fmla="*/ 201 h 201" name="T63"/>
                </a:gdLst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b="T63" l="T60" r="T62" t="T61"/>
                <a:pathLst>
                  <a:path h="201" w="134">
                    <a:moveTo>
                      <a:pt x="69" y="12"/>
                    </a:moveTo>
                    <a:cubicBezTo>
                      <a:pt x="69" y="26"/>
                      <a:pt x="69" y="41"/>
                      <a:pt x="69" y="56"/>
                    </a:cubicBezTo>
                    <a:cubicBezTo>
                      <a:pt x="78" y="61"/>
                      <a:pt x="95" y="57"/>
                      <a:pt x="107" y="58"/>
                    </a:cubicBezTo>
                    <a:cubicBezTo>
                      <a:pt x="107" y="65"/>
                      <a:pt x="106" y="73"/>
                      <a:pt x="109" y="76"/>
                    </a:cubicBezTo>
                    <a:cubicBezTo>
                      <a:pt x="117" y="76"/>
                      <a:pt x="126" y="76"/>
                      <a:pt x="134" y="76"/>
                    </a:cubicBezTo>
                    <a:cubicBezTo>
                      <a:pt x="134" y="92"/>
                      <a:pt x="134" y="107"/>
                      <a:pt x="134" y="123"/>
                    </a:cubicBezTo>
                    <a:cubicBezTo>
                      <a:pt x="129" y="119"/>
                      <a:pt x="117" y="121"/>
                      <a:pt x="109" y="121"/>
                    </a:cubicBezTo>
                    <a:cubicBezTo>
                      <a:pt x="103" y="142"/>
                      <a:pt x="111" y="179"/>
                      <a:pt x="105" y="201"/>
                    </a:cubicBezTo>
                    <a:cubicBezTo>
                      <a:pt x="98" y="196"/>
                      <a:pt x="98" y="185"/>
                      <a:pt x="82" y="190"/>
                    </a:cubicBezTo>
                    <a:cubicBezTo>
                      <a:pt x="73" y="179"/>
                      <a:pt x="63" y="168"/>
                      <a:pt x="51" y="159"/>
                    </a:cubicBezTo>
                    <a:cubicBezTo>
                      <a:pt x="50" y="157"/>
                      <a:pt x="49" y="155"/>
                      <a:pt x="47" y="154"/>
                    </a:cubicBezTo>
                    <a:cubicBezTo>
                      <a:pt x="44" y="150"/>
                      <a:pt x="40" y="146"/>
                      <a:pt x="36" y="143"/>
                    </a:cubicBezTo>
                    <a:cubicBezTo>
                      <a:pt x="32" y="132"/>
                      <a:pt x="7" y="144"/>
                      <a:pt x="0" y="136"/>
                    </a:cubicBezTo>
                    <a:cubicBezTo>
                      <a:pt x="7" y="131"/>
                      <a:pt x="13" y="125"/>
                      <a:pt x="18" y="119"/>
                    </a:cubicBezTo>
                    <a:cubicBezTo>
                      <a:pt x="28" y="103"/>
                      <a:pt x="20" y="68"/>
                      <a:pt x="22" y="45"/>
                    </a:cubicBezTo>
                    <a:cubicBezTo>
                      <a:pt x="27" y="42"/>
                      <a:pt x="31" y="38"/>
                      <a:pt x="33" y="34"/>
                    </a:cubicBezTo>
                    <a:cubicBezTo>
                      <a:pt x="35" y="33"/>
                      <a:pt x="37" y="32"/>
                      <a:pt x="38" y="29"/>
                    </a:cubicBezTo>
                    <a:cubicBezTo>
                      <a:pt x="48" y="21"/>
                      <a:pt x="58" y="11"/>
                      <a:pt x="67" y="0"/>
                    </a:cubicBezTo>
                    <a:cubicBezTo>
                      <a:pt x="71" y="0"/>
                      <a:pt x="74" y="0"/>
                      <a:pt x="78" y="0"/>
                    </a:cubicBezTo>
                    <a:cubicBezTo>
                      <a:pt x="76" y="6"/>
                      <a:pt x="71" y="6"/>
                      <a:pt x="69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40" name="Freeform 988"/>
              <p:cNvSpPr/>
              <p:nvPr/>
            </p:nvSpPr>
            <p:spPr bwMode="auto">
              <a:xfrm>
                <a:off x="4050" y="2547"/>
                <a:ext cx="76" cy="87"/>
              </a:xfrm>
              <a:custGeom>
                <a:gdLst>
                  <a:gd fmla="*/ 80 w 38" name="T0"/>
                  <a:gd fmla="*/ 176 h 43" name="T1"/>
                  <a:gd fmla="*/ 72 w 38" name="T2"/>
                  <a:gd fmla="*/ 160 h 43" name="T3"/>
                  <a:gd fmla="*/ 0 w 38" name="T4"/>
                  <a:gd fmla="*/ 77 h 43" name="T5"/>
                  <a:gd fmla="*/ 8 w 38" name="T6"/>
                  <a:gd fmla="*/ 57 h 43" name="T7"/>
                  <a:gd fmla="*/ 28 w 38" name="T8"/>
                  <a:gd fmla="*/ 57 h 43" name="T9"/>
                  <a:gd fmla="*/ 36 w 38" name="T10"/>
                  <a:gd fmla="*/ 77 h 43" name="T11"/>
                  <a:gd fmla="*/ 64 w 38" name="T12"/>
                  <a:gd fmla="*/ 49 h 43" name="T13"/>
                  <a:gd fmla="*/ 152 w 38" name="T14"/>
                  <a:gd fmla="*/ 12 h 43" name="T15"/>
                  <a:gd fmla="*/ 152 w 38" name="T16"/>
                  <a:gd fmla="*/ 123 h 43" name="T17"/>
                  <a:gd fmla="*/ 100 w 38" name="T18"/>
                  <a:gd fmla="*/ 111 h 43" name="T19"/>
                  <a:gd fmla="*/ 80 w 38" name="T20"/>
                  <a:gd fmla="*/ 176 h 43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w 38" name="T33"/>
                  <a:gd fmla="*/ 0 h 43" name="T34"/>
                  <a:gd fmla="*/ 38 w 38" name="T35"/>
                  <a:gd fmla="*/ 43 h 43" name="T36"/>
                </a:gdLst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b="T36" l="T33" r="T35" t="T34"/>
                <a:pathLst>
                  <a:path h="43" w="38">
                    <a:moveTo>
                      <a:pt x="20" y="43"/>
                    </a:moveTo>
                    <a:cubicBezTo>
                      <a:pt x="18" y="43"/>
                      <a:pt x="18" y="40"/>
                      <a:pt x="18" y="39"/>
                    </a:cubicBezTo>
                    <a:cubicBezTo>
                      <a:pt x="23" y="21"/>
                      <a:pt x="10" y="21"/>
                      <a:pt x="0" y="19"/>
                    </a:cubicBezTo>
                    <a:cubicBezTo>
                      <a:pt x="0" y="16"/>
                      <a:pt x="1" y="15"/>
                      <a:pt x="2" y="14"/>
                    </a:cubicBezTo>
                    <a:cubicBezTo>
                      <a:pt x="5" y="14"/>
                      <a:pt x="6" y="11"/>
                      <a:pt x="7" y="14"/>
                    </a:cubicBezTo>
                    <a:cubicBezTo>
                      <a:pt x="7" y="16"/>
                      <a:pt x="9" y="17"/>
                      <a:pt x="9" y="19"/>
                    </a:cubicBezTo>
                    <a:cubicBezTo>
                      <a:pt x="14" y="19"/>
                      <a:pt x="16" y="17"/>
                      <a:pt x="16" y="12"/>
                    </a:cubicBezTo>
                    <a:cubicBezTo>
                      <a:pt x="22" y="8"/>
                      <a:pt x="25" y="0"/>
                      <a:pt x="38" y="3"/>
                    </a:cubicBezTo>
                    <a:cubicBezTo>
                      <a:pt x="38" y="12"/>
                      <a:pt x="38" y="21"/>
                      <a:pt x="38" y="30"/>
                    </a:cubicBezTo>
                    <a:cubicBezTo>
                      <a:pt x="35" y="27"/>
                      <a:pt x="30" y="27"/>
                      <a:pt x="25" y="27"/>
                    </a:cubicBezTo>
                    <a:cubicBezTo>
                      <a:pt x="20" y="29"/>
                      <a:pt x="25" y="42"/>
                      <a:pt x="20" y="4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41" name="Freeform 989"/>
              <p:cNvSpPr/>
              <p:nvPr/>
            </p:nvSpPr>
            <p:spPr bwMode="auto">
              <a:xfrm>
                <a:off x="1037" y="2601"/>
                <a:ext cx="72" cy="105"/>
              </a:xfrm>
              <a:custGeom>
                <a:gdLst>
                  <a:gd fmla="*/ 92 w 36" name="T0"/>
                  <a:gd fmla="*/ 57 h 52" name="T1"/>
                  <a:gd fmla="*/ 92 w 36" name="T2"/>
                  <a:gd fmla="*/ 81 h 52" name="T3"/>
                  <a:gd fmla="*/ 144 w 36" name="T4"/>
                  <a:gd fmla="*/ 147 h 52" name="T5"/>
                  <a:gd fmla="*/ 144 w 36" name="T6"/>
                  <a:gd fmla="*/ 212 h 52" name="T7"/>
                  <a:gd fmla="*/ 0 w 36" name="T8"/>
                  <a:gd fmla="*/ 65 h 52" name="T9"/>
                  <a:gd fmla="*/ 72 w 36" name="T10"/>
                  <a:gd fmla="*/ 0 h 52" name="T11"/>
                  <a:gd fmla="*/ 92 w 36" name="T12"/>
                  <a:gd fmla="*/ 57 h 52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36" name="T21"/>
                  <a:gd fmla="*/ 0 h 52" name="T22"/>
                  <a:gd fmla="*/ 36 w 36" name="T23"/>
                  <a:gd fmla="*/ 52 h 52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52" w="36">
                    <a:moveTo>
                      <a:pt x="23" y="14"/>
                    </a:moveTo>
                    <a:cubicBezTo>
                      <a:pt x="23" y="16"/>
                      <a:pt x="23" y="18"/>
                      <a:pt x="23" y="20"/>
                    </a:cubicBezTo>
                    <a:cubicBezTo>
                      <a:pt x="26" y="27"/>
                      <a:pt x="33" y="30"/>
                      <a:pt x="36" y="36"/>
                    </a:cubicBezTo>
                    <a:cubicBezTo>
                      <a:pt x="36" y="41"/>
                      <a:pt x="36" y="47"/>
                      <a:pt x="36" y="52"/>
                    </a:cubicBezTo>
                    <a:cubicBezTo>
                      <a:pt x="23" y="41"/>
                      <a:pt x="11" y="29"/>
                      <a:pt x="0" y="16"/>
                    </a:cubicBezTo>
                    <a:cubicBezTo>
                      <a:pt x="6" y="10"/>
                      <a:pt x="9" y="3"/>
                      <a:pt x="18" y="0"/>
                    </a:cubicBezTo>
                    <a:cubicBezTo>
                      <a:pt x="20" y="5"/>
                      <a:pt x="29" y="8"/>
                      <a:pt x="23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42" name="Freeform 990"/>
              <p:cNvSpPr/>
              <p:nvPr/>
            </p:nvSpPr>
            <p:spPr bwMode="auto">
              <a:xfrm>
                <a:off x="1233" y="2525"/>
                <a:ext cx="54" cy="173"/>
              </a:xfrm>
              <a:custGeom>
                <a:gdLst>
                  <a:gd fmla="*/ 48 w 27" name="T0"/>
                  <a:gd fmla="*/ 336 h 86" name="T1"/>
                  <a:gd fmla="*/ 36 w 27" name="T2"/>
                  <a:gd fmla="*/ 336 h 86" name="T3"/>
                  <a:gd fmla="*/ 0 w 27" name="T4"/>
                  <a:gd fmla="*/ 292 h 86" name="T5"/>
                  <a:gd fmla="*/ 0 w 27" name="T6"/>
                  <a:gd fmla="*/ 12 h 86" name="T7"/>
                  <a:gd fmla="*/ 108 w 27" name="T8"/>
                  <a:gd fmla="*/ 20 h 86" name="T9"/>
                  <a:gd fmla="*/ 108 w 27" name="T10"/>
                  <a:gd fmla="*/ 264 h 86" name="T11"/>
                  <a:gd fmla="*/ 48 w 27" name="T12"/>
                  <a:gd fmla="*/ 336 h 8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27" name="T21"/>
                  <a:gd fmla="*/ 0 h 86" name="T22"/>
                  <a:gd fmla="*/ 27 w 27" name="T23"/>
                  <a:gd fmla="*/ 86 h 86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86" w="27">
                    <a:moveTo>
                      <a:pt x="12" y="83"/>
                    </a:moveTo>
                    <a:cubicBezTo>
                      <a:pt x="11" y="86"/>
                      <a:pt x="9" y="84"/>
                      <a:pt x="9" y="83"/>
                    </a:cubicBezTo>
                    <a:cubicBezTo>
                      <a:pt x="8" y="78"/>
                      <a:pt x="2" y="77"/>
                      <a:pt x="0" y="72"/>
                    </a:cubicBezTo>
                    <a:cubicBezTo>
                      <a:pt x="0" y="49"/>
                      <a:pt x="0" y="26"/>
                      <a:pt x="0" y="3"/>
                    </a:cubicBezTo>
                    <a:cubicBezTo>
                      <a:pt x="9" y="4"/>
                      <a:pt x="23" y="0"/>
                      <a:pt x="27" y="5"/>
                    </a:cubicBezTo>
                    <a:cubicBezTo>
                      <a:pt x="27" y="25"/>
                      <a:pt x="27" y="45"/>
                      <a:pt x="27" y="65"/>
                    </a:cubicBezTo>
                    <a:cubicBezTo>
                      <a:pt x="23" y="72"/>
                      <a:pt x="15" y="76"/>
                      <a:pt x="12" y="8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43" name="Freeform 991"/>
              <p:cNvSpPr/>
              <p:nvPr/>
            </p:nvSpPr>
            <p:spPr bwMode="auto">
              <a:xfrm>
                <a:off x="2078" y="2696"/>
                <a:ext cx="146" cy="250"/>
              </a:xfrm>
              <a:custGeom>
                <a:gdLst>
                  <a:gd fmla="*/ 176 w 73" name="T0"/>
                  <a:gd fmla="*/ 56 h 125" name="T1"/>
                  <a:gd fmla="*/ 204 w 73" name="T2"/>
                  <a:gd fmla="*/ 56 h 125" name="T3"/>
                  <a:gd fmla="*/ 256 w 73" name="T4"/>
                  <a:gd fmla="*/ 8 h 125" name="T5"/>
                  <a:gd fmla="*/ 268 w 73" name="T6"/>
                  <a:gd fmla="*/ 304 h 125" name="T7"/>
                  <a:gd fmla="*/ 292 w 73" name="T8"/>
                  <a:gd fmla="*/ 340 h 125" name="T9"/>
                  <a:gd fmla="*/ 248 w 73" name="T10"/>
                  <a:gd fmla="*/ 368 h 125" name="T11"/>
                  <a:gd fmla="*/ 196 w 73" name="T12"/>
                  <a:gd fmla="*/ 428 h 125" name="T13"/>
                  <a:gd fmla="*/ 188 w 73" name="T14"/>
                  <a:gd fmla="*/ 500 h 125" name="T15"/>
                  <a:gd fmla="*/ 124 w 73" name="T16"/>
                  <a:gd fmla="*/ 436 h 125" name="T17"/>
                  <a:gd fmla="*/ 104 w 73" name="T18"/>
                  <a:gd fmla="*/ 376 h 125" name="T19"/>
                  <a:gd fmla="*/ 36 w 73" name="T20"/>
                  <a:gd fmla="*/ 304 h 125" name="T21"/>
                  <a:gd fmla="*/ 36 w 73" name="T22"/>
                  <a:gd fmla="*/ 296 h 125" name="T23"/>
                  <a:gd fmla="*/ 0 w 73" name="T24"/>
                  <a:gd fmla="*/ 276 h 125" name="T25"/>
                  <a:gd fmla="*/ 0 w 73" name="T26"/>
                  <a:gd fmla="*/ 0 h 125" name="T27"/>
                  <a:gd fmla="*/ 116 w 73" name="T28"/>
                  <a:gd fmla="*/ 0 h 125" name="T29"/>
                  <a:gd fmla="*/ 176 w 73" name="T30"/>
                  <a:gd fmla="*/ 56 h 125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w 73" name="T48"/>
                  <a:gd fmla="*/ 0 h 125" name="T49"/>
                  <a:gd fmla="*/ 73 w 73" name="T50"/>
                  <a:gd fmla="*/ 125 h 125" name="T51"/>
                </a:gdLst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b="T51" l="T48" r="T50" t="T49"/>
                <a:pathLst>
                  <a:path h="125" w="73">
                    <a:moveTo>
                      <a:pt x="44" y="14"/>
                    </a:moveTo>
                    <a:cubicBezTo>
                      <a:pt x="47" y="14"/>
                      <a:pt x="49" y="14"/>
                      <a:pt x="51" y="14"/>
                    </a:cubicBezTo>
                    <a:cubicBezTo>
                      <a:pt x="57" y="11"/>
                      <a:pt x="59" y="5"/>
                      <a:pt x="64" y="2"/>
                    </a:cubicBezTo>
                    <a:cubicBezTo>
                      <a:pt x="66" y="26"/>
                      <a:pt x="61" y="56"/>
                      <a:pt x="67" y="76"/>
                    </a:cubicBezTo>
                    <a:cubicBezTo>
                      <a:pt x="67" y="81"/>
                      <a:pt x="73" y="80"/>
                      <a:pt x="73" y="85"/>
                    </a:cubicBezTo>
                    <a:cubicBezTo>
                      <a:pt x="72" y="90"/>
                      <a:pt x="61" y="85"/>
                      <a:pt x="62" y="92"/>
                    </a:cubicBezTo>
                    <a:cubicBezTo>
                      <a:pt x="59" y="98"/>
                      <a:pt x="52" y="101"/>
                      <a:pt x="49" y="107"/>
                    </a:cubicBezTo>
                    <a:cubicBezTo>
                      <a:pt x="44" y="109"/>
                      <a:pt x="48" y="120"/>
                      <a:pt x="47" y="125"/>
                    </a:cubicBezTo>
                    <a:cubicBezTo>
                      <a:pt x="40" y="121"/>
                      <a:pt x="35" y="116"/>
                      <a:pt x="31" y="109"/>
                    </a:cubicBezTo>
                    <a:cubicBezTo>
                      <a:pt x="31" y="103"/>
                      <a:pt x="33" y="94"/>
                      <a:pt x="26" y="94"/>
                    </a:cubicBezTo>
                    <a:cubicBezTo>
                      <a:pt x="20" y="89"/>
                      <a:pt x="14" y="83"/>
                      <a:pt x="9" y="76"/>
                    </a:cubicBezTo>
                    <a:cubicBezTo>
                      <a:pt x="9" y="75"/>
                      <a:pt x="9" y="75"/>
                      <a:pt x="9" y="74"/>
                    </a:cubicBezTo>
                    <a:cubicBezTo>
                      <a:pt x="7" y="71"/>
                      <a:pt x="0" y="73"/>
                      <a:pt x="0" y="69"/>
                    </a:cubicBezTo>
                    <a:cubicBezTo>
                      <a:pt x="0" y="46"/>
                      <a:pt x="0" y="23"/>
                      <a:pt x="0" y="0"/>
                    </a:cubicBezTo>
                    <a:cubicBezTo>
                      <a:pt x="9" y="0"/>
                      <a:pt x="19" y="0"/>
                      <a:pt x="29" y="0"/>
                    </a:cubicBezTo>
                    <a:cubicBezTo>
                      <a:pt x="35" y="3"/>
                      <a:pt x="38" y="11"/>
                      <a:pt x="44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44" name="Freeform 992"/>
              <p:cNvSpPr/>
              <p:nvPr/>
            </p:nvSpPr>
            <p:spPr bwMode="auto">
              <a:xfrm>
                <a:off x="6548" y="2678"/>
                <a:ext cx="871" cy="1020"/>
              </a:xfrm>
              <a:custGeom>
                <a:gdLst>
                  <a:gd fmla="*/ 617 w 435" name="T0"/>
                  <a:gd fmla="*/ 56 h 509" name="T1"/>
                  <a:gd fmla="*/ 625 w 435" name="T2"/>
                  <a:gd fmla="*/ 188 h 509" name="T3"/>
                  <a:gd fmla="*/ 637 w 435" name="T4"/>
                  <a:gd fmla="*/ 188 h 509" name="T5"/>
                  <a:gd fmla="*/ 733 w 435" name="T6"/>
                  <a:gd fmla="*/ 196 h 509" name="T7"/>
                  <a:gd fmla="*/ 777 w 435" name="T8"/>
                  <a:gd fmla="*/ 160 h 509" name="T9"/>
                  <a:gd fmla="*/ 987 w 435" name="T10"/>
                  <a:gd fmla="*/ 152 h 509" name="T11"/>
                  <a:gd fmla="*/ 995 w 435" name="T12"/>
                  <a:gd fmla="*/ 152 h 509" name="T13"/>
                  <a:gd fmla="*/ 1011 w 435" name="T14"/>
                  <a:gd fmla="*/ 72 h 509" name="T15"/>
                  <a:gd fmla="*/ 1019 w 435" name="T16"/>
                  <a:gd fmla="*/ 160 h 509" name="T17"/>
                  <a:gd fmla="*/ 987 w 435" name="T18"/>
                  <a:gd fmla="*/ 224 h 509" name="T19"/>
                  <a:gd fmla="*/ 995 w 435" name="T20"/>
                  <a:gd fmla="*/ 261 h 509" name="T21"/>
                  <a:gd fmla="*/ 1031 w 435" name="T22"/>
                  <a:gd fmla="*/ 261 h 509" name="T23"/>
                  <a:gd fmla="*/ 1031 w 435" name="T24"/>
                  <a:gd fmla="*/ 252 h 509" name="T25"/>
                  <a:gd fmla="*/ 1075 w 435" name="T26"/>
                  <a:gd fmla="*/ 216 h 509" name="T27"/>
                  <a:gd fmla="*/ 1251 w 435" name="T28"/>
                  <a:gd fmla="*/ 393 h 509" name="T29"/>
                  <a:gd fmla="*/ 1263 w 435" name="T30"/>
                  <a:gd fmla="*/ 405 h 509" name="T31"/>
                  <a:gd fmla="*/ 1271 w 435" name="T32"/>
                  <a:gd fmla="*/ 405 h 509" name="T33"/>
                  <a:gd fmla="*/ 1540 w 435" name="T34"/>
                  <a:gd fmla="*/ 413 h 509" name="T35"/>
                  <a:gd fmla="*/ 1736 w 435" name="T36"/>
                  <a:gd fmla="*/ 611 h 509" name="T37"/>
                  <a:gd fmla="*/ 1728 w 435" name="T38"/>
                  <a:gd fmla="*/ 808 h 509" name="T39"/>
                  <a:gd fmla="*/ 1592 w 435" name="T40"/>
                  <a:gd fmla="*/ 940 h 509" name="T41"/>
                  <a:gd fmla="*/ 1592 w 435" name="T42"/>
                  <a:gd fmla="*/ 1381 h 509" name="T43"/>
                  <a:gd fmla="*/ 1432 w 435" name="T44"/>
                  <a:gd fmla="*/ 1543 h 509" name="T45"/>
                  <a:gd fmla="*/ 1368 w 435" name="T46"/>
                  <a:gd fmla="*/ 1551 h 509" name="T47"/>
                  <a:gd fmla="*/ 1360 w 435" name="T48"/>
                  <a:gd fmla="*/ 1551 h 509" name="T49"/>
                  <a:gd fmla="*/ 1352 w 435" name="T50"/>
                  <a:gd fmla="*/ 1559 h 509" name="T51"/>
                  <a:gd fmla="*/ 1227 w 435" name="T52"/>
                  <a:gd fmla="*/ 1683 h 509" name="T53"/>
                  <a:gd fmla="*/ 1219 w 435" name="T54"/>
                  <a:gd fmla="*/ 1892 h 509" name="T55"/>
                  <a:gd fmla="*/ 1163 w 435" name="T56"/>
                  <a:gd fmla="*/ 1944 h 509" name="T57"/>
                  <a:gd fmla="*/ 1119 w 435" name="T58"/>
                  <a:gd fmla="*/ 1952 h 509" name="T59"/>
                  <a:gd fmla="*/ 1111 w 435" name="T60"/>
                  <a:gd fmla="*/ 1952 h 509" name="T61"/>
                  <a:gd fmla="*/ 1103 w 435" name="T62"/>
                  <a:gd fmla="*/ 2044 h 509" name="T63"/>
                  <a:gd fmla="*/ 1019 w 435" name="T64"/>
                  <a:gd fmla="*/ 1980 h 509" name="T65"/>
                  <a:gd fmla="*/ 975 w 435" name="T66"/>
                  <a:gd fmla="*/ 1980 h 509" name="T67"/>
                  <a:gd fmla="*/ 923 w 435" name="T68"/>
                  <a:gd fmla="*/ 1928 h 509" name="T69"/>
                  <a:gd fmla="*/ 923 w 435" name="T70"/>
                  <a:gd fmla="*/ 1916 h 509" name="T71"/>
                  <a:gd fmla="*/ 1039 w 435" name="T72"/>
                  <a:gd fmla="*/ 1812 h 509" name="T73"/>
                  <a:gd fmla="*/ 1031 w 435" name="T74"/>
                  <a:gd fmla="*/ 1675 h 509" name="T75"/>
                  <a:gd fmla="*/ 1019 w 435" name="T76"/>
                  <a:gd fmla="*/ 1675 h 509" name="T77"/>
                  <a:gd fmla="*/ 995 w 435" name="T78"/>
                  <a:gd fmla="*/ 1595 h 509" name="T79"/>
                  <a:gd fmla="*/ 789 w 435" name="T80"/>
                  <a:gd fmla="*/ 1389 h 509" name="T81"/>
                  <a:gd fmla="*/ 777 w 435" name="T82"/>
                  <a:gd fmla="*/ 1156 h 509" name="T83"/>
                  <a:gd fmla="*/ 769 w 435" name="T84"/>
                  <a:gd fmla="*/ 1156 h 509" name="T85"/>
                  <a:gd fmla="*/ 653 w 435" name="T86"/>
                  <a:gd fmla="*/ 1032 h 509" name="T87"/>
                  <a:gd fmla="*/ 368 w 435" name="T88"/>
                  <a:gd fmla="*/ 763 h 509" name="T89"/>
                  <a:gd fmla="*/ 252 w 435" name="T90"/>
                  <a:gd fmla="*/ 872 h 509" name="T91"/>
                  <a:gd fmla="*/ 172 w 435" name="T92"/>
                  <a:gd fmla="*/ 872 h 509" name="T93"/>
                  <a:gd fmla="*/ 0 w 435" name="T94"/>
                  <a:gd fmla="*/ 699 h 509" name="T95"/>
                  <a:gd fmla="*/ 0 w 435" name="T96"/>
                  <a:gd fmla="*/ 691 h 509" name="T97"/>
                  <a:gd fmla="*/ 216 w 435" name="T98"/>
                  <a:gd fmla="*/ 485 h 509" name="T99"/>
                  <a:gd fmla="*/ 224 w 435" name="T100"/>
                  <a:gd fmla="*/ 172 h 509" name="T101"/>
                  <a:gd fmla="*/ 252 w 435" name="T102"/>
                  <a:gd fmla="*/ 172 h 509" name="T103"/>
                  <a:gd fmla="*/ 304 w 435" name="T104"/>
                  <a:gd fmla="*/ 216 h 509" name="T105"/>
                  <a:gd fmla="*/ 449 w 435" name="T106"/>
                  <a:gd fmla="*/ 208 h 509" name="T107"/>
                  <a:gd fmla="*/ 457 w 435" name="T108"/>
                  <a:gd fmla="*/ 208 h 509" name="T109"/>
                  <a:gd fmla="*/ 465 w 435" name="T110"/>
                  <a:gd fmla="*/ 56 h 509" name="T111"/>
                  <a:gd fmla="*/ 581 w 435" name="T112"/>
                  <a:gd fmla="*/ 44 h 509" name="T113"/>
                  <a:gd fmla="*/ 589 w 435" name="T114"/>
                  <a:gd fmla="*/ 44 h 509" name="T115"/>
                  <a:gd fmla="*/ 601 w 435" name="T116"/>
                  <a:gd fmla="*/ 0 h 509" name="T117"/>
                  <a:gd fmla="*/ 637 w 435" name="T118"/>
                  <a:gd fmla="*/ 36 h 509" name="T119"/>
                  <a:gd fmla="*/ 617 w 435" name="T120"/>
                  <a:gd fmla="*/ 56 h 509" name="T121"/>
                  <a:gd fmla="*/ 0 60000 65536" name="T122"/>
                  <a:gd fmla="*/ 0 60000 65536" name="T123"/>
                  <a:gd fmla="*/ 0 60000 65536" name="T124"/>
                  <a:gd fmla="*/ 0 60000 65536" name="T125"/>
                  <a:gd fmla="*/ 0 60000 65536" name="T126"/>
                  <a:gd fmla="*/ 0 60000 65536" name="T127"/>
                  <a:gd fmla="*/ 0 60000 65536" name="T128"/>
                  <a:gd fmla="*/ 0 60000 65536" name="T129"/>
                  <a:gd fmla="*/ 0 60000 65536" name="T130"/>
                  <a:gd fmla="*/ 0 60000 65536" name="T131"/>
                  <a:gd fmla="*/ 0 60000 65536" name="T132"/>
                  <a:gd fmla="*/ 0 60000 65536" name="T133"/>
                  <a:gd fmla="*/ 0 60000 65536" name="T134"/>
                  <a:gd fmla="*/ 0 60000 65536" name="T135"/>
                  <a:gd fmla="*/ 0 60000 65536" name="T136"/>
                  <a:gd fmla="*/ 0 60000 65536" name="T137"/>
                  <a:gd fmla="*/ 0 60000 65536" name="T138"/>
                  <a:gd fmla="*/ 0 60000 65536" name="T139"/>
                  <a:gd fmla="*/ 0 60000 65536" name="T140"/>
                  <a:gd fmla="*/ 0 60000 65536" name="T141"/>
                  <a:gd fmla="*/ 0 60000 65536" name="T142"/>
                  <a:gd fmla="*/ 0 60000 65536" name="T143"/>
                  <a:gd fmla="*/ 0 60000 65536" name="T144"/>
                  <a:gd fmla="*/ 0 60000 65536" name="T145"/>
                  <a:gd fmla="*/ 0 60000 65536" name="T146"/>
                  <a:gd fmla="*/ 0 60000 65536" name="T147"/>
                  <a:gd fmla="*/ 0 60000 65536" name="T148"/>
                  <a:gd fmla="*/ 0 60000 65536" name="T149"/>
                  <a:gd fmla="*/ 0 60000 65536" name="T150"/>
                  <a:gd fmla="*/ 0 60000 65536" name="T151"/>
                  <a:gd fmla="*/ 0 60000 65536" name="T152"/>
                  <a:gd fmla="*/ 0 60000 65536" name="T153"/>
                  <a:gd fmla="*/ 0 60000 65536" name="T154"/>
                  <a:gd fmla="*/ 0 60000 65536" name="T155"/>
                  <a:gd fmla="*/ 0 60000 65536" name="T156"/>
                  <a:gd fmla="*/ 0 60000 65536" name="T157"/>
                  <a:gd fmla="*/ 0 60000 65536" name="T158"/>
                  <a:gd fmla="*/ 0 60000 65536" name="T159"/>
                  <a:gd fmla="*/ 0 60000 65536" name="T160"/>
                  <a:gd fmla="*/ 0 60000 65536" name="T161"/>
                  <a:gd fmla="*/ 0 60000 65536" name="T162"/>
                  <a:gd fmla="*/ 0 60000 65536" name="T163"/>
                  <a:gd fmla="*/ 0 60000 65536" name="T164"/>
                  <a:gd fmla="*/ 0 60000 65536" name="T165"/>
                  <a:gd fmla="*/ 0 60000 65536" name="T166"/>
                  <a:gd fmla="*/ 0 60000 65536" name="T167"/>
                  <a:gd fmla="*/ 0 60000 65536" name="T168"/>
                  <a:gd fmla="*/ 0 60000 65536" name="T169"/>
                  <a:gd fmla="*/ 0 60000 65536" name="T170"/>
                  <a:gd fmla="*/ 0 60000 65536" name="T171"/>
                  <a:gd fmla="*/ 0 60000 65536" name="T172"/>
                  <a:gd fmla="*/ 0 60000 65536" name="T173"/>
                  <a:gd fmla="*/ 0 60000 65536" name="T174"/>
                  <a:gd fmla="*/ 0 60000 65536" name="T175"/>
                  <a:gd fmla="*/ 0 60000 65536" name="T176"/>
                  <a:gd fmla="*/ 0 60000 65536" name="T177"/>
                  <a:gd fmla="*/ 0 60000 65536" name="T178"/>
                  <a:gd fmla="*/ 0 60000 65536" name="T179"/>
                  <a:gd fmla="*/ 0 60000 65536" name="T180"/>
                  <a:gd fmla="*/ 0 60000 65536" name="T181"/>
                  <a:gd fmla="*/ 0 60000 65536" name="T182"/>
                  <a:gd fmla="*/ 0 w 435" name="T183"/>
                  <a:gd fmla="*/ 0 h 509" name="T184"/>
                  <a:gd fmla="*/ 435 w 435" name="T185"/>
                  <a:gd fmla="*/ 509 h 509" name="T186"/>
                </a:gdLst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b="T186" l="T183" r="T185" t="T184"/>
                <a:pathLst>
                  <a:path h="509" w="435">
                    <a:moveTo>
                      <a:pt x="154" y="14"/>
                    </a:moveTo>
                    <a:cubicBezTo>
                      <a:pt x="156" y="24"/>
                      <a:pt x="151" y="40"/>
                      <a:pt x="156" y="47"/>
                    </a:cubicBezTo>
                    <a:cubicBezTo>
                      <a:pt x="157" y="47"/>
                      <a:pt x="158" y="47"/>
                      <a:pt x="159" y="47"/>
                    </a:cubicBezTo>
                    <a:cubicBezTo>
                      <a:pt x="162" y="52"/>
                      <a:pt x="176" y="48"/>
                      <a:pt x="183" y="49"/>
                    </a:cubicBezTo>
                    <a:cubicBezTo>
                      <a:pt x="190" y="49"/>
                      <a:pt x="191" y="44"/>
                      <a:pt x="194" y="40"/>
                    </a:cubicBezTo>
                    <a:cubicBezTo>
                      <a:pt x="211" y="39"/>
                      <a:pt x="233" y="43"/>
                      <a:pt x="246" y="38"/>
                    </a:cubicBezTo>
                    <a:cubicBezTo>
                      <a:pt x="246" y="38"/>
                      <a:pt x="247" y="38"/>
                      <a:pt x="248" y="38"/>
                    </a:cubicBezTo>
                    <a:cubicBezTo>
                      <a:pt x="254" y="37"/>
                      <a:pt x="246" y="20"/>
                      <a:pt x="252" y="18"/>
                    </a:cubicBezTo>
                    <a:cubicBezTo>
                      <a:pt x="255" y="24"/>
                      <a:pt x="255" y="32"/>
                      <a:pt x="254" y="40"/>
                    </a:cubicBezTo>
                    <a:cubicBezTo>
                      <a:pt x="261" y="48"/>
                      <a:pt x="249" y="52"/>
                      <a:pt x="246" y="56"/>
                    </a:cubicBezTo>
                    <a:cubicBezTo>
                      <a:pt x="245" y="60"/>
                      <a:pt x="248" y="61"/>
                      <a:pt x="248" y="65"/>
                    </a:cubicBezTo>
                    <a:cubicBezTo>
                      <a:pt x="246" y="69"/>
                      <a:pt x="258" y="69"/>
                      <a:pt x="257" y="65"/>
                    </a:cubicBezTo>
                    <a:cubicBezTo>
                      <a:pt x="257" y="64"/>
                      <a:pt x="257" y="63"/>
                      <a:pt x="257" y="63"/>
                    </a:cubicBezTo>
                    <a:cubicBezTo>
                      <a:pt x="262" y="61"/>
                      <a:pt x="263" y="55"/>
                      <a:pt x="268" y="54"/>
                    </a:cubicBezTo>
                    <a:cubicBezTo>
                      <a:pt x="282" y="70"/>
                      <a:pt x="297" y="84"/>
                      <a:pt x="312" y="98"/>
                    </a:cubicBezTo>
                    <a:cubicBezTo>
                      <a:pt x="312" y="100"/>
                      <a:pt x="313" y="101"/>
                      <a:pt x="315" y="101"/>
                    </a:cubicBezTo>
                    <a:cubicBezTo>
                      <a:pt x="315" y="101"/>
                      <a:pt x="316" y="101"/>
                      <a:pt x="317" y="101"/>
                    </a:cubicBezTo>
                    <a:cubicBezTo>
                      <a:pt x="335" y="106"/>
                      <a:pt x="362" y="101"/>
                      <a:pt x="384" y="103"/>
                    </a:cubicBezTo>
                    <a:cubicBezTo>
                      <a:pt x="399" y="120"/>
                      <a:pt x="416" y="136"/>
                      <a:pt x="433" y="152"/>
                    </a:cubicBezTo>
                    <a:cubicBezTo>
                      <a:pt x="432" y="168"/>
                      <a:pt x="435" y="189"/>
                      <a:pt x="431" y="201"/>
                    </a:cubicBezTo>
                    <a:cubicBezTo>
                      <a:pt x="419" y="211"/>
                      <a:pt x="407" y="222"/>
                      <a:pt x="397" y="234"/>
                    </a:cubicBezTo>
                    <a:cubicBezTo>
                      <a:pt x="397" y="271"/>
                      <a:pt x="397" y="307"/>
                      <a:pt x="397" y="344"/>
                    </a:cubicBezTo>
                    <a:cubicBezTo>
                      <a:pt x="383" y="356"/>
                      <a:pt x="369" y="369"/>
                      <a:pt x="357" y="384"/>
                    </a:cubicBezTo>
                    <a:cubicBezTo>
                      <a:pt x="352" y="385"/>
                      <a:pt x="342" y="381"/>
                      <a:pt x="341" y="386"/>
                    </a:cubicBezTo>
                    <a:cubicBezTo>
                      <a:pt x="341" y="386"/>
                      <a:pt x="340" y="386"/>
                      <a:pt x="339" y="386"/>
                    </a:cubicBezTo>
                    <a:cubicBezTo>
                      <a:pt x="337" y="386"/>
                      <a:pt x="337" y="387"/>
                      <a:pt x="337" y="388"/>
                    </a:cubicBezTo>
                    <a:cubicBezTo>
                      <a:pt x="326" y="398"/>
                      <a:pt x="315" y="408"/>
                      <a:pt x="306" y="419"/>
                    </a:cubicBezTo>
                    <a:cubicBezTo>
                      <a:pt x="304" y="436"/>
                      <a:pt x="308" y="458"/>
                      <a:pt x="304" y="471"/>
                    </a:cubicBezTo>
                    <a:cubicBezTo>
                      <a:pt x="298" y="474"/>
                      <a:pt x="294" y="479"/>
                      <a:pt x="290" y="484"/>
                    </a:cubicBezTo>
                    <a:cubicBezTo>
                      <a:pt x="287" y="485"/>
                      <a:pt x="279" y="481"/>
                      <a:pt x="279" y="486"/>
                    </a:cubicBezTo>
                    <a:cubicBezTo>
                      <a:pt x="278" y="486"/>
                      <a:pt x="278" y="486"/>
                      <a:pt x="277" y="486"/>
                    </a:cubicBezTo>
                    <a:cubicBezTo>
                      <a:pt x="272" y="489"/>
                      <a:pt x="276" y="502"/>
                      <a:pt x="275" y="509"/>
                    </a:cubicBezTo>
                    <a:cubicBezTo>
                      <a:pt x="266" y="505"/>
                      <a:pt x="265" y="495"/>
                      <a:pt x="254" y="493"/>
                    </a:cubicBezTo>
                    <a:cubicBezTo>
                      <a:pt x="251" y="493"/>
                      <a:pt x="247" y="493"/>
                      <a:pt x="243" y="493"/>
                    </a:cubicBezTo>
                    <a:cubicBezTo>
                      <a:pt x="240" y="488"/>
                      <a:pt x="235" y="483"/>
                      <a:pt x="230" y="480"/>
                    </a:cubicBezTo>
                    <a:cubicBezTo>
                      <a:pt x="230" y="479"/>
                      <a:pt x="230" y="478"/>
                      <a:pt x="230" y="477"/>
                    </a:cubicBezTo>
                    <a:cubicBezTo>
                      <a:pt x="240" y="469"/>
                      <a:pt x="251" y="462"/>
                      <a:pt x="259" y="451"/>
                    </a:cubicBezTo>
                    <a:cubicBezTo>
                      <a:pt x="257" y="440"/>
                      <a:pt x="262" y="424"/>
                      <a:pt x="257" y="417"/>
                    </a:cubicBezTo>
                    <a:cubicBezTo>
                      <a:pt x="256" y="417"/>
                      <a:pt x="255" y="417"/>
                      <a:pt x="254" y="417"/>
                    </a:cubicBezTo>
                    <a:cubicBezTo>
                      <a:pt x="247" y="416"/>
                      <a:pt x="247" y="407"/>
                      <a:pt x="248" y="397"/>
                    </a:cubicBezTo>
                    <a:cubicBezTo>
                      <a:pt x="232" y="379"/>
                      <a:pt x="215" y="362"/>
                      <a:pt x="197" y="346"/>
                    </a:cubicBezTo>
                    <a:cubicBezTo>
                      <a:pt x="195" y="327"/>
                      <a:pt x="199" y="303"/>
                      <a:pt x="194" y="288"/>
                    </a:cubicBezTo>
                    <a:cubicBezTo>
                      <a:pt x="194" y="288"/>
                      <a:pt x="193" y="288"/>
                      <a:pt x="192" y="288"/>
                    </a:cubicBezTo>
                    <a:cubicBezTo>
                      <a:pt x="171" y="285"/>
                      <a:pt x="157" y="290"/>
                      <a:pt x="163" y="257"/>
                    </a:cubicBezTo>
                    <a:cubicBezTo>
                      <a:pt x="143" y="247"/>
                      <a:pt x="115" y="189"/>
                      <a:pt x="92" y="190"/>
                    </a:cubicBezTo>
                    <a:cubicBezTo>
                      <a:pt x="80" y="190"/>
                      <a:pt x="74" y="208"/>
                      <a:pt x="63" y="217"/>
                    </a:cubicBezTo>
                    <a:cubicBezTo>
                      <a:pt x="56" y="217"/>
                      <a:pt x="49" y="217"/>
                      <a:pt x="43" y="217"/>
                    </a:cubicBezTo>
                    <a:cubicBezTo>
                      <a:pt x="30" y="202"/>
                      <a:pt x="15" y="187"/>
                      <a:pt x="0" y="174"/>
                    </a:cubicBezTo>
                    <a:cubicBezTo>
                      <a:pt x="0" y="173"/>
                      <a:pt x="0" y="173"/>
                      <a:pt x="0" y="172"/>
                    </a:cubicBezTo>
                    <a:cubicBezTo>
                      <a:pt x="19" y="156"/>
                      <a:pt x="35" y="137"/>
                      <a:pt x="54" y="121"/>
                    </a:cubicBezTo>
                    <a:cubicBezTo>
                      <a:pt x="60" y="101"/>
                      <a:pt x="45" y="57"/>
                      <a:pt x="56" y="43"/>
                    </a:cubicBezTo>
                    <a:cubicBezTo>
                      <a:pt x="57" y="42"/>
                      <a:pt x="62" y="44"/>
                      <a:pt x="63" y="43"/>
                    </a:cubicBezTo>
                    <a:cubicBezTo>
                      <a:pt x="66" y="47"/>
                      <a:pt x="69" y="53"/>
                      <a:pt x="76" y="54"/>
                    </a:cubicBezTo>
                    <a:cubicBezTo>
                      <a:pt x="87" y="52"/>
                      <a:pt x="104" y="57"/>
                      <a:pt x="112" y="52"/>
                    </a:cubicBezTo>
                    <a:cubicBezTo>
                      <a:pt x="113" y="52"/>
                      <a:pt x="113" y="52"/>
                      <a:pt x="114" y="52"/>
                    </a:cubicBezTo>
                    <a:cubicBezTo>
                      <a:pt x="119" y="43"/>
                      <a:pt x="115" y="26"/>
                      <a:pt x="116" y="14"/>
                    </a:cubicBezTo>
                    <a:cubicBezTo>
                      <a:pt x="125" y="12"/>
                      <a:pt x="140" y="17"/>
                      <a:pt x="145" y="11"/>
                    </a:cubicBezTo>
                    <a:cubicBezTo>
                      <a:pt x="146" y="11"/>
                      <a:pt x="147" y="11"/>
                      <a:pt x="147" y="11"/>
                    </a:cubicBezTo>
                    <a:cubicBezTo>
                      <a:pt x="152" y="12"/>
                      <a:pt x="148" y="4"/>
                      <a:pt x="150" y="0"/>
                    </a:cubicBezTo>
                    <a:cubicBezTo>
                      <a:pt x="154" y="2"/>
                      <a:pt x="157" y="5"/>
                      <a:pt x="159" y="9"/>
                    </a:cubicBezTo>
                    <a:cubicBezTo>
                      <a:pt x="157" y="10"/>
                      <a:pt x="155" y="11"/>
                      <a:pt x="154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45" name="Freeform 993"/>
              <p:cNvSpPr/>
              <p:nvPr/>
            </p:nvSpPr>
            <p:spPr bwMode="auto">
              <a:xfrm>
                <a:off x="4164" y="2772"/>
                <a:ext cx="20" cy="64"/>
              </a:xfrm>
              <a:custGeom>
                <a:gdLst>
                  <a:gd fmla="*/ 4 w 10" name="T0"/>
                  <a:gd fmla="*/ 8 h 32" name="T1"/>
                  <a:gd fmla="*/ 40 w 10" name="T2"/>
                  <a:gd fmla="*/ 8 h 32" name="T3"/>
                  <a:gd fmla="*/ 40 w 10" name="T4"/>
                  <a:gd fmla="*/ 20 h 32" name="T5"/>
                  <a:gd fmla="*/ 40 w 10" name="T6"/>
                  <a:gd fmla="*/ 80 h 32" name="T7"/>
                  <a:gd fmla="*/ 4 w 10" name="T8"/>
                  <a:gd fmla="*/ 88 h 32" name="T9"/>
                  <a:gd fmla="*/ 4 w 10" name="T10"/>
                  <a:gd fmla="*/ 20 h 32" name="T11"/>
                  <a:gd fmla="*/ 4 w 10" name="T12"/>
                  <a:gd fmla="*/ 8 h 32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10" name="T21"/>
                  <a:gd fmla="*/ 0 h 32" name="T22"/>
                  <a:gd fmla="*/ 10 w 10" name="T23"/>
                  <a:gd fmla="*/ 32 h 32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32" w="10">
                    <a:moveTo>
                      <a:pt x="1" y="2"/>
                    </a:moveTo>
                    <a:cubicBezTo>
                      <a:pt x="4" y="0"/>
                      <a:pt x="7" y="0"/>
                      <a:pt x="10" y="2"/>
                    </a:cubicBezTo>
                    <a:cubicBezTo>
                      <a:pt x="10" y="3"/>
                      <a:pt x="10" y="4"/>
                      <a:pt x="10" y="5"/>
                    </a:cubicBezTo>
                    <a:cubicBezTo>
                      <a:pt x="10" y="10"/>
                      <a:pt x="10" y="15"/>
                      <a:pt x="10" y="20"/>
                    </a:cubicBezTo>
                    <a:cubicBezTo>
                      <a:pt x="10" y="23"/>
                      <a:pt x="0" y="32"/>
                      <a:pt x="1" y="22"/>
                    </a:cubicBezTo>
                    <a:cubicBezTo>
                      <a:pt x="1" y="16"/>
                      <a:pt x="1" y="11"/>
                      <a:pt x="1" y="5"/>
                    </a:cubicBezTo>
                    <a:cubicBezTo>
                      <a:pt x="1" y="4"/>
                      <a:pt x="1" y="3"/>
                      <a:pt x="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46" name="Freeform 994"/>
              <p:cNvSpPr/>
              <p:nvPr/>
            </p:nvSpPr>
            <p:spPr bwMode="auto">
              <a:xfrm>
                <a:off x="3465" y="2682"/>
                <a:ext cx="235" cy="286"/>
              </a:xfrm>
              <a:custGeom>
                <a:gdLst>
                  <a:gd fmla="*/ 233 w 117" name="T0"/>
                  <a:gd fmla="*/ 440 h 143" name="T1"/>
                  <a:gd fmla="*/ 225 w 117" name="T2"/>
                  <a:gd fmla="*/ 420 h 143" name="T3"/>
                  <a:gd fmla="*/ 145 w 117" name="T4"/>
                  <a:gd fmla="*/ 180 h 143" name="T5"/>
                  <a:gd fmla="*/ 0 w 117" name="T6"/>
                  <a:gd fmla="*/ 12 h 143" name="T7"/>
                  <a:gd fmla="*/ 161 w 117" name="T8"/>
                  <a:gd fmla="*/ 120 h 143" name="T9"/>
                  <a:gd fmla="*/ 299 w 117" name="T10"/>
                  <a:gd fmla="*/ 260 h 143" name="T11"/>
                  <a:gd fmla="*/ 299 w 117" name="T12"/>
                  <a:gd fmla="*/ 324 h 143" name="T13"/>
                  <a:gd fmla="*/ 424 w 117" name="T14"/>
                  <a:gd fmla="*/ 572 h 143" name="T15"/>
                  <a:gd fmla="*/ 233 w 117" name="T16"/>
                  <a:gd fmla="*/ 440 h 143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117" name="T27"/>
                  <a:gd fmla="*/ 0 h 143" name="T28"/>
                  <a:gd fmla="*/ 117 w 117" name="T29"/>
                  <a:gd fmla="*/ 143 h 143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143" w="117">
                    <a:moveTo>
                      <a:pt x="58" y="110"/>
                    </a:moveTo>
                    <a:cubicBezTo>
                      <a:pt x="56" y="110"/>
                      <a:pt x="56" y="107"/>
                      <a:pt x="56" y="105"/>
                    </a:cubicBezTo>
                    <a:cubicBezTo>
                      <a:pt x="62" y="72"/>
                      <a:pt x="28" y="80"/>
                      <a:pt x="36" y="45"/>
                    </a:cubicBezTo>
                    <a:cubicBezTo>
                      <a:pt x="22" y="33"/>
                      <a:pt x="3" y="26"/>
                      <a:pt x="0" y="3"/>
                    </a:cubicBezTo>
                    <a:cubicBezTo>
                      <a:pt x="21" y="0"/>
                      <a:pt x="30" y="19"/>
                      <a:pt x="40" y="30"/>
                    </a:cubicBezTo>
                    <a:cubicBezTo>
                      <a:pt x="52" y="41"/>
                      <a:pt x="66" y="50"/>
                      <a:pt x="74" y="65"/>
                    </a:cubicBezTo>
                    <a:cubicBezTo>
                      <a:pt x="74" y="70"/>
                      <a:pt x="74" y="76"/>
                      <a:pt x="74" y="81"/>
                    </a:cubicBezTo>
                    <a:cubicBezTo>
                      <a:pt x="88" y="96"/>
                      <a:pt x="117" y="109"/>
                      <a:pt x="105" y="143"/>
                    </a:cubicBezTo>
                    <a:cubicBezTo>
                      <a:pt x="78" y="143"/>
                      <a:pt x="76" y="119"/>
                      <a:pt x="58" y="1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47" name="Freeform 995"/>
              <p:cNvSpPr/>
              <p:nvPr/>
            </p:nvSpPr>
            <p:spPr bwMode="auto">
              <a:xfrm>
                <a:off x="1560" y="2712"/>
                <a:ext cx="164" cy="202"/>
              </a:xfrm>
              <a:custGeom>
                <a:gdLst>
                  <a:gd fmla="*/ 64 w 82" name="T0"/>
                  <a:gd fmla="*/ 388 h 101" name="T1"/>
                  <a:gd fmla="*/ 36 w 82" name="T2"/>
                  <a:gd fmla="*/ 388 h 101" name="T3"/>
                  <a:gd fmla="*/ 8 w 82" name="T4"/>
                  <a:gd fmla="*/ 404 h 101" name="T5"/>
                  <a:gd fmla="*/ 20 w 82" name="T6"/>
                  <a:gd fmla="*/ 336 h 101" name="T7"/>
                  <a:gd fmla="*/ 136 w 82" name="T8"/>
                  <a:gd fmla="*/ 336 h 101" name="T9"/>
                  <a:gd fmla="*/ 144 w 82" name="T10"/>
                  <a:gd fmla="*/ 140 h 101" name="T11"/>
                  <a:gd fmla="*/ 80 w 82" name="T12"/>
                  <a:gd fmla="*/ 112 h 101" name="T13"/>
                  <a:gd fmla="*/ 216 w 82" name="T14"/>
                  <a:gd fmla="*/ 104 h 101" name="T15"/>
                  <a:gd fmla="*/ 232 w 82" name="T16"/>
                  <a:gd fmla="*/ 24 h 101" name="T17"/>
                  <a:gd fmla="*/ 284 w 82" name="T18"/>
                  <a:gd fmla="*/ 184 h 101" name="T19"/>
                  <a:gd fmla="*/ 188 w 82" name="T20"/>
                  <a:gd fmla="*/ 288 h 101" name="T21"/>
                  <a:gd fmla="*/ 180 w 82" name="T22"/>
                  <a:gd fmla="*/ 388 h 101" name="T23"/>
                  <a:gd fmla="*/ 88 w 82" name="T24"/>
                  <a:gd fmla="*/ 404 h 101" name="T25"/>
                  <a:gd fmla="*/ 64 w 82" name="T26"/>
                  <a:gd fmla="*/ 388 h 101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w 82" name="T42"/>
                  <a:gd fmla="*/ 0 h 101" name="T43"/>
                  <a:gd fmla="*/ 82 w 82" name="T44"/>
                  <a:gd fmla="*/ 101 h 101" name="T45"/>
                </a:gdLst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b="T45" l="T42" r="T44" t="T43"/>
                <a:pathLst>
                  <a:path h="100" w="82">
                    <a:moveTo>
                      <a:pt x="16" y="97"/>
                    </a:moveTo>
                    <a:cubicBezTo>
                      <a:pt x="14" y="97"/>
                      <a:pt x="11" y="97"/>
                      <a:pt x="9" y="97"/>
                    </a:cubicBezTo>
                    <a:cubicBezTo>
                      <a:pt x="6" y="98"/>
                      <a:pt x="5" y="101"/>
                      <a:pt x="2" y="101"/>
                    </a:cubicBezTo>
                    <a:cubicBezTo>
                      <a:pt x="4" y="96"/>
                      <a:pt x="0" y="85"/>
                      <a:pt x="5" y="84"/>
                    </a:cubicBezTo>
                    <a:cubicBezTo>
                      <a:pt x="14" y="84"/>
                      <a:pt x="24" y="84"/>
                      <a:pt x="34" y="84"/>
                    </a:cubicBezTo>
                    <a:cubicBezTo>
                      <a:pt x="38" y="71"/>
                      <a:pt x="35" y="50"/>
                      <a:pt x="36" y="35"/>
                    </a:cubicBezTo>
                    <a:cubicBezTo>
                      <a:pt x="34" y="29"/>
                      <a:pt x="18" y="37"/>
                      <a:pt x="20" y="28"/>
                    </a:cubicBezTo>
                    <a:cubicBezTo>
                      <a:pt x="27" y="23"/>
                      <a:pt x="43" y="27"/>
                      <a:pt x="54" y="26"/>
                    </a:cubicBezTo>
                    <a:cubicBezTo>
                      <a:pt x="59" y="23"/>
                      <a:pt x="52" y="8"/>
                      <a:pt x="58" y="6"/>
                    </a:cubicBezTo>
                    <a:cubicBezTo>
                      <a:pt x="82" y="0"/>
                      <a:pt x="68" y="32"/>
                      <a:pt x="71" y="46"/>
                    </a:cubicBezTo>
                    <a:cubicBezTo>
                      <a:pt x="64" y="56"/>
                      <a:pt x="54" y="62"/>
                      <a:pt x="47" y="72"/>
                    </a:cubicBezTo>
                    <a:cubicBezTo>
                      <a:pt x="42" y="76"/>
                      <a:pt x="46" y="89"/>
                      <a:pt x="45" y="97"/>
                    </a:cubicBezTo>
                    <a:cubicBezTo>
                      <a:pt x="37" y="98"/>
                      <a:pt x="24" y="94"/>
                      <a:pt x="22" y="101"/>
                    </a:cubicBezTo>
                    <a:cubicBezTo>
                      <a:pt x="20" y="101"/>
                      <a:pt x="19" y="98"/>
                      <a:pt x="16" y="9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48" name="Freeform 996"/>
              <p:cNvSpPr/>
              <p:nvPr/>
            </p:nvSpPr>
            <p:spPr bwMode="auto">
              <a:xfrm>
                <a:off x="3714" y="2902"/>
                <a:ext cx="26" cy="12"/>
              </a:xfrm>
              <a:custGeom>
                <a:gdLst>
                  <a:gd fmla="*/ 40 w 13" name="T0"/>
                  <a:gd fmla="*/ 0 h 6" name="T1"/>
                  <a:gd fmla="*/ 12 w 13" name="T2"/>
                  <a:gd fmla="*/ 0 h 6" name="T3"/>
                  <a:gd fmla="*/ 40 w 13" name="T4"/>
                  <a:gd fmla="*/ 0 h 6" name="T5"/>
                  <a:gd fmla="*/ 0 60000 65536" name="T6"/>
                  <a:gd fmla="*/ 0 60000 65536" name="T7"/>
                  <a:gd fmla="*/ 0 60000 65536" name="T8"/>
                  <a:gd fmla="*/ 0 w 13" name="T9"/>
                  <a:gd fmla="*/ 0 h 6" name="T10"/>
                  <a:gd fmla="*/ 13 w 13" name="T11"/>
                  <a:gd fmla="*/ 6 h 6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6" w="13">
                    <a:moveTo>
                      <a:pt x="10" y="0"/>
                    </a:moveTo>
                    <a:cubicBezTo>
                      <a:pt x="13" y="6"/>
                      <a:pt x="0" y="6"/>
                      <a:pt x="3" y="0"/>
                    </a:cubicBezTo>
                    <a:cubicBezTo>
                      <a:pt x="5" y="0"/>
                      <a:pt x="8" y="0"/>
                      <a:pt x="1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49" name="Freeform 997"/>
              <p:cNvSpPr/>
              <p:nvPr/>
            </p:nvSpPr>
            <p:spPr bwMode="auto">
              <a:xfrm>
                <a:off x="6382" y="2800"/>
                <a:ext cx="122" cy="160"/>
              </a:xfrm>
              <a:custGeom>
                <a:gdLst>
                  <a:gd fmla="*/ 164 w 61" name="T0"/>
                  <a:gd fmla="*/ 204 h 80" name="T1"/>
                  <a:gd fmla="*/ 148 w 61" name="T2"/>
                  <a:gd fmla="*/ 300 h 80" name="T3"/>
                  <a:gd fmla="*/ 20 w 61" name="T4"/>
                  <a:gd fmla="*/ 284 h 80" name="T5"/>
                  <a:gd fmla="*/ 76 w 61" name="T6"/>
                  <a:gd fmla="*/ 228 h 80" name="T7"/>
                  <a:gd fmla="*/ 76 w 61" name="T8"/>
                  <a:gd fmla="*/ 0 h 80" name="T9"/>
                  <a:gd fmla="*/ 192 w 61" name="T10"/>
                  <a:gd fmla="*/ 0 h 80" name="T11"/>
                  <a:gd fmla="*/ 244 w 61" name="T12"/>
                  <a:gd fmla="*/ 52 h 80" name="T13"/>
                  <a:gd fmla="*/ 244 w 61" name="T14"/>
                  <a:gd fmla="*/ 124 h 80" name="T15"/>
                  <a:gd fmla="*/ 164 w 61" name="T16"/>
                  <a:gd fmla="*/ 204 h 80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61" name="T27"/>
                  <a:gd fmla="*/ 0 h 80" name="T28"/>
                  <a:gd fmla="*/ 61 w 61" name="T29"/>
                  <a:gd fmla="*/ 80 h 80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80" w="61">
                    <a:moveTo>
                      <a:pt x="41" y="51"/>
                    </a:moveTo>
                    <a:cubicBezTo>
                      <a:pt x="33" y="52"/>
                      <a:pt x="38" y="67"/>
                      <a:pt x="37" y="75"/>
                    </a:cubicBezTo>
                    <a:cubicBezTo>
                      <a:pt x="27" y="73"/>
                      <a:pt x="0" y="80"/>
                      <a:pt x="5" y="71"/>
                    </a:cubicBezTo>
                    <a:cubicBezTo>
                      <a:pt x="11" y="67"/>
                      <a:pt x="15" y="63"/>
                      <a:pt x="19" y="57"/>
                    </a:cubicBezTo>
                    <a:cubicBezTo>
                      <a:pt x="19" y="38"/>
                      <a:pt x="19" y="19"/>
                      <a:pt x="19" y="0"/>
                    </a:cubicBezTo>
                    <a:cubicBezTo>
                      <a:pt x="28" y="0"/>
                      <a:pt x="38" y="0"/>
                      <a:pt x="48" y="0"/>
                    </a:cubicBezTo>
                    <a:cubicBezTo>
                      <a:pt x="51" y="5"/>
                      <a:pt x="56" y="9"/>
                      <a:pt x="61" y="13"/>
                    </a:cubicBezTo>
                    <a:cubicBezTo>
                      <a:pt x="61" y="19"/>
                      <a:pt x="61" y="25"/>
                      <a:pt x="61" y="31"/>
                    </a:cubicBezTo>
                    <a:cubicBezTo>
                      <a:pt x="53" y="36"/>
                      <a:pt x="47" y="43"/>
                      <a:pt x="41" y="5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50" name="Freeform 998"/>
              <p:cNvSpPr/>
              <p:nvPr/>
            </p:nvSpPr>
            <p:spPr bwMode="auto">
              <a:xfrm>
                <a:off x="6388" y="2848"/>
                <a:ext cx="296" cy="481"/>
              </a:xfrm>
              <a:custGeom>
                <a:gdLst>
                  <a:gd fmla="*/ 384 w 148" name="T0"/>
                  <a:gd fmla="*/ 108 h 240" name="T1"/>
                  <a:gd fmla="*/ 436 w 148" name="T2"/>
                  <a:gd fmla="*/ 108 h 240" name="T3"/>
                  <a:gd fmla="*/ 456 w 148" name="T4"/>
                  <a:gd fmla="*/ 152 h 240" name="T5"/>
                  <a:gd fmla="*/ 276 w 148" name="T6"/>
                  <a:gd fmla="*/ 341 h 240" name="T7"/>
                  <a:gd fmla="*/ 276 w 148" name="T8"/>
                  <a:gd fmla="*/ 365 h 240" name="T9"/>
                  <a:gd fmla="*/ 472 w 148" name="T10"/>
                  <a:gd fmla="*/ 563 h 240" name="T11"/>
                  <a:gd fmla="*/ 572 w 148" name="T12"/>
                  <a:gd fmla="*/ 563 h 240" name="T13"/>
                  <a:gd fmla="*/ 552 w 148" name="T14"/>
                  <a:gd fmla="*/ 924 h 240" name="T15"/>
                  <a:gd fmla="*/ 536 w 148" name="T16"/>
                  <a:gd fmla="*/ 924 h 240" name="T17"/>
                  <a:gd fmla="*/ 276 w 148" name="T18"/>
                  <a:gd fmla="*/ 715 h 240" name="T19"/>
                  <a:gd fmla="*/ 252 w 148" name="T20"/>
                  <a:gd fmla="*/ 611 h 240" name="T21"/>
                  <a:gd fmla="*/ 196 w 148" name="T22"/>
                  <a:gd fmla="*/ 555 h 240" name="T23"/>
                  <a:gd fmla="*/ 180 w 148" name="T24"/>
                  <a:gd fmla="*/ 429 h 240" name="T25"/>
                  <a:gd fmla="*/ 8 w 148" name="T26"/>
                  <a:gd fmla="*/ 261 h 240" name="T27"/>
                  <a:gd fmla="*/ 8 w 148" name="T28"/>
                  <a:gd fmla="*/ 241 h 240" name="T29"/>
                  <a:gd fmla="*/ 160 w 148" name="T30"/>
                  <a:gd fmla="*/ 241 h 240" name="T31"/>
                  <a:gd fmla="*/ 168 w 148" name="T32"/>
                  <a:gd fmla="*/ 144 h 240" name="T33"/>
                  <a:gd fmla="*/ 268 w 148" name="T34"/>
                  <a:gd fmla="*/ 44 h 240" name="T35"/>
                  <a:gd fmla="*/ 268 w 148" name="T36"/>
                  <a:gd fmla="*/ 0 h 240" name="T37"/>
                  <a:gd fmla="*/ 384 w 148" name="T38"/>
                  <a:gd fmla="*/ 108 h 240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  <a:gd fmla="*/ 0 60000 65536" name="T57"/>
                  <a:gd fmla="*/ 0 60000 65536" name="T58"/>
                  <a:gd fmla="*/ 0 60000 65536" name="T59"/>
                  <a:gd fmla="*/ 0 w 148" name="T60"/>
                  <a:gd fmla="*/ 0 h 240" name="T61"/>
                  <a:gd fmla="*/ 148 w 148" name="T62"/>
                  <a:gd fmla="*/ 240 h 240" name="T63"/>
                </a:gdLst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b="T63" l="T60" r="T62" t="T61"/>
                <a:pathLst>
                  <a:path h="240" w="148">
                    <a:moveTo>
                      <a:pt x="96" y="27"/>
                    </a:moveTo>
                    <a:cubicBezTo>
                      <a:pt x="100" y="27"/>
                      <a:pt x="105" y="27"/>
                      <a:pt x="109" y="27"/>
                    </a:cubicBezTo>
                    <a:cubicBezTo>
                      <a:pt x="109" y="32"/>
                      <a:pt x="109" y="38"/>
                      <a:pt x="114" y="38"/>
                    </a:cubicBezTo>
                    <a:cubicBezTo>
                      <a:pt x="100" y="55"/>
                      <a:pt x="83" y="68"/>
                      <a:pt x="69" y="85"/>
                    </a:cubicBezTo>
                    <a:cubicBezTo>
                      <a:pt x="69" y="87"/>
                      <a:pt x="69" y="89"/>
                      <a:pt x="69" y="91"/>
                    </a:cubicBezTo>
                    <a:cubicBezTo>
                      <a:pt x="85" y="109"/>
                      <a:pt x="101" y="125"/>
                      <a:pt x="118" y="140"/>
                    </a:cubicBezTo>
                    <a:cubicBezTo>
                      <a:pt x="126" y="140"/>
                      <a:pt x="135" y="140"/>
                      <a:pt x="143" y="140"/>
                    </a:cubicBezTo>
                    <a:cubicBezTo>
                      <a:pt x="140" y="169"/>
                      <a:pt x="148" y="208"/>
                      <a:pt x="138" y="230"/>
                    </a:cubicBezTo>
                    <a:cubicBezTo>
                      <a:pt x="137" y="230"/>
                      <a:pt x="135" y="230"/>
                      <a:pt x="134" y="230"/>
                    </a:cubicBezTo>
                    <a:cubicBezTo>
                      <a:pt x="118" y="240"/>
                      <a:pt x="88" y="189"/>
                      <a:pt x="69" y="178"/>
                    </a:cubicBezTo>
                    <a:cubicBezTo>
                      <a:pt x="63" y="173"/>
                      <a:pt x="72" y="153"/>
                      <a:pt x="63" y="152"/>
                    </a:cubicBezTo>
                    <a:cubicBezTo>
                      <a:pt x="59" y="146"/>
                      <a:pt x="55" y="142"/>
                      <a:pt x="49" y="138"/>
                    </a:cubicBezTo>
                    <a:cubicBezTo>
                      <a:pt x="47" y="128"/>
                      <a:pt x="53" y="110"/>
                      <a:pt x="45" y="107"/>
                    </a:cubicBezTo>
                    <a:cubicBezTo>
                      <a:pt x="32" y="92"/>
                      <a:pt x="17" y="78"/>
                      <a:pt x="2" y="65"/>
                    </a:cubicBezTo>
                    <a:cubicBezTo>
                      <a:pt x="1" y="63"/>
                      <a:pt x="0" y="61"/>
                      <a:pt x="2" y="60"/>
                    </a:cubicBezTo>
                    <a:cubicBezTo>
                      <a:pt x="15" y="60"/>
                      <a:pt x="28" y="60"/>
                      <a:pt x="40" y="60"/>
                    </a:cubicBezTo>
                    <a:cubicBezTo>
                      <a:pt x="44" y="55"/>
                      <a:pt x="42" y="44"/>
                      <a:pt x="42" y="36"/>
                    </a:cubicBezTo>
                    <a:cubicBezTo>
                      <a:pt x="52" y="28"/>
                      <a:pt x="60" y="20"/>
                      <a:pt x="67" y="11"/>
                    </a:cubicBezTo>
                    <a:cubicBezTo>
                      <a:pt x="67" y="7"/>
                      <a:pt x="67" y="4"/>
                      <a:pt x="67" y="0"/>
                    </a:cubicBezTo>
                    <a:cubicBezTo>
                      <a:pt x="78" y="8"/>
                      <a:pt x="85" y="19"/>
                      <a:pt x="96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51" name="Freeform 999"/>
              <p:cNvSpPr/>
              <p:nvPr/>
            </p:nvSpPr>
            <p:spPr bwMode="auto">
              <a:xfrm>
                <a:off x="2166" y="2910"/>
                <a:ext cx="14" cy="52"/>
              </a:xfrm>
              <a:custGeom>
                <a:gdLst>
                  <a:gd fmla="*/ 20 w 7" name="T0"/>
                  <a:gd fmla="*/ 0 h 26" name="T1"/>
                  <a:gd fmla="*/ 12 w 7" name="T2"/>
                  <a:gd fmla="*/ 80 h 26" name="T3"/>
                  <a:gd fmla="*/ 12 w 7" name="T4"/>
                  <a:gd fmla="*/ 72 h 26" name="T5"/>
                  <a:gd fmla="*/ 20 w 7" name="T6"/>
                  <a:gd fmla="*/ 0 h 26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7" name="T12"/>
                  <a:gd fmla="*/ 0 h 26" name="T13"/>
                  <a:gd fmla="*/ 7 w 7" name="T14"/>
                  <a:gd fmla="*/ 26 h 26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26" w="7">
                    <a:moveTo>
                      <a:pt x="5" y="0"/>
                    </a:moveTo>
                    <a:cubicBezTo>
                      <a:pt x="4" y="6"/>
                      <a:pt x="7" y="26"/>
                      <a:pt x="3" y="20"/>
                    </a:cubicBezTo>
                    <a:cubicBezTo>
                      <a:pt x="3" y="20"/>
                      <a:pt x="3" y="19"/>
                      <a:pt x="3" y="18"/>
                    </a:cubicBezTo>
                    <a:cubicBezTo>
                      <a:pt x="4" y="13"/>
                      <a:pt x="0" y="2"/>
                      <a:pt x="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52" name="Freeform 1000"/>
              <p:cNvSpPr/>
              <p:nvPr/>
            </p:nvSpPr>
            <p:spPr bwMode="auto">
              <a:xfrm>
                <a:off x="1964" y="2924"/>
                <a:ext cx="10" cy="84"/>
              </a:xfrm>
              <a:custGeom>
                <a:gdLst>
                  <a:gd fmla="*/ 20 w 5" name="T0"/>
                  <a:gd fmla="*/ 0 h 42" name="T1"/>
                  <a:gd fmla="*/ 20 w 5" name="T2"/>
                  <a:gd fmla="*/ 168 h 42" name="T3"/>
                  <a:gd fmla="*/ 12 w 5" name="T4"/>
                  <a:gd fmla="*/ 0 h 42" name="T5"/>
                  <a:gd fmla="*/ 20 w 5" name="T6"/>
                  <a:gd fmla="*/ 0 h 42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5" name="T12"/>
                  <a:gd fmla="*/ 0 h 42" name="T13"/>
                  <a:gd fmla="*/ 5 w 5" name="T14"/>
                  <a:gd fmla="*/ 42 h 42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42" w="5">
                    <a:moveTo>
                      <a:pt x="5" y="0"/>
                    </a:moveTo>
                    <a:cubicBezTo>
                      <a:pt x="5" y="14"/>
                      <a:pt x="5" y="28"/>
                      <a:pt x="5" y="42"/>
                    </a:cubicBezTo>
                    <a:cubicBezTo>
                      <a:pt x="0" y="33"/>
                      <a:pt x="5" y="13"/>
                      <a:pt x="3" y="0"/>
                    </a:cubicBezTo>
                    <a:cubicBezTo>
                      <a:pt x="4" y="0"/>
                      <a:pt x="5" y="0"/>
                      <a:pt x="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53" name="Freeform 1001"/>
              <p:cNvSpPr/>
              <p:nvPr/>
            </p:nvSpPr>
            <p:spPr bwMode="auto">
              <a:xfrm>
                <a:off x="4849" y="3047"/>
                <a:ext cx="14" cy="22"/>
              </a:xfrm>
              <a:custGeom>
                <a:gdLst>
                  <a:gd fmla="*/ 20 w 7" name="T0"/>
                  <a:gd fmla="*/ 40 h 11" name="T1"/>
                  <a:gd fmla="*/ 28 w 7" name="T2"/>
                  <a:gd fmla="*/ 16 h 11" name="T3"/>
                  <a:gd fmla="*/ 28 w 7" name="T4"/>
                  <a:gd fmla="*/ 24 h 11" name="T5"/>
                  <a:gd fmla="*/ 20 w 7" name="T6"/>
                  <a:gd fmla="*/ 40 h 11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7" name="T12"/>
                  <a:gd fmla="*/ 0 h 11" name="T13"/>
                  <a:gd fmla="*/ 7 w 7" name="T14"/>
                  <a:gd fmla="*/ 11 h 11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11" w="7">
                    <a:moveTo>
                      <a:pt x="5" y="10"/>
                    </a:moveTo>
                    <a:cubicBezTo>
                      <a:pt x="0" y="11"/>
                      <a:pt x="1" y="0"/>
                      <a:pt x="7" y="4"/>
                    </a:cubicBezTo>
                    <a:cubicBezTo>
                      <a:pt x="7" y="4"/>
                      <a:pt x="7" y="5"/>
                      <a:pt x="7" y="6"/>
                    </a:cubicBezTo>
                    <a:cubicBezTo>
                      <a:pt x="5" y="6"/>
                      <a:pt x="5" y="9"/>
                      <a:pt x="5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54" name="Freeform 1002"/>
              <p:cNvSpPr/>
              <p:nvPr/>
            </p:nvSpPr>
            <p:spPr bwMode="auto">
              <a:xfrm>
                <a:off x="4859" y="3059"/>
                <a:ext cx="14" cy="18"/>
              </a:xfrm>
              <a:custGeom>
                <a:gdLst>
                  <a:gd fmla="*/ 8 w 7" name="T0"/>
                  <a:gd fmla="*/ 0 h 9" name="T1"/>
                  <a:gd fmla="*/ 16 w 7" name="T2"/>
                  <a:gd fmla="*/ 36 h 9" name="T3"/>
                  <a:gd fmla="*/ 0 w 7" name="T4"/>
                  <a:gd fmla="*/ 16 h 9" name="T5"/>
                  <a:gd fmla="*/ 8 w 7" name="T6"/>
                  <a:gd fmla="*/ 0 h 9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7" name="T12"/>
                  <a:gd fmla="*/ 0 h 9" name="T13"/>
                  <a:gd fmla="*/ 7 w 7" name="T14"/>
                  <a:gd fmla="*/ 9 h 9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9" w="7">
                    <a:moveTo>
                      <a:pt x="2" y="0"/>
                    </a:moveTo>
                    <a:cubicBezTo>
                      <a:pt x="7" y="0"/>
                      <a:pt x="7" y="6"/>
                      <a:pt x="4" y="9"/>
                    </a:cubicBezTo>
                    <a:cubicBezTo>
                      <a:pt x="2" y="8"/>
                      <a:pt x="0" y="7"/>
                      <a:pt x="0" y="4"/>
                    </a:cubicBezTo>
                    <a:cubicBezTo>
                      <a:pt x="0" y="3"/>
                      <a:pt x="0" y="0"/>
                      <a:pt x="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55" name="Freeform 1003"/>
              <p:cNvSpPr/>
              <p:nvPr/>
            </p:nvSpPr>
            <p:spPr bwMode="auto">
              <a:xfrm>
                <a:off x="3978" y="3103"/>
                <a:ext cx="14" cy="14"/>
              </a:xfrm>
              <a:custGeom>
                <a:gdLst>
                  <a:gd fmla="*/ 12 w 7" name="T0"/>
                  <a:gd fmla="*/ 0 h 7" name="T1"/>
                  <a:gd fmla="*/ 28 w 7" name="T2"/>
                  <a:gd fmla="*/ 0 h 7" name="T3"/>
                  <a:gd fmla="*/ 28 w 7" name="T4"/>
                  <a:gd fmla="*/ 28 h 7" name="T5"/>
                  <a:gd fmla="*/ 0 w 7" name="T6"/>
                  <a:gd fmla="*/ 8 h 7" name="T7"/>
                  <a:gd fmla="*/ 12 w 7" name="T8"/>
                  <a:gd fmla="*/ 0 h 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7" name="T15"/>
                  <a:gd fmla="*/ 0 h 7" name="T16"/>
                  <a:gd fmla="*/ 7 w 7" name="T17"/>
                  <a:gd fmla="*/ 7 h 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7" w="7">
                    <a:moveTo>
                      <a:pt x="3" y="0"/>
                    </a:moveTo>
                    <a:cubicBezTo>
                      <a:pt x="4" y="0"/>
                      <a:pt x="6" y="0"/>
                      <a:pt x="7" y="0"/>
                    </a:cubicBezTo>
                    <a:cubicBezTo>
                      <a:pt x="7" y="2"/>
                      <a:pt x="7" y="5"/>
                      <a:pt x="7" y="7"/>
                    </a:cubicBezTo>
                    <a:cubicBezTo>
                      <a:pt x="4" y="6"/>
                      <a:pt x="4" y="3"/>
                      <a:pt x="0" y="2"/>
                    </a:cubicBezTo>
                    <a:cubicBezTo>
                      <a:pt x="0" y="0"/>
                      <a:pt x="1" y="0"/>
                      <a:pt x="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56" name="Freeform 1004"/>
              <p:cNvSpPr/>
              <p:nvPr/>
            </p:nvSpPr>
            <p:spPr bwMode="auto">
              <a:xfrm>
                <a:off x="4871" y="3119"/>
                <a:ext cx="16" cy="20"/>
              </a:xfrm>
              <a:custGeom>
                <a:gdLst>
                  <a:gd fmla="*/ 28 w 8" name="T0"/>
                  <a:gd fmla="*/ 40 h 10" name="T1"/>
                  <a:gd fmla="*/ 0 w 8" name="T2"/>
                  <a:gd fmla="*/ 4 h 10" name="T3"/>
                  <a:gd fmla="*/ 28 w 8" name="T4"/>
                  <a:gd fmla="*/ 40 h 10" name="T5"/>
                  <a:gd fmla="*/ 0 60000 65536" name="T6"/>
                  <a:gd fmla="*/ 0 60000 65536" name="T7"/>
                  <a:gd fmla="*/ 0 60000 65536" name="T8"/>
                  <a:gd fmla="*/ 0 w 8" name="T9"/>
                  <a:gd fmla="*/ 0 h 10" name="T10"/>
                  <a:gd fmla="*/ 8 w 8" name="T11"/>
                  <a:gd fmla="*/ 10 h 10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0" w="8">
                    <a:moveTo>
                      <a:pt x="7" y="10"/>
                    </a:moveTo>
                    <a:cubicBezTo>
                      <a:pt x="4" y="8"/>
                      <a:pt x="0" y="7"/>
                      <a:pt x="0" y="1"/>
                    </a:cubicBezTo>
                    <a:cubicBezTo>
                      <a:pt x="6" y="0"/>
                      <a:pt x="8" y="4"/>
                      <a:pt x="7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57" name="Freeform 1005"/>
              <p:cNvSpPr/>
              <p:nvPr/>
            </p:nvSpPr>
            <p:spPr bwMode="auto">
              <a:xfrm>
                <a:off x="4907" y="3147"/>
                <a:ext cx="28" cy="24"/>
              </a:xfrm>
              <a:custGeom>
                <a:gdLst>
                  <a:gd fmla="*/ 36 w 14" name="T0"/>
                  <a:gd fmla="*/ 48 h 12" name="T1"/>
                  <a:gd fmla="*/ 16 w 14" name="T2"/>
                  <a:gd fmla="*/ 0 h 12" name="T3"/>
                  <a:gd fmla="*/ 36 w 14" name="T4"/>
                  <a:gd fmla="*/ 48 h 12" name="T5"/>
                  <a:gd fmla="*/ 0 60000 65536" name="T6"/>
                  <a:gd fmla="*/ 0 60000 65536" name="T7"/>
                  <a:gd fmla="*/ 0 60000 65536" name="T8"/>
                  <a:gd fmla="*/ 0 w 14" name="T9"/>
                  <a:gd fmla="*/ 0 h 12" name="T10"/>
                  <a:gd fmla="*/ 14 w 14" name="T11"/>
                  <a:gd fmla="*/ 12 h 12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12" w="14">
                    <a:moveTo>
                      <a:pt x="9" y="12"/>
                    </a:moveTo>
                    <a:cubicBezTo>
                      <a:pt x="4" y="10"/>
                      <a:pt x="0" y="5"/>
                      <a:pt x="4" y="0"/>
                    </a:cubicBezTo>
                    <a:cubicBezTo>
                      <a:pt x="9" y="2"/>
                      <a:pt x="14" y="7"/>
                      <a:pt x="9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58" name="Freeform 1006"/>
              <p:cNvSpPr/>
              <p:nvPr/>
            </p:nvSpPr>
            <p:spPr bwMode="auto">
              <a:xfrm>
                <a:off x="6668" y="3081"/>
                <a:ext cx="256" cy="363"/>
              </a:xfrm>
              <a:custGeom>
                <a:gdLst>
                  <a:gd fmla="*/ 368 w 128" name="T0"/>
                  <a:gd fmla="*/ 233 h 181" name="T1"/>
                  <a:gd fmla="*/ 376 w 128" name="T2"/>
                  <a:gd fmla="*/ 367 h 181" name="T3"/>
                  <a:gd fmla="*/ 512 w 128" name="T4"/>
                  <a:gd fmla="*/ 379 h 181" name="T5"/>
                  <a:gd fmla="*/ 512 w 128" name="T6"/>
                  <a:gd fmla="*/ 548 h 181" name="T7"/>
                  <a:gd fmla="*/ 348 w 128" name="T8"/>
                  <a:gd fmla="*/ 527 h 181" name="T9"/>
                  <a:gd fmla="*/ 340 w 128" name="T10"/>
                  <a:gd fmla="*/ 664 h 181" name="T11"/>
                  <a:gd fmla="*/ 208 w 128" name="T12"/>
                  <a:gd fmla="*/ 664 h 181" name="T13"/>
                  <a:gd fmla="*/ 120 w 128" name="T14"/>
                  <a:gd fmla="*/ 680 h 181" name="T15"/>
                  <a:gd fmla="*/ 120 w 128" name="T16"/>
                  <a:gd fmla="*/ 576 h 181" name="T17"/>
                  <a:gd fmla="*/ 48 w 128" name="T18"/>
                  <a:gd fmla="*/ 447 h 181" name="T19"/>
                  <a:gd fmla="*/ 48 w 128" name="T20"/>
                  <a:gd fmla="*/ 80 h 181" name="T21"/>
                  <a:gd fmla="*/ 136 w 128" name="T22"/>
                  <a:gd fmla="*/ 0 h 181" name="T23"/>
                  <a:gd fmla="*/ 368 w 128" name="T24"/>
                  <a:gd fmla="*/ 233 h 181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w 128" name="T39"/>
                  <a:gd fmla="*/ 0 h 181" name="T40"/>
                  <a:gd fmla="*/ 128 w 128" name="T41"/>
                  <a:gd fmla="*/ 181 h 181" name="T42"/>
                </a:gdLst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b="T42" l="T39" r="T41" t="T40"/>
                <a:pathLst>
                  <a:path h="181" w="128">
                    <a:moveTo>
                      <a:pt x="92" y="58"/>
                    </a:moveTo>
                    <a:cubicBezTo>
                      <a:pt x="97" y="65"/>
                      <a:pt x="93" y="80"/>
                      <a:pt x="94" y="91"/>
                    </a:cubicBezTo>
                    <a:cubicBezTo>
                      <a:pt x="101" y="96"/>
                      <a:pt x="117" y="93"/>
                      <a:pt x="128" y="94"/>
                    </a:cubicBezTo>
                    <a:cubicBezTo>
                      <a:pt x="128" y="108"/>
                      <a:pt x="128" y="122"/>
                      <a:pt x="128" y="136"/>
                    </a:cubicBezTo>
                    <a:cubicBezTo>
                      <a:pt x="121" y="128"/>
                      <a:pt x="101" y="133"/>
                      <a:pt x="87" y="131"/>
                    </a:cubicBezTo>
                    <a:cubicBezTo>
                      <a:pt x="83" y="139"/>
                      <a:pt x="86" y="154"/>
                      <a:pt x="85" y="165"/>
                    </a:cubicBezTo>
                    <a:cubicBezTo>
                      <a:pt x="74" y="165"/>
                      <a:pt x="63" y="165"/>
                      <a:pt x="52" y="165"/>
                    </a:cubicBezTo>
                    <a:cubicBezTo>
                      <a:pt x="44" y="171"/>
                      <a:pt x="38" y="181"/>
                      <a:pt x="30" y="169"/>
                    </a:cubicBezTo>
                    <a:cubicBezTo>
                      <a:pt x="30" y="160"/>
                      <a:pt x="30" y="152"/>
                      <a:pt x="30" y="143"/>
                    </a:cubicBezTo>
                    <a:cubicBezTo>
                      <a:pt x="25" y="131"/>
                      <a:pt x="0" y="124"/>
                      <a:pt x="12" y="111"/>
                    </a:cubicBezTo>
                    <a:cubicBezTo>
                      <a:pt x="12" y="81"/>
                      <a:pt x="12" y="50"/>
                      <a:pt x="12" y="20"/>
                    </a:cubicBezTo>
                    <a:cubicBezTo>
                      <a:pt x="20" y="15"/>
                      <a:pt x="25" y="5"/>
                      <a:pt x="34" y="0"/>
                    </a:cubicBezTo>
                    <a:cubicBezTo>
                      <a:pt x="52" y="20"/>
                      <a:pt x="72" y="40"/>
                      <a:pt x="92" y="5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59" name="Freeform 1007"/>
              <p:cNvSpPr/>
              <p:nvPr/>
            </p:nvSpPr>
            <p:spPr bwMode="auto">
              <a:xfrm>
                <a:off x="2194" y="3099"/>
                <a:ext cx="8" cy="138"/>
              </a:xfrm>
              <a:custGeom>
                <a:gdLst>
                  <a:gd fmla="*/ 0 w 4" name="T0"/>
                  <a:gd fmla="*/ 276 h 69" name="T1"/>
                  <a:gd fmla="*/ 0 w 4" name="T2"/>
                  <a:gd fmla="*/ 8 h 69" name="T3"/>
                  <a:gd fmla="*/ 0 w 4" name="T4"/>
                  <a:gd fmla="*/ 0 h 69" name="T5"/>
                  <a:gd fmla="*/ 0 w 4" name="T6"/>
                  <a:gd fmla="*/ 276 h 69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4" name="T12"/>
                  <a:gd fmla="*/ 0 h 69" name="T13"/>
                  <a:gd fmla="*/ 4 w 4" name="T14"/>
                  <a:gd fmla="*/ 69 h 69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69" w="4">
                    <a:moveTo>
                      <a:pt x="0" y="69"/>
                    </a:moveTo>
                    <a:cubicBezTo>
                      <a:pt x="0" y="47"/>
                      <a:pt x="0" y="24"/>
                      <a:pt x="0" y="2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3" y="9"/>
                      <a:pt x="4" y="52"/>
                      <a:pt x="0" y="6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60" name="Freeform 1008"/>
              <p:cNvSpPr/>
              <p:nvPr/>
            </p:nvSpPr>
            <p:spPr bwMode="auto">
              <a:xfrm>
                <a:off x="1574" y="2972"/>
                <a:ext cx="240" cy="315"/>
              </a:xfrm>
              <a:custGeom>
                <a:gdLst>
                  <a:gd fmla="*/ 456 w 120" name="T0"/>
                  <a:gd fmla="*/ 596 h 157" name="T1"/>
                  <a:gd fmla="*/ 456 w 120" name="T2"/>
                  <a:gd fmla="*/ 604 h 157" name="T3"/>
                  <a:gd fmla="*/ 356 w 120" name="T4"/>
                  <a:gd fmla="*/ 620 h 157" name="T5"/>
                  <a:gd fmla="*/ 0 w 120" name="T6"/>
                  <a:gd fmla="*/ 596 h 157" name="T7"/>
                  <a:gd fmla="*/ 0 w 120" name="T8"/>
                  <a:gd fmla="*/ 443 h 157" name="T9"/>
                  <a:gd fmla="*/ 80 w 120" name="T10"/>
                  <a:gd fmla="*/ 351 h 157" name="T11"/>
                  <a:gd fmla="*/ 72 w 120" name="T12"/>
                  <a:gd fmla="*/ 253 h 157" name="T13"/>
                  <a:gd fmla="*/ 28 w 120" name="T14"/>
                  <a:gd fmla="*/ 209 h 157" name="T15"/>
                  <a:gd fmla="*/ 36 w 120" name="T16"/>
                  <a:gd fmla="*/ 12 h 157" name="T17"/>
                  <a:gd fmla="*/ 196 w 120" name="T18"/>
                  <a:gd fmla="*/ 20 h 157" name="T19"/>
                  <a:gd fmla="*/ 196 w 120" name="T20"/>
                  <a:gd fmla="*/ 128 h 157" name="T21"/>
                  <a:gd fmla="*/ 328 w 120" name="T22"/>
                  <a:gd fmla="*/ 136 h 157" name="T23"/>
                  <a:gd fmla="*/ 348 w 120" name="T24"/>
                  <a:gd fmla="*/ 72 h 157" name="T25"/>
                  <a:gd fmla="*/ 408 w 120" name="T26"/>
                  <a:gd fmla="*/ 72 h 157" name="T27"/>
                  <a:gd fmla="*/ 408 w 120" name="T28"/>
                  <a:gd fmla="*/ 281 h 157" name="T29"/>
                  <a:gd fmla="*/ 480 w 120" name="T30"/>
                  <a:gd fmla="*/ 297 h 157" name="T31"/>
                  <a:gd fmla="*/ 480 w 120" name="T32"/>
                  <a:gd fmla="*/ 343 h 157" name="T33"/>
                  <a:gd fmla="*/ 400 w 120" name="T34"/>
                  <a:gd fmla="*/ 351 h 157" name="T35"/>
                  <a:gd fmla="*/ 408 w 120" name="T36"/>
                  <a:gd fmla="*/ 548 h 157" name="T37"/>
                  <a:gd fmla="*/ 456 w 120" name="T38"/>
                  <a:gd fmla="*/ 596 h 157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  <a:gd fmla="*/ 0 60000 65536" name="T57"/>
                  <a:gd fmla="*/ 0 60000 65536" name="T58"/>
                  <a:gd fmla="*/ 0 60000 65536" name="T59"/>
                  <a:gd fmla="*/ 0 w 120" name="T60"/>
                  <a:gd fmla="*/ 0 h 157" name="T61"/>
                  <a:gd fmla="*/ 120 w 120" name="T62"/>
                  <a:gd fmla="*/ 157 h 157" name="T63"/>
                </a:gdLst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b="T63" l="T60" r="T62" t="T61"/>
                <a:pathLst>
                  <a:path h="157" w="120">
                    <a:moveTo>
                      <a:pt x="114" y="148"/>
                    </a:moveTo>
                    <a:cubicBezTo>
                      <a:pt x="116" y="148"/>
                      <a:pt x="115" y="150"/>
                      <a:pt x="114" y="150"/>
                    </a:cubicBezTo>
                    <a:cubicBezTo>
                      <a:pt x="111" y="157"/>
                      <a:pt x="98" y="153"/>
                      <a:pt x="89" y="154"/>
                    </a:cubicBezTo>
                    <a:cubicBezTo>
                      <a:pt x="76" y="137"/>
                      <a:pt x="16" y="147"/>
                      <a:pt x="0" y="148"/>
                    </a:cubicBezTo>
                    <a:cubicBezTo>
                      <a:pt x="0" y="135"/>
                      <a:pt x="0" y="122"/>
                      <a:pt x="0" y="110"/>
                    </a:cubicBezTo>
                    <a:cubicBezTo>
                      <a:pt x="6" y="101"/>
                      <a:pt x="14" y="96"/>
                      <a:pt x="20" y="87"/>
                    </a:cubicBezTo>
                    <a:cubicBezTo>
                      <a:pt x="23" y="84"/>
                      <a:pt x="25" y="63"/>
                      <a:pt x="18" y="63"/>
                    </a:cubicBezTo>
                    <a:cubicBezTo>
                      <a:pt x="12" y="61"/>
                      <a:pt x="11" y="55"/>
                      <a:pt x="7" y="52"/>
                    </a:cubicBezTo>
                    <a:cubicBezTo>
                      <a:pt x="8" y="36"/>
                      <a:pt x="4" y="15"/>
                      <a:pt x="9" y="3"/>
                    </a:cubicBezTo>
                    <a:cubicBezTo>
                      <a:pt x="21" y="4"/>
                      <a:pt x="40" y="0"/>
                      <a:pt x="49" y="5"/>
                    </a:cubicBezTo>
                    <a:cubicBezTo>
                      <a:pt x="49" y="14"/>
                      <a:pt x="49" y="23"/>
                      <a:pt x="49" y="32"/>
                    </a:cubicBezTo>
                    <a:cubicBezTo>
                      <a:pt x="56" y="36"/>
                      <a:pt x="71" y="33"/>
                      <a:pt x="82" y="34"/>
                    </a:cubicBezTo>
                    <a:cubicBezTo>
                      <a:pt x="87" y="32"/>
                      <a:pt x="81" y="20"/>
                      <a:pt x="87" y="18"/>
                    </a:cubicBezTo>
                    <a:cubicBezTo>
                      <a:pt x="92" y="18"/>
                      <a:pt x="97" y="18"/>
                      <a:pt x="102" y="18"/>
                    </a:cubicBezTo>
                    <a:cubicBezTo>
                      <a:pt x="102" y="35"/>
                      <a:pt x="102" y="52"/>
                      <a:pt x="102" y="70"/>
                    </a:cubicBezTo>
                    <a:cubicBezTo>
                      <a:pt x="105" y="75"/>
                      <a:pt x="118" y="68"/>
                      <a:pt x="120" y="74"/>
                    </a:cubicBezTo>
                    <a:cubicBezTo>
                      <a:pt x="120" y="78"/>
                      <a:pt x="120" y="81"/>
                      <a:pt x="120" y="85"/>
                    </a:cubicBezTo>
                    <a:cubicBezTo>
                      <a:pt x="113" y="86"/>
                      <a:pt x="104" y="84"/>
                      <a:pt x="100" y="87"/>
                    </a:cubicBezTo>
                    <a:cubicBezTo>
                      <a:pt x="102" y="103"/>
                      <a:pt x="97" y="125"/>
                      <a:pt x="102" y="136"/>
                    </a:cubicBezTo>
                    <a:cubicBezTo>
                      <a:pt x="105" y="141"/>
                      <a:pt x="109" y="145"/>
                      <a:pt x="114" y="14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  <p:sp>
            <p:nvSpPr>
              <p:cNvPr id="1361" name="Freeform 1009"/>
              <p:cNvSpPr/>
              <p:nvPr/>
            </p:nvSpPr>
            <p:spPr bwMode="auto">
              <a:xfrm>
                <a:off x="2028" y="3077"/>
                <a:ext cx="62" cy="196"/>
              </a:xfrm>
              <a:custGeom>
                <a:gdLst>
                  <a:gd fmla="*/ 100 w 31" name="T0"/>
                  <a:gd fmla="*/ 384 h 98" name="T1"/>
                  <a:gd fmla="*/ 92 w 31" name="T2"/>
                  <a:gd fmla="*/ 384 h 98" name="T3"/>
                  <a:gd fmla="*/ 64 w 31" name="T4"/>
                  <a:gd fmla="*/ 256 h 98" name="T5"/>
                  <a:gd fmla="*/ 8 w 31" name="T6"/>
                  <a:gd fmla="*/ 204 h 98" name="T7"/>
                  <a:gd fmla="*/ 20 w 31" name="T8"/>
                  <a:gd fmla="*/ 0 h 98" name="T9"/>
                  <a:gd fmla="*/ 64 w 31" name="T10"/>
                  <a:gd fmla="*/ 0 h 98" name="T11"/>
                  <a:gd fmla="*/ 72 w 31" name="T12"/>
                  <a:gd fmla="*/ 176 h 98" name="T13"/>
                  <a:gd fmla="*/ 124 w 31" name="T14"/>
                  <a:gd fmla="*/ 240 h 98" name="T15"/>
                  <a:gd fmla="*/ 124 w 31" name="T16"/>
                  <a:gd fmla="*/ 348 h 98" name="T17"/>
                  <a:gd fmla="*/ 100 w 31" name="T18"/>
                  <a:gd fmla="*/ 384 h 98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w 31" name="T30"/>
                  <a:gd fmla="*/ 0 h 98" name="T31"/>
                  <a:gd fmla="*/ 31 w 31" name="T32"/>
                  <a:gd fmla="*/ 98 h 98" name="T33"/>
                </a:gdLst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b="T33" l="T30" r="T32" t="T31"/>
                <a:pathLst>
                  <a:path h="98" w="31">
                    <a:moveTo>
                      <a:pt x="25" y="96"/>
                    </a:moveTo>
                    <a:cubicBezTo>
                      <a:pt x="24" y="98"/>
                      <a:pt x="23" y="97"/>
                      <a:pt x="23" y="96"/>
                    </a:cubicBezTo>
                    <a:cubicBezTo>
                      <a:pt x="16" y="89"/>
                      <a:pt x="26" y="67"/>
                      <a:pt x="16" y="64"/>
                    </a:cubicBezTo>
                    <a:cubicBezTo>
                      <a:pt x="10" y="61"/>
                      <a:pt x="6" y="56"/>
                      <a:pt x="2" y="51"/>
                    </a:cubicBezTo>
                    <a:cubicBezTo>
                      <a:pt x="4" y="35"/>
                      <a:pt x="0" y="12"/>
                      <a:pt x="5" y="0"/>
                    </a:cubicBezTo>
                    <a:cubicBezTo>
                      <a:pt x="8" y="0"/>
                      <a:pt x="12" y="0"/>
                      <a:pt x="16" y="0"/>
                    </a:cubicBezTo>
                    <a:cubicBezTo>
                      <a:pt x="17" y="14"/>
                      <a:pt x="13" y="34"/>
                      <a:pt x="18" y="44"/>
                    </a:cubicBezTo>
                    <a:cubicBezTo>
                      <a:pt x="22" y="50"/>
                      <a:pt x="28" y="54"/>
                      <a:pt x="31" y="60"/>
                    </a:cubicBezTo>
                    <a:cubicBezTo>
                      <a:pt x="31" y="69"/>
                      <a:pt x="31" y="78"/>
                      <a:pt x="31" y="87"/>
                    </a:cubicBezTo>
                    <a:cubicBezTo>
                      <a:pt x="28" y="89"/>
                      <a:pt x="27" y="93"/>
                      <a:pt x="25" y="9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</a:defRPr>
                </a:lvl9pPr>
              </a:lstStyle>
              <a:p>
                <a:pPr eaLnBrk="1" hangingPunct="1"/>
                <a:endParaRPr altLang="en-US" lang="zh-CN"/>
              </a:p>
            </p:txBody>
          </p:sp>
        </p:grpSp>
        <p:sp>
          <p:nvSpPr>
            <p:cNvPr id="1110" name="Freeform 1011"/>
            <p:cNvSpPr/>
            <p:nvPr/>
          </p:nvSpPr>
          <p:spPr bwMode="auto">
            <a:xfrm>
              <a:off x="1444625" y="4425950"/>
              <a:ext cx="228600" cy="330200"/>
            </a:xfrm>
            <a:custGeom>
              <a:gdLst>
                <a:gd fmla="*/ 17743250 w 94" name="T0"/>
                <a:gd fmla="*/ 64843015 h 136" name="T1"/>
                <a:gd fmla="*/ 17743250 w 94" name="T2"/>
                <a:gd fmla="*/ 53052938 h 136" name="T3"/>
                <a:gd fmla="*/ 70970568 w 94" name="T4"/>
                <a:gd fmla="*/ 0 h 136" name="T5"/>
                <a:gd fmla="*/ 467221922 w 94" name="T6"/>
                <a:gd fmla="*/ 0 h 136" name="T7"/>
                <a:gd fmla="*/ 520451657 w 94" name="T8"/>
                <a:gd fmla="*/ 41265289 h 136" name="T9"/>
                <a:gd fmla="*/ 520451657 w 94" name="T10"/>
                <a:gd fmla="*/ 53052938 h 136" name="T11"/>
                <a:gd fmla="*/ 555935716 w 94" name="T12"/>
                <a:gd fmla="*/ 53052938 h 136" name="T13"/>
                <a:gd fmla="*/ 555935716 w 94" name="T14"/>
                <a:gd fmla="*/ 288849680 h 136" name="T15"/>
                <a:gd fmla="*/ 449481108 w 94" name="T16"/>
                <a:gd fmla="*/ 306534796 h 136" name="T17"/>
                <a:gd fmla="*/ 449481108 w 94" name="T18"/>
                <a:gd fmla="*/ 801706120 h 136" name="T19"/>
                <a:gd fmla="*/ 277967858 w 94" name="T20"/>
                <a:gd fmla="*/ 801706120 h 136" name="T21"/>
                <a:gd fmla="*/ 201082894 w 94" name="T22"/>
                <a:gd fmla="*/ 725073047 h 136" name="T23"/>
                <a:gd fmla="*/ 177425233 w 94" name="T24"/>
                <a:gd fmla="*/ 341905103 h 136" name="T25"/>
                <a:gd fmla="*/ 106454646 w 94" name="T26"/>
                <a:gd fmla="*/ 277059603 h 136" name="T27"/>
                <a:gd fmla="*/ 82799418 w 94" name="T28"/>
                <a:gd fmla="*/ 135583496 h 136" name="T29"/>
                <a:gd fmla="*/ 17743250 w 94" name="T30"/>
                <a:gd fmla="*/ 64843015 h 1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w 94" name="T48"/>
                <a:gd fmla="*/ 0 h 136" name="T49"/>
                <a:gd fmla="*/ 94 w 94" name="T50"/>
                <a:gd fmla="*/ 136 h 136" name="T51"/>
              </a:gdLst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b="T51" l="T48" r="T50" t="T49"/>
              <a:pathLst>
                <a:path h="136" w="94">
                  <a:moveTo>
                    <a:pt x="3" y="11"/>
                  </a:moveTo>
                  <a:cubicBezTo>
                    <a:pt x="0" y="11"/>
                    <a:pt x="2" y="9"/>
                    <a:pt x="3" y="9"/>
                  </a:cubicBezTo>
                  <a:cubicBezTo>
                    <a:pt x="7" y="7"/>
                    <a:pt x="7" y="1"/>
                    <a:pt x="12" y="0"/>
                  </a:cubicBezTo>
                  <a:cubicBezTo>
                    <a:pt x="34" y="0"/>
                    <a:pt x="56" y="0"/>
                    <a:pt x="79" y="0"/>
                  </a:cubicBezTo>
                  <a:cubicBezTo>
                    <a:pt x="83" y="1"/>
                    <a:pt x="83" y="6"/>
                    <a:pt x="88" y="7"/>
                  </a:cubicBezTo>
                  <a:cubicBezTo>
                    <a:pt x="88" y="8"/>
                    <a:pt x="88" y="8"/>
                    <a:pt x="88" y="9"/>
                  </a:cubicBezTo>
                  <a:cubicBezTo>
                    <a:pt x="90" y="9"/>
                    <a:pt x="92" y="9"/>
                    <a:pt x="94" y="9"/>
                  </a:cubicBezTo>
                  <a:cubicBezTo>
                    <a:pt x="94" y="23"/>
                    <a:pt x="94" y="36"/>
                    <a:pt x="94" y="49"/>
                  </a:cubicBezTo>
                  <a:cubicBezTo>
                    <a:pt x="88" y="50"/>
                    <a:pt x="80" y="48"/>
                    <a:pt x="76" y="52"/>
                  </a:cubicBezTo>
                  <a:cubicBezTo>
                    <a:pt x="76" y="80"/>
                    <a:pt x="76" y="108"/>
                    <a:pt x="76" y="136"/>
                  </a:cubicBezTo>
                  <a:cubicBezTo>
                    <a:pt x="67" y="136"/>
                    <a:pt x="57" y="136"/>
                    <a:pt x="47" y="136"/>
                  </a:cubicBezTo>
                  <a:cubicBezTo>
                    <a:pt x="42" y="133"/>
                    <a:pt x="38" y="128"/>
                    <a:pt x="34" y="123"/>
                  </a:cubicBezTo>
                  <a:cubicBezTo>
                    <a:pt x="31" y="102"/>
                    <a:pt x="39" y="71"/>
                    <a:pt x="30" y="58"/>
                  </a:cubicBezTo>
                  <a:cubicBezTo>
                    <a:pt x="24" y="56"/>
                    <a:pt x="23" y="50"/>
                    <a:pt x="18" y="47"/>
                  </a:cubicBezTo>
                  <a:cubicBezTo>
                    <a:pt x="17" y="39"/>
                    <a:pt x="22" y="24"/>
                    <a:pt x="14" y="23"/>
                  </a:cubicBezTo>
                  <a:cubicBezTo>
                    <a:pt x="8" y="21"/>
                    <a:pt x="7" y="15"/>
                    <a:pt x="3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/>
            </a:p>
          </p:txBody>
        </p:sp>
        <p:sp>
          <p:nvSpPr>
            <p:cNvPr id="1111" name="Freeform 1012"/>
            <p:cNvSpPr/>
            <p:nvPr/>
          </p:nvSpPr>
          <p:spPr bwMode="auto">
            <a:xfrm>
              <a:off x="1728788" y="4427538"/>
              <a:ext cx="41275" cy="31750"/>
            </a:xfrm>
            <a:custGeom>
              <a:gdLst>
                <a:gd fmla="*/ 47160327 w 17" name="T0"/>
                <a:gd fmla="*/ 59648482 h 13" name="T1"/>
                <a:gd fmla="*/ 35370241 w 17" name="T2"/>
                <a:gd fmla="*/ 59648482 h 13" name="T3"/>
                <a:gd fmla="*/ 35370241 w 17" name="T4"/>
                <a:gd fmla="*/ 5964116 h 13" name="T5"/>
                <a:gd fmla="*/ 47160327 w 17" name="T6"/>
                <a:gd fmla="*/ 59648482 h 13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17" name="T12"/>
                <a:gd fmla="*/ 0 h 13" name="T13"/>
                <a:gd fmla="*/ 17 w 17" name="T14"/>
                <a:gd fmla="*/ 13 h 13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13" w="17">
                  <a:moveTo>
                    <a:pt x="8" y="10"/>
                  </a:moveTo>
                  <a:cubicBezTo>
                    <a:pt x="8" y="13"/>
                    <a:pt x="6" y="12"/>
                    <a:pt x="6" y="10"/>
                  </a:cubicBezTo>
                  <a:cubicBezTo>
                    <a:pt x="8" y="6"/>
                    <a:pt x="0" y="3"/>
                    <a:pt x="6" y="1"/>
                  </a:cubicBezTo>
                  <a:cubicBezTo>
                    <a:pt x="17" y="0"/>
                    <a:pt x="11" y="7"/>
                    <a:pt x="8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/>
            </a:p>
          </p:txBody>
        </p:sp>
        <p:sp>
          <p:nvSpPr>
            <p:cNvPr id="1112" name="Freeform 1013"/>
            <p:cNvSpPr/>
            <p:nvPr/>
          </p:nvSpPr>
          <p:spPr bwMode="auto">
            <a:xfrm>
              <a:off x="1651000" y="4452938"/>
              <a:ext cx="254000" cy="250825"/>
            </a:xfrm>
            <a:custGeom>
              <a:gdLst>
                <a:gd fmla="*/ 210665195 w 105" name="T0"/>
                <a:gd fmla="*/ 41510327 h 103" name="T1"/>
                <a:gd fmla="*/ 251626917 w 105" name="T2"/>
                <a:gd fmla="*/ 41510327 h 103" name="T3"/>
                <a:gd fmla="*/ 304291987 w 105" name="T4"/>
                <a:gd fmla="*/ 0 h 103" name="T5"/>
                <a:gd fmla="*/ 602734719 w 105" name="T6"/>
                <a:gd fmla="*/ 290579535 h 103" name="T7"/>
                <a:gd fmla="*/ 602734719 w 105" name="T8"/>
                <a:gd fmla="*/ 308368623 h 103" name="T9"/>
                <a:gd fmla="*/ 339404529 w 105" name="T10"/>
                <a:gd fmla="*/ 557435415 h 103" name="T11"/>
                <a:gd fmla="*/ 105332598 w 105" name="T12"/>
                <a:gd fmla="*/ 610807550 h 103" name="T13"/>
                <a:gd fmla="*/ 81925900 w 105" name="T14"/>
                <a:gd fmla="*/ 533714196 h 103" name="T15"/>
                <a:gd fmla="*/ 0 w 105" name="T16"/>
                <a:gd fmla="*/ 450693581 h 103" name="T17"/>
                <a:gd fmla="*/ 0 w 105" name="T18"/>
                <a:gd fmla="*/ 278717708 h 103" name="T19"/>
                <a:gd fmla="*/ 105332598 w 105" name="T20"/>
                <a:gd fmla="*/ 266858315 h 103" name="T21"/>
                <a:gd fmla="*/ 105332598 w 105" name="T22"/>
                <a:gd fmla="*/ 17791528 h 103" name="T23"/>
                <a:gd fmla="*/ 210665195 w 105" name="T24"/>
                <a:gd fmla="*/ 41510327 h 103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w 105" name="T39"/>
                <a:gd fmla="*/ 0 h 103" name="T40"/>
                <a:gd fmla="*/ 105 w 105" name="T41"/>
                <a:gd fmla="*/ 103 h 103" name="T42"/>
              </a:gdLst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b="T42" l="T39" r="T41" t="T40"/>
              <a:pathLst>
                <a:path h="103" w="105">
                  <a:moveTo>
                    <a:pt x="36" y="7"/>
                  </a:moveTo>
                  <a:cubicBezTo>
                    <a:pt x="38" y="7"/>
                    <a:pt x="40" y="7"/>
                    <a:pt x="43" y="7"/>
                  </a:cubicBezTo>
                  <a:cubicBezTo>
                    <a:pt x="47" y="6"/>
                    <a:pt x="47" y="1"/>
                    <a:pt x="52" y="0"/>
                  </a:cubicBezTo>
                  <a:cubicBezTo>
                    <a:pt x="70" y="15"/>
                    <a:pt x="84" y="34"/>
                    <a:pt x="103" y="49"/>
                  </a:cubicBezTo>
                  <a:cubicBezTo>
                    <a:pt x="105" y="50"/>
                    <a:pt x="104" y="52"/>
                    <a:pt x="103" y="52"/>
                  </a:cubicBezTo>
                  <a:cubicBezTo>
                    <a:pt x="87" y="64"/>
                    <a:pt x="74" y="81"/>
                    <a:pt x="58" y="94"/>
                  </a:cubicBezTo>
                  <a:cubicBezTo>
                    <a:pt x="42" y="94"/>
                    <a:pt x="22" y="91"/>
                    <a:pt x="18" y="103"/>
                  </a:cubicBezTo>
                  <a:cubicBezTo>
                    <a:pt x="18" y="97"/>
                    <a:pt x="19" y="90"/>
                    <a:pt x="14" y="90"/>
                  </a:cubicBezTo>
                  <a:cubicBezTo>
                    <a:pt x="8" y="86"/>
                    <a:pt x="4" y="82"/>
                    <a:pt x="0" y="76"/>
                  </a:cubicBezTo>
                  <a:cubicBezTo>
                    <a:pt x="0" y="67"/>
                    <a:pt x="0" y="57"/>
                    <a:pt x="0" y="47"/>
                  </a:cubicBezTo>
                  <a:cubicBezTo>
                    <a:pt x="7" y="47"/>
                    <a:pt x="15" y="48"/>
                    <a:pt x="18" y="45"/>
                  </a:cubicBezTo>
                  <a:cubicBezTo>
                    <a:pt x="18" y="31"/>
                    <a:pt x="18" y="17"/>
                    <a:pt x="18" y="3"/>
                  </a:cubicBezTo>
                  <a:cubicBezTo>
                    <a:pt x="27" y="2"/>
                    <a:pt x="32" y="3"/>
                    <a:pt x="36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/>
            </a:p>
          </p:txBody>
        </p:sp>
        <p:sp>
          <p:nvSpPr>
            <p:cNvPr id="1113" name="Freeform 1014"/>
            <p:cNvSpPr/>
            <p:nvPr/>
          </p:nvSpPr>
          <p:spPr bwMode="auto">
            <a:xfrm>
              <a:off x="7608888" y="4491038"/>
              <a:ext cx="96837" cy="466725"/>
            </a:xfrm>
            <a:custGeom>
              <a:gdLst>
                <a:gd fmla="*/ 140660569 w 40" name="T0"/>
                <a:gd fmla="*/ 106362256 h 192" name="T1"/>
                <a:gd fmla="*/ 158243740 w 40" name="T2"/>
                <a:gd fmla="*/ 277725671 h 192" name="T3"/>
                <a:gd fmla="*/ 234435100 w 40" name="T4"/>
                <a:gd fmla="*/ 354545741 h 192" name="T5"/>
                <a:gd fmla="*/ 234435100 w 40" name="T6"/>
                <a:gd fmla="*/ 685453813 h 192" name="T7"/>
                <a:gd fmla="*/ 169965892 w 40" name="T8"/>
                <a:gd fmla="*/ 750452541 h 192" name="T9"/>
                <a:gd fmla="*/ 169965892 w 40" name="T10"/>
                <a:gd fmla="*/ 1104998130 h 192" name="T11"/>
                <a:gd fmla="*/ 87913475 w 40" name="T12"/>
                <a:gd fmla="*/ 1051815805 h 192" name="T13"/>
                <a:gd fmla="*/ 76191341 w 40" name="T14"/>
                <a:gd fmla="*/ 76817582 h 192" name="T15"/>
                <a:gd fmla="*/ 76191341 w 40" name="T16"/>
                <a:gd fmla="*/ 64998747 h 192" name="T17"/>
                <a:gd fmla="*/ 23444238 w 40" name="T18"/>
                <a:gd fmla="*/ 0 h 192" name="T19"/>
                <a:gd fmla="*/ 140660569 w 40" name="T20"/>
                <a:gd fmla="*/ 106362256 h 192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w 40" name="T33"/>
                <a:gd fmla="*/ 0 h 192" name="T34"/>
                <a:gd fmla="*/ 40 w 40" name="T35"/>
                <a:gd fmla="*/ 192 h 192" name="T36"/>
              </a:gdLst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b="T36" l="T33" r="T35" t="T34"/>
              <a:pathLst>
                <a:path h="192" w="40">
                  <a:moveTo>
                    <a:pt x="24" y="18"/>
                  </a:moveTo>
                  <a:cubicBezTo>
                    <a:pt x="29" y="24"/>
                    <a:pt x="26" y="37"/>
                    <a:pt x="27" y="47"/>
                  </a:cubicBezTo>
                  <a:cubicBezTo>
                    <a:pt x="30" y="52"/>
                    <a:pt x="35" y="57"/>
                    <a:pt x="40" y="60"/>
                  </a:cubicBezTo>
                  <a:cubicBezTo>
                    <a:pt x="40" y="79"/>
                    <a:pt x="40" y="97"/>
                    <a:pt x="40" y="116"/>
                  </a:cubicBezTo>
                  <a:cubicBezTo>
                    <a:pt x="35" y="119"/>
                    <a:pt x="32" y="122"/>
                    <a:pt x="29" y="127"/>
                  </a:cubicBezTo>
                  <a:cubicBezTo>
                    <a:pt x="29" y="147"/>
                    <a:pt x="29" y="167"/>
                    <a:pt x="29" y="187"/>
                  </a:cubicBezTo>
                  <a:cubicBezTo>
                    <a:pt x="25" y="192"/>
                    <a:pt x="21" y="179"/>
                    <a:pt x="15" y="178"/>
                  </a:cubicBezTo>
                  <a:cubicBezTo>
                    <a:pt x="10" y="128"/>
                    <a:pt x="15" y="68"/>
                    <a:pt x="13" y="13"/>
                  </a:cubicBezTo>
                  <a:cubicBezTo>
                    <a:pt x="13" y="13"/>
                    <a:pt x="13" y="12"/>
                    <a:pt x="13" y="11"/>
                  </a:cubicBezTo>
                  <a:cubicBezTo>
                    <a:pt x="10" y="9"/>
                    <a:pt x="0" y="2"/>
                    <a:pt x="4" y="0"/>
                  </a:cubicBezTo>
                  <a:cubicBezTo>
                    <a:pt x="12" y="5"/>
                    <a:pt x="16" y="13"/>
                    <a:pt x="24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/>
            </a:p>
          </p:txBody>
        </p:sp>
        <p:sp>
          <p:nvSpPr>
            <p:cNvPr id="1114" name="Freeform 1015"/>
            <p:cNvSpPr/>
            <p:nvPr/>
          </p:nvSpPr>
          <p:spPr bwMode="auto">
            <a:xfrm>
              <a:off x="7851775" y="4522788"/>
              <a:ext cx="206375" cy="233362"/>
            </a:xfrm>
            <a:custGeom>
              <a:gdLst>
                <a:gd fmla="*/ 200426548 w 85" name="T0"/>
                <a:gd fmla="*/ 53182230 h 96" name="T1"/>
                <a:gd fmla="*/ 224006704 w 85" name="T2"/>
                <a:gd fmla="*/ 82726841 h 96" name="T3"/>
                <a:gd fmla="*/ 501066332 w 85" name="T4"/>
                <a:gd fmla="*/ 360451955 h 96" name="T5"/>
                <a:gd fmla="*/ 501066332 w 85" name="T6"/>
                <a:gd fmla="*/ 490451564 h 96" name="T7"/>
                <a:gd fmla="*/ 424433252 w 85" name="T8"/>
                <a:gd fmla="*/ 567268962 h 96" name="T9"/>
                <a:gd fmla="*/ 300639784 w 85" name="T10"/>
                <a:gd fmla="*/ 567268962 h 96" name="T11"/>
                <a:gd fmla="*/ 300639784 w 85" name="T12"/>
                <a:gd fmla="*/ 384089573 h 96" name="T13"/>
                <a:gd fmla="*/ 212216626 w 85" name="T14"/>
                <a:gd fmla="*/ 360451955 h 96" name="T15"/>
                <a:gd fmla="*/ 0 w 85" name="T16"/>
                <a:gd fmla="*/ 147725430 h 96" name="T17"/>
                <a:gd fmla="*/ 0 w 85" name="T18"/>
                <a:gd fmla="*/ 0 h 96" name="T19"/>
                <a:gd fmla="*/ 147373586 w 85" name="T20"/>
                <a:gd fmla="*/ 0 h 96" name="T21"/>
                <a:gd fmla="*/ 200426548 w 85" name="T22"/>
                <a:gd fmla="*/ 53182230 h 9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w 85" name="T36"/>
                <a:gd fmla="*/ 0 h 96" name="T37"/>
                <a:gd fmla="*/ 85 w 85" name="T38"/>
                <a:gd fmla="*/ 96 h 96" name="T39"/>
              </a:gdLst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b="T39" l="T36" r="T38" t="T37"/>
              <a:pathLst>
                <a:path h="96" w="85">
                  <a:moveTo>
                    <a:pt x="34" y="9"/>
                  </a:moveTo>
                  <a:cubicBezTo>
                    <a:pt x="35" y="11"/>
                    <a:pt x="36" y="13"/>
                    <a:pt x="38" y="14"/>
                  </a:cubicBezTo>
                  <a:cubicBezTo>
                    <a:pt x="53" y="30"/>
                    <a:pt x="68" y="46"/>
                    <a:pt x="85" y="61"/>
                  </a:cubicBezTo>
                  <a:cubicBezTo>
                    <a:pt x="85" y="68"/>
                    <a:pt x="85" y="75"/>
                    <a:pt x="85" y="83"/>
                  </a:cubicBezTo>
                  <a:cubicBezTo>
                    <a:pt x="79" y="86"/>
                    <a:pt x="75" y="91"/>
                    <a:pt x="72" y="96"/>
                  </a:cubicBezTo>
                  <a:cubicBezTo>
                    <a:pt x="65" y="96"/>
                    <a:pt x="58" y="96"/>
                    <a:pt x="51" y="96"/>
                  </a:cubicBezTo>
                  <a:cubicBezTo>
                    <a:pt x="51" y="86"/>
                    <a:pt x="51" y="75"/>
                    <a:pt x="51" y="65"/>
                  </a:cubicBezTo>
                  <a:cubicBezTo>
                    <a:pt x="51" y="59"/>
                    <a:pt x="42" y="61"/>
                    <a:pt x="36" y="61"/>
                  </a:cubicBezTo>
                  <a:cubicBezTo>
                    <a:pt x="25" y="48"/>
                    <a:pt x="13" y="36"/>
                    <a:pt x="0" y="25"/>
                  </a:cubicBezTo>
                  <a:cubicBezTo>
                    <a:pt x="0" y="17"/>
                    <a:pt x="0" y="9"/>
                    <a:pt x="0" y="0"/>
                  </a:cubicBezTo>
                  <a:cubicBezTo>
                    <a:pt x="8" y="0"/>
                    <a:pt x="17" y="0"/>
                    <a:pt x="25" y="0"/>
                  </a:cubicBezTo>
                  <a:cubicBezTo>
                    <a:pt x="27" y="4"/>
                    <a:pt x="30" y="7"/>
                    <a:pt x="34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/>
            </a:p>
          </p:txBody>
        </p:sp>
        <p:sp>
          <p:nvSpPr>
            <p:cNvPr id="1115" name="Freeform 1016"/>
            <p:cNvSpPr/>
            <p:nvPr/>
          </p:nvSpPr>
          <p:spPr bwMode="auto">
            <a:xfrm>
              <a:off x="4078288" y="4284663"/>
              <a:ext cx="1039812" cy="1008062"/>
            </a:xfrm>
            <a:custGeom>
              <a:gdLst>
                <a:gd fmla="*/ 2147483647 w 429" name="T0"/>
                <a:gd fmla="*/ 885054189 h 415" name="T1"/>
                <a:gd fmla="*/ 2147483647 w 429" name="T2"/>
                <a:gd fmla="*/ 908654978 h 415" name="T3"/>
                <a:gd fmla="*/ 2147483647 w 429" name="T4"/>
                <a:gd fmla="*/ 1227275348 h 415" name="T5"/>
                <a:gd fmla="*/ 2147483647 w 429" name="T6"/>
                <a:gd fmla="*/ 1280377427 h 415" name="T7"/>
                <a:gd fmla="*/ 2147483647 w 429" name="T8"/>
                <a:gd fmla="*/ 1752405356 h 415" name="T9"/>
                <a:gd fmla="*/ 2147483647 w 429" name="T10"/>
                <a:gd fmla="*/ 1776008575 h 415" name="T11"/>
                <a:gd fmla="*/ 2147483647 w 429" name="T12"/>
                <a:gd fmla="*/ 2029721916 h 415" name="T13"/>
                <a:gd fmla="*/ 2003315408 w 429" name="T14"/>
                <a:gd fmla="*/ 2147483647 h 415" name="T15"/>
                <a:gd fmla="*/ 1556828988 w 429" name="T16"/>
                <a:gd fmla="*/ 2147483647 h 415" name="T17"/>
                <a:gd fmla="*/ 1439332690 w 429" name="T18"/>
                <a:gd fmla="*/ 1947119154 h 415" name="T19"/>
                <a:gd fmla="*/ 1298337616 w 429" name="T20"/>
                <a:gd fmla="*/ 2053325135 h 415" name="T21"/>
                <a:gd fmla="*/ 1075092891 w 429" name="T22"/>
                <a:gd fmla="*/ 1752405356 h 415" name="T23"/>
                <a:gd fmla="*/ 710853395 w 429" name="T24"/>
                <a:gd fmla="*/ 1752405356 h 415" name="T25"/>
                <a:gd fmla="*/ 276117347 w 429" name="T26"/>
                <a:gd fmla="*/ 1882214555 h 415" name="T27"/>
                <a:gd fmla="*/ 146870411 w 429" name="T28"/>
                <a:gd fmla="*/ 2029721916 h 415" name="T29"/>
                <a:gd fmla="*/ 117496337 w 429" name="T30"/>
                <a:gd fmla="*/ 2029721916 h 415" name="T31"/>
                <a:gd fmla="*/ 11750604 w 429" name="T32"/>
                <a:gd fmla="*/ 1923515936 h 415" name="T33"/>
                <a:gd fmla="*/ 11750604 w 429" name="T34"/>
                <a:gd fmla="*/ 1882214555 h 415" name="T35"/>
                <a:gd fmla="*/ 135119812 w 429" name="T36"/>
                <a:gd fmla="*/ 985359972 h 415" name="T37"/>
                <a:gd fmla="*/ 522860620 w 429" name="T38"/>
                <a:gd fmla="*/ 790648603 h 415" name="T39"/>
                <a:gd fmla="*/ 957596592 w 429" name="T40"/>
                <a:gd fmla="*/ 448427292 h 415" name="T41"/>
                <a:gd fmla="*/ 1127965741 w 429" name="T42"/>
                <a:gd fmla="*/ 253715847 h 415" name="T43"/>
                <a:gd fmla="*/ 1139716340 w 429" name="T44"/>
                <a:gd fmla="*/ 253715847 h 415" name="T45"/>
                <a:gd fmla="*/ 1204339789 w 429" name="T46"/>
                <a:gd fmla="*/ 342221311 h 415" name="T47"/>
                <a:gd fmla="*/ 1339459866 w 429" name="T48"/>
                <a:gd fmla="*/ 330420917 h 415" name="T49"/>
                <a:gd fmla="*/ 1268963238 w 429" name="T50"/>
                <a:gd fmla="*/ 253715847 h 415" name="T51"/>
                <a:gd fmla="*/ 1257212639 w 429" name="T52"/>
                <a:gd fmla="*/ 224212431 h 415" name="T53"/>
                <a:gd fmla="*/ 1268963238 w 429" name="T54"/>
                <a:gd fmla="*/ 224212431 h 415" name="T55"/>
                <a:gd fmla="*/ 1286587016 w 429" name="T56"/>
                <a:gd fmla="*/ 224212431 h 415" name="T57"/>
                <a:gd fmla="*/ 1756574635 w 429" name="T58"/>
                <a:gd fmla="*/ 53104224 h 415" name="T59"/>
                <a:gd fmla="*/ 1780073410 w 429" name="T60"/>
                <a:gd fmla="*/ 64904618 h 415" name="T61"/>
                <a:gd fmla="*/ 1768322811 w 429" name="T62"/>
                <a:gd fmla="*/ 94405624 h 415" name="T63"/>
                <a:gd fmla="*/ 1756574635 w 429" name="T64"/>
                <a:gd fmla="*/ 94405624 h 415" name="T65"/>
                <a:gd fmla="*/ 1691951186 w 429" name="T66"/>
                <a:gd fmla="*/ 383522692 h 415" name="T67"/>
                <a:gd fmla="*/ 1938691959 w 429" name="T68"/>
                <a:gd fmla="*/ 631338266 h 415" name="T69"/>
                <a:gd fmla="*/ 2120811707 w 429" name="T70"/>
                <a:gd fmla="*/ 436626897 h 415" name="T71"/>
                <a:gd fmla="*/ 2138437606 w 429" name="T72"/>
                <a:gd fmla="*/ 0 h 415" name="T73"/>
                <a:gd fmla="*/ 2147483647 w 429" name="T74"/>
                <a:gd fmla="*/ 0 h 415" name="T75"/>
                <a:gd fmla="*/ 2147483647 w 429" name="T76"/>
                <a:gd fmla="*/ 289117031 h 415" name="T77"/>
                <a:gd fmla="*/ 2147483647 w 429" name="T78"/>
                <a:gd fmla="*/ 448427292 h 415" name="T79"/>
                <a:gd fmla="*/ 2147483647 w 429" name="T80"/>
                <a:gd fmla="*/ 885054189 h 415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w 429" name="T123"/>
                <a:gd fmla="*/ 0 h 415" name="T124"/>
                <a:gd fmla="*/ 429 w 429" name="T125"/>
                <a:gd fmla="*/ 415 h 415" name="T126"/>
              </a:gdLst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b="T126" l="T123" r="T125" t="T124"/>
              <a:pathLst>
                <a:path h="415" w="429">
                  <a:moveTo>
                    <a:pt x="417" y="150"/>
                  </a:moveTo>
                  <a:cubicBezTo>
                    <a:pt x="419" y="150"/>
                    <a:pt x="419" y="152"/>
                    <a:pt x="419" y="154"/>
                  </a:cubicBezTo>
                  <a:cubicBezTo>
                    <a:pt x="421" y="171"/>
                    <a:pt x="416" y="194"/>
                    <a:pt x="422" y="208"/>
                  </a:cubicBezTo>
                  <a:cubicBezTo>
                    <a:pt x="425" y="210"/>
                    <a:pt x="429" y="211"/>
                    <a:pt x="428" y="217"/>
                  </a:cubicBezTo>
                  <a:cubicBezTo>
                    <a:pt x="428" y="243"/>
                    <a:pt x="428" y="270"/>
                    <a:pt x="428" y="297"/>
                  </a:cubicBezTo>
                  <a:cubicBezTo>
                    <a:pt x="429" y="299"/>
                    <a:pt x="428" y="301"/>
                    <a:pt x="426" y="301"/>
                  </a:cubicBezTo>
                  <a:cubicBezTo>
                    <a:pt x="413" y="313"/>
                    <a:pt x="397" y="328"/>
                    <a:pt x="381" y="344"/>
                  </a:cubicBezTo>
                  <a:cubicBezTo>
                    <a:pt x="363" y="362"/>
                    <a:pt x="336" y="376"/>
                    <a:pt x="341" y="415"/>
                  </a:cubicBezTo>
                  <a:cubicBezTo>
                    <a:pt x="316" y="415"/>
                    <a:pt x="291" y="415"/>
                    <a:pt x="265" y="415"/>
                  </a:cubicBezTo>
                  <a:cubicBezTo>
                    <a:pt x="238" y="408"/>
                    <a:pt x="253" y="358"/>
                    <a:pt x="245" y="330"/>
                  </a:cubicBezTo>
                  <a:cubicBezTo>
                    <a:pt x="232" y="330"/>
                    <a:pt x="229" y="351"/>
                    <a:pt x="221" y="348"/>
                  </a:cubicBezTo>
                  <a:cubicBezTo>
                    <a:pt x="220" y="319"/>
                    <a:pt x="196" y="313"/>
                    <a:pt x="183" y="297"/>
                  </a:cubicBezTo>
                  <a:cubicBezTo>
                    <a:pt x="162" y="297"/>
                    <a:pt x="141" y="297"/>
                    <a:pt x="121" y="297"/>
                  </a:cubicBezTo>
                  <a:cubicBezTo>
                    <a:pt x="111" y="320"/>
                    <a:pt x="82" y="322"/>
                    <a:pt x="47" y="319"/>
                  </a:cubicBezTo>
                  <a:cubicBezTo>
                    <a:pt x="40" y="327"/>
                    <a:pt x="32" y="335"/>
                    <a:pt x="25" y="344"/>
                  </a:cubicBezTo>
                  <a:cubicBezTo>
                    <a:pt x="24" y="346"/>
                    <a:pt x="20" y="346"/>
                    <a:pt x="20" y="344"/>
                  </a:cubicBezTo>
                  <a:cubicBezTo>
                    <a:pt x="15" y="337"/>
                    <a:pt x="9" y="331"/>
                    <a:pt x="2" y="326"/>
                  </a:cubicBezTo>
                  <a:cubicBezTo>
                    <a:pt x="0" y="325"/>
                    <a:pt x="0" y="319"/>
                    <a:pt x="2" y="319"/>
                  </a:cubicBezTo>
                  <a:cubicBezTo>
                    <a:pt x="40" y="299"/>
                    <a:pt x="16" y="218"/>
                    <a:pt x="23" y="167"/>
                  </a:cubicBezTo>
                  <a:cubicBezTo>
                    <a:pt x="39" y="151"/>
                    <a:pt x="49" y="127"/>
                    <a:pt x="89" y="134"/>
                  </a:cubicBezTo>
                  <a:cubicBezTo>
                    <a:pt x="115" y="116"/>
                    <a:pt x="123" y="80"/>
                    <a:pt x="163" y="76"/>
                  </a:cubicBezTo>
                  <a:cubicBezTo>
                    <a:pt x="169" y="62"/>
                    <a:pt x="184" y="55"/>
                    <a:pt x="192" y="43"/>
                  </a:cubicBezTo>
                  <a:cubicBezTo>
                    <a:pt x="192" y="40"/>
                    <a:pt x="194" y="41"/>
                    <a:pt x="194" y="43"/>
                  </a:cubicBezTo>
                  <a:cubicBezTo>
                    <a:pt x="197" y="49"/>
                    <a:pt x="204" y="51"/>
                    <a:pt x="205" y="58"/>
                  </a:cubicBezTo>
                  <a:cubicBezTo>
                    <a:pt x="213" y="58"/>
                    <a:pt x="223" y="60"/>
                    <a:pt x="228" y="56"/>
                  </a:cubicBezTo>
                  <a:cubicBezTo>
                    <a:pt x="227" y="49"/>
                    <a:pt x="221" y="46"/>
                    <a:pt x="216" y="43"/>
                  </a:cubicBezTo>
                  <a:cubicBezTo>
                    <a:pt x="214" y="43"/>
                    <a:pt x="215" y="40"/>
                    <a:pt x="214" y="38"/>
                  </a:cubicBezTo>
                  <a:cubicBezTo>
                    <a:pt x="215" y="38"/>
                    <a:pt x="216" y="38"/>
                    <a:pt x="216" y="38"/>
                  </a:cubicBezTo>
                  <a:cubicBezTo>
                    <a:pt x="217" y="38"/>
                    <a:pt x="218" y="38"/>
                    <a:pt x="219" y="38"/>
                  </a:cubicBezTo>
                  <a:cubicBezTo>
                    <a:pt x="231" y="14"/>
                    <a:pt x="257" y="4"/>
                    <a:pt x="299" y="9"/>
                  </a:cubicBezTo>
                  <a:cubicBezTo>
                    <a:pt x="301" y="10"/>
                    <a:pt x="301" y="11"/>
                    <a:pt x="303" y="11"/>
                  </a:cubicBezTo>
                  <a:cubicBezTo>
                    <a:pt x="304" y="14"/>
                    <a:pt x="303" y="15"/>
                    <a:pt x="301" y="16"/>
                  </a:cubicBezTo>
                  <a:cubicBezTo>
                    <a:pt x="300" y="16"/>
                    <a:pt x="300" y="16"/>
                    <a:pt x="299" y="16"/>
                  </a:cubicBezTo>
                  <a:cubicBezTo>
                    <a:pt x="286" y="23"/>
                    <a:pt x="287" y="44"/>
                    <a:pt x="288" y="65"/>
                  </a:cubicBezTo>
                  <a:cubicBezTo>
                    <a:pt x="301" y="80"/>
                    <a:pt x="315" y="95"/>
                    <a:pt x="330" y="107"/>
                  </a:cubicBezTo>
                  <a:cubicBezTo>
                    <a:pt x="338" y="97"/>
                    <a:pt x="357" y="91"/>
                    <a:pt x="361" y="74"/>
                  </a:cubicBezTo>
                  <a:cubicBezTo>
                    <a:pt x="367" y="52"/>
                    <a:pt x="355" y="24"/>
                    <a:pt x="364" y="0"/>
                  </a:cubicBezTo>
                  <a:cubicBezTo>
                    <a:pt x="367" y="0"/>
                    <a:pt x="371" y="0"/>
                    <a:pt x="375" y="0"/>
                  </a:cubicBezTo>
                  <a:cubicBezTo>
                    <a:pt x="375" y="17"/>
                    <a:pt x="375" y="33"/>
                    <a:pt x="375" y="49"/>
                  </a:cubicBezTo>
                  <a:cubicBezTo>
                    <a:pt x="379" y="61"/>
                    <a:pt x="393" y="60"/>
                    <a:pt x="397" y="76"/>
                  </a:cubicBezTo>
                  <a:cubicBezTo>
                    <a:pt x="404" y="103"/>
                    <a:pt x="387" y="143"/>
                    <a:pt x="417" y="15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/>
            </a:p>
          </p:txBody>
        </p:sp>
        <p:sp>
          <p:nvSpPr>
            <p:cNvPr id="1116" name="Freeform 1017"/>
            <p:cNvSpPr/>
            <p:nvPr/>
          </p:nvSpPr>
          <p:spPr bwMode="auto">
            <a:xfrm>
              <a:off x="7694613" y="4605338"/>
              <a:ext cx="396875" cy="987425"/>
            </a:xfrm>
            <a:custGeom>
              <a:gdLst>
                <a:gd fmla="*/ 538774703 w 164" name="T0"/>
                <a:gd fmla="*/ 183366789 h 406" name="T1"/>
                <a:gd fmla="*/ 632475888 w 164" name="T2"/>
                <a:gd fmla="*/ 207026069 h 406" name="T3"/>
                <a:gd fmla="*/ 632475888 w 164" name="T4"/>
                <a:gd fmla="*/ 408137317 h 406" name="T5"/>
                <a:gd fmla="*/ 849157608 w 164" name="T6"/>
                <a:gd fmla="*/ 396305245 h 406" name="T7"/>
                <a:gd fmla="*/ 901862105 w 164" name="T8"/>
                <a:gd fmla="*/ 343071866 h 406" name="T9"/>
                <a:gd fmla="*/ 931143725 w 164" name="T10"/>
                <a:gd fmla="*/ 289835979 h 406" name="T11"/>
                <a:gd fmla="*/ 942856373 w 164" name="T12"/>
                <a:gd fmla="*/ 419966957 h 406" name="T13"/>
                <a:gd fmla="*/ 849157608 w 164" name="T14"/>
                <a:gd fmla="*/ 514606508 h 406" name="T15"/>
                <a:gd fmla="*/ 837444960 w 164" name="T16"/>
                <a:gd fmla="*/ 514606508 h 406" name="T17"/>
                <a:gd fmla="*/ 732031128 w 164" name="T18"/>
                <a:gd fmla="*/ 621078130 h 406" name="T19"/>
                <a:gd fmla="*/ 761312748 w 164" name="T20"/>
                <a:gd fmla="*/ 1011468555 h 406" name="T21"/>
                <a:gd fmla="*/ 901862105 w 164" name="T22"/>
                <a:gd fmla="*/ 1159343917 h 406" name="T23"/>
                <a:gd fmla="*/ 919431077 w 164" name="T24"/>
                <a:gd fmla="*/ 1342708502 h 406" name="T25"/>
                <a:gd fmla="*/ 632475888 w 164" name="T26"/>
                <a:gd fmla="*/ 1342708502 h 406" name="T27"/>
                <a:gd fmla="*/ 614906916 w 164" name="T28"/>
                <a:gd fmla="*/ 1526075215 h 406" name="T29"/>
                <a:gd fmla="*/ 462644910 w 164" name="T30"/>
                <a:gd fmla="*/ 1543819675 h 406" name="T31"/>
                <a:gd fmla="*/ 462644910 w 164" name="T32"/>
                <a:gd fmla="*/ 1567481386 h 406" name="T33"/>
                <a:gd fmla="*/ 550487351 w 164" name="T34"/>
                <a:gd fmla="*/ 1662120937 h 406" name="T35"/>
                <a:gd fmla="*/ 614906916 w 164" name="T36"/>
                <a:gd fmla="*/ 1685780216 h 406" name="T37"/>
                <a:gd fmla="*/ 538774703 w 164" name="T38"/>
                <a:gd fmla="*/ 1697609856 h 406" name="T39"/>
                <a:gd fmla="*/ 527062055 w 164" name="T40"/>
                <a:gd fmla="*/ 1833655578 h 406" name="T41"/>
                <a:gd fmla="*/ 462644910 w 164" name="T42"/>
                <a:gd fmla="*/ 1898721029 h 406" name="T43"/>
                <a:gd fmla="*/ 462644910 w 164" name="T44"/>
                <a:gd fmla="*/ 2028851931 h 406" name="T45"/>
                <a:gd fmla="*/ 509493083 w 164" name="T46"/>
                <a:gd fmla="*/ 2082087742 h 406" name="T47"/>
                <a:gd fmla="*/ 550487351 w 164" name="T48"/>
                <a:gd fmla="*/ 2147483647 h 406" name="T49"/>
                <a:gd fmla="*/ 462644910 w 164" name="T50"/>
                <a:gd fmla="*/ 2147483647 h 406" name="T51"/>
                <a:gd fmla="*/ 292811438 w 164" name="T52"/>
                <a:gd fmla="*/ 2147483647 h 406" name="T53"/>
                <a:gd fmla="*/ 275244886 w 164" name="T54"/>
                <a:gd fmla="*/ 1715356748 h 406" name="T55"/>
                <a:gd fmla="*/ 122980423 w 164" name="T56"/>
                <a:gd fmla="*/ 1555649314 h 406" name="T57"/>
                <a:gd fmla="*/ 81988574 w 164" name="T58"/>
                <a:gd fmla="*/ 869508014 h 406" name="T59"/>
                <a:gd fmla="*/ 17568977 w 164" name="T60"/>
                <a:gd fmla="*/ 804442563 h 406" name="T61"/>
                <a:gd fmla="*/ 29281630 w 164" name="T62"/>
                <a:gd fmla="*/ 485032408 h 406" name="T63"/>
                <a:gd fmla="*/ 81988574 w 164" name="T64"/>
                <a:gd fmla="*/ 431796597 h 406" name="T65"/>
                <a:gd fmla="*/ 93701222 w 164" name="T66"/>
                <a:gd fmla="*/ 65065470 h 406" name="T67"/>
                <a:gd fmla="*/ 158118367 w 164" name="T68"/>
                <a:gd fmla="*/ 0 h 406" name="T69"/>
                <a:gd fmla="*/ 357231078 w 164" name="T70"/>
                <a:gd fmla="*/ 0 h 406" name="T71"/>
                <a:gd fmla="*/ 538774703 w 164" name="T72"/>
                <a:gd fmla="*/ 183366789 h 40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w 164" name="T111"/>
                <a:gd fmla="*/ 0 h 406" name="T112"/>
                <a:gd fmla="*/ 164 w 164" name="T113"/>
                <a:gd fmla="*/ 406 h 406" name="T114"/>
              </a:gdLst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b="T114" l="T111" r="T113" t="T112"/>
              <a:pathLst>
                <a:path h="406" w="164">
                  <a:moveTo>
                    <a:pt x="92" y="31"/>
                  </a:moveTo>
                  <a:cubicBezTo>
                    <a:pt x="92" y="37"/>
                    <a:pt x="101" y="35"/>
                    <a:pt x="108" y="35"/>
                  </a:cubicBezTo>
                  <a:cubicBezTo>
                    <a:pt x="108" y="47"/>
                    <a:pt x="108" y="58"/>
                    <a:pt x="108" y="69"/>
                  </a:cubicBezTo>
                  <a:cubicBezTo>
                    <a:pt x="115" y="72"/>
                    <a:pt x="141" y="75"/>
                    <a:pt x="145" y="67"/>
                  </a:cubicBezTo>
                  <a:cubicBezTo>
                    <a:pt x="149" y="65"/>
                    <a:pt x="152" y="62"/>
                    <a:pt x="154" y="58"/>
                  </a:cubicBezTo>
                  <a:cubicBezTo>
                    <a:pt x="158" y="57"/>
                    <a:pt x="159" y="54"/>
                    <a:pt x="159" y="49"/>
                  </a:cubicBezTo>
                  <a:cubicBezTo>
                    <a:pt x="164" y="52"/>
                    <a:pt x="160" y="64"/>
                    <a:pt x="161" y="71"/>
                  </a:cubicBezTo>
                  <a:cubicBezTo>
                    <a:pt x="155" y="75"/>
                    <a:pt x="150" y="81"/>
                    <a:pt x="145" y="87"/>
                  </a:cubicBezTo>
                  <a:cubicBezTo>
                    <a:pt x="145" y="87"/>
                    <a:pt x="144" y="87"/>
                    <a:pt x="143" y="87"/>
                  </a:cubicBezTo>
                  <a:cubicBezTo>
                    <a:pt x="136" y="92"/>
                    <a:pt x="130" y="98"/>
                    <a:pt x="125" y="105"/>
                  </a:cubicBezTo>
                  <a:cubicBezTo>
                    <a:pt x="128" y="126"/>
                    <a:pt x="120" y="158"/>
                    <a:pt x="130" y="171"/>
                  </a:cubicBezTo>
                  <a:cubicBezTo>
                    <a:pt x="137" y="181"/>
                    <a:pt x="145" y="189"/>
                    <a:pt x="154" y="196"/>
                  </a:cubicBezTo>
                  <a:cubicBezTo>
                    <a:pt x="159" y="203"/>
                    <a:pt x="156" y="217"/>
                    <a:pt x="157" y="227"/>
                  </a:cubicBezTo>
                  <a:cubicBezTo>
                    <a:pt x="140" y="227"/>
                    <a:pt x="124" y="227"/>
                    <a:pt x="108" y="227"/>
                  </a:cubicBezTo>
                  <a:cubicBezTo>
                    <a:pt x="103" y="234"/>
                    <a:pt x="106" y="248"/>
                    <a:pt x="105" y="258"/>
                  </a:cubicBezTo>
                  <a:cubicBezTo>
                    <a:pt x="96" y="259"/>
                    <a:pt x="84" y="256"/>
                    <a:pt x="79" y="261"/>
                  </a:cubicBezTo>
                  <a:cubicBezTo>
                    <a:pt x="79" y="262"/>
                    <a:pt x="79" y="264"/>
                    <a:pt x="79" y="265"/>
                  </a:cubicBezTo>
                  <a:cubicBezTo>
                    <a:pt x="83" y="271"/>
                    <a:pt x="88" y="276"/>
                    <a:pt x="94" y="281"/>
                  </a:cubicBezTo>
                  <a:cubicBezTo>
                    <a:pt x="94" y="286"/>
                    <a:pt x="100" y="285"/>
                    <a:pt x="105" y="285"/>
                  </a:cubicBezTo>
                  <a:cubicBezTo>
                    <a:pt x="105" y="290"/>
                    <a:pt x="96" y="286"/>
                    <a:pt x="92" y="287"/>
                  </a:cubicBezTo>
                  <a:cubicBezTo>
                    <a:pt x="88" y="292"/>
                    <a:pt x="90" y="302"/>
                    <a:pt x="90" y="310"/>
                  </a:cubicBezTo>
                  <a:cubicBezTo>
                    <a:pt x="85" y="312"/>
                    <a:pt x="81" y="316"/>
                    <a:pt x="79" y="321"/>
                  </a:cubicBezTo>
                  <a:cubicBezTo>
                    <a:pt x="79" y="328"/>
                    <a:pt x="79" y="336"/>
                    <a:pt x="79" y="343"/>
                  </a:cubicBezTo>
                  <a:cubicBezTo>
                    <a:pt x="81" y="347"/>
                    <a:pt x="84" y="350"/>
                    <a:pt x="87" y="352"/>
                  </a:cubicBezTo>
                  <a:cubicBezTo>
                    <a:pt x="92" y="366"/>
                    <a:pt x="87" y="401"/>
                    <a:pt x="94" y="406"/>
                  </a:cubicBezTo>
                  <a:cubicBezTo>
                    <a:pt x="89" y="406"/>
                    <a:pt x="84" y="406"/>
                    <a:pt x="79" y="406"/>
                  </a:cubicBezTo>
                  <a:cubicBezTo>
                    <a:pt x="70" y="395"/>
                    <a:pt x="60" y="385"/>
                    <a:pt x="50" y="377"/>
                  </a:cubicBezTo>
                  <a:cubicBezTo>
                    <a:pt x="44" y="352"/>
                    <a:pt x="49" y="318"/>
                    <a:pt x="47" y="290"/>
                  </a:cubicBezTo>
                  <a:cubicBezTo>
                    <a:pt x="39" y="280"/>
                    <a:pt x="30" y="271"/>
                    <a:pt x="21" y="263"/>
                  </a:cubicBezTo>
                  <a:cubicBezTo>
                    <a:pt x="13" y="230"/>
                    <a:pt x="26" y="176"/>
                    <a:pt x="14" y="147"/>
                  </a:cubicBezTo>
                  <a:cubicBezTo>
                    <a:pt x="11" y="142"/>
                    <a:pt x="7" y="139"/>
                    <a:pt x="3" y="136"/>
                  </a:cubicBezTo>
                  <a:cubicBezTo>
                    <a:pt x="4" y="119"/>
                    <a:pt x="0" y="96"/>
                    <a:pt x="5" y="82"/>
                  </a:cubicBezTo>
                  <a:cubicBezTo>
                    <a:pt x="9" y="80"/>
                    <a:pt x="12" y="77"/>
                    <a:pt x="14" y="73"/>
                  </a:cubicBezTo>
                  <a:cubicBezTo>
                    <a:pt x="15" y="53"/>
                    <a:pt x="11" y="28"/>
                    <a:pt x="16" y="11"/>
                  </a:cubicBezTo>
                  <a:cubicBezTo>
                    <a:pt x="21" y="8"/>
                    <a:pt x="25" y="4"/>
                    <a:pt x="27" y="0"/>
                  </a:cubicBezTo>
                  <a:cubicBezTo>
                    <a:pt x="38" y="0"/>
                    <a:pt x="50" y="0"/>
                    <a:pt x="61" y="0"/>
                  </a:cubicBezTo>
                  <a:cubicBezTo>
                    <a:pt x="70" y="11"/>
                    <a:pt x="81" y="22"/>
                    <a:pt x="92" y="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/>
            </a:p>
          </p:txBody>
        </p:sp>
        <p:sp>
          <p:nvSpPr>
            <p:cNvPr id="1117" name="Freeform 1018"/>
            <p:cNvSpPr/>
            <p:nvPr/>
          </p:nvSpPr>
          <p:spPr bwMode="auto">
            <a:xfrm>
              <a:off x="5086350" y="4659313"/>
              <a:ext cx="20638" cy="130175"/>
            </a:xfrm>
            <a:custGeom>
              <a:gdLst>
                <a:gd fmla="*/ 19964681 w 8" name="T0"/>
                <a:gd fmla="*/ 0 h 54" name="T1"/>
                <a:gd fmla="*/ 39929362 w 8" name="T2"/>
                <a:gd fmla="*/ 313806109 h 54" name="T3"/>
                <a:gd fmla="*/ 19964681 w 8" name="T4"/>
                <a:gd fmla="*/ 0 h 54" name="T5"/>
                <a:gd fmla="*/ 0 60000 65536" name="T6"/>
                <a:gd fmla="*/ 0 60000 65536" name="T7"/>
                <a:gd fmla="*/ 0 60000 65536" name="T8"/>
                <a:gd fmla="*/ 0 w 8" name="T9"/>
                <a:gd fmla="*/ 0 h 54" name="T10"/>
                <a:gd fmla="*/ 8 w 8" name="T11"/>
                <a:gd fmla="*/ 54 h 54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54" w="8">
                  <a:moveTo>
                    <a:pt x="3" y="0"/>
                  </a:moveTo>
                  <a:cubicBezTo>
                    <a:pt x="8" y="14"/>
                    <a:pt x="4" y="37"/>
                    <a:pt x="6" y="54"/>
                  </a:cubicBezTo>
                  <a:cubicBezTo>
                    <a:pt x="0" y="40"/>
                    <a:pt x="5" y="17"/>
                    <a:pt x="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/>
            </a:p>
          </p:txBody>
        </p:sp>
        <p:sp>
          <p:nvSpPr>
            <p:cNvPr id="1118" name="Freeform 1019"/>
            <p:cNvSpPr>
              <a:spLocks noEditPoints="1"/>
            </p:cNvSpPr>
            <p:nvPr/>
          </p:nvSpPr>
          <p:spPr bwMode="auto">
            <a:xfrm>
              <a:off x="1563688" y="4583113"/>
              <a:ext cx="406400" cy="374650"/>
            </a:xfrm>
            <a:custGeom>
              <a:gdLst>
                <a:gd fmla="*/ 579327979 w 168" name="T0"/>
                <a:gd fmla="*/ 278167860 h 154" name="T1"/>
                <a:gd fmla="*/ 866064997 w 168" name="T2"/>
                <a:gd fmla="*/ 0 h 154" name="T3"/>
                <a:gd fmla="*/ 918730064 w 168" name="T4"/>
                <a:gd fmla="*/ 0 h 154" name="T5"/>
                <a:gd fmla="*/ 918730064 w 168" name="T6"/>
                <a:gd fmla="*/ 183473893 h 154" name="T7"/>
                <a:gd fmla="*/ 854361649 w 168" name="T8"/>
                <a:gd fmla="*/ 260413349 h 154" name="T9"/>
                <a:gd fmla="*/ 854361649 w 168" name="T10"/>
                <a:gd fmla="*/ 366945354 h 154" name="T11"/>
                <a:gd fmla="*/ 918730064 w 168" name="T12"/>
                <a:gd fmla="*/ 432049280 h 154" name="T13"/>
                <a:gd fmla="*/ 983100898 w 168" name="T14"/>
                <a:gd fmla="*/ 355109824 h 154" name="T15"/>
                <a:gd fmla="*/ 983100898 w 168" name="T16"/>
                <a:gd fmla="*/ 503069755 h 154" name="T17"/>
                <a:gd fmla="*/ 579327979 w 168" name="T18"/>
                <a:gd fmla="*/ 911445544 h 154" name="T19"/>
                <a:gd fmla="*/ 122887612 w 168" name="T20"/>
                <a:gd fmla="*/ 911445544 h 154" name="T21"/>
                <a:gd fmla="*/ 105332590 w 168" name="T22"/>
                <a:gd fmla="*/ 710217216 h 154" name="T23"/>
                <a:gd fmla="*/ 17555027 w 168" name="T24"/>
                <a:gd fmla="*/ 603685135 h 154" name="T25"/>
                <a:gd fmla="*/ 29258380 w 168" name="T26"/>
                <a:gd fmla="*/ 473477282 h 154" name="T27"/>
                <a:gd fmla="*/ 198961832 w 168" name="T28"/>
                <a:gd fmla="*/ 473477282 h 154" name="T29"/>
                <a:gd fmla="*/ 210665180 w 168" name="T30"/>
                <a:gd fmla="*/ 213066366 h 154" name="T31"/>
                <a:gd fmla="*/ 263330247 w 168" name="T32"/>
                <a:gd fmla="*/ 260413349 h 154" name="T33"/>
                <a:gd fmla="*/ 315997732 w 168" name="T34"/>
                <a:gd fmla="*/ 355109824 h 154" name="T35"/>
                <a:gd fmla="*/ 397921245 w 168" name="T36"/>
                <a:gd fmla="*/ 290005822 h 154" name="T37"/>
                <a:gd fmla="*/ 579327979 w 168" name="T38"/>
                <a:gd fmla="*/ 278167860 h 154" name="T39"/>
                <a:gd fmla="*/ 579327979 w 168" name="T40"/>
                <a:gd fmla="*/ 538581209 h 154" name="T41"/>
                <a:gd fmla="*/ 579327979 w 168" name="T42"/>
                <a:gd fmla="*/ 580011644 h 154" name="T43"/>
                <a:gd fmla="*/ 655399893 w 168" name="T44"/>
                <a:gd fmla="*/ 656951252 h 154" name="T45"/>
                <a:gd fmla="*/ 696364030 w 168" name="T46"/>
                <a:gd fmla="*/ 656951252 h 154" name="T47"/>
                <a:gd fmla="*/ 813399931 w 168" name="T48"/>
                <a:gd fmla="*/ 538581209 h 154" name="T49"/>
                <a:gd fmla="*/ 813399931 w 168" name="T50"/>
                <a:gd fmla="*/ 514907717 h 154" name="T51"/>
                <a:gd fmla="*/ 719770727 w 168" name="T52"/>
                <a:gd fmla="*/ 420211318 h 154" name="T53"/>
                <a:gd fmla="*/ 696364030 w 168" name="T54"/>
                <a:gd fmla="*/ 420211318 h 154" name="T55"/>
                <a:gd fmla="*/ 579327979 w 168" name="T56"/>
                <a:gd fmla="*/ 538581209 h 154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w 168" name="T87"/>
                <a:gd fmla="*/ 0 h 154" name="T88"/>
                <a:gd fmla="*/ 168 w 168" name="T89"/>
                <a:gd fmla="*/ 154 h 154" name="T90"/>
              </a:gdLst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b="T90" l="T87" r="T89" t="T88"/>
              <a:pathLst>
                <a:path h="154" w="168">
                  <a:moveTo>
                    <a:pt x="99" y="47"/>
                  </a:moveTo>
                  <a:cubicBezTo>
                    <a:pt x="116" y="32"/>
                    <a:pt x="130" y="14"/>
                    <a:pt x="148" y="0"/>
                  </a:cubicBezTo>
                  <a:cubicBezTo>
                    <a:pt x="151" y="0"/>
                    <a:pt x="154" y="0"/>
                    <a:pt x="157" y="0"/>
                  </a:cubicBezTo>
                  <a:cubicBezTo>
                    <a:pt x="157" y="10"/>
                    <a:pt x="157" y="21"/>
                    <a:pt x="157" y="31"/>
                  </a:cubicBezTo>
                  <a:cubicBezTo>
                    <a:pt x="154" y="37"/>
                    <a:pt x="148" y="39"/>
                    <a:pt x="146" y="44"/>
                  </a:cubicBezTo>
                  <a:cubicBezTo>
                    <a:pt x="142" y="45"/>
                    <a:pt x="142" y="61"/>
                    <a:pt x="146" y="62"/>
                  </a:cubicBezTo>
                  <a:cubicBezTo>
                    <a:pt x="148" y="67"/>
                    <a:pt x="152" y="71"/>
                    <a:pt x="157" y="73"/>
                  </a:cubicBezTo>
                  <a:cubicBezTo>
                    <a:pt x="166" y="83"/>
                    <a:pt x="165" y="64"/>
                    <a:pt x="168" y="60"/>
                  </a:cubicBezTo>
                  <a:cubicBezTo>
                    <a:pt x="168" y="68"/>
                    <a:pt x="168" y="76"/>
                    <a:pt x="168" y="85"/>
                  </a:cubicBezTo>
                  <a:cubicBezTo>
                    <a:pt x="146" y="109"/>
                    <a:pt x="123" y="132"/>
                    <a:pt x="99" y="154"/>
                  </a:cubicBezTo>
                  <a:cubicBezTo>
                    <a:pt x="73" y="154"/>
                    <a:pt x="47" y="154"/>
                    <a:pt x="21" y="154"/>
                  </a:cubicBezTo>
                  <a:cubicBezTo>
                    <a:pt x="19" y="143"/>
                    <a:pt x="24" y="127"/>
                    <a:pt x="18" y="120"/>
                  </a:cubicBezTo>
                  <a:cubicBezTo>
                    <a:pt x="14" y="113"/>
                    <a:pt x="7" y="109"/>
                    <a:pt x="3" y="102"/>
                  </a:cubicBezTo>
                  <a:cubicBezTo>
                    <a:pt x="4" y="96"/>
                    <a:pt x="0" y="83"/>
                    <a:pt x="5" y="80"/>
                  </a:cubicBezTo>
                  <a:cubicBezTo>
                    <a:pt x="15" y="80"/>
                    <a:pt x="24" y="80"/>
                    <a:pt x="34" y="80"/>
                  </a:cubicBezTo>
                  <a:cubicBezTo>
                    <a:pt x="39" y="69"/>
                    <a:pt x="35" y="50"/>
                    <a:pt x="36" y="36"/>
                  </a:cubicBezTo>
                  <a:cubicBezTo>
                    <a:pt x="40" y="38"/>
                    <a:pt x="43" y="41"/>
                    <a:pt x="45" y="44"/>
                  </a:cubicBezTo>
                  <a:cubicBezTo>
                    <a:pt x="43" y="53"/>
                    <a:pt x="46" y="69"/>
                    <a:pt x="54" y="60"/>
                  </a:cubicBezTo>
                  <a:cubicBezTo>
                    <a:pt x="60" y="58"/>
                    <a:pt x="62" y="51"/>
                    <a:pt x="68" y="49"/>
                  </a:cubicBezTo>
                  <a:cubicBezTo>
                    <a:pt x="77" y="48"/>
                    <a:pt x="93" y="52"/>
                    <a:pt x="99" y="47"/>
                  </a:cubicBezTo>
                  <a:close/>
                  <a:moveTo>
                    <a:pt x="99" y="91"/>
                  </a:moveTo>
                  <a:cubicBezTo>
                    <a:pt x="99" y="94"/>
                    <a:pt x="99" y="96"/>
                    <a:pt x="99" y="98"/>
                  </a:cubicBezTo>
                  <a:cubicBezTo>
                    <a:pt x="102" y="103"/>
                    <a:pt x="107" y="108"/>
                    <a:pt x="112" y="111"/>
                  </a:cubicBezTo>
                  <a:cubicBezTo>
                    <a:pt x="114" y="111"/>
                    <a:pt x="117" y="111"/>
                    <a:pt x="119" y="111"/>
                  </a:cubicBezTo>
                  <a:cubicBezTo>
                    <a:pt x="126" y="106"/>
                    <a:pt x="133" y="99"/>
                    <a:pt x="139" y="91"/>
                  </a:cubicBezTo>
                  <a:cubicBezTo>
                    <a:pt x="139" y="90"/>
                    <a:pt x="139" y="88"/>
                    <a:pt x="139" y="87"/>
                  </a:cubicBezTo>
                  <a:cubicBezTo>
                    <a:pt x="135" y="81"/>
                    <a:pt x="129" y="76"/>
                    <a:pt x="123" y="71"/>
                  </a:cubicBezTo>
                  <a:cubicBezTo>
                    <a:pt x="122" y="71"/>
                    <a:pt x="120" y="71"/>
                    <a:pt x="119" y="71"/>
                  </a:cubicBezTo>
                  <a:cubicBezTo>
                    <a:pt x="111" y="77"/>
                    <a:pt x="104" y="84"/>
                    <a:pt x="99" y="9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/>
            </a:p>
          </p:txBody>
        </p:sp>
        <p:sp>
          <p:nvSpPr>
            <p:cNvPr id="1119" name="Freeform 1020"/>
            <p:cNvSpPr/>
            <p:nvPr/>
          </p:nvSpPr>
          <p:spPr bwMode="auto">
            <a:xfrm>
              <a:off x="1822450" y="4778375"/>
              <a:ext cx="55563" cy="65088"/>
            </a:xfrm>
            <a:custGeom>
              <a:gdLst>
                <a:gd fmla="*/ 58360476 w 23" name="T0"/>
                <a:gd fmla="*/ 145283645 h 27" name="T1"/>
                <a:gd fmla="*/ 40850889 w 23" name="T2"/>
                <a:gd fmla="*/ 145283645 h 27" name="T3"/>
                <a:gd fmla="*/ 5836531 w 23" name="T4"/>
                <a:gd fmla="*/ 81357604 h 27" name="T5"/>
                <a:gd fmla="*/ 81704194 w 23" name="T6"/>
                <a:gd fmla="*/ 0 h 27" name="T7"/>
                <a:gd fmla="*/ 134228122 w 23" name="T8"/>
                <a:gd fmla="*/ 52301828 h 27" name="T9"/>
                <a:gd fmla="*/ 58360476 w 23" name="T10"/>
                <a:gd fmla="*/ 145283645 h 27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23" name="T18"/>
                <a:gd fmla="*/ 0 h 27" name="T19"/>
                <a:gd fmla="*/ 23 w 23" name="T20"/>
                <a:gd fmla="*/ 27 h 27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27" w="23">
                  <a:moveTo>
                    <a:pt x="10" y="25"/>
                  </a:moveTo>
                  <a:cubicBezTo>
                    <a:pt x="9" y="27"/>
                    <a:pt x="7" y="26"/>
                    <a:pt x="7" y="25"/>
                  </a:cubicBezTo>
                  <a:cubicBezTo>
                    <a:pt x="7" y="19"/>
                    <a:pt x="0" y="21"/>
                    <a:pt x="1" y="14"/>
                  </a:cubicBezTo>
                  <a:cubicBezTo>
                    <a:pt x="4" y="8"/>
                    <a:pt x="9" y="4"/>
                    <a:pt x="14" y="0"/>
                  </a:cubicBezTo>
                  <a:cubicBezTo>
                    <a:pt x="18" y="2"/>
                    <a:pt x="21" y="5"/>
                    <a:pt x="23" y="9"/>
                  </a:cubicBezTo>
                  <a:cubicBezTo>
                    <a:pt x="20" y="16"/>
                    <a:pt x="13" y="18"/>
                    <a:pt x="10" y="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/>
            </a:p>
          </p:txBody>
        </p:sp>
        <p:sp>
          <p:nvSpPr>
            <p:cNvPr id="1120" name="Freeform 1021"/>
            <p:cNvSpPr/>
            <p:nvPr/>
          </p:nvSpPr>
          <p:spPr bwMode="auto">
            <a:xfrm>
              <a:off x="8018463" y="4881563"/>
              <a:ext cx="120650" cy="146050"/>
            </a:xfrm>
            <a:custGeom>
              <a:gdLst>
                <a:gd fmla="*/ 42439259 w 49" name="T0"/>
                <a:gd fmla="*/ 272558517 h 60" name="T1"/>
                <a:gd fmla="*/ 0 w 49" name="T2"/>
                <a:gd fmla="*/ 248857042 h 60" name="T3"/>
                <a:gd fmla="*/ 0 w 49" name="T4"/>
                <a:gd fmla="*/ 0 h 60" name="T5"/>
                <a:gd fmla="*/ 97002608 w 49" name="T6"/>
                <a:gd fmla="*/ 77026769 h 60" name="T7"/>
                <a:gd fmla="*/ 175816619 w 49" name="T8"/>
                <a:gd fmla="*/ 77026769 h 60" name="T9"/>
                <a:gd fmla="*/ 297069831 w 49" name="T10"/>
                <a:gd fmla="*/ 195531766 h 60" name="T11"/>
                <a:gd fmla="*/ 297069831 w 49" name="T12"/>
                <a:gd fmla="*/ 207381287 h 60" name="T13"/>
                <a:gd fmla="*/ 139441848 w 49" name="T14"/>
                <a:gd fmla="*/ 355510103 h 60" name="T15"/>
                <a:gd fmla="*/ 42439259 w 49" name="T16"/>
                <a:gd fmla="*/ 272558517 h 60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49" name="T27"/>
                <a:gd fmla="*/ 0 h 60" name="T28"/>
                <a:gd fmla="*/ 49 w 49" name="T29"/>
                <a:gd fmla="*/ 60 h 60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60" w="49">
                  <a:moveTo>
                    <a:pt x="7" y="46"/>
                  </a:moveTo>
                  <a:cubicBezTo>
                    <a:pt x="6" y="44"/>
                    <a:pt x="4" y="42"/>
                    <a:pt x="0" y="42"/>
                  </a:cubicBezTo>
                  <a:cubicBezTo>
                    <a:pt x="0" y="28"/>
                    <a:pt x="0" y="14"/>
                    <a:pt x="0" y="0"/>
                  </a:cubicBezTo>
                  <a:cubicBezTo>
                    <a:pt x="7" y="3"/>
                    <a:pt x="9" y="10"/>
                    <a:pt x="16" y="13"/>
                  </a:cubicBezTo>
                  <a:cubicBezTo>
                    <a:pt x="20" y="13"/>
                    <a:pt x="25" y="13"/>
                    <a:pt x="29" y="13"/>
                  </a:cubicBezTo>
                  <a:cubicBezTo>
                    <a:pt x="35" y="21"/>
                    <a:pt x="42" y="27"/>
                    <a:pt x="49" y="33"/>
                  </a:cubicBezTo>
                  <a:cubicBezTo>
                    <a:pt x="49" y="34"/>
                    <a:pt x="49" y="34"/>
                    <a:pt x="49" y="35"/>
                  </a:cubicBezTo>
                  <a:cubicBezTo>
                    <a:pt x="39" y="42"/>
                    <a:pt x="33" y="53"/>
                    <a:pt x="23" y="60"/>
                  </a:cubicBezTo>
                  <a:cubicBezTo>
                    <a:pt x="16" y="57"/>
                    <a:pt x="14" y="49"/>
                    <a:pt x="7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/>
            </a:p>
          </p:txBody>
        </p:sp>
        <p:sp>
          <p:nvSpPr>
            <p:cNvPr id="1121" name="Freeform 1022"/>
            <p:cNvSpPr/>
            <p:nvPr/>
          </p:nvSpPr>
          <p:spPr bwMode="auto">
            <a:xfrm>
              <a:off x="7691438" y="5314950"/>
              <a:ext cx="12700" cy="22225"/>
            </a:xfrm>
            <a:custGeom>
              <a:gdLst>
                <a:gd fmla="*/ 12903200 w 5" name="T0"/>
                <a:gd fmla="*/ 54883399 h 9" name="T1"/>
                <a:gd fmla="*/ 25806400 w 5" name="T2"/>
                <a:gd fmla="*/ 0 h 9" name="T3"/>
                <a:gd fmla="*/ 12903200 w 5" name="T4"/>
                <a:gd fmla="*/ 54883399 h 9" name="T5"/>
                <a:gd fmla="*/ 0 60000 65536" name="T6"/>
                <a:gd fmla="*/ 0 60000 65536" name="T7"/>
                <a:gd fmla="*/ 0 60000 65536" name="T8"/>
                <a:gd fmla="*/ 0 w 5" name="T9"/>
                <a:gd fmla="*/ 0 h 9" name="T10"/>
                <a:gd fmla="*/ 5 w 5" name="T11"/>
                <a:gd fmla="*/ 9 h 9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9" w="5">
                  <a:moveTo>
                    <a:pt x="2" y="9"/>
                  </a:moveTo>
                  <a:cubicBezTo>
                    <a:pt x="2" y="5"/>
                    <a:pt x="0" y="0"/>
                    <a:pt x="4" y="0"/>
                  </a:cubicBezTo>
                  <a:cubicBezTo>
                    <a:pt x="4" y="3"/>
                    <a:pt x="5" y="8"/>
                    <a:pt x="2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/>
            </a:p>
          </p:txBody>
        </p:sp>
        <p:sp>
          <p:nvSpPr>
            <p:cNvPr id="1122" name="Freeform 1023"/>
            <p:cNvSpPr/>
            <p:nvPr/>
          </p:nvSpPr>
          <p:spPr bwMode="auto">
            <a:xfrm>
              <a:off x="5553075" y="5292725"/>
              <a:ext cx="19050" cy="65088"/>
            </a:xfrm>
            <a:custGeom>
              <a:gdLst>
                <a:gd fmla="*/ 17011647 w 8" name="T0"/>
                <a:gd fmla="*/ 0 h 27" name="T1"/>
                <a:gd fmla="*/ 28351158 w 8" name="T2"/>
                <a:gd fmla="*/ 156905465 h 27" name="T3"/>
                <a:gd fmla="*/ 17011647 w 8" name="T4"/>
                <a:gd fmla="*/ 0 h 27" name="T5"/>
                <a:gd fmla="*/ 0 60000 65536" name="T6"/>
                <a:gd fmla="*/ 0 60000 65536" name="T7"/>
                <a:gd fmla="*/ 0 60000 65536" name="T8"/>
                <a:gd fmla="*/ 0 w 8" name="T9"/>
                <a:gd fmla="*/ 0 h 27" name="T10"/>
                <a:gd fmla="*/ 8 w 8" name="T11"/>
                <a:gd fmla="*/ 27 h 27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27" w="8">
                  <a:moveTo>
                    <a:pt x="3" y="0"/>
                  </a:moveTo>
                  <a:cubicBezTo>
                    <a:pt x="8" y="4"/>
                    <a:pt x="4" y="18"/>
                    <a:pt x="5" y="27"/>
                  </a:cubicBezTo>
                  <a:cubicBezTo>
                    <a:pt x="0" y="22"/>
                    <a:pt x="4" y="8"/>
                    <a:pt x="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/>
            </a:p>
          </p:txBody>
        </p:sp>
        <p:sp>
          <p:nvSpPr>
            <p:cNvPr id="1123" name="Freeform 1024"/>
            <p:cNvSpPr/>
            <p:nvPr/>
          </p:nvSpPr>
          <p:spPr bwMode="auto">
            <a:xfrm>
              <a:off x="4738688" y="5373688"/>
              <a:ext cx="74612" cy="96837"/>
            </a:xfrm>
            <a:custGeom>
              <a:gdLst>
                <a:gd fmla="*/ 156408413 w 31" name="T0"/>
                <a:gd fmla="*/ 93774532 h 40" name="T1"/>
                <a:gd fmla="*/ 144821894 w 31" name="T2"/>
                <a:gd fmla="*/ 117218761 h 40" name="T3"/>
                <a:gd fmla="*/ 52136946 w 31" name="T4"/>
                <a:gd fmla="*/ 234435100 h 40" name="T5"/>
                <a:gd fmla="*/ 0 w 31" name="T6"/>
                <a:gd fmla="*/ 234435100 h 40" name="T7"/>
                <a:gd fmla="*/ 0 w 31" name="T8"/>
                <a:gd fmla="*/ 41024998 h 40" name="T9"/>
                <a:gd fmla="*/ 156408413 w 31" name="T10"/>
                <a:gd fmla="*/ 93774532 h 40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31" name="T18"/>
                <a:gd fmla="*/ 0 h 40" name="T19"/>
                <a:gd fmla="*/ 31 w 31" name="T20"/>
                <a:gd fmla="*/ 40 h 40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40" w="31">
                  <a:moveTo>
                    <a:pt x="27" y="16"/>
                  </a:moveTo>
                  <a:cubicBezTo>
                    <a:pt x="27" y="19"/>
                    <a:pt x="26" y="20"/>
                    <a:pt x="25" y="20"/>
                  </a:cubicBezTo>
                  <a:cubicBezTo>
                    <a:pt x="17" y="25"/>
                    <a:pt x="12" y="32"/>
                    <a:pt x="9" y="40"/>
                  </a:cubicBezTo>
                  <a:cubicBezTo>
                    <a:pt x="6" y="40"/>
                    <a:pt x="3" y="40"/>
                    <a:pt x="0" y="40"/>
                  </a:cubicBezTo>
                  <a:cubicBezTo>
                    <a:pt x="0" y="29"/>
                    <a:pt x="0" y="18"/>
                    <a:pt x="0" y="7"/>
                  </a:cubicBezTo>
                  <a:cubicBezTo>
                    <a:pt x="10" y="10"/>
                    <a:pt x="31" y="0"/>
                    <a:pt x="27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/>
            </a:p>
          </p:txBody>
        </p:sp>
        <p:sp>
          <p:nvSpPr>
            <p:cNvPr id="1124" name="Freeform 1025"/>
            <p:cNvSpPr/>
            <p:nvPr/>
          </p:nvSpPr>
          <p:spPr bwMode="auto">
            <a:xfrm>
              <a:off x="7677150" y="4949825"/>
              <a:ext cx="109538" cy="582613"/>
            </a:xfrm>
            <a:custGeom>
              <a:gdLst>
                <a:gd fmla="*/ 242933370 w 45" name="T0"/>
                <a:gd fmla="*/ 1396644990 h 240" name="T1"/>
                <a:gd fmla="*/ 242933370 w 45" name="T2"/>
                <a:gd fmla="*/ 1225747345 h 240" name="T3"/>
                <a:gd fmla="*/ 148129442 w 45" name="T4"/>
                <a:gd fmla="*/ 1196284127 h 240" name="T5"/>
                <a:gd fmla="*/ 242933370 w 45" name="T6"/>
                <a:gd fmla="*/ 1160924382 h 240" name="T7"/>
                <a:gd fmla="*/ 177755848 w 45" name="T8"/>
                <a:gd fmla="*/ 854487015 h 240" name="T9"/>
                <a:gd fmla="*/ 29626377 w 45" name="T10"/>
                <a:gd fmla="*/ 713055318 h 240" name="T11"/>
                <a:gd fmla="*/ 17776799 w 45" name="T12"/>
                <a:gd fmla="*/ 29465654 h 240" name="T13"/>
                <a:gd fmla="*/ 94803928 w 45" name="T14"/>
                <a:gd fmla="*/ 82502873 h 240" name="T15"/>
                <a:gd fmla="*/ 94803928 w 45" name="T16"/>
                <a:gd fmla="*/ 724841090 h 240" name="T17"/>
                <a:gd fmla="*/ 266634951 w 45" name="T18"/>
                <a:gd fmla="*/ 895738432 h 240" name="T19"/>
                <a:gd fmla="*/ 266634951 w 45" name="T20"/>
                <a:gd fmla="*/ 1396644990 h 240" name="T21"/>
                <a:gd fmla="*/ 242933370 w 45" name="T22"/>
                <a:gd fmla="*/ 1396644990 h 240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w 45" name="T36"/>
                <a:gd fmla="*/ 0 h 240" name="T37"/>
                <a:gd fmla="*/ 45 w 45" name="T38"/>
                <a:gd fmla="*/ 240 h 240" name="T39"/>
              </a:gdLst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b="T39" l="T36" r="T38" t="T37"/>
              <a:pathLst>
                <a:path h="240" w="45">
                  <a:moveTo>
                    <a:pt x="41" y="237"/>
                  </a:moveTo>
                  <a:cubicBezTo>
                    <a:pt x="41" y="227"/>
                    <a:pt x="41" y="217"/>
                    <a:pt x="41" y="208"/>
                  </a:cubicBezTo>
                  <a:cubicBezTo>
                    <a:pt x="41" y="201"/>
                    <a:pt x="32" y="204"/>
                    <a:pt x="25" y="203"/>
                  </a:cubicBezTo>
                  <a:cubicBezTo>
                    <a:pt x="24" y="194"/>
                    <a:pt x="39" y="202"/>
                    <a:pt x="41" y="197"/>
                  </a:cubicBezTo>
                  <a:cubicBezTo>
                    <a:pt x="39" y="178"/>
                    <a:pt x="35" y="161"/>
                    <a:pt x="30" y="145"/>
                  </a:cubicBezTo>
                  <a:cubicBezTo>
                    <a:pt x="23" y="136"/>
                    <a:pt x="14" y="128"/>
                    <a:pt x="5" y="121"/>
                  </a:cubicBezTo>
                  <a:cubicBezTo>
                    <a:pt x="0" y="87"/>
                    <a:pt x="5" y="43"/>
                    <a:pt x="3" y="5"/>
                  </a:cubicBezTo>
                  <a:cubicBezTo>
                    <a:pt x="7" y="0"/>
                    <a:pt x="11" y="13"/>
                    <a:pt x="16" y="14"/>
                  </a:cubicBezTo>
                  <a:cubicBezTo>
                    <a:pt x="16" y="50"/>
                    <a:pt x="16" y="87"/>
                    <a:pt x="16" y="123"/>
                  </a:cubicBezTo>
                  <a:cubicBezTo>
                    <a:pt x="25" y="134"/>
                    <a:pt x="35" y="143"/>
                    <a:pt x="45" y="152"/>
                  </a:cubicBezTo>
                  <a:cubicBezTo>
                    <a:pt x="45" y="180"/>
                    <a:pt x="45" y="209"/>
                    <a:pt x="45" y="237"/>
                  </a:cubicBezTo>
                  <a:cubicBezTo>
                    <a:pt x="44" y="240"/>
                    <a:pt x="43" y="237"/>
                    <a:pt x="41" y="23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/>
            </a:p>
          </p:txBody>
        </p:sp>
        <p:sp>
          <p:nvSpPr>
            <p:cNvPr id="1125" name="Freeform 1026"/>
            <p:cNvSpPr/>
            <p:nvPr/>
          </p:nvSpPr>
          <p:spPr bwMode="auto">
            <a:xfrm>
              <a:off x="5173663" y="5481638"/>
              <a:ext cx="263525" cy="228600"/>
            </a:xfrm>
            <a:custGeom>
              <a:gdLst>
                <a:gd fmla="*/ 643013324 w 108" name="T0"/>
                <a:gd fmla="*/ 76884983 h 94" name="T1"/>
                <a:gd fmla="*/ 631105748 w 108" name="T2"/>
                <a:gd fmla="*/ 106454646 h 94" name="T3"/>
                <a:gd fmla="*/ 321507882 w 108" name="T4"/>
                <a:gd fmla="*/ 289796688 h 94" name="T5"/>
                <a:gd fmla="*/ 17861139 w 108" name="T6"/>
                <a:gd fmla="*/ 419909033 h 94" name="T7"/>
                <a:gd fmla="*/ 17861139 w 108" name="T8"/>
                <a:gd fmla="*/ 396251372 h 94" name="T9"/>
                <a:gd fmla="*/ 416767262 w 108" name="T10"/>
                <a:gd fmla="*/ 236569384 h 94" name="T11"/>
                <a:gd fmla="*/ 643013324 w 108" name="T12"/>
                <a:gd fmla="*/ 0 h 94" name="T13"/>
                <a:gd fmla="*/ 643013324 w 108" name="T14"/>
                <a:gd fmla="*/ 76884983 h 94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108" name="T24"/>
                <a:gd fmla="*/ 0 h 94" name="T25"/>
                <a:gd fmla="*/ 108 w 108" name="T26"/>
                <a:gd fmla="*/ 94 h 94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94" w="108">
                  <a:moveTo>
                    <a:pt x="108" y="13"/>
                  </a:moveTo>
                  <a:cubicBezTo>
                    <a:pt x="108" y="16"/>
                    <a:pt x="107" y="17"/>
                    <a:pt x="106" y="18"/>
                  </a:cubicBezTo>
                  <a:cubicBezTo>
                    <a:pt x="87" y="27"/>
                    <a:pt x="86" y="53"/>
                    <a:pt x="54" y="49"/>
                  </a:cubicBezTo>
                  <a:cubicBezTo>
                    <a:pt x="45" y="64"/>
                    <a:pt x="23" y="94"/>
                    <a:pt x="3" y="71"/>
                  </a:cubicBezTo>
                  <a:cubicBezTo>
                    <a:pt x="0" y="71"/>
                    <a:pt x="1" y="67"/>
                    <a:pt x="3" y="67"/>
                  </a:cubicBezTo>
                  <a:cubicBezTo>
                    <a:pt x="18" y="51"/>
                    <a:pt x="32" y="33"/>
                    <a:pt x="70" y="40"/>
                  </a:cubicBezTo>
                  <a:cubicBezTo>
                    <a:pt x="80" y="24"/>
                    <a:pt x="94" y="13"/>
                    <a:pt x="108" y="0"/>
                  </a:cubicBezTo>
                  <a:cubicBezTo>
                    <a:pt x="108" y="4"/>
                    <a:pt x="108" y="9"/>
                    <a:pt x="108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/>
            </a:p>
          </p:txBody>
        </p:sp>
        <p:sp>
          <p:nvSpPr>
            <p:cNvPr id="1126" name="Freeform 1027"/>
            <p:cNvSpPr/>
            <p:nvPr/>
          </p:nvSpPr>
          <p:spPr bwMode="auto">
            <a:xfrm>
              <a:off x="1803400" y="1725613"/>
              <a:ext cx="12700" cy="122237"/>
            </a:xfrm>
            <a:custGeom>
              <a:gdLst>
                <a:gd fmla="*/ 0 w 5" name="T0"/>
                <a:gd fmla="*/ 0 h 51" name="T1"/>
                <a:gd fmla="*/ 12903200 w 5" name="T2"/>
                <a:gd fmla="*/ 292978108 h 51" name="T3"/>
                <a:gd fmla="*/ 0 w 5" name="T4"/>
                <a:gd fmla="*/ 292978108 h 51" name="T5"/>
                <a:gd fmla="*/ 0 w 5" name="T6"/>
                <a:gd fmla="*/ 0 h 51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5" name="T12"/>
                <a:gd fmla="*/ 0 h 51" name="T13"/>
                <a:gd fmla="*/ 5 w 5" name="T14"/>
                <a:gd fmla="*/ 51 h 51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51" w="5">
                  <a:moveTo>
                    <a:pt x="0" y="0"/>
                  </a:moveTo>
                  <a:cubicBezTo>
                    <a:pt x="5" y="13"/>
                    <a:pt x="1" y="35"/>
                    <a:pt x="2" y="51"/>
                  </a:cubicBezTo>
                  <a:cubicBezTo>
                    <a:pt x="1" y="51"/>
                    <a:pt x="0" y="51"/>
                    <a:pt x="0" y="51"/>
                  </a:cubicBezTo>
                  <a:cubicBezTo>
                    <a:pt x="0" y="34"/>
                    <a:pt x="0" y="17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/>
            </a:p>
          </p:txBody>
        </p:sp>
        <p:sp>
          <p:nvSpPr>
            <p:cNvPr id="1127" name="Freeform 1028"/>
            <p:cNvSpPr/>
            <p:nvPr/>
          </p:nvSpPr>
          <p:spPr bwMode="auto">
            <a:xfrm>
              <a:off x="1631950" y="1831975"/>
              <a:ext cx="9525" cy="60325"/>
            </a:xfrm>
            <a:custGeom>
              <a:gdLst>
                <a:gd fmla="*/ 22681405 w 4" name="T0"/>
                <a:gd fmla="*/ 0 h 25" name="T1"/>
                <a:gd fmla="*/ 22681405 w 4" name="T2"/>
                <a:gd fmla="*/ 145564218 h 25" name="T3"/>
                <a:gd fmla="*/ 22681405 w 4" name="T4"/>
                <a:gd fmla="*/ 0 h 25" name="T5"/>
                <a:gd fmla="*/ 0 60000 65536" name="T6"/>
                <a:gd fmla="*/ 0 60000 65536" name="T7"/>
                <a:gd fmla="*/ 0 60000 65536" name="T8"/>
                <a:gd fmla="*/ 0 w 4" name="T9"/>
                <a:gd fmla="*/ 0 h 25" name="T10"/>
                <a:gd fmla="*/ 4 w 4" name="T11"/>
                <a:gd fmla="*/ 25 h 25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25" w="4">
                  <a:moveTo>
                    <a:pt x="4" y="0"/>
                  </a:moveTo>
                  <a:cubicBezTo>
                    <a:pt x="4" y="9"/>
                    <a:pt x="4" y="17"/>
                    <a:pt x="4" y="25"/>
                  </a:cubicBezTo>
                  <a:cubicBezTo>
                    <a:pt x="0" y="22"/>
                    <a:pt x="0" y="4"/>
                    <a:pt x="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/>
            </a:p>
          </p:txBody>
        </p:sp>
        <p:sp>
          <p:nvSpPr>
            <p:cNvPr id="1128" name="Freeform 1029"/>
            <p:cNvSpPr/>
            <p:nvPr/>
          </p:nvSpPr>
          <p:spPr bwMode="auto">
            <a:xfrm>
              <a:off x="1627188" y="2066925"/>
              <a:ext cx="46037" cy="19050"/>
            </a:xfrm>
            <a:custGeom>
              <a:gdLst>
                <a:gd fmla="*/ 99805791 w 19" name="T0"/>
                <a:gd fmla="*/ 45362809 h 8" name="T1"/>
                <a:gd fmla="*/ 5870929 w 19" name="T2"/>
                <a:gd fmla="*/ 45362809 h 8" name="T3"/>
                <a:gd fmla="*/ 99805791 w 19" name="T4"/>
                <a:gd fmla="*/ 45362809 h 8" name="T5"/>
                <a:gd fmla="*/ 0 60000 65536" name="T6"/>
                <a:gd fmla="*/ 0 60000 65536" name="T7"/>
                <a:gd fmla="*/ 0 60000 65536" name="T8"/>
                <a:gd fmla="*/ 0 w 19" name="T9"/>
                <a:gd fmla="*/ 0 h 8" name="T10"/>
                <a:gd fmla="*/ 19 w 19" name="T11"/>
                <a:gd fmla="*/ 8 h 8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8" w="19">
                  <a:moveTo>
                    <a:pt x="17" y="8"/>
                  </a:moveTo>
                  <a:cubicBezTo>
                    <a:pt x="12" y="8"/>
                    <a:pt x="7" y="8"/>
                    <a:pt x="1" y="8"/>
                  </a:cubicBezTo>
                  <a:cubicBezTo>
                    <a:pt x="0" y="3"/>
                    <a:pt x="19" y="0"/>
                    <a:pt x="17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/>
            </a:p>
          </p:txBody>
        </p:sp>
        <p:sp>
          <p:nvSpPr>
            <p:cNvPr id="1129" name="Freeform 1030"/>
            <p:cNvSpPr/>
            <p:nvPr/>
          </p:nvSpPr>
          <p:spPr bwMode="auto">
            <a:xfrm>
              <a:off x="1290638" y="2212975"/>
              <a:ext cx="11112" cy="49213"/>
            </a:xfrm>
            <a:custGeom>
              <a:gdLst>
                <a:gd fmla="*/ 0 w 5" name="T0"/>
                <a:gd fmla="*/ 0 h 20" name="T1"/>
                <a:gd fmla="*/ 9878569 w 5" name="T2"/>
                <a:gd fmla="*/ 121095961 h 20" name="T3"/>
                <a:gd fmla="*/ 0 w 5" name="T4"/>
                <a:gd fmla="*/ 121095961 h 20" name="T5"/>
                <a:gd fmla="*/ 0 w 5" name="T6"/>
                <a:gd fmla="*/ 0 h 20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5" name="T12"/>
                <a:gd fmla="*/ 0 h 20" name="T13"/>
                <a:gd fmla="*/ 5 w 5" name="T14"/>
                <a:gd fmla="*/ 20 h 20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20" w="5">
                  <a:moveTo>
                    <a:pt x="0" y="0"/>
                  </a:moveTo>
                  <a:cubicBezTo>
                    <a:pt x="5" y="2"/>
                    <a:pt x="1" y="14"/>
                    <a:pt x="2" y="20"/>
                  </a:cubicBezTo>
                  <a:cubicBezTo>
                    <a:pt x="1" y="20"/>
                    <a:pt x="1" y="20"/>
                    <a:pt x="0" y="20"/>
                  </a:cubicBezTo>
                  <a:cubicBezTo>
                    <a:pt x="0" y="13"/>
                    <a:pt x="0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/>
            </a:p>
          </p:txBody>
        </p:sp>
        <p:sp>
          <p:nvSpPr>
            <p:cNvPr id="1130" name="Freeform 1031"/>
            <p:cNvSpPr/>
            <p:nvPr/>
          </p:nvSpPr>
          <p:spPr bwMode="auto">
            <a:xfrm>
              <a:off x="4260850" y="2909888"/>
              <a:ext cx="19050" cy="49212"/>
            </a:xfrm>
            <a:custGeom>
              <a:gdLst>
                <a:gd fmla="*/ 28351158 w 8" name="T0"/>
                <a:gd fmla="*/ 0 h 20" name="T1"/>
                <a:gd fmla="*/ 17011647 w 8" name="T2"/>
                <a:gd fmla="*/ 121091039 h 20" name="T3"/>
                <a:gd fmla="*/ 28351158 w 8" name="T4"/>
                <a:gd fmla="*/ 0 h 20" name="T5"/>
                <a:gd fmla="*/ 0 60000 65536" name="T6"/>
                <a:gd fmla="*/ 0 60000 65536" name="T7"/>
                <a:gd fmla="*/ 0 60000 65536" name="T8"/>
                <a:gd fmla="*/ 0 w 8" name="T9"/>
                <a:gd fmla="*/ 0 h 20" name="T10"/>
                <a:gd fmla="*/ 8 w 8" name="T11"/>
                <a:gd fmla="*/ 20 h 20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20" w="8">
                  <a:moveTo>
                    <a:pt x="5" y="0"/>
                  </a:moveTo>
                  <a:cubicBezTo>
                    <a:pt x="4" y="6"/>
                    <a:pt x="8" y="18"/>
                    <a:pt x="3" y="20"/>
                  </a:cubicBezTo>
                  <a:cubicBezTo>
                    <a:pt x="5" y="14"/>
                    <a:pt x="0" y="2"/>
                    <a:pt x="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/>
            </a:p>
          </p:txBody>
        </p:sp>
        <p:sp>
          <p:nvSpPr>
            <p:cNvPr id="1131" name="Freeform 1032"/>
            <p:cNvSpPr/>
            <p:nvPr/>
          </p:nvSpPr>
          <p:spPr bwMode="auto">
            <a:xfrm>
              <a:off x="4359275" y="2492375"/>
              <a:ext cx="73025" cy="103188"/>
            </a:xfrm>
            <a:custGeom>
              <a:gdLst>
                <a:gd fmla="*/ 41475774 w 30" name="T0"/>
                <a:gd fmla="*/ 0 h 43" name="T1"/>
                <a:gd fmla="*/ 159980771 w 30" name="T2"/>
                <a:gd fmla="*/ 236106134 h 43" name="T3"/>
                <a:gd fmla="*/ 0 w 30" name="T4"/>
                <a:gd fmla="*/ 218828149 h 43" name="T5"/>
                <a:gd fmla="*/ 0 w 30" name="T6"/>
                <a:gd fmla="*/ 40310517 h 43" name="T7"/>
                <a:gd fmla="*/ 41475774 w 30" name="T8"/>
                <a:gd fmla="*/ 0 h 43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30" name="T15"/>
                <a:gd fmla="*/ 0 h 43" name="T16"/>
                <a:gd fmla="*/ 30 w 30" name="T17"/>
                <a:gd fmla="*/ 43 h 43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43" w="30">
                  <a:moveTo>
                    <a:pt x="7" y="0"/>
                  </a:moveTo>
                  <a:cubicBezTo>
                    <a:pt x="21" y="6"/>
                    <a:pt x="30" y="17"/>
                    <a:pt x="27" y="41"/>
                  </a:cubicBezTo>
                  <a:cubicBezTo>
                    <a:pt x="19" y="39"/>
                    <a:pt x="5" y="43"/>
                    <a:pt x="0" y="38"/>
                  </a:cubicBezTo>
                  <a:cubicBezTo>
                    <a:pt x="0" y="28"/>
                    <a:pt x="0" y="18"/>
                    <a:pt x="0" y="7"/>
                  </a:cubicBezTo>
                  <a:cubicBezTo>
                    <a:pt x="0" y="2"/>
                    <a:pt x="2" y="0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/>
            </a:p>
          </p:txBody>
        </p:sp>
        <p:sp>
          <p:nvSpPr>
            <p:cNvPr id="1132" name="Freeform 1033"/>
            <p:cNvSpPr/>
            <p:nvPr/>
          </p:nvSpPr>
          <p:spPr bwMode="auto">
            <a:xfrm>
              <a:off x="2938463" y="2733675"/>
              <a:ext cx="717550" cy="858838"/>
            </a:xfrm>
            <a:custGeom>
              <a:gdLst>
                <a:gd fmla="*/ 417233487 w 296" name="T0"/>
                <a:gd fmla="*/ 11771419 h 354" name="T1"/>
                <a:gd fmla="*/ 693429671 w 296" name="T2"/>
                <a:gd fmla="*/ 288411848 h 354" name="T3"/>
                <a:gd fmla="*/ 693429671 w 296" name="T4"/>
                <a:gd fmla="*/ 300183262 h 354" name="T5"/>
                <a:gd fmla="*/ 617034717 w 296" name="T6"/>
                <a:gd fmla="*/ 406130916 h 354" name="T7"/>
                <a:gd fmla="*/ 822714674 w 296" name="T8"/>
                <a:gd fmla="*/ 600366524 h 354" name="T9"/>
                <a:gd fmla="*/ 1175305508 w 296" name="T10"/>
                <a:gd fmla="*/ 600366524 h 354" name="T11"/>
                <a:gd fmla="*/ 1216440984 w 296" name="T12"/>
                <a:gd fmla="*/ 470876118 h 354" name="T13"/>
                <a:gd fmla="*/ 1257576460 w 296" name="T14"/>
                <a:gd fmla="*/ 547392735 h 354" name="T15"/>
                <a:gd fmla="*/ 1492637319 w 296" name="T16"/>
                <a:gd fmla="*/ 547392735 h 354" name="T17"/>
                <a:gd fmla="*/ 1516144344 w 296" name="T18"/>
                <a:gd fmla="*/ 429673744 h 354" name="T19"/>
                <a:gd fmla="*/ 1739452600 w 296" name="T20"/>
                <a:gd fmla="*/ 429673744 h 354" name="T21"/>
                <a:gd fmla="*/ 1586662996 w 296" name="T22"/>
                <a:gd fmla="*/ 835804659 h 354" name="T23"/>
                <a:gd fmla="*/ 1492637319 w 296" name="T24"/>
                <a:gd fmla="*/ 665111879 h 354" name="T25"/>
                <a:gd fmla="*/ 1363354740 w 296" name="T26"/>
                <a:gd fmla="*/ 665111879 h 354" name="T27"/>
                <a:gd fmla="*/ 1345726290 w 296" name="T28"/>
                <a:gd fmla="*/ 588595110 h 354" name="T29"/>
                <a:gd fmla="*/ 1192933959 w 296" name="T30"/>
                <a:gd fmla="*/ 600366524 h 354" name="T31"/>
                <a:gd fmla="*/ 1333971565 w 296" name="T32"/>
                <a:gd fmla="*/ 888778448 h 354" name="T33"/>
                <a:gd fmla="*/ 1257576460 w 296" name="T34"/>
                <a:gd fmla="*/ 929978397 h 354" name="T35"/>
                <a:gd fmla="*/ 1228193284 w 296" name="T36"/>
                <a:gd fmla="*/ 953523651 h 354" name="T37"/>
                <a:gd fmla="*/ 1192933959 w 296" name="T38"/>
                <a:gd fmla="*/ 1124214005 h 354" name="T39"/>
                <a:gd fmla="*/ 799207648 w 296" name="T40"/>
                <a:gd fmla="*/ 1530345073 h 354" name="T41"/>
                <a:gd fmla="*/ 640541894 w 296" name="T42"/>
                <a:gd fmla="*/ 2071851949 h 354" name="T43"/>
                <a:gd fmla="*/ 628789442 w 296" name="T44"/>
                <a:gd fmla="*/ 2071851949 h 354" name="T45"/>
                <a:gd fmla="*/ 564146941 w 296" name="T46"/>
                <a:gd fmla="*/ 1836413966 h 354" name="T47"/>
                <a:gd fmla="*/ 287950833 w 296" name="T48"/>
                <a:gd fmla="*/ 1336109464 h 354" name="T49"/>
                <a:gd fmla="*/ 276196108 w 296" name="T50"/>
                <a:gd fmla="*/ 1306678503 h 354" name="T51"/>
                <a:gd fmla="*/ 276196108 w 296" name="T52"/>
                <a:gd fmla="*/ 1047697389 h 354" name="T53"/>
                <a:gd fmla="*/ 311455434 w 296" name="T54"/>
                <a:gd fmla="*/ 994723600 h 354" name="T55"/>
                <a:gd fmla="*/ 246815357 w 296" name="T56"/>
                <a:gd fmla="*/ 929978397 h 354" name="T57"/>
                <a:gd fmla="*/ 235060632 w 296" name="T58"/>
                <a:gd fmla="*/ 965295065 h 354" name="T59"/>
                <a:gd fmla="*/ 158665792 w 296" name="T60"/>
                <a:gd fmla="*/ 1047697389 h 354" name="T61"/>
                <a:gd fmla="*/ 129282616 w 296" name="T62"/>
                <a:gd fmla="*/ 1047697389 h 354" name="T63"/>
                <a:gd fmla="*/ 64642520 w 296" name="T64"/>
                <a:gd fmla="*/ 982952186 h 354" name="T65"/>
                <a:gd fmla="*/ 76394821 w 296" name="T66"/>
                <a:gd fmla="*/ 941749811 h 354" name="T67"/>
                <a:gd fmla="*/ 117530316 w 296" name="T68"/>
                <a:gd fmla="*/ 900549862 h 354" name="T69"/>
                <a:gd fmla="*/ 76394821 w 296" name="T70"/>
                <a:gd fmla="*/ 888778448 h 354" name="T71"/>
                <a:gd fmla="*/ 23507035 w 296" name="T72"/>
                <a:gd fmla="*/ 835804659 h 354" name="T73"/>
                <a:gd fmla="*/ 170418130 w 296" name="T74"/>
                <a:gd fmla="*/ 782830870 h 354" name="T75"/>
                <a:gd fmla="*/ 117530316 w 296" name="T76"/>
                <a:gd fmla="*/ 612137938 h 354" name="T77"/>
                <a:gd fmla="*/ 41135495 w 296" name="T78"/>
                <a:gd fmla="*/ 559164149 h 354" name="T79"/>
                <a:gd fmla="*/ 52887796 w 296" name="T80"/>
                <a:gd fmla="*/ 535621321 h 354" name="T81"/>
                <a:gd fmla="*/ 170418130 w 296" name="T82"/>
                <a:gd fmla="*/ 417902330 h 354" name="T83"/>
                <a:gd fmla="*/ 193925156 w 296" name="T84"/>
                <a:gd fmla="*/ 406130916 h 354" name="T85"/>
                <a:gd fmla="*/ 287950833 w 296" name="T86"/>
                <a:gd fmla="*/ 129490444 h 354" name="T87"/>
                <a:gd fmla="*/ 287950833 w 296" name="T88"/>
                <a:gd fmla="*/ 117719030 h 354" name="T89"/>
                <a:gd fmla="*/ 417233487 w 296" name="T90"/>
                <a:gd fmla="*/ 11771419 h 354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w 296" name="T138"/>
                <a:gd fmla="*/ 0 h 354" name="T139"/>
                <a:gd fmla="*/ 296 w 296" name="T140"/>
                <a:gd fmla="*/ 354 h 354" name="T141"/>
              </a:gdLst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b="T141" l="T138" r="T140" t="T139"/>
              <a:pathLst>
                <a:path h="354" w="296">
                  <a:moveTo>
                    <a:pt x="71" y="2"/>
                  </a:moveTo>
                  <a:cubicBezTo>
                    <a:pt x="86" y="18"/>
                    <a:pt x="101" y="34"/>
                    <a:pt x="118" y="49"/>
                  </a:cubicBezTo>
                  <a:cubicBezTo>
                    <a:pt x="121" y="49"/>
                    <a:pt x="119" y="51"/>
                    <a:pt x="118" y="51"/>
                  </a:cubicBezTo>
                  <a:cubicBezTo>
                    <a:pt x="113" y="56"/>
                    <a:pt x="105" y="58"/>
                    <a:pt x="105" y="69"/>
                  </a:cubicBezTo>
                  <a:cubicBezTo>
                    <a:pt x="117" y="77"/>
                    <a:pt x="122" y="97"/>
                    <a:pt x="140" y="102"/>
                  </a:cubicBezTo>
                  <a:cubicBezTo>
                    <a:pt x="157" y="107"/>
                    <a:pt x="177" y="99"/>
                    <a:pt x="200" y="102"/>
                  </a:cubicBezTo>
                  <a:cubicBezTo>
                    <a:pt x="207" y="99"/>
                    <a:pt x="197" y="79"/>
                    <a:pt x="207" y="80"/>
                  </a:cubicBezTo>
                  <a:cubicBezTo>
                    <a:pt x="216" y="78"/>
                    <a:pt x="209" y="92"/>
                    <a:pt x="214" y="93"/>
                  </a:cubicBezTo>
                  <a:cubicBezTo>
                    <a:pt x="227" y="93"/>
                    <a:pt x="241" y="93"/>
                    <a:pt x="254" y="93"/>
                  </a:cubicBezTo>
                  <a:cubicBezTo>
                    <a:pt x="259" y="90"/>
                    <a:pt x="253" y="76"/>
                    <a:pt x="258" y="73"/>
                  </a:cubicBezTo>
                  <a:cubicBezTo>
                    <a:pt x="271" y="73"/>
                    <a:pt x="284" y="73"/>
                    <a:pt x="296" y="73"/>
                  </a:cubicBezTo>
                  <a:cubicBezTo>
                    <a:pt x="280" y="88"/>
                    <a:pt x="263" y="103"/>
                    <a:pt x="270" y="142"/>
                  </a:cubicBezTo>
                  <a:cubicBezTo>
                    <a:pt x="259" y="138"/>
                    <a:pt x="256" y="126"/>
                    <a:pt x="254" y="113"/>
                  </a:cubicBezTo>
                  <a:cubicBezTo>
                    <a:pt x="247" y="113"/>
                    <a:pt x="239" y="113"/>
                    <a:pt x="232" y="113"/>
                  </a:cubicBezTo>
                  <a:cubicBezTo>
                    <a:pt x="232" y="108"/>
                    <a:pt x="232" y="102"/>
                    <a:pt x="229" y="100"/>
                  </a:cubicBezTo>
                  <a:cubicBezTo>
                    <a:pt x="221" y="101"/>
                    <a:pt x="208" y="98"/>
                    <a:pt x="203" y="102"/>
                  </a:cubicBezTo>
                  <a:cubicBezTo>
                    <a:pt x="197" y="132"/>
                    <a:pt x="218" y="136"/>
                    <a:pt x="227" y="151"/>
                  </a:cubicBezTo>
                  <a:cubicBezTo>
                    <a:pt x="220" y="151"/>
                    <a:pt x="213" y="150"/>
                    <a:pt x="214" y="158"/>
                  </a:cubicBezTo>
                  <a:cubicBezTo>
                    <a:pt x="213" y="160"/>
                    <a:pt x="212" y="162"/>
                    <a:pt x="209" y="162"/>
                  </a:cubicBezTo>
                  <a:cubicBezTo>
                    <a:pt x="197" y="162"/>
                    <a:pt x="205" y="181"/>
                    <a:pt x="203" y="191"/>
                  </a:cubicBezTo>
                  <a:cubicBezTo>
                    <a:pt x="182" y="216"/>
                    <a:pt x="157" y="236"/>
                    <a:pt x="136" y="260"/>
                  </a:cubicBezTo>
                  <a:cubicBezTo>
                    <a:pt x="140" y="304"/>
                    <a:pt x="134" y="338"/>
                    <a:pt x="109" y="352"/>
                  </a:cubicBezTo>
                  <a:cubicBezTo>
                    <a:pt x="109" y="354"/>
                    <a:pt x="107" y="353"/>
                    <a:pt x="107" y="352"/>
                  </a:cubicBezTo>
                  <a:cubicBezTo>
                    <a:pt x="96" y="345"/>
                    <a:pt x="94" y="331"/>
                    <a:pt x="96" y="312"/>
                  </a:cubicBezTo>
                  <a:cubicBezTo>
                    <a:pt x="60" y="303"/>
                    <a:pt x="83" y="237"/>
                    <a:pt x="49" y="227"/>
                  </a:cubicBezTo>
                  <a:cubicBezTo>
                    <a:pt x="47" y="227"/>
                    <a:pt x="47" y="224"/>
                    <a:pt x="47" y="222"/>
                  </a:cubicBezTo>
                  <a:cubicBezTo>
                    <a:pt x="47" y="208"/>
                    <a:pt x="47" y="193"/>
                    <a:pt x="47" y="178"/>
                  </a:cubicBezTo>
                  <a:cubicBezTo>
                    <a:pt x="46" y="172"/>
                    <a:pt x="50" y="171"/>
                    <a:pt x="53" y="169"/>
                  </a:cubicBezTo>
                  <a:cubicBezTo>
                    <a:pt x="58" y="165"/>
                    <a:pt x="50" y="156"/>
                    <a:pt x="42" y="158"/>
                  </a:cubicBezTo>
                  <a:cubicBezTo>
                    <a:pt x="41" y="160"/>
                    <a:pt x="40" y="161"/>
                    <a:pt x="40" y="164"/>
                  </a:cubicBezTo>
                  <a:cubicBezTo>
                    <a:pt x="35" y="168"/>
                    <a:pt x="30" y="172"/>
                    <a:pt x="27" y="178"/>
                  </a:cubicBezTo>
                  <a:cubicBezTo>
                    <a:pt x="26" y="181"/>
                    <a:pt x="22" y="180"/>
                    <a:pt x="22" y="178"/>
                  </a:cubicBezTo>
                  <a:cubicBezTo>
                    <a:pt x="19" y="173"/>
                    <a:pt x="16" y="169"/>
                    <a:pt x="11" y="167"/>
                  </a:cubicBezTo>
                  <a:cubicBezTo>
                    <a:pt x="6" y="166"/>
                    <a:pt x="11" y="159"/>
                    <a:pt x="13" y="160"/>
                  </a:cubicBezTo>
                  <a:cubicBezTo>
                    <a:pt x="18" y="160"/>
                    <a:pt x="20" y="158"/>
                    <a:pt x="20" y="153"/>
                  </a:cubicBezTo>
                  <a:cubicBezTo>
                    <a:pt x="18" y="152"/>
                    <a:pt x="16" y="151"/>
                    <a:pt x="13" y="151"/>
                  </a:cubicBezTo>
                  <a:cubicBezTo>
                    <a:pt x="8" y="150"/>
                    <a:pt x="8" y="144"/>
                    <a:pt x="4" y="142"/>
                  </a:cubicBezTo>
                  <a:cubicBezTo>
                    <a:pt x="0" y="127"/>
                    <a:pt x="20" y="135"/>
                    <a:pt x="29" y="133"/>
                  </a:cubicBezTo>
                  <a:cubicBezTo>
                    <a:pt x="35" y="122"/>
                    <a:pt x="29" y="107"/>
                    <a:pt x="20" y="104"/>
                  </a:cubicBezTo>
                  <a:cubicBezTo>
                    <a:pt x="12" y="105"/>
                    <a:pt x="13" y="97"/>
                    <a:pt x="7" y="95"/>
                  </a:cubicBezTo>
                  <a:cubicBezTo>
                    <a:pt x="6" y="93"/>
                    <a:pt x="7" y="91"/>
                    <a:pt x="9" y="91"/>
                  </a:cubicBezTo>
                  <a:cubicBezTo>
                    <a:pt x="16" y="85"/>
                    <a:pt x="23" y="78"/>
                    <a:pt x="29" y="71"/>
                  </a:cubicBezTo>
                  <a:cubicBezTo>
                    <a:pt x="29" y="69"/>
                    <a:pt x="32" y="69"/>
                    <a:pt x="33" y="69"/>
                  </a:cubicBezTo>
                  <a:cubicBezTo>
                    <a:pt x="48" y="63"/>
                    <a:pt x="51" y="45"/>
                    <a:pt x="49" y="22"/>
                  </a:cubicBezTo>
                  <a:cubicBezTo>
                    <a:pt x="49" y="21"/>
                    <a:pt x="49" y="20"/>
                    <a:pt x="49" y="20"/>
                  </a:cubicBezTo>
                  <a:cubicBezTo>
                    <a:pt x="56" y="15"/>
                    <a:pt x="64" y="0"/>
                    <a:pt x="71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/>
            </a:p>
          </p:txBody>
        </p:sp>
        <p:sp>
          <p:nvSpPr>
            <p:cNvPr id="1133" name="Freeform 1034"/>
            <p:cNvSpPr/>
            <p:nvPr/>
          </p:nvSpPr>
          <p:spPr bwMode="auto">
            <a:xfrm>
              <a:off x="1382713" y="2867025"/>
              <a:ext cx="4762" cy="161925"/>
            </a:xfrm>
            <a:custGeom>
              <a:gdLst>
                <a:gd fmla="*/ 11338321 w 2" name="T0"/>
                <a:gd fmla="*/ 0 h 67" name="T1"/>
                <a:gd fmla="*/ 11338321 w 2" name="T2"/>
                <a:gd fmla="*/ 391338863 h 67" name="T3"/>
                <a:gd fmla="*/ 0 w 2" name="T4"/>
                <a:gd fmla="*/ 391338863 h 67" name="T5"/>
                <a:gd fmla="*/ 0 w 2" name="T6"/>
                <a:gd fmla="*/ 0 h 67" name="T7"/>
                <a:gd fmla="*/ 11338321 w 2" name="T8"/>
                <a:gd fmla="*/ 0 h 67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2" name="T15"/>
                <a:gd fmla="*/ 0 h 67" name="T16"/>
                <a:gd fmla="*/ 2 w 2" name="T17"/>
                <a:gd fmla="*/ 67 h 67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67" w="2">
                  <a:moveTo>
                    <a:pt x="2" y="0"/>
                  </a:moveTo>
                  <a:cubicBezTo>
                    <a:pt x="2" y="23"/>
                    <a:pt x="2" y="45"/>
                    <a:pt x="2" y="67"/>
                  </a:cubicBezTo>
                  <a:cubicBezTo>
                    <a:pt x="1" y="67"/>
                    <a:pt x="1" y="67"/>
                    <a:pt x="0" y="67"/>
                  </a:cubicBezTo>
                  <a:cubicBezTo>
                    <a:pt x="0" y="45"/>
                    <a:pt x="0" y="23"/>
                    <a:pt x="0" y="0"/>
                  </a:cubicBez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/>
            </a:p>
          </p:txBody>
        </p:sp>
        <p:sp>
          <p:nvSpPr>
            <p:cNvPr id="1134" name="Freeform 1035"/>
            <p:cNvSpPr/>
            <p:nvPr/>
          </p:nvSpPr>
          <p:spPr bwMode="auto">
            <a:xfrm>
              <a:off x="682625" y="3395663"/>
              <a:ext cx="65088" cy="36512"/>
            </a:xfrm>
            <a:custGeom>
              <a:gdLst>
                <a:gd fmla="*/ 156905465 w 27" name="T0"/>
                <a:gd fmla="*/ 59249243 h 15" name="T1"/>
                <a:gd fmla="*/ 0 w 27" name="T2"/>
                <a:gd fmla="*/ 29625839 h 15" name="T3"/>
                <a:gd fmla="*/ 156905465 w 27" name="T4"/>
                <a:gd fmla="*/ 59249243 h 15" name="T5"/>
                <a:gd fmla="*/ 0 60000 65536" name="T6"/>
                <a:gd fmla="*/ 0 60000 65536" name="T7"/>
                <a:gd fmla="*/ 0 60000 65536" name="T8"/>
                <a:gd fmla="*/ 0 w 27" name="T9"/>
                <a:gd fmla="*/ 0 h 15" name="T10"/>
                <a:gd fmla="*/ 27 w 27" name="T11"/>
                <a:gd fmla="*/ 15 h 15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15" w="27">
                  <a:moveTo>
                    <a:pt x="27" y="10"/>
                  </a:moveTo>
                  <a:cubicBezTo>
                    <a:pt x="19" y="7"/>
                    <a:pt x="1" y="15"/>
                    <a:pt x="0" y="5"/>
                  </a:cubicBezTo>
                  <a:cubicBezTo>
                    <a:pt x="8" y="8"/>
                    <a:pt x="26" y="0"/>
                    <a:pt x="27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/>
            </a:p>
          </p:txBody>
        </p:sp>
        <p:sp>
          <p:nvSpPr>
            <p:cNvPr id="1135" name="Freeform 1036"/>
            <p:cNvSpPr/>
            <p:nvPr/>
          </p:nvSpPr>
          <p:spPr bwMode="auto">
            <a:xfrm>
              <a:off x="3286125" y="3552825"/>
              <a:ext cx="34925" cy="93663"/>
            </a:xfrm>
            <a:custGeom>
              <a:gdLst>
                <a:gd fmla="*/ 81317057 w 15" name="T0"/>
                <a:gd fmla="*/ 85053403 h 38" name="T1"/>
                <a:gd fmla="*/ 81317057 w 15" name="T2"/>
                <a:gd fmla="*/ 151881926 h 38" name="T3"/>
                <a:gd fmla="*/ 21683772 w 15" name="T4"/>
                <a:gd fmla="*/ 206561417 h 38" name="T5"/>
                <a:gd fmla="*/ 10843050 w 15" name="T6"/>
                <a:gd fmla="*/ 30376387 h 38" name="T7"/>
                <a:gd fmla="*/ 10843050 w 15" name="T8"/>
                <a:gd fmla="*/ 0 h 38" name="T9"/>
                <a:gd fmla="*/ 81317057 w 15" name="T10"/>
                <a:gd fmla="*/ 85053403 h 38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15" name="T18"/>
                <a:gd fmla="*/ 0 h 38" name="T19"/>
                <a:gd fmla="*/ 15 w 15" name="T20"/>
                <a:gd fmla="*/ 38 h 38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38" w="15">
                  <a:moveTo>
                    <a:pt x="15" y="14"/>
                  </a:moveTo>
                  <a:cubicBezTo>
                    <a:pt x="15" y="17"/>
                    <a:pt x="15" y="21"/>
                    <a:pt x="15" y="25"/>
                  </a:cubicBezTo>
                  <a:cubicBezTo>
                    <a:pt x="14" y="31"/>
                    <a:pt x="8" y="38"/>
                    <a:pt x="4" y="34"/>
                  </a:cubicBezTo>
                  <a:cubicBezTo>
                    <a:pt x="0" y="28"/>
                    <a:pt x="3" y="14"/>
                    <a:pt x="2" y="5"/>
                  </a:cubicBezTo>
                  <a:cubicBezTo>
                    <a:pt x="2" y="3"/>
                    <a:pt x="2" y="2"/>
                    <a:pt x="2" y="0"/>
                  </a:cubicBezTo>
                  <a:cubicBezTo>
                    <a:pt x="9" y="2"/>
                    <a:pt x="13" y="7"/>
                    <a:pt x="15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/>
            </a:p>
          </p:txBody>
        </p:sp>
        <p:sp>
          <p:nvSpPr>
            <p:cNvPr id="1136" name="Freeform 1037"/>
            <p:cNvSpPr/>
            <p:nvPr/>
          </p:nvSpPr>
          <p:spPr bwMode="auto">
            <a:xfrm>
              <a:off x="2078038" y="4324350"/>
              <a:ext cx="9525" cy="65088"/>
            </a:xfrm>
            <a:custGeom>
              <a:gdLst>
                <a:gd fmla="*/ 0 w 4" name="T0"/>
                <a:gd fmla="*/ 0 h 27" name="T1"/>
                <a:gd fmla="*/ 0 w 4" name="T2"/>
                <a:gd fmla="*/ 156905465 h 27" name="T3"/>
                <a:gd fmla="*/ 0 w 4" name="T4"/>
                <a:gd fmla="*/ 0 h 27" name="T5"/>
                <a:gd fmla="*/ 0 60000 65536" name="T6"/>
                <a:gd fmla="*/ 0 60000 65536" name="T7"/>
                <a:gd fmla="*/ 0 60000 65536" name="T8"/>
                <a:gd fmla="*/ 0 w 4" name="T9"/>
                <a:gd fmla="*/ 0 h 27" name="T10"/>
                <a:gd fmla="*/ 4 w 4" name="T11"/>
                <a:gd fmla="*/ 27 h 27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27" w="4">
                  <a:moveTo>
                    <a:pt x="0" y="0"/>
                  </a:moveTo>
                  <a:cubicBezTo>
                    <a:pt x="4" y="4"/>
                    <a:pt x="4" y="23"/>
                    <a:pt x="0" y="27"/>
                  </a:cubicBezTo>
                  <a:cubicBezTo>
                    <a:pt x="0" y="18"/>
                    <a:pt x="0" y="9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/>
            </a:p>
          </p:txBody>
        </p:sp>
        <p:sp>
          <p:nvSpPr>
            <p:cNvPr id="1137" name="Freeform 1038"/>
            <p:cNvSpPr/>
            <p:nvPr/>
          </p:nvSpPr>
          <p:spPr bwMode="auto">
            <a:xfrm>
              <a:off x="3043238" y="3165475"/>
              <a:ext cx="9525" cy="106363"/>
            </a:xfrm>
            <a:custGeom>
              <a:gdLst>
                <a:gd fmla="*/ 22681405 w 4" name="T0"/>
                <a:gd fmla="*/ 0 h 44" name="T1"/>
                <a:gd fmla="*/ 22681405 w 4" name="T2"/>
                <a:gd fmla="*/ 257115617 h 44" name="T3"/>
                <a:gd fmla="*/ 22681405 w 4" name="T4"/>
                <a:gd fmla="*/ 0 h 44" name="T5"/>
                <a:gd fmla="*/ 0 60000 65536" name="T6"/>
                <a:gd fmla="*/ 0 60000 65536" name="T7"/>
                <a:gd fmla="*/ 0 60000 65536" name="T8"/>
                <a:gd fmla="*/ 0 w 4" name="T9"/>
                <a:gd fmla="*/ 0 h 44" name="T10"/>
                <a:gd fmla="*/ 4 w 4" name="T11"/>
                <a:gd fmla="*/ 44 h 44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44" w="4">
                  <a:moveTo>
                    <a:pt x="4" y="0"/>
                  </a:moveTo>
                  <a:cubicBezTo>
                    <a:pt x="4" y="15"/>
                    <a:pt x="4" y="30"/>
                    <a:pt x="4" y="44"/>
                  </a:cubicBezTo>
                  <a:cubicBezTo>
                    <a:pt x="0" y="35"/>
                    <a:pt x="0" y="10"/>
                    <a:pt x="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/>
            </a:p>
          </p:txBody>
        </p:sp>
        <p:sp>
          <p:nvSpPr>
            <p:cNvPr id="1138" name="Freeform 1039"/>
            <p:cNvSpPr/>
            <p:nvPr/>
          </p:nvSpPr>
          <p:spPr bwMode="auto">
            <a:xfrm>
              <a:off x="4057650" y="3327400"/>
              <a:ext cx="9525" cy="133350"/>
            </a:xfrm>
            <a:custGeom>
              <a:gdLst>
                <a:gd fmla="*/ 0 w 4" name="T0"/>
                <a:gd fmla="*/ 0 h 55" name="T1"/>
                <a:gd fmla="*/ 0 w 4" name="T2"/>
                <a:gd fmla="*/ 323313198 h 55" name="T3"/>
                <a:gd fmla="*/ 0 w 4" name="T4"/>
                <a:gd fmla="*/ 0 h 55" name="T5"/>
                <a:gd fmla="*/ 0 60000 65536" name="T6"/>
                <a:gd fmla="*/ 0 60000 65536" name="T7"/>
                <a:gd fmla="*/ 0 60000 65536" name="T8"/>
                <a:gd fmla="*/ 0 w 4" name="T9"/>
                <a:gd fmla="*/ 0 h 55" name="T10"/>
                <a:gd fmla="*/ 4 w 4" name="T11"/>
                <a:gd fmla="*/ 55 h 55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55" w="4">
                  <a:moveTo>
                    <a:pt x="0" y="0"/>
                  </a:moveTo>
                  <a:cubicBezTo>
                    <a:pt x="4" y="13"/>
                    <a:pt x="4" y="42"/>
                    <a:pt x="0" y="55"/>
                  </a:cubicBezTo>
                  <a:cubicBezTo>
                    <a:pt x="0" y="37"/>
                    <a:pt x="0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/>
            </a:p>
          </p:txBody>
        </p:sp>
        <p:sp>
          <p:nvSpPr>
            <p:cNvPr id="1139" name="Freeform 1040"/>
            <p:cNvSpPr/>
            <p:nvPr/>
          </p:nvSpPr>
          <p:spPr bwMode="auto">
            <a:xfrm>
              <a:off x="4491038" y="3403600"/>
              <a:ext cx="28575" cy="42863"/>
            </a:xfrm>
            <a:custGeom>
              <a:gdLst>
                <a:gd fmla="*/ 22681408 w 12" name="T0"/>
                <a:gd fmla="*/ 90726682 h 18" name="T1"/>
                <a:gd fmla="*/ 51032571 w 12" name="T2"/>
                <a:gd fmla="*/ 11342026 h 18" name="T3"/>
                <a:gd fmla="*/ 22681408 w 12" name="T4"/>
                <a:gd fmla="*/ 90726682 h 18" name="T5"/>
                <a:gd fmla="*/ 0 60000 65536" name="T6"/>
                <a:gd fmla="*/ 0 60000 65536" name="T7"/>
                <a:gd fmla="*/ 0 60000 65536" name="T8"/>
                <a:gd fmla="*/ 0 w 12" name="T9"/>
                <a:gd fmla="*/ 0 h 18" name="T10"/>
                <a:gd fmla="*/ 12 w 12" name="T11"/>
                <a:gd fmla="*/ 18 h 18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18" w="12">
                  <a:moveTo>
                    <a:pt x="4" y="16"/>
                  </a:moveTo>
                  <a:cubicBezTo>
                    <a:pt x="5" y="11"/>
                    <a:pt x="0" y="0"/>
                    <a:pt x="9" y="2"/>
                  </a:cubicBezTo>
                  <a:cubicBezTo>
                    <a:pt x="7" y="7"/>
                    <a:pt x="12" y="18"/>
                    <a:pt x="4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/>
            </a:p>
          </p:txBody>
        </p:sp>
        <p:sp>
          <p:nvSpPr>
            <p:cNvPr id="1140" name="Freeform 1041"/>
            <p:cNvSpPr/>
            <p:nvPr/>
          </p:nvSpPr>
          <p:spPr bwMode="auto">
            <a:xfrm>
              <a:off x="4408488" y="3433763"/>
              <a:ext cx="22225" cy="49212"/>
            </a:xfrm>
            <a:custGeom>
              <a:gdLst>
                <a:gd fmla="*/ 54883399 w 9" name="T0"/>
                <a:gd fmla="*/ 108982431 h 20" name="T1"/>
                <a:gd fmla="*/ 30490227 w 9" name="T2"/>
                <a:gd fmla="*/ 0 h 20" name="T3"/>
                <a:gd fmla="*/ 54883399 w 9" name="T4"/>
                <a:gd fmla="*/ 0 h 20" name="T5"/>
                <a:gd fmla="*/ 54883399 w 9" name="T6"/>
                <a:gd fmla="*/ 108982431 h 20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9" name="T12"/>
                <a:gd fmla="*/ 0 h 20" name="T13"/>
                <a:gd fmla="*/ 9 w 9" name="T14"/>
                <a:gd fmla="*/ 20 h 20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20" w="9">
                  <a:moveTo>
                    <a:pt x="9" y="18"/>
                  </a:moveTo>
                  <a:cubicBezTo>
                    <a:pt x="0" y="20"/>
                    <a:pt x="6" y="6"/>
                    <a:pt x="5" y="0"/>
                  </a:cubicBezTo>
                  <a:cubicBezTo>
                    <a:pt x="6" y="0"/>
                    <a:pt x="8" y="0"/>
                    <a:pt x="9" y="0"/>
                  </a:cubicBezTo>
                  <a:cubicBezTo>
                    <a:pt x="9" y="6"/>
                    <a:pt x="9" y="12"/>
                    <a:pt x="9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/>
            </a:p>
          </p:txBody>
        </p:sp>
        <p:sp>
          <p:nvSpPr>
            <p:cNvPr id="1141" name="Freeform 1042"/>
            <p:cNvSpPr/>
            <p:nvPr/>
          </p:nvSpPr>
          <p:spPr bwMode="auto">
            <a:xfrm>
              <a:off x="4452938" y="3482975"/>
              <a:ext cx="15875" cy="50800"/>
            </a:xfrm>
            <a:custGeom>
              <a:gdLst>
                <a:gd fmla="*/ 36002231 w 7" name="T0"/>
                <a:gd fmla="*/ 105332590 h 21" name="T1"/>
                <a:gd fmla="*/ 36002231 w 7" name="T2"/>
                <a:gd fmla="*/ 17555027 h 21" name="T3"/>
                <a:gd fmla="*/ 36002231 w 7" name="T4"/>
                <a:gd fmla="*/ 105332590 h 21" name="T5"/>
                <a:gd fmla="*/ 0 60000 65536" name="T6"/>
                <a:gd fmla="*/ 0 60000 65536" name="T7"/>
                <a:gd fmla="*/ 0 60000 65536" name="T8"/>
                <a:gd fmla="*/ 0 w 7" name="T9"/>
                <a:gd fmla="*/ 0 h 21" name="T10"/>
                <a:gd fmla="*/ 7 w 7" name="T11"/>
                <a:gd fmla="*/ 21 h 21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21" w="7">
                  <a:moveTo>
                    <a:pt x="7" y="18"/>
                  </a:moveTo>
                  <a:cubicBezTo>
                    <a:pt x="0" y="21"/>
                    <a:pt x="0" y="0"/>
                    <a:pt x="7" y="3"/>
                  </a:cubicBezTo>
                  <a:cubicBezTo>
                    <a:pt x="7" y="8"/>
                    <a:pt x="7" y="13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/>
            </a:p>
          </p:txBody>
        </p:sp>
        <p:sp>
          <p:nvSpPr>
            <p:cNvPr id="1142" name="Freeform 1043"/>
            <p:cNvSpPr/>
            <p:nvPr/>
          </p:nvSpPr>
          <p:spPr bwMode="auto">
            <a:xfrm>
              <a:off x="4583113" y="3821113"/>
              <a:ext cx="9525" cy="41275"/>
            </a:xfrm>
            <a:custGeom>
              <a:gdLst>
                <a:gd fmla="*/ 22681405 w 4" name="T0"/>
                <a:gd fmla="*/ 0 h 17" name="T1"/>
                <a:gd fmla="*/ 22681405 w 4" name="T2"/>
                <a:gd fmla="*/ 100213265 h 17" name="T3"/>
                <a:gd fmla="*/ 22681405 w 4" name="T4"/>
                <a:gd fmla="*/ 0 h 17" name="T5"/>
                <a:gd fmla="*/ 0 60000 65536" name="T6"/>
                <a:gd fmla="*/ 0 60000 65536" name="T7"/>
                <a:gd fmla="*/ 0 60000 65536" name="T8"/>
                <a:gd fmla="*/ 0 w 4" name="T9"/>
                <a:gd fmla="*/ 0 h 17" name="T10"/>
                <a:gd fmla="*/ 4 w 4" name="T11"/>
                <a:gd fmla="*/ 17 h 17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17" w="4">
                  <a:moveTo>
                    <a:pt x="4" y="0"/>
                  </a:moveTo>
                  <a:cubicBezTo>
                    <a:pt x="4" y="6"/>
                    <a:pt x="4" y="11"/>
                    <a:pt x="4" y="17"/>
                  </a:cubicBezTo>
                  <a:cubicBezTo>
                    <a:pt x="0" y="16"/>
                    <a:pt x="0" y="1"/>
                    <a:pt x="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/>
            </a:p>
          </p:txBody>
        </p:sp>
        <p:sp>
          <p:nvSpPr>
            <p:cNvPr id="1143" name="Freeform 1044"/>
            <p:cNvSpPr/>
            <p:nvPr/>
          </p:nvSpPr>
          <p:spPr bwMode="auto">
            <a:xfrm>
              <a:off x="4614863" y="3821113"/>
              <a:ext cx="9525" cy="36512"/>
            </a:xfrm>
            <a:custGeom>
              <a:gdLst>
                <a:gd fmla="*/ 0 w 4" name="T0"/>
                <a:gd fmla="*/ 0 h 15" name="T1"/>
                <a:gd fmla="*/ 0 w 4" name="T2"/>
                <a:gd fmla="*/ 88875092 h 15" name="T3"/>
                <a:gd fmla="*/ 0 w 4" name="T4"/>
                <a:gd fmla="*/ 0 h 15" name="T5"/>
                <a:gd fmla="*/ 0 60000 65536" name="T6"/>
                <a:gd fmla="*/ 0 60000 65536" name="T7"/>
                <a:gd fmla="*/ 0 60000 65536" name="T8"/>
                <a:gd fmla="*/ 0 w 4" name="T9"/>
                <a:gd fmla="*/ 0 h 15" name="T10"/>
                <a:gd fmla="*/ 4 w 4" name="T11"/>
                <a:gd fmla="*/ 15 h 15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15" w="4">
                  <a:moveTo>
                    <a:pt x="0" y="0"/>
                  </a:moveTo>
                  <a:cubicBezTo>
                    <a:pt x="4" y="0"/>
                    <a:pt x="4" y="15"/>
                    <a:pt x="0" y="15"/>
                  </a:cubicBezTo>
                  <a:cubicBezTo>
                    <a:pt x="0" y="10"/>
                    <a:pt x="0" y="5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/>
            </a:p>
          </p:txBody>
        </p:sp>
        <p:sp>
          <p:nvSpPr>
            <p:cNvPr id="1144" name="Freeform 1045"/>
            <p:cNvSpPr/>
            <p:nvPr/>
          </p:nvSpPr>
          <p:spPr bwMode="auto">
            <a:xfrm>
              <a:off x="4344988" y="3949700"/>
              <a:ext cx="9525" cy="33338"/>
            </a:xfrm>
            <a:custGeom>
              <a:gdLst>
                <a:gd fmla="*/ 22681405 w 4" name="T0"/>
                <a:gd fmla="*/ 0 h 14" name="T1"/>
                <a:gd fmla="*/ 22681405 w 4" name="T2"/>
                <a:gd fmla="*/ 73717460 h 14" name="T3"/>
                <a:gd fmla="*/ 22681405 w 4" name="T4"/>
                <a:gd fmla="*/ 0 h 14" name="T5"/>
                <a:gd fmla="*/ 0 60000 65536" name="T6"/>
                <a:gd fmla="*/ 0 60000 65536" name="T7"/>
                <a:gd fmla="*/ 0 60000 65536" name="T8"/>
                <a:gd fmla="*/ 0 w 4" name="T9"/>
                <a:gd fmla="*/ 0 h 14" name="T10"/>
                <a:gd fmla="*/ 4 w 4" name="T11"/>
                <a:gd fmla="*/ 14 h 14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14" w="4">
                  <a:moveTo>
                    <a:pt x="4" y="0"/>
                  </a:moveTo>
                  <a:cubicBezTo>
                    <a:pt x="4" y="5"/>
                    <a:pt x="4" y="9"/>
                    <a:pt x="4" y="13"/>
                  </a:cubicBezTo>
                  <a:cubicBezTo>
                    <a:pt x="0" y="14"/>
                    <a:pt x="0" y="0"/>
                    <a:pt x="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/>
            </a:p>
          </p:txBody>
        </p:sp>
        <p:sp>
          <p:nvSpPr>
            <p:cNvPr id="1145" name="Freeform 1046"/>
            <p:cNvSpPr/>
            <p:nvPr/>
          </p:nvSpPr>
          <p:spPr bwMode="auto">
            <a:xfrm>
              <a:off x="4298950" y="4165600"/>
              <a:ext cx="50800" cy="17463"/>
            </a:xfrm>
            <a:custGeom>
              <a:gdLst>
                <a:gd fmla="*/ 105332590 w 21" name="T0"/>
                <a:gd fmla="*/ 0 h 7" name="T1"/>
                <a:gd fmla="*/ 17555027 w 21" name="T2"/>
                <a:gd fmla="*/ 0 h 7" name="T3"/>
                <a:gd fmla="*/ 105332590 w 21" name="T4"/>
                <a:gd fmla="*/ 0 h 7" name="T5"/>
                <a:gd fmla="*/ 0 60000 65536" name="T6"/>
                <a:gd fmla="*/ 0 60000 65536" name="T7"/>
                <a:gd fmla="*/ 0 60000 65536" name="T8"/>
                <a:gd fmla="*/ 0 w 21" name="T9"/>
                <a:gd fmla="*/ 0 h 7" name="T10"/>
                <a:gd fmla="*/ 21 w 21" name="T11"/>
                <a:gd fmla="*/ 7 h 7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7" w="21">
                  <a:moveTo>
                    <a:pt x="18" y="0"/>
                  </a:moveTo>
                  <a:cubicBezTo>
                    <a:pt x="21" y="7"/>
                    <a:pt x="0" y="7"/>
                    <a:pt x="3" y="0"/>
                  </a:cubicBezTo>
                  <a:cubicBezTo>
                    <a:pt x="8" y="0"/>
                    <a:pt x="13" y="0"/>
                    <a:pt x="1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/>
            </a:p>
          </p:txBody>
        </p:sp>
        <p:sp>
          <p:nvSpPr>
            <p:cNvPr id="1146" name="Freeform 1047"/>
            <p:cNvSpPr/>
            <p:nvPr/>
          </p:nvSpPr>
          <p:spPr bwMode="auto">
            <a:xfrm>
              <a:off x="4376738" y="4154488"/>
              <a:ext cx="53975" cy="33337"/>
            </a:xfrm>
            <a:custGeom>
              <a:gdLst>
                <a:gd fmla="*/ 132422748 w 22" name="T0"/>
                <a:gd fmla="*/ 56701478 h 14" name="T1"/>
                <a:gd fmla="*/ 0 w 22" name="T2"/>
                <a:gd fmla="*/ 28350739 h 14" name="T3"/>
                <a:gd fmla="*/ 132422748 w 22" name="T4"/>
                <a:gd fmla="*/ 56701478 h 14" name="T5"/>
                <a:gd fmla="*/ 0 60000 65536" name="T6"/>
                <a:gd fmla="*/ 0 60000 65536" name="T7"/>
                <a:gd fmla="*/ 0 60000 65536" name="T8"/>
                <a:gd fmla="*/ 0 w 22" name="T9"/>
                <a:gd fmla="*/ 0 h 14" name="T10"/>
                <a:gd fmla="*/ 22 w 22" name="T11"/>
                <a:gd fmla="*/ 14 h 14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14" w="22">
                  <a:moveTo>
                    <a:pt x="22" y="10"/>
                  </a:moveTo>
                  <a:cubicBezTo>
                    <a:pt x="15" y="8"/>
                    <a:pt x="0" y="14"/>
                    <a:pt x="0" y="5"/>
                  </a:cubicBezTo>
                  <a:cubicBezTo>
                    <a:pt x="7" y="7"/>
                    <a:pt x="22" y="0"/>
                    <a:pt x="22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/>
            </a:p>
          </p:txBody>
        </p:sp>
        <p:sp>
          <p:nvSpPr>
            <p:cNvPr id="1147" name="Freeform 1048"/>
            <p:cNvSpPr/>
            <p:nvPr/>
          </p:nvSpPr>
          <p:spPr bwMode="auto">
            <a:xfrm>
              <a:off x="5116513" y="4811713"/>
              <a:ext cx="9525" cy="193675"/>
            </a:xfrm>
            <a:custGeom>
              <a:gdLst>
                <a:gd fmla="*/ 0 w 4" name="T0"/>
                <a:gd fmla="*/ 0 h 80" name="T1"/>
                <a:gd fmla="*/ 0 w 4" name="T2"/>
                <a:gd fmla="*/ 468875043 h 80" name="T3"/>
                <a:gd fmla="*/ 0 w 4" name="T4"/>
                <a:gd fmla="*/ 0 h 80" name="T5"/>
                <a:gd fmla="*/ 0 60000 65536" name="T6"/>
                <a:gd fmla="*/ 0 60000 65536" name="T7"/>
                <a:gd fmla="*/ 0 60000 65536" name="T8"/>
                <a:gd fmla="*/ 0 w 4" name="T9"/>
                <a:gd fmla="*/ 0 h 80" name="T10"/>
                <a:gd fmla="*/ 4 w 4" name="T11"/>
                <a:gd fmla="*/ 80 h 80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80" w="4">
                  <a:moveTo>
                    <a:pt x="0" y="0"/>
                  </a:moveTo>
                  <a:cubicBezTo>
                    <a:pt x="4" y="21"/>
                    <a:pt x="4" y="58"/>
                    <a:pt x="0" y="80"/>
                  </a:cubicBezTo>
                  <a:cubicBezTo>
                    <a:pt x="0" y="53"/>
                    <a:pt x="0" y="2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/>
            </a:p>
          </p:txBody>
        </p:sp>
        <p:sp>
          <p:nvSpPr>
            <p:cNvPr id="1148" name="Freeform 1049"/>
            <p:cNvSpPr/>
            <p:nvPr/>
          </p:nvSpPr>
          <p:spPr bwMode="auto">
            <a:xfrm>
              <a:off x="4537075" y="2605088"/>
              <a:ext cx="36513" cy="26987"/>
            </a:xfrm>
            <a:custGeom>
              <a:gdLst>
                <a:gd fmla="*/ 41476342 w 15" name="T0"/>
                <a:gd fmla="*/ 0 h 11" name="T1"/>
                <a:gd fmla="*/ 41476342 w 15" name="T2"/>
                <a:gd fmla="*/ 66208921 h 11" name="T3"/>
                <a:gd fmla="*/ 41476342 w 15" name="T4"/>
                <a:gd fmla="*/ 0 h 11" name="T5"/>
                <a:gd fmla="*/ 0 60000 65536" name="T6"/>
                <a:gd fmla="*/ 0 60000 65536" name="T7"/>
                <a:gd fmla="*/ 0 60000 65536" name="T8"/>
                <a:gd fmla="*/ 0 w 15" name="T9"/>
                <a:gd fmla="*/ 0 h 11" name="T10"/>
                <a:gd fmla="*/ 15 w 15" name="T11"/>
                <a:gd fmla="*/ 11 h 11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11" w="15">
                  <a:moveTo>
                    <a:pt x="7" y="0"/>
                  </a:moveTo>
                  <a:cubicBezTo>
                    <a:pt x="15" y="2"/>
                    <a:pt x="10" y="8"/>
                    <a:pt x="7" y="11"/>
                  </a:cubicBezTo>
                  <a:cubicBezTo>
                    <a:pt x="0" y="10"/>
                    <a:pt x="5" y="4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/>
            </a:p>
          </p:txBody>
        </p:sp>
        <p:sp>
          <p:nvSpPr>
            <p:cNvPr id="1149" name="Freeform 1050"/>
            <p:cNvSpPr/>
            <p:nvPr/>
          </p:nvSpPr>
          <p:spPr bwMode="auto">
            <a:xfrm>
              <a:off x="4706938" y="3898900"/>
              <a:ext cx="84137" cy="111125"/>
            </a:xfrm>
            <a:custGeom>
              <a:gdLst>
                <a:gd fmla="*/ 23116039 w 35" name="T0"/>
                <a:gd fmla="*/ 17507018 h 46" name="T1"/>
                <a:gd fmla="*/ 127133393 w 35" name="T2"/>
                <a:gd fmla="*/ 29179975 h 46" name="T3"/>
                <a:gd fmla="*/ 190700108 w 35" name="T4"/>
                <a:gd fmla="*/ 215927958 h 46" name="T5"/>
                <a:gd fmla="*/ 202258123 w 35" name="T6"/>
                <a:gd fmla="*/ 250944400 h 46" name="T7"/>
                <a:gd fmla="*/ 52008682 w 35" name="T8"/>
                <a:gd fmla="*/ 239271447 h 46" name="T9"/>
                <a:gd fmla="*/ 115575378 w 35" name="T10"/>
                <a:gd fmla="*/ 134226914 h 46" name="T11"/>
                <a:gd fmla="*/ 115575378 w 35" name="T12"/>
                <a:gd fmla="*/ 81703459 h 46" name="T13"/>
                <a:gd fmla="*/ 23116039 w 35" name="T14"/>
                <a:gd fmla="*/ 70030487 h 46" name="T15"/>
                <a:gd fmla="*/ 0 w 35" name="T16"/>
                <a:gd fmla="*/ 58359951 h 46" name="T17"/>
                <a:gd fmla="*/ 23116039 w 35" name="T18"/>
                <a:gd fmla="*/ 17507018 h 4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w 35" name="T30"/>
                <a:gd fmla="*/ 0 h 46" name="T31"/>
                <a:gd fmla="*/ 35 w 35" name="T32"/>
                <a:gd fmla="*/ 46 h 46" name="T33"/>
              </a:gdLst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b="T33" l="T30" r="T32" t="T31"/>
              <a:pathLst>
                <a:path h="46" w="35">
                  <a:moveTo>
                    <a:pt x="4" y="3"/>
                  </a:moveTo>
                  <a:cubicBezTo>
                    <a:pt x="10" y="5"/>
                    <a:pt x="20" y="0"/>
                    <a:pt x="22" y="5"/>
                  </a:cubicBezTo>
                  <a:cubicBezTo>
                    <a:pt x="20" y="21"/>
                    <a:pt x="23" y="33"/>
                    <a:pt x="33" y="37"/>
                  </a:cubicBezTo>
                  <a:cubicBezTo>
                    <a:pt x="33" y="40"/>
                    <a:pt x="35" y="41"/>
                    <a:pt x="35" y="43"/>
                  </a:cubicBezTo>
                  <a:cubicBezTo>
                    <a:pt x="27" y="42"/>
                    <a:pt x="13" y="46"/>
                    <a:pt x="9" y="41"/>
                  </a:cubicBezTo>
                  <a:cubicBezTo>
                    <a:pt x="3" y="26"/>
                    <a:pt x="21" y="34"/>
                    <a:pt x="20" y="23"/>
                  </a:cubicBezTo>
                  <a:cubicBezTo>
                    <a:pt x="20" y="20"/>
                    <a:pt x="20" y="17"/>
                    <a:pt x="20" y="14"/>
                  </a:cubicBezTo>
                  <a:cubicBezTo>
                    <a:pt x="17" y="11"/>
                    <a:pt x="10" y="12"/>
                    <a:pt x="4" y="12"/>
                  </a:cubicBezTo>
                  <a:cubicBezTo>
                    <a:pt x="2" y="12"/>
                    <a:pt x="2" y="10"/>
                    <a:pt x="0" y="10"/>
                  </a:cubicBezTo>
                  <a:cubicBezTo>
                    <a:pt x="0" y="6"/>
                    <a:pt x="1" y="4"/>
                    <a:pt x="4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/>
            </a:p>
          </p:txBody>
        </p:sp>
        <p:sp>
          <p:nvSpPr>
            <p:cNvPr id="1150" name="Freeform 1051"/>
            <p:cNvSpPr/>
            <p:nvPr/>
          </p:nvSpPr>
          <p:spPr bwMode="auto">
            <a:xfrm>
              <a:off x="1412875" y="1614488"/>
              <a:ext cx="252413" cy="444500"/>
            </a:xfrm>
            <a:custGeom>
              <a:gdLst>
                <a:gd fmla="*/ 447683600 w 104" name="T0"/>
                <a:gd fmla="*/ 17699843 h 183" name="T1"/>
                <a:gd fmla="*/ 577275794 w 104" name="T2"/>
                <a:gd fmla="*/ 159296192 h 183" name="T3"/>
                <a:gd fmla="*/ 488916708 w 104" name="T4"/>
                <a:gd fmla="*/ 235993063 h 183" name="T5"/>
                <a:gd fmla="*/ 488916708 w 104" name="T6"/>
                <a:gd fmla="*/ 395289255 h 183" name="T7"/>
                <a:gd fmla="*/ 353434070 w 104" name="T8"/>
                <a:gd fmla="*/ 525088070 h 183" name="T9"/>
                <a:gd fmla="*/ 353434070 w 104" name="T10"/>
                <a:gd fmla="*/ 713881639 h 183" name="T11"/>
                <a:gd fmla="*/ 394667178 w 104" name="T12"/>
                <a:gd fmla="*/ 766981154 h 183" name="T13"/>
                <a:gd fmla="*/ 306310443 w 104" name="T14"/>
                <a:gd fmla="*/ 843680454 h 183" name="T15"/>
                <a:gd fmla="*/ 265074908 w 104" name="T16"/>
                <a:gd fmla="*/ 991176678 h 183" name="T17"/>
                <a:gd fmla="*/ 147263564 w 104" name="T18"/>
                <a:gd fmla="*/ 991176678 h 183" name="T19"/>
                <a:gd fmla="*/ 117811344 w 104" name="T20"/>
                <a:gd fmla="*/ 1079673441 h 183" name="T21"/>
                <a:gd fmla="*/ 94249568 w 104" name="T22"/>
                <a:gd fmla="*/ 896777540 h 183" name="T23"/>
                <a:gd fmla="*/ 64797330 w 104" name="T24"/>
                <a:gd fmla="*/ 802380831 h 183" name="T25"/>
                <a:gd fmla="*/ 170825378 w 104" name="T26"/>
                <a:gd fmla="*/ 448388770 h 183" name="T27"/>
                <a:gd fmla="*/ 170825378 w 104" name="T28"/>
                <a:gd fmla="*/ 235993063 h 183" name="T29"/>
                <a:gd fmla="*/ 306310443 w 104" name="T30"/>
                <a:gd fmla="*/ 106196639 h 183" name="T31"/>
                <a:gd fmla="*/ 382886290 w 104" name="T32"/>
                <a:gd fmla="*/ 82596855 h 183" name="T33"/>
                <a:gd fmla="*/ 435902712 w 104" name="T34"/>
                <a:gd fmla="*/ 17699843 h 183" name="T35"/>
                <a:gd fmla="*/ 447683600 w 104" name="T36"/>
                <a:gd fmla="*/ 17699843 h 183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w 104" name="T57"/>
                <a:gd fmla="*/ 0 h 183" name="T58"/>
                <a:gd fmla="*/ 104 w 104" name="T59"/>
                <a:gd fmla="*/ 183 h 183" name="T60"/>
              </a:gdLst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b="T60" l="T57" r="T59" t="T58"/>
              <a:pathLst>
                <a:path h="183" w="104">
                  <a:moveTo>
                    <a:pt x="76" y="3"/>
                  </a:moveTo>
                  <a:cubicBezTo>
                    <a:pt x="81" y="14"/>
                    <a:pt x="93" y="17"/>
                    <a:pt x="98" y="27"/>
                  </a:cubicBezTo>
                  <a:cubicBezTo>
                    <a:pt x="104" y="42"/>
                    <a:pt x="88" y="36"/>
                    <a:pt x="83" y="40"/>
                  </a:cubicBezTo>
                  <a:cubicBezTo>
                    <a:pt x="83" y="49"/>
                    <a:pt x="83" y="58"/>
                    <a:pt x="83" y="67"/>
                  </a:cubicBezTo>
                  <a:cubicBezTo>
                    <a:pt x="76" y="76"/>
                    <a:pt x="69" y="83"/>
                    <a:pt x="60" y="89"/>
                  </a:cubicBezTo>
                  <a:cubicBezTo>
                    <a:pt x="53" y="92"/>
                    <a:pt x="53" y="118"/>
                    <a:pt x="60" y="121"/>
                  </a:cubicBezTo>
                  <a:cubicBezTo>
                    <a:pt x="64" y="123"/>
                    <a:pt x="67" y="124"/>
                    <a:pt x="67" y="130"/>
                  </a:cubicBezTo>
                  <a:cubicBezTo>
                    <a:pt x="61" y="133"/>
                    <a:pt x="58" y="140"/>
                    <a:pt x="52" y="143"/>
                  </a:cubicBezTo>
                  <a:cubicBezTo>
                    <a:pt x="42" y="144"/>
                    <a:pt x="52" y="164"/>
                    <a:pt x="45" y="168"/>
                  </a:cubicBezTo>
                  <a:cubicBezTo>
                    <a:pt x="38" y="168"/>
                    <a:pt x="31" y="168"/>
                    <a:pt x="25" y="168"/>
                  </a:cubicBezTo>
                  <a:cubicBezTo>
                    <a:pt x="20" y="169"/>
                    <a:pt x="26" y="182"/>
                    <a:pt x="20" y="183"/>
                  </a:cubicBezTo>
                  <a:cubicBezTo>
                    <a:pt x="18" y="173"/>
                    <a:pt x="25" y="155"/>
                    <a:pt x="16" y="152"/>
                  </a:cubicBezTo>
                  <a:cubicBezTo>
                    <a:pt x="9" y="149"/>
                    <a:pt x="4" y="142"/>
                    <a:pt x="11" y="136"/>
                  </a:cubicBezTo>
                  <a:cubicBezTo>
                    <a:pt x="21" y="120"/>
                    <a:pt x="0" y="73"/>
                    <a:pt x="29" y="76"/>
                  </a:cubicBezTo>
                  <a:cubicBezTo>
                    <a:pt x="29" y="64"/>
                    <a:pt x="29" y="52"/>
                    <a:pt x="29" y="40"/>
                  </a:cubicBezTo>
                  <a:cubicBezTo>
                    <a:pt x="36" y="32"/>
                    <a:pt x="43" y="25"/>
                    <a:pt x="52" y="18"/>
                  </a:cubicBezTo>
                  <a:cubicBezTo>
                    <a:pt x="57" y="18"/>
                    <a:pt x="65" y="19"/>
                    <a:pt x="65" y="14"/>
                  </a:cubicBezTo>
                  <a:cubicBezTo>
                    <a:pt x="66" y="9"/>
                    <a:pt x="72" y="8"/>
                    <a:pt x="74" y="3"/>
                  </a:cubicBezTo>
                  <a:cubicBezTo>
                    <a:pt x="74" y="0"/>
                    <a:pt x="76" y="1"/>
                    <a:pt x="76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/>
            </a:p>
          </p:txBody>
        </p:sp>
        <p:sp>
          <p:nvSpPr>
            <p:cNvPr id="1151" name="Freeform 1052"/>
            <p:cNvSpPr/>
            <p:nvPr/>
          </p:nvSpPr>
          <p:spPr bwMode="auto">
            <a:xfrm>
              <a:off x="1365250" y="2016125"/>
              <a:ext cx="52388" cy="57150"/>
            </a:xfrm>
            <a:custGeom>
              <a:gdLst>
                <a:gd fmla="*/ 90726497 w 22" name="T0"/>
                <a:gd fmla="*/ 17011649 h 24" name="T1"/>
                <a:gd fmla="*/ 28351433 w 22" name="T2"/>
                <a:gd fmla="*/ 113407032 h 24" name="T3"/>
                <a:gd fmla="*/ 0 w 22" name="T4"/>
                <a:gd fmla="*/ 102067524 h 24" name="T5"/>
                <a:gd fmla="*/ 79386880 w 22" name="T6"/>
                <a:gd fmla="*/ 17011649 h 24" name="T7"/>
                <a:gd fmla="*/ 90726497 w 22" name="T8"/>
                <a:gd fmla="*/ 17011649 h 24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22" name="T15"/>
                <a:gd fmla="*/ 0 h 24" name="T16"/>
                <a:gd fmla="*/ 22 w 22" name="T17"/>
                <a:gd fmla="*/ 24 h 24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24" w="22">
                  <a:moveTo>
                    <a:pt x="16" y="3"/>
                  </a:moveTo>
                  <a:cubicBezTo>
                    <a:pt x="22" y="10"/>
                    <a:pt x="9" y="16"/>
                    <a:pt x="5" y="20"/>
                  </a:cubicBezTo>
                  <a:cubicBezTo>
                    <a:pt x="2" y="21"/>
                    <a:pt x="0" y="24"/>
                    <a:pt x="0" y="18"/>
                  </a:cubicBezTo>
                  <a:cubicBezTo>
                    <a:pt x="4" y="12"/>
                    <a:pt x="10" y="8"/>
                    <a:pt x="14" y="3"/>
                  </a:cubicBezTo>
                  <a:cubicBezTo>
                    <a:pt x="14" y="0"/>
                    <a:pt x="16" y="1"/>
                    <a:pt x="16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/>
            </a:p>
          </p:txBody>
        </p:sp>
        <p:sp>
          <p:nvSpPr>
            <p:cNvPr id="1152" name="Freeform 1053"/>
            <p:cNvSpPr/>
            <p:nvPr/>
          </p:nvSpPr>
          <p:spPr bwMode="auto">
            <a:xfrm>
              <a:off x="1228725" y="2166938"/>
              <a:ext cx="61913" cy="95250"/>
            </a:xfrm>
            <a:custGeom>
              <a:gdLst>
                <a:gd fmla="*/ 73597218 w 25" name="T0"/>
                <a:gd fmla="*/ 17894786 h 39" name="T1"/>
                <a:gd fmla="*/ 153328775 w 25" name="T2"/>
                <a:gd fmla="*/ 113332840 h 39" name="T3"/>
                <a:gd fmla="*/ 153328775 w 25" name="T4"/>
                <a:gd fmla="*/ 232629793 h 39" name="T5"/>
                <a:gd fmla="*/ 0 w 25" name="T6"/>
                <a:gd fmla="*/ 83507390 h 39" name="T7"/>
                <a:gd fmla="*/ 55199157 w 25" name="T8"/>
                <a:gd fmla="*/ 17894786 h 39" name="T9"/>
                <a:gd fmla="*/ 73597218 w 25" name="T10"/>
                <a:gd fmla="*/ 17894786 h 39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25" name="T18"/>
                <a:gd fmla="*/ 0 h 39" name="T19"/>
                <a:gd fmla="*/ 25 w 25" name="T20"/>
                <a:gd fmla="*/ 39 h 39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39" w="25">
                  <a:moveTo>
                    <a:pt x="12" y="3"/>
                  </a:moveTo>
                  <a:cubicBezTo>
                    <a:pt x="13" y="11"/>
                    <a:pt x="21" y="12"/>
                    <a:pt x="25" y="19"/>
                  </a:cubicBezTo>
                  <a:cubicBezTo>
                    <a:pt x="25" y="25"/>
                    <a:pt x="25" y="32"/>
                    <a:pt x="25" y="39"/>
                  </a:cubicBezTo>
                  <a:cubicBezTo>
                    <a:pt x="16" y="31"/>
                    <a:pt x="8" y="23"/>
                    <a:pt x="0" y="14"/>
                  </a:cubicBezTo>
                  <a:cubicBezTo>
                    <a:pt x="2" y="9"/>
                    <a:pt x="8" y="8"/>
                    <a:pt x="9" y="3"/>
                  </a:cubicBezTo>
                  <a:cubicBezTo>
                    <a:pt x="10" y="0"/>
                    <a:pt x="12" y="2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/>
            </a:p>
          </p:txBody>
        </p:sp>
        <p:sp>
          <p:nvSpPr>
            <p:cNvPr id="1153" name="Freeform 1054"/>
            <p:cNvSpPr/>
            <p:nvPr/>
          </p:nvSpPr>
          <p:spPr bwMode="auto">
            <a:xfrm>
              <a:off x="1530350" y="2293938"/>
              <a:ext cx="147638" cy="85725"/>
            </a:xfrm>
            <a:custGeom>
              <a:gdLst>
                <a:gd fmla="*/ 123013925 w 61" name="T0"/>
                <a:gd fmla="*/ 51032566 h 36" name="T1"/>
                <a:gd fmla="*/ 240170737 w 61" name="T2"/>
                <a:gd fmla="*/ 39693058 h 36" name="T3"/>
                <a:gd fmla="*/ 240170737 w 61" name="T4"/>
                <a:gd fmla="*/ 11341894 h 36" name="T5"/>
                <a:gd fmla="*/ 257744495 w 61" name="T6"/>
                <a:gd fmla="*/ 11341894 h 36" name="T7"/>
                <a:gd fmla="*/ 357327587 w 61" name="T8"/>
                <a:gd fmla="*/ 62374455 h 36" name="T9"/>
                <a:gd fmla="*/ 216739866 w 61" name="T10"/>
                <a:gd fmla="*/ 204132644 h 36" name="T11"/>
                <a:gd fmla="*/ 87866408 w 61" name="T12"/>
                <a:gd fmla="*/ 204132644 h 36" name="T13"/>
                <a:gd fmla="*/ 70295052 w 61" name="T14"/>
                <a:gd fmla="*/ 204132644 h 36" name="T15"/>
                <a:gd fmla="*/ 123013925 w 61" name="T16"/>
                <a:gd fmla="*/ 51032566 h 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61" name="T27"/>
                <a:gd fmla="*/ 0 h 36" name="T28"/>
                <a:gd fmla="*/ 61 w 61" name="T29"/>
                <a:gd fmla="*/ 36 h 36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36" w="61">
                  <a:moveTo>
                    <a:pt x="21" y="9"/>
                  </a:moveTo>
                  <a:cubicBezTo>
                    <a:pt x="28" y="8"/>
                    <a:pt x="38" y="10"/>
                    <a:pt x="41" y="7"/>
                  </a:cubicBezTo>
                  <a:cubicBezTo>
                    <a:pt x="41" y="5"/>
                    <a:pt x="41" y="4"/>
                    <a:pt x="41" y="2"/>
                  </a:cubicBezTo>
                  <a:cubicBezTo>
                    <a:pt x="42" y="0"/>
                    <a:pt x="44" y="1"/>
                    <a:pt x="44" y="2"/>
                  </a:cubicBezTo>
                  <a:cubicBezTo>
                    <a:pt x="45" y="10"/>
                    <a:pt x="51" y="13"/>
                    <a:pt x="61" y="11"/>
                  </a:cubicBezTo>
                  <a:cubicBezTo>
                    <a:pt x="54" y="20"/>
                    <a:pt x="46" y="28"/>
                    <a:pt x="37" y="36"/>
                  </a:cubicBezTo>
                  <a:cubicBezTo>
                    <a:pt x="30" y="36"/>
                    <a:pt x="22" y="36"/>
                    <a:pt x="15" y="36"/>
                  </a:cubicBezTo>
                  <a:cubicBezTo>
                    <a:pt x="14" y="36"/>
                    <a:pt x="13" y="36"/>
                    <a:pt x="12" y="36"/>
                  </a:cubicBezTo>
                  <a:cubicBezTo>
                    <a:pt x="0" y="25"/>
                    <a:pt x="12" y="15"/>
                    <a:pt x="21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/>
            </a:p>
          </p:txBody>
        </p:sp>
        <p:sp>
          <p:nvSpPr>
            <p:cNvPr id="1154" name="Freeform 1055"/>
            <p:cNvSpPr/>
            <p:nvPr/>
          </p:nvSpPr>
          <p:spPr bwMode="auto">
            <a:xfrm>
              <a:off x="1219200" y="3446463"/>
              <a:ext cx="9525" cy="69850"/>
            </a:xfrm>
            <a:custGeom>
              <a:gdLst>
                <a:gd fmla="*/ 0 w 4" name="T0"/>
                <a:gd fmla="*/ 34809386 h 29" name="T1"/>
                <a:gd fmla="*/ 0 w 4" name="T2"/>
                <a:gd fmla="*/ 23204655 h 29" name="T3"/>
                <a:gd fmla="*/ 11341893 w 4" name="T4"/>
                <a:gd fmla="*/ 168242186 h 29" name="T5"/>
                <a:gd fmla="*/ 0 w 4" name="T6"/>
                <a:gd fmla="*/ 168242186 h 29" name="T7"/>
                <a:gd fmla="*/ 0 w 4" name="T8"/>
                <a:gd fmla="*/ 34809386 h 29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4" name="T15"/>
                <a:gd fmla="*/ 0 h 29" name="T16"/>
                <a:gd fmla="*/ 4 w 4" name="T17"/>
                <a:gd fmla="*/ 29 h 29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28" w="4">
                  <a:moveTo>
                    <a:pt x="0" y="6"/>
                  </a:moveTo>
                  <a:cubicBezTo>
                    <a:pt x="0" y="6"/>
                    <a:pt x="0" y="5"/>
                    <a:pt x="0" y="4"/>
                  </a:cubicBezTo>
                  <a:cubicBezTo>
                    <a:pt x="4" y="0"/>
                    <a:pt x="1" y="22"/>
                    <a:pt x="2" y="29"/>
                  </a:cubicBezTo>
                  <a:cubicBezTo>
                    <a:pt x="1" y="29"/>
                    <a:pt x="1" y="29"/>
                    <a:pt x="0" y="29"/>
                  </a:cubicBezTo>
                  <a:cubicBezTo>
                    <a:pt x="0" y="21"/>
                    <a:pt x="0" y="14"/>
                    <a:pt x="0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/>
            </a:p>
          </p:txBody>
        </p:sp>
        <p:sp>
          <p:nvSpPr>
            <p:cNvPr id="1155" name="Freeform 1056"/>
            <p:cNvSpPr/>
            <p:nvPr/>
          </p:nvSpPr>
          <p:spPr bwMode="auto">
            <a:xfrm>
              <a:off x="2211388" y="3716338"/>
              <a:ext cx="19050" cy="184150"/>
            </a:xfrm>
            <a:custGeom>
              <a:gdLst>
                <a:gd fmla="*/ 17011647 w 8" name="T0"/>
                <a:gd fmla="*/ 11741986 h 76" name="T1"/>
                <a:gd fmla="*/ 17011647 w 8" name="T2"/>
                <a:gd fmla="*/ 0 h 76" name="T3"/>
                <a:gd fmla="*/ 34020912 w 8" name="T4"/>
                <a:gd fmla="*/ 446200268 h 76" name="T5"/>
                <a:gd fmla="*/ 17011647 w 8" name="T6"/>
                <a:gd fmla="*/ 11741986 h 76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8" name="T12"/>
                <a:gd fmla="*/ 0 h 76" name="T13"/>
                <a:gd fmla="*/ 8 w 8" name="T14"/>
                <a:gd fmla="*/ 76 h 76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76" w="8">
                  <a:moveTo>
                    <a:pt x="3" y="2"/>
                  </a:moveTo>
                  <a:cubicBezTo>
                    <a:pt x="3" y="2"/>
                    <a:pt x="3" y="1"/>
                    <a:pt x="3" y="0"/>
                  </a:cubicBezTo>
                  <a:cubicBezTo>
                    <a:pt x="8" y="12"/>
                    <a:pt x="4" y="53"/>
                    <a:pt x="6" y="76"/>
                  </a:cubicBezTo>
                  <a:cubicBezTo>
                    <a:pt x="0" y="56"/>
                    <a:pt x="5" y="26"/>
                    <a:pt x="3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/>
            </a:p>
          </p:txBody>
        </p:sp>
        <p:sp>
          <p:nvSpPr>
            <p:cNvPr id="1156" name="Freeform 1057"/>
            <p:cNvSpPr/>
            <p:nvPr/>
          </p:nvSpPr>
          <p:spPr bwMode="auto">
            <a:xfrm>
              <a:off x="4803775" y="3917950"/>
              <a:ext cx="152400" cy="274638"/>
            </a:xfrm>
            <a:custGeom>
              <a:gdLst>
                <a:gd fmla="*/ 193110181 w 63" name="T0"/>
                <a:gd fmla="*/ 11814296 h 113" name="T1"/>
                <a:gd fmla="*/ 310146096 w 63" name="T2"/>
                <a:gd fmla="*/ 667487124 h 113" name="T3"/>
                <a:gd fmla="*/ 263330278 w 63" name="T4"/>
                <a:gd fmla="*/ 460742944 h 113" name="T5"/>
                <a:gd fmla="*/ 0 w 63" name="T6"/>
                <a:gd fmla="*/ 206744104 h 113" name="T7"/>
                <a:gd fmla="*/ 11703354 w 63" name="T8"/>
                <a:gd fmla="*/ 171301229 h 113" name="T9"/>
                <a:gd fmla="*/ 169701063 w 63" name="T10"/>
                <a:gd fmla="*/ 11814296 h 113" name="T11"/>
                <a:gd fmla="*/ 193110181 w 63" name="T12"/>
                <a:gd fmla="*/ 0 h 113" name="T13"/>
                <a:gd fmla="*/ 193110181 w 63" name="T14"/>
                <a:gd fmla="*/ 11814296 h 113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63" name="T24"/>
                <a:gd fmla="*/ 0 h 113" name="T25"/>
                <a:gd fmla="*/ 63 w 63" name="T26"/>
                <a:gd fmla="*/ 113 h 113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113" w="62">
                  <a:moveTo>
                    <a:pt x="33" y="2"/>
                  </a:moveTo>
                  <a:cubicBezTo>
                    <a:pt x="63" y="16"/>
                    <a:pt x="51" y="72"/>
                    <a:pt x="53" y="113"/>
                  </a:cubicBezTo>
                  <a:cubicBezTo>
                    <a:pt x="41" y="111"/>
                    <a:pt x="45" y="92"/>
                    <a:pt x="45" y="78"/>
                  </a:cubicBezTo>
                  <a:cubicBezTo>
                    <a:pt x="28" y="65"/>
                    <a:pt x="16" y="48"/>
                    <a:pt x="0" y="35"/>
                  </a:cubicBezTo>
                  <a:cubicBezTo>
                    <a:pt x="1" y="34"/>
                    <a:pt x="2" y="32"/>
                    <a:pt x="2" y="29"/>
                  </a:cubicBezTo>
                  <a:cubicBezTo>
                    <a:pt x="12" y="21"/>
                    <a:pt x="21" y="12"/>
                    <a:pt x="29" y="2"/>
                  </a:cubicBezTo>
                  <a:cubicBezTo>
                    <a:pt x="29" y="0"/>
                    <a:pt x="32" y="0"/>
                    <a:pt x="33" y="0"/>
                  </a:cubicBezTo>
                  <a:cubicBezTo>
                    <a:pt x="33" y="0"/>
                    <a:pt x="33" y="1"/>
                    <a:pt x="33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/>
            </a:p>
          </p:txBody>
        </p:sp>
        <p:sp>
          <p:nvSpPr>
            <p:cNvPr id="1157" name="Freeform 1058"/>
            <p:cNvSpPr/>
            <p:nvPr/>
          </p:nvSpPr>
          <p:spPr bwMode="auto">
            <a:xfrm>
              <a:off x="835025" y="2716213"/>
              <a:ext cx="252413" cy="236537"/>
            </a:xfrm>
            <a:custGeom>
              <a:gdLst>
                <a:gd fmla="*/ 418228954 w 104" name="T0"/>
                <a:gd fmla="*/ 11650655 h 98" name="T1"/>
                <a:gd fmla="*/ 612618458 w 104" name="T2"/>
                <a:gd fmla="*/ 52431566 h 98" name="T3"/>
                <a:gd fmla="*/ 612618458 w 104" name="T4"/>
                <a:gd fmla="*/ 192246669 h 98" name="T5"/>
                <a:gd fmla="*/ 406448066 w 104" name="T6"/>
                <a:gd fmla="*/ 401970521 h 98" name="T7"/>
                <a:gd fmla="*/ 223841800 w 104" name="T8"/>
                <a:gd fmla="*/ 413623585 h 98" name="T9"/>
                <a:gd fmla="*/ 153154008 w 104" name="T10"/>
                <a:gd fmla="*/ 477705783 h 98" name="T11"/>
                <a:gd fmla="*/ 0 w 104" name="T12"/>
                <a:gd fmla="*/ 559265163 h 98" name="T13"/>
                <a:gd fmla="*/ 106030456 w 104" name="T14"/>
                <a:gd fmla="*/ 454402068 h 98" name="T15"/>
                <a:gd fmla="*/ 117811344 w 104" name="T16"/>
                <a:gd fmla="*/ 454402068 h 98" name="T17"/>
                <a:gd fmla="*/ 129592232 w 104" name="T18"/>
                <a:gd fmla="*/ 297109764 h 98" name="T19"/>
                <a:gd fmla="*/ 406448066 w 104" name="T20"/>
                <a:gd fmla="*/ 11650655 h 98" name="T21"/>
                <a:gd fmla="*/ 418228954 w 104" name="T22"/>
                <a:gd fmla="*/ 11650655 h 98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w 104" name="T36"/>
                <a:gd fmla="*/ 0 h 98" name="T37"/>
                <a:gd fmla="*/ 104 w 104" name="T38"/>
                <a:gd fmla="*/ 98 h 98" name="T39"/>
              </a:gdLst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b="T39" l="T36" r="T38" t="T37"/>
              <a:pathLst>
                <a:path h="98" w="104">
                  <a:moveTo>
                    <a:pt x="71" y="2"/>
                  </a:moveTo>
                  <a:cubicBezTo>
                    <a:pt x="72" y="15"/>
                    <a:pt x="94" y="6"/>
                    <a:pt x="104" y="9"/>
                  </a:cubicBezTo>
                  <a:cubicBezTo>
                    <a:pt x="104" y="17"/>
                    <a:pt x="104" y="25"/>
                    <a:pt x="104" y="33"/>
                  </a:cubicBezTo>
                  <a:cubicBezTo>
                    <a:pt x="94" y="46"/>
                    <a:pt x="82" y="58"/>
                    <a:pt x="69" y="69"/>
                  </a:cubicBezTo>
                  <a:cubicBezTo>
                    <a:pt x="59" y="70"/>
                    <a:pt x="44" y="66"/>
                    <a:pt x="38" y="71"/>
                  </a:cubicBezTo>
                  <a:cubicBezTo>
                    <a:pt x="33" y="74"/>
                    <a:pt x="29" y="78"/>
                    <a:pt x="26" y="82"/>
                  </a:cubicBezTo>
                  <a:cubicBezTo>
                    <a:pt x="27" y="96"/>
                    <a:pt x="15" y="98"/>
                    <a:pt x="0" y="96"/>
                  </a:cubicBezTo>
                  <a:cubicBezTo>
                    <a:pt x="5" y="89"/>
                    <a:pt x="11" y="83"/>
                    <a:pt x="18" y="78"/>
                  </a:cubicBezTo>
                  <a:cubicBezTo>
                    <a:pt x="18" y="78"/>
                    <a:pt x="19" y="78"/>
                    <a:pt x="20" y="78"/>
                  </a:cubicBezTo>
                  <a:cubicBezTo>
                    <a:pt x="24" y="72"/>
                    <a:pt x="21" y="60"/>
                    <a:pt x="22" y="51"/>
                  </a:cubicBezTo>
                  <a:cubicBezTo>
                    <a:pt x="36" y="33"/>
                    <a:pt x="55" y="20"/>
                    <a:pt x="69" y="2"/>
                  </a:cubicBezTo>
                  <a:cubicBezTo>
                    <a:pt x="69" y="0"/>
                    <a:pt x="71" y="1"/>
                    <a:pt x="71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/>
            </a:p>
          </p:txBody>
        </p:sp>
        <p:sp>
          <p:nvSpPr>
            <p:cNvPr id="1158" name="Freeform 1059"/>
            <p:cNvSpPr/>
            <p:nvPr/>
          </p:nvSpPr>
          <p:spPr bwMode="auto">
            <a:xfrm>
              <a:off x="1489075" y="3081338"/>
              <a:ext cx="266700" cy="520700"/>
            </a:xfrm>
            <a:custGeom>
              <a:gdLst>
                <a:gd fmla="*/ 211624043 w 110" name="T0"/>
                <a:gd fmla="*/ 17762196 h 214" name="T1"/>
                <a:gd fmla="*/ 646626396 w 110" name="T2"/>
                <a:gd fmla="*/ 461787925 h 214" name="T3"/>
                <a:gd fmla="*/ 646626396 w 110" name="T4"/>
                <a:gd fmla="*/ 621637913 h 214" name="T5"/>
                <a:gd fmla="*/ 552570879 w 110" name="T6"/>
                <a:gd fmla="*/ 728203913 h 214" name="T7"/>
                <a:gd fmla="*/ 564327497 w 110" name="T8"/>
                <a:gd fmla="*/ 1059743728 h 214" name="T9"/>
                <a:gd fmla="*/ 499664887 w 110" name="T10"/>
                <a:gd fmla="*/ 1071583566 h 214" name="T11"/>
                <a:gd fmla="*/ 393855329 w 110" name="T12"/>
                <a:gd fmla="*/ 1166309575 h 214" name="T13"/>
                <a:gd fmla="*/ 305676984 w 110" name="T14"/>
                <a:gd fmla="*/ 1178149414 h 214" name="T15"/>
                <a:gd fmla="*/ 288043269 w 110" name="T16"/>
                <a:gd fmla="*/ 1266955504 h 214" name="T17"/>
                <a:gd fmla="*/ 135204778 w 110" name="T18"/>
                <a:gd fmla="*/ 1266955504 h 214" name="T19"/>
                <a:gd fmla="*/ 70542149 w 110" name="T20"/>
                <a:gd fmla="*/ 1201831524 h 214" name="T21"/>
                <a:gd fmla="*/ 135204778 w 110" name="T22"/>
                <a:gd fmla="*/ 1148547384 h 214" name="T23"/>
                <a:gd fmla="*/ 0 w 110" name="T24"/>
                <a:gd fmla="*/ 769645781 h 214" name="T25"/>
                <a:gd fmla="*/ 135204778 w 110" name="T26"/>
                <a:gd fmla="*/ 621637913 h 214" name="T27"/>
                <a:gd fmla="*/ 146961395 w 110" name="T28"/>
                <a:gd fmla="*/ 426265976 h 214" name="T29"/>
                <a:gd fmla="*/ 199867425 w 110" name="T30"/>
                <a:gd fmla="*/ 361141997 h 214" name="T31"/>
                <a:gd fmla="*/ 199867425 w 110" name="T32"/>
                <a:gd fmla="*/ 307857780 h 214" name="T33"/>
                <a:gd fmla="*/ 146961395 w 110" name="T34"/>
                <a:gd fmla="*/ 242733801 h 214" name="T35"/>
                <a:gd fmla="*/ 146961395 w 110" name="T36"/>
                <a:gd fmla="*/ 82883775 h 214" name="T37"/>
                <a:gd fmla="*/ 199867425 w 110" name="T38"/>
                <a:gd fmla="*/ 17762196 h 214" name="T39"/>
                <a:gd fmla="*/ 211624043 w 110" name="T40"/>
                <a:gd fmla="*/ 17762196 h 214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w 110" name="T63"/>
                <a:gd fmla="*/ 0 h 214" name="T64"/>
                <a:gd fmla="*/ 110 w 110" name="T65"/>
                <a:gd fmla="*/ 214 h 214" name="T66"/>
              </a:gdLst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b="T66" l="T63" r="T65" t="T64"/>
              <a:pathLst>
                <a:path h="214" w="110">
                  <a:moveTo>
                    <a:pt x="36" y="3"/>
                  </a:moveTo>
                  <a:cubicBezTo>
                    <a:pt x="59" y="29"/>
                    <a:pt x="86" y="52"/>
                    <a:pt x="110" y="78"/>
                  </a:cubicBezTo>
                  <a:cubicBezTo>
                    <a:pt x="110" y="87"/>
                    <a:pt x="110" y="96"/>
                    <a:pt x="110" y="105"/>
                  </a:cubicBezTo>
                  <a:cubicBezTo>
                    <a:pt x="106" y="112"/>
                    <a:pt x="98" y="116"/>
                    <a:pt x="94" y="123"/>
                  </a:cubicBezTo>
                  <a:cubicBezTo>
                    <a:pt x="89" y="137"/>
                    <a:pt x="92" y="174"/>
                    <a:pt x="96" y="179"/>
                  </a:cubicBezTo>
                  <a:cubicBezTo>
                    <a:pt x="93" y="180"/>
                    <a:pt x="85" y="176"/>
                    <a:pt x="85" y="181"/>
                  </a:cubicBezTo>
                  <a:cubicBezTo>
                    <a:pt x="78" y="185"/>
                    <a:pt x="75" y="193"/>
                    <a:pt x="67" y="197"/>
                  </a:cubicBezTo>
                  <a:cubicBezTo>
                    <a:pt x="61" y="197"/>
                    <a:pt x="55" y="196"/>
                    <a:pt x="52" y="199"/>
                  </a:cubicBezTo>
                  <a:cubicBezTo>
                    <a:pt x="50" y="203"/>
                    <a:pt x="54" y="213"/>
                    <a:pt x="49" y="214"/>
                  </a:cubicBezTo>
                  <a:cubicBezTo>
                    <a:pt x="41" y="214"/>
                    <a:pt x="32" y="214"/>
                    <a:pt x="23" y="214"/>
                  </a:cubicBezTo>
                  <a:cubicBezTo>
                    <a:pt x="17" y="213"/>
                    <a:pt x="16" y="207"/>
                    <a:pt x="12" y="203"/>
                  </a:cubicBezTo>
                  <a:cubicBezTo>
                    <a:pt x="8" y="193"/>
                    <a:pt x="20" y="198"/>
                    <a:pt x="23" y="194"/>
                  </a:cubicBezTo>
                  <a:cubicBezTo>
                    <a:pt x="31" y="157"/>
                    <a:pt x="7" y="152"/>
                    <a:pt x="0" y="130"/>
                  </a:cubicBezTo>
                  <a:cubicBezTo>
                    <a:pt x="7" y="120"/>
                    <a:pt x="17" y="115"/>
                    <a:pt x="23" y="105"/>
                  </a:cubicBezTo>
                  <a:cubicBezTo>
                    <a:pt x="28" y="98"/>
                    <a:pt x="24" y="82"/>
                    <a:pt x="25" y="72"/>
                  </a:cubicBezTo>
                  <a:cubicBezTo>
                    <a:pt x="26" y="67"/>
                    <a:pt x="32" y="66"/>
                    <a:pt x="34" y="61"/>
                  </a:cubicBezTo>
                  <a:cubicBezTo>
                    <a:pt x="38" y="62"/>
                    <a:pt x="38" y="50"/>
                    <a:pt x="34" y="52"/>
                  </a:cubicBezTo>
                  <a:cubicBezTo>
                    <a:pt x="32" y="47"/>
                    <a:pt x="26" y="46"/>
                    <a:pt x="25" y="41"/>
                  </a:cubicBezTo>
                  <a:cubicBezTo>
                    <a:pt x="25" y="32"/>
                    <a:pt x="25" y="23"/>
                    <a:pt x="25" y="14"/>
                  </a:cubicBezTo>
                  <a:cubicBezTo>
                    <a:pt x="26" y="9"/>
                    <a:pt x="32" y="8"/>
                    <a:pt x="34" y="3"/>
                  </a:cubicBezTo>
                  <a:cubicBezTo>
                    <a:pt x="34" y="0"/>
                    <a:pt x="36" y="1"/>
                    <a:pt x="36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/>
            </a:p>
          </p:txBody>
        </p:sp>
        <p:sp>
          <p:nvSpPr>
            <p:cNvPr id="1159" name="Freeform 1060"/>
            <p:cNvSpPr/>
            <p:nvPr/>
          </p:nvSpPr>
          <p:spPr bwMode="auto">
            <a:xfrm>
              <a:off x="958850" y="3363913"/>
              <a:ext cx="201613" cy="168275"/>
            </a:xfrm>
            <a:custGeom>
              <a:gdLst>
                <a:gd fmla="*/ 354022733 w 83" name="T0"/>
                <a:gd fmla="*/ 17842024 h 69" name="T1"/>
                <a:gd fmla="*/ 472031880 w 83" name="T2"/>
                <a:gd fmla="*/ 148689226 h 69" name="T3"/>
                <a:gd fmla="*/ 460231451 w 83" name="T4"/>
                <a:gd fmla="*/ 321168700 h 69" name="T5"/>
                <a:gd fmla="*/ 159310723 w 83" name="T6"/>
                <a:gd fmla="*/ 321168700 h 69" name="T7"/>
                <a:gd fmla="*/ 147510257 w 83" name="T8"/>
                <a:gd fmla="*/ 410383676 h 69" name="T9"/>
                <a:gd fmla="*/ 0 w 83" name="T10"/>
                <a:gd fmla="*/ 374697198 h 69" name="T11"/>
                <a:gd fmla="*/ 342222305 w 83" name="T12"/>
                <a:gd fmla="*/ 17842024 h 69" name="T13"/>
                <a:gd fmla="*/ 354022733 w 83" name="T14"/>
                <a:gd fmla="*/ 17842024 h 69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83" name="T24"/>
                <a:gd fmla="*/ 0 h 69" name="T25"/>
                <a:gd fmla="*/ 83 w 83" name="T26"/>
                <a:gd fmla="*/ 69 h 69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69" w="83">
                  <a:moveTo>
                    <a:pt x="60" y="3"/>
                  </a:moveTo>
                  <a:cubicBezTo>
                    <a:pt x="66" y="11"/>
                    <a:pt x="75" y="16"/>
                    <a:pt x="80" y="25"/>
                  </a:cubicBezTo>
                  <a:cubicBezTo>
                    <a:pt x="79" y="34"/>
                    <a:pt x="83" y="49"/>
                    <a:pt x="78" y="54"/>
                  </a:cubicBezTo>
                  <a:cubicBezTo>
                    <a:pt x="61" y="54"/>
                    <a:pt x="44" y="54"/>
                    <a:pt x="27" y="54"/>
                  </a:cubicBezTo>
                  <a:cubicBezTo>
                    <a:pt x="24" y="57"/>
                    <a:pt x="25" y="64"/>
                    <a:pt x="25" y="69"/>
                  </a:cubicBezTo>
                  <a:cubicBezTo>
                    <a:pt x="20" y="64"/>
                    <a:pt x="12" y="61"/>
                    <a:pt x="0" y="63"/>
                  </a:cubicBezTo>
                  <a:cubicBezTo>
                    <a:pt x="18" y="41"/>
                    <a:pt x="40" y="24"/>
                    <a:pt x="58" y="3"/>
                  </a:cubicBezTo>
                  <a:cubicBezTo>
                    <a:pt x="58" y="0"/>
                    <a:pt x="60" y="1"/>
                    <a:pt x="6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/>
            </a:p>
          </p:txBody>
        </p:sp>
        <p:sp>
          <p:nvSpPr>
            <p:cNvPr id="1160" name="Freeform 1061"/>
            <p:cNvSpPr/>
            <p:nvPr/>
          </p:nvSpPr>
          <p:spPr bwMode="auto">
            <a:xfrm>
              <a:off x="1457325" y="3981450"/>
              <a:ext cx="17463" cy="33338"/>
            </a:xfrm>
            <a:custGeom>
              <a:gdLst>
                <a:gd fmla="*/ 31119067 w 7" name="T0"/>
                <a:gd fmla="*/ 17011905 h 14" name="T1"/>
                <a:gd fmla="*/ 31119067 w 7" name="T2"/>
                <a:gd fmla="*/ 68045239 h 14" name="T3"/>
                <a:gd fmla="*/ 12446131 w 7" name="T4"/>
                <a:gd fmla="*/ 68045239 h 14" name="T5"/>
                <a:gd fmla="*/ 12446131 w 7" name="T6"/>
                <a:gd fmla="*/ 17011905 h 14" name="T7"/>
                <a:gd fmla="*/ 31119067 w 7" name="T8"/>
                <a:gd fmla="*/ 17011905 h 14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7" name="T15"/>
                <a:gd fmla="*/ 0 h 14" name="T16"/>
                <a:gd fmla="*/ 7 w 7" name="T17"/>
                <a:gd fmla="*/ 14 h 14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4" w="7">
                  <a:moveTo>
                    <a:pt x="5" y="3"/>
                  </a:moveTo>
                  <a:cubicBezTo>
                    <a:pt x="7" y="6"/>
                    <a:pt x="7" y="8"/>
                    <a:pt x="5" y="12"/>
                  </a:cubicBezTo>
                  <a:cubicBezTo>
                    <a:pt x="4" y="14"/>
                    <a:pt x="2" y="13"/>
                    <a:pt x="2" y="12"/>
                  </a:cubicBezTo>
                  <a:cubicBezTo>
                    <a:pt x="0" y="8"/>
                    <a:pt x="0" y="6"/>
                    <a:pt x="2" y="3"/>
                  </a:cubicBezTo>
                  <a:cubicBezTo>
                    <a:pt x="3" y="0"/>
                    <a:pt x="5" y="1"/>
                    <a:pt x="5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/>
            </a:p>
          </p:txBody>
        </p:sp>
        <p:sp>
          <p:nvSpPr>
            <p:cNvPr id="1161" name="Freeform 1062"/>
            <p:cNvSpPr/>
            <p:nvPr/>
          </p:nvSpPr>
          <p:spPr bwMode="auto">
            <a:xfrm>
              <a:off x="2254250" y="4252913"/>
              <a:ext cx="230188" cy="409575"/>
            </a:xfrm>
            <a:custGeom>
              <a:gdLst>
                <a:gd fmla="*/ 504913733 w 95" name="T0"/>
                <a:gd fmla="*/ 11887427 h 168" name="T1"/>
                <a:gd fmla="*/ 557752765 w 95" name="T2"/>
                <a:gd fmla="*/ 77265827 h 168" name="T3"/>
                <a:gd fmla="*/ 557752765 w 95" name="T4"/>
                <a:gd fmla="*/ 291234613 h 168" name="T5"/>
                <a:gd fmla="*/ 452072277 w 95" name="T6"/>
                <a:gd fmla="*/ 410106476 h 168" name="T7"/>
                <a:gd fmla="*/ 440330270 w 95" name="T8"/>
                <a:gd fmla="*/ 713231025 h 168" name="T9"/>
                <a:gd fmla="*/ 228971640 w 95" name="T10"/>
                <a:gd fmla="*/ 927199754 h 168" name="T11"/>
                <a:gd fmla="*/ 111551530 w 95" name="T12"/>
                <a:gd fmla="*/ 410106476 h 168" name="T13"/>
                <a:gd fmla="*/ 487300722 w 95" name="T14"/>
                <a:gd fmla="*/ 11887427 h 168" name="T15"/>
                <a:gd fmla="*/ 504913733 w 95" name="T16"/>
                <a:gd fmla="*/ 11887427 h 168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95" name="T27"/>
                <a:gd fmla="*/ 0 h 168" name="T28"/>
                <a:gd fmla="*/ 95 w 95" name="T29"/>
                <a:gd fmla="*/ 168 h 168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168" w="95">
                  <a:moveTo>
                    <a:pt x="86" y="2"/>
                  </a:moveTo>
                  <a:cubicBezTo>
                    <a:pt x="87" y="7"/>
                    <a:pt x="93" y="8"/>
                    <a:pt x="95" y="13"/>
                  </a:cubicBezTo>
                  <a:cubicBezTo>
                    <a:pt x="95" y="25"/>
                    <a:pt x="95" y="37"/>
                    <a:pt x="95" y="49"/>
                  </a:cubicBezTo>
                  <a:cubicBezTo>
                    <a:pt x="90" y="57"/>
                    <a:pt x="81" y="61"/>
                    <a:pt x="77" y="69"/>
                  </a:cubicBezTo>
                  <a:cubicBezTo>
                    <a:pt x="72" y="82"/>
                    <a:pt x="76" y="104"/>
                    <a:pt x="75" y="120"/>
                  </a:cubicBezTo>
                  <a:cubicBezTo>
                    <a:pt x="64" y="133"/>
                    <a:pt x="52" y="145"/>
                    <a:pt x="39" y="156"/>
                  </a:cubicBezTo>
                  <a:cubicBezTo>
                    <a:pt x="0" y="168"/>
                    <a:pt x="27" y="92"/>
                    <a:pt x="19" y="69"/>
                  </a:cubicBezTo>
                  <a:cubicBezTo>
                    <a:pt x="39" y="45"/>
                    <a:pt x="63" y="26"/>
                    <a:pt x="83" y="2"/>
                  </a:cubicBezTo>
                  <a:cubicBezTo>
                    <a:pt x="84" y="0"/>
                    <a:pt x="86" y="1"/>
                    <a:pt x="86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/>
            </a:p>
          </p:txBody>
        </p:sp>
      </p:grpSp>
      <p:sp>
        <p:nvSpPr>
          <p:cNvPr id="2161" name="泪滴形 2160"/>
          <p:cNvSpPr/>
          <p:nvPr/>
        </p:nvSpPr>
        <p:spPr>
          <a:xfrm rot="8100000">
            <a:off x="4432770" y="2690803"/>
            <a:ext cx="487342" cy="487342"/>
          </a:xfrm>
          <a:prstGeom prst="teardrop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62" name="椭圆 2161"/>
          <p:cNvSpPr/>
          <p:nvPr/>
        </p:nvSpPr>
        <p:spPr>
          <a:xfrm>
            <a:off x="4487871" y="2750950"/>
            <a:ext cx="377140" cy="377140"/>
          </a:xfrm>
          <a:prstGeom prst="ellipse">
            <a:avLst/>
          </a:prstGeom>
          <a:solidFill>
            <a:srgbClr val="E873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163" name="组合 2162"/>
          <p:cNvGrpSpPr/>
          <p:nvPr/>
        </p:nvGrpSpPr>
        <p:grpSpPr>
          <a:xfrm>
            <a:off x="4576004" y="2806510"/>
            <a:ext cx="200874" cy="315044"/>
            <a:chOff x="7818099" y="3798163"/>
            <a:chExt cx="1081901" cy="1696820"/>
          </a:xfrm>
        </p:grpSpPr>
        <p:sp>
          <p:nvSpPr>
            <p:cNvPr id="2164" name="任意多边形 2163"/>
            <p:cNvSpPr/>
            <p:nvPr/>
          </p:nvSpPr>
          <p:spPr>
            <a:xfrm>
              <a:off x="7820386" y="3798163"/>
              <a:ext cx="1031984" cy="1291303"/>
            </a:xfrm>
            <a:custGeom>
              <a:gdLst>
                <a:gd fmla="*/ 60960 w 1485900" name="connsiteX0"/>
                <a:gd fmla="*/ 822960 h 1859280" name="connsiteY0"/>
                <a:gd fmla="*/ 60960 w 1485900" name="connsiteX1"/>
                <a:gd fmla="*/ 762000 h 1859280" name="connsiteY1"/>
                <a:gd fmla="*/ 129540 w 1485900" name="connsiteX2"/>
                <a:gd fmla="*/ 487680 h 1859280" name="connsiteY2"/>
                <a:gd fmla="*/ 198120 w 1485900" name="connsiteX3"/>
                <a:gd fmla="*/ 335280 h 1859280" name="connsiteY3"/>
                <a:gd fmla="*/ 381000 w 1485900" name="connsiteX4"/>
                <a:gd fmla="*/ 114300 h 1859280" name="connsiteY4"/>
                <a:gd fmla="*/ 647700 w 1485900" name="connsiteX5"/>
                <a:gd fmla="*/ 0 h 1859280" name="connsiteY5"/>
                <a:gd fmla="*/ 914400 w 1485900" name="connsiteX6"/>
                <a:gd fmla="*/ 0 h 1859280" name="connsiteY6"/>
                <a:gd fmla="*/ 1219200 w 1485900" name="connsiteX7"/>
                <a:gd fmla="*/ 106680 h 1859280" name="connsiteY7"/>
                <a:gd fmla="*/ 1417320 w 1485900" name="connsiteX8"/>
                <a:gd fmla="*/ 350520 h 1859280" name="connsiteY8"/>
                <a:gd fmla="*/ 1485900 w 1485900" name="connsiteX9"/>
                <a:gd fmla="*/ 563880 h 1859280" name="connsiteY9"/>
                <a:gd fmla="*/ 1447800 w 1485900" name="connsiteX10"/>
                <a:gd fmla="*/ 731520 h 1859280" name="connsiteY10"/>
                <a:gd fmla="*/ 1455420 w 1485900" name="connsiteX11"/>
                <a:gd fmla="*/ 800100 h 1859280" name="connsiteY11"/>
                <a:gd fmla="*/ 1432560 w 1485900" name="connsiteX12"/>
                <a:gd fmla="*/ 1181100 h 1859280" name="connsiteY12"/>
                <a:gd fmla="*/ 1348740 w 1485900" name="connsiteX13"/>
                <a:gd fmla="*/ 1600200 h 1859280" name="connsiteY13"/>
                <a:gd fmla="*/ 1242060 w 1485900" name="connsiteX14"/>
                <a:gd fmla="*/ 1790700 h 1859280" name="connsiteY14"/>
                <a:gd fmla="*/ 1082040 w 1485900" name="connsiteX15"/>
                <a:gd fmla="*/ 1844040 h 1859280" name="connsiteY15"/>
                <a:gd fmla="*/ 60960 w 1485900" name="connsiteX16"/>
                <a:gd fmla="*/ 1836420 h 1859280" name="connsiteY16"/>
                <a:gd fmla="*/ 0 w 1485900" name="connsiteX17"/>
                <a:gd fmla="*/ 1859280 h 1859280" name="connsiteY17"/>
                <a:gd fmla="*/ 15240 w 1485900" name="connsiteX18"/>
                <a:gd fmla="*/ 1295400 h 1859280" name="connsiteY18"/>
                <a:gd fmla="*/ 45720 w 1485900" name="connsiteX19"/>
                <a:gd fmla="*/ 937260 h 1859280" name="connsiteY19"/>
                <a:gd fmla="*/ 60960 w 1485900" name="connsiteX20"/>
                <a:gd fmla="*/ 822960 h 1859280" name="connsiteY2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b="b" l="l" r="r" t="t"/>
              <a:pathLst>
                <a:path h="1859280" w="1485900">
                  <a:moveTo>
                    <a:pt x="60960" y="822960"/>
                  </a:moveTo>
                  <a:lnTo>
                    <a:pt x="60960" y="762000"/>
                  </a:lnTo>
                  <a:lnTo>
                    <a:pt x="129540" y="487680"/>
                  </a:lnTo>
                  <a:lnTo>
                    <a:pt x="198120" y="335280"/>
                  </a:lnTo>
                  <a:lnTo>
                    <a:pt x="381000" y="114300"/>
                  </a:lnTo>
                  <a:lnTo>
                    <a:pt x="647700" y="0"/>
                  </a:lnTo>
                  <a:lnTo>
                    <a:pt x="914400" y="0"/>
                  </a:lnTo>
                  <a:lnTo>
                    <a:pt x="1219200" y="106680"/>
                  </a:lnTo>
                  <a:lnTo>
                    <a:pt x="1417320" y="350520"/>
                  </a:lnTo>
                  <a:lnTo>
                    <a:pt x="1485900" y="563880"/>
                  </a:lnTo>
                  <a:lnTo>
                    <a:pt x="1447800" y="731520"/>
                  </a:lnTo>
                  <a:lnTo>
                    <a:pt x="1455420" y="800100"/>
                  </a:lnTo>
                  <a:lnTo>
                    <a:pt x="1432560" y="1181100"/>
                  </a:lnTo>
                  <a:lnTo>
                    <a:pt x="1348740" y="1600200"/>
                  </a:lnTo>
                  <a:lnTo>
                    <a:pt x="1242060" y="1790700"/>
                  </a:lnTo>
                  <a:lnTo>
                    <a:pt x="1082040" y="1844040"/>
                  </a:lnTo>
                  <a:lnTo>
                    <a:pt x="60960" y="1836420"/>
                  </a:lnTo>
                  <a:lnTo>
                    <a:pt x="0" y="1859280"/>
                  </a:lnTo>
                  <a:lnTo>
                    <a:pt x="15240" y="1295400"/>
                  </a:lnTo>
                  <a:lnTo>
                    <a:pt x="45720" y="937260"/>
                  </a:lnTo>
                  <a:lnTo>
                    <a:pt x="60960" y="822960"/>
                  </a:lnTo>
                  <a:close/>
                </a:path>
              </a:pathLst>
            </a:custGeom>
            <a:solidFill>
              <a:srgbClr val="AA4B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65" name="椭圆 2164"/>
            <p:cNvSpPr/>
            <p:nvPr/>
          </p:nvSpPr>
          <p:spPr>
            <a:xfrm>
              <a:off x="7905061" y="3928956"/>
              <a:ext cx="952601" cy="938236"/>
            </a:xfrm>
            <a:prstGeom prst="ellipse">
              <a:avLst/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66" name="椭圆 2165"/>
            <p:cNvSpPr/>
            <p:nvPr/>
          </p:nvSpPr>
          <p:spPr>
            <a:xfrm>
              <a:off x="8741233" y="4355736"/>
              <a:ext cx="158767" cy="158767"/>
            </a:xfrm>
            <a:prstGeom prst="ellipse">
              <a:avLst/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67" name="椭圆 2166"/>
            <p:cNvSpPr/>
            <p:nvPr/>
          </p:nvSpPr>
          <p:spPr>
            <a:xfrm>
              <a:off x="7862723" y="4355736"/>
              <a:ext cx="158767" cy="158767"/>
            </a:xfrm>
            <a:prstGeom prst="ellipse">
              <a:avLst/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68" name="椭圆 2167"/>
            <p:cNvSpPr/>
            <p:nvPr/>
          </p:nvSpPr>
          <p:spPr>
            <a:xfrm>
              <a:off x="7942107" y="4078651"/>
              <a:ext cx="211689" cy="211689"/>
            </a:xfrm>
            <a:prstGeom prst="ellipse">
              <a:avLst/>
            </a:prstGeom>
            <a:solidFill>
              <a:srgbClr val="AA4B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69" name="椭圆 2168"/>
            <p:cNvSpPr/>
            <p:nvPr/>
          </p:nvSpPr>
          <p:spPr>
            <a:xfrm>
              <a:off x="8111458" y="4078651"/>
              <a:ext cx="248735" cy="211689"/>
            </a:xfrm>
            <a:prstGeom prst="ellipse">
              <a:avLst/>
            </a:prstGeom>
            <a:solidFill>
              <a:srgbClr val="AA4B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70" name="椭圆 2169"/>
            <p:cNvSpPr/>
            <p:nvPr/>
          </p:nvSpPr>
          <p:spPr>
            <a:xfrm>
              <a:off x="8323147" y="4078651"/>
              <a:ext cx="248735" cy="211689"/>
            </a:xfrm>
            <a:prstGeom prst="ellipse">
              <a:avLst/>
            </a:prstGeom>
            <a:solidFill>
              <a:srgbClr val="AA4B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71" name="椭圆 2170"/>
            <p:cNvSpPr/>
            <p:nvPr/>
          </p:nvSpPr>
          <p:spPr>
            <a:xfrm>
              <a:off x="8529544" y="4078651"/>
              <a:ext cx="254027" cy="211689"/>
            </a:xfrm>
            <a:prstGeom prst="ellipse">
              <a:avLst/>
            </a:prstGeom>
            <a:solidFill>
              <a:srgbClr val="AA4B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72" name="椭圆 2171"/>
            <p:cNvSpPr/>
            <p:nvPr/>
          </p:nvSpPr>
          <p:spPr>
            <a:xfrm>
              <a:off x="8755456" y="4196623"/>
              <a:ext cx="91292" cy="76076"/>
            </a:xfrm>
            <a:prstGeom prst="ellipse">
              <a:avLst/>
            </a:prstGeom>
            <a:solidFill>
              <a:srgbClr val="AA4B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73" name="圆角矩形 2172"/>
            <p:cNvSpPr/>
            <p:nvPr/>
          </p:nvSpPr>
          <p:spPr>
            <a:xfrm>
              <a:off x="7987752" y="3928956"/>
              <a:ext cx="762081" cy="308887"/>
            </a:xfrm>
            <a:prstGeom prst="roundRect">
              <a:avLst>
                <a:gd fmla="val 50000" name="adj"/>
              </a:avLst>
            </a:prstGeom>
            <a:solidFill>
              <a:srgbClr val="AA4B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74" name="椭圆 2173"/>
            <p:cNvSpPr/>
            <p:nvPr/>
          </p:nvSpPr>
          <p:spPr>
            <a:xfrm rot="1651512">
              <a:off x="8560531" y="4020134"/>
              <a:ext cx="270895" cy="208524"/>
            </a:xfrm>
            <a:prstGeom prst="ellipse">
              <a:avLst/>
            </a:prstGeom>
            <a:solidFill>
              <a:srgbClr val="AA4B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75" name="椭圆 2174"/>
            <p:cNvSpPr/>
            <p:nvPr/>
          </p:nvSpPr>
          <p:spPr>
            <a:xfrm>
              <a:off x="7922233" y="4089235"/>
              <a:ext cx="38421" cy="89307"/>
            </a:xfrm>
            <a:prstGeom prst="ellipse">
              <a:avLst/>
            </a:prstGeom>
            <a:solidFill>
              <a:srgbClr val="EB73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76" name="椭圆 2175"/>
            <p:cNvSpPr/>
            <p:nvPr/>
          </p:nvSpPr>
          <p:spPr>
            <a:xfrm>
              <a:off x="7922233" y="4244696"/>
              <a:ext cx="38421" cy="89307"/>
            </a:xfrm>
            <a:prstGeom prst="ellipse">
              <a:avLst/>
            </a:prstGeom>
            <a:solidFill>
              <a:srgbClr val="EB73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77" name="椭圆 2176"/>
            <p:cNvSpPr/>
            <p:nvPr/>
          </p:nvSpPr>
          <p:spPr>
            <a:xfrm rot="17823056">
              <a:off x="8002250" y="4208472"/>
              <a:ext cx="38421" cy="89307"/>
            </a:xfrm>
            <a:prstGeom prst="ellipse">
              <a:avLst/>
            </a:prstGeom>
            <a:solidFill>
              <a:srgbClr val="EB73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78" name="椭圆 2177"/>
            <p:cNvSpPr/>
            <p:nvPr/>
          </p:nvSpPr>
          <p:spPr>
            <a:xfrm rot="17823056">
              <a:off x="7843542" y="4125457"/>
              <a:ext cx="38421" cy="89307"/>
            </a:xfrm>
            <a:prstGeom prst="ellipse">
              <a:avLst/>
            </a:prstGeom>
            <a:solidFill>
              <a:srgbClr val="EB73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79" name="椭圆 2178"/>
            <p:cNvSpPr/>
            <p:nvPr/>
          </p:nvSpPr>
          <p:spPr>
            <a:xfrm rot="13986676">
              <a:off x="7850628" y="4213823"/>
              <a:ext cx="38421" cy="89307"/>
            </a:xfrm>
            <a:prstGeom prst="ellipse">
              <a:avLst/>
            </a:prstGeom>
            <a:solidFill>
              <a:srgbClr val="EB73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80" name="椭圆 2179"/>
            <p:cNvSpPr/>
            <p:nvPr/>
          </p:nvSpPr>
          <p:spPr>
            <a:xfrm rot="13706119">
              <a:off x="7989390" y="4122965"/>
              <a:ext cx="38421" cy="89307"/>
            </a:xfrm>
            <a:prstGeom prst="ellipse">
              <a:avLst/>
            </a:prstGeom>
            <a:solidFill>
              <a:srgbClr val="EB73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81" name="椭圆 2180"/>
            <p:cNvSpPr/>
            <p:nvPr/>
          </p:nvSpPr>
          <p:spPr>
            <a:xfrm>
              <a:off x="7885215" y="4160617"/>
              <a:ext cx="123706" cy="110303"/>
            </a:xfrm>
            <a:prstGeom prst="ellipse">
              <a:avLst/>
            </a:prstGeom>
            <a:solidFill>
              <a:srgbClr val="E9D4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82" name="弧形 2181"/>
            <p:cNvSpPr/>
            <p:nvPr/>
          </p:nvSpPr>
          <p:spPr>
            <a:xfrm rot="18998112">
              <a:off x="8035202" y="4301647"/>
              <a:ext cx="175410" cy="187962"/>
            </a:xfrm>
            <a:prstGeom prst="arc">
              <a:avLst/>
            </a:prstGeom>
            <a:ln>
              <a:solidFill>
                <a:srgbClr val="F18C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83" name="弧形 2182"/>
            <p:cNvSpPr/>
            <p:nvPr/>
          </p:nvSpPr>
          <p:spPr>
            <a:xfrm rot="18998112">
              <a:off x="8569387" y="4301647"/>
              <a:ext cx="175410" cy="187962"/>
            </a:xfrm>
            <a:prstGeom prst="arc">
              <a:avLst/>
            </a:prstGeom>
            <a:ln>
              <a:solidFill>
                <a:srgbClr val="F18C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84" name="椭圆 2183"/>
            <p:cNvSpPr/>
            <p:nvPr/>
          </p:nvSpPr>
          <p:spPr>
            <a:xfrm>
              <a:off x="8093137" y="4378653"/>
              <a:ext cx="59538" cy="595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85" name="椭圆 2184"/>
            <p:cNvSpPr/>
            <p:nvPr/>
          </p:nvSpPr>
          <p:spPr>
            <a:xfrm>
              <a:off x="8627322" y="4378653"/>
              <a:ext cx="59538" cy="595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86" name="圆角矩形 2185"/>
            <p:cNvSpPr/>
            <p:nvPr/>
          </p:nvSpPr>
          <p:spPr>
            <a:xfrm>
              <a:off x="8360230" y="4395627"/>
              <a:ext cx="46601" cy="128546"/>
            </a:xfrm>
            <a:prstGeom prst="roundRect">
              <a:avLst>
                <a:gd fmla="val 50000" name="adj"/>
              </a:avLst>
            </a:prstGeom>
            <a:solidFill>
              <a:srgbClr val="EB73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87" name="圆角矩形 2186"/>
            <p:cNvSpPr/>
            <p:nvPr/>
          </p:nvSpPr>
          <p:spPr>
            <a:xfrm>
              <a:off x="8360230" y="4469614"/>
              <a:ext cx="87946" cy="54559"/>
            </a:xfrm>
            <a:prstGeom prst="roundRect">
              <a:avLst>
                <a:gd fmla="val 50000" name="adj"/>
              </a:avLst>
            </a:prstGeom>
            <a:solidFill>
              <a:srgbClr val="EB73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88" name="任意多边形 2187"/>
            <p:cNvSpPr/>
            <p:nvPr/>
          </p:nvSpPr>
          <p:spPr>
            <a:xfrm>
              <a:off x="8291229" y="4661458"/>
              <a:ext cx="214666" cy="95921"/>
            </a:xfrm>
            <a:custGeom>
              <a:gdLst>
                <a:gd fmla="*/ 0 w 309086" name="connsiteX0"/>
                <a:gd fmla="*/ 0 h 119062" name="connsiteY0"/>
                <a:gd fmla="*/ 309086 w 309086" name="connsiteX1"/>
                <a:gd fmla="*/ 0 h 119062" name="connsiteY1"/>
                <a:gd fmla="*/ 299355 w 309086" name="connsiteX2"/>
                <a:gd fmla="*/ 39799 h 119062" name="connsiteY2"/>
                <a:gd fmla="*/ 154543 w 309086" name="connsiteX3"/>
                <a:gd fmla="*/ 119062 h 119062" name="connsiteY3"/>
                <a:gd fmla="*/ 9731 w 309086" name="connsiteX4"/>
                <a:gd fmla="*/ 39799 h 119062" name="connsiteY4"/>
                <a:gd fmla="*/ 0 w 309086" name="connsiteX5"/>
                <a:gd fmla="*/ 0 h 119062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19062" w="309086">
                  <a:moveTo>
                    <a:pt x="0" y="0"/>
                  </a:moveTo>
                  <a:lnTo>
                    <a:pt x="309086" y="0"/>
                  </a:lnTo>
                  <a:lnTo>
                    <a:pt x="299355" y="39799"/>
                  </a:lnTo>
                  <a:cubicBezTo>
                    <a:pt x="275497" y="86379"/>
                    <a:pt x="219642" y="119062"/>
                    <a:pt x="154543" y="119062"/>
                  </a:cubicBezTo>
                  <a:cubicBezTo>
                    <a:pt x="89444" y="119062"/>
                    <a:pt x="33589" y="86379"/>
                    <a:pt x="9731" y="3979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89" name="任意多边形 2188"/>
            <p:cNvSpPr/>
            <p:nvPr/>
          </p:nvSpPr>
          <p:spPr>
            <a:xfrm>
              <a:off x="8099220" y="5055623"/>
              <a:ext cx="550722" cy="439360"/>
            </a:xfrm>
            <a:custGeom>
              <a:gdLst>
                <a:gd fmla="*/ 28575 w 792956" name="connsiteX0"/>
                <a:gd fmla="*/ 0 h 590550" name="connsiteY0"/>
                <a:gd fmla="*/ 792956 w 792956" name="connsiteX1"/>
                <a:gd fmla="*/ 2381 h 590550" name="connsiteY1"/>
                <a:gd fmla="*/ 764381 w 792956" name="connsiteX2"/>
                <a:gd fmla="*/ 69056 h 590550" name="connsiteY2"/>
                <a:gd fmla="*/ 769144 w 792956" name="connsiteX3"/>
                <a:gd fmla="*/ 540543 h 590550" name="connsiteY3"/>
                <a:gd fmla="*/ 790575 w 792956" name="connsiteX4"/>
                <a:gd fmla="*/ 573881 h 590550" name="connsiteY4"/>
                <a:gd fmla="*/ 790575 w 792956" name="connsiteX5"/>
                <a:gd fmla="*/ 590550 h 590550" name="connsiteY5"/>
                <a:gd fmla="*/ 0 w 792956" name="connsiteX6"/>
                <a:gd fmla="*/ 585787 h 590550" name="connsiteY6"/>
                <a:gd fmla="*/ 45244 w 792956" name="connsiteX7"/>
                <a:gd fmla="*/ 419100 h 590550" name="connsiteY7"/>
                <a:gd fmla="*/ 57150 w 792956" name="connsiteX8"/>
                <a:gd fmla="*/ 295275 h 590550" name="connsiteY8"/>
                <a:gd fmla="*/ 28575 w 792956" name="connsiteX9"/>
                <a:gd fmla="*/ 0 h 590550" name="connsiteY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b="b" l="l" r="r" t="t"/>
              <a:pathLst>
                <a:path h="590550" w="792956">
                  <a:moveTo>
                    <a:pt x="28575" y="0"/>
                  </a:moveTo>
                  <a:lnTo>
                    <a:pt x="792956" y="2381"/>
                  </a:lnTo>
                  <a:lnTo>
                    <a:pt x="764381" y="69056"/>
                  </a:lnTo>
                  <a:cubicBezTo>
                    <a:pt x="765969" y="226218"/>
                    <a:pt x="767556" y="383381"/>
                    <a:pt x="769144" y="540543"/>
                  </a:cubicBezTo>
                  <a:lnTo>
                    <a:pt x="790575" y="573881"/>
                  </a:lnTo>
                  <a:lnTo>
                    <a:pt x="790575" y="590550"/>
                  </a:lnTo>
                  <a:lnTo>
                    <a:pt x="0" y="585787"/>
                  </a:lnTo>
                  <a:lnTo>
                    <a:pt x="45244" y="419100"/>
                  </a:lnTo>
                  <a:lnTo>
                    <a:pt x="57150" y="295275"/>
                  </a:lnTo>
                  <a:lnTo>
                    <a:pt x="28575" y="0"/>
                  </a:lnTo>
                  <a:close/>
                </a:path>
              </a:pathLst>
            </a:custGeom>
            <a:solidFill>
              <a:srgbClr val="EB73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90" name="圆角矩形 2189"/>
            <p:cNvSpPr/>
            <p:nvPr/>
          </p:nvSpPr>
          <p:spPr>
            <a:xfrm>
              <a:off x="8627322" y="5067884"/>
              <a:ext cx="93183" cy="414837"/>
            </a:xfrm>
            <a:prstGeom prst="roundRect">
              <a:avLst>
                <a:gd fmla="val 50000" name="adj"/>
              </a:avLst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91" name="圆角矩形 2190"/>
            <p:cNvSpPr/>
            <p:nvPr/>
          </p:nvSpPr>
          <p:spPr>
            <a:xfrm>
              <a:off x="8054756" y="5067884"/>
              <a:ext cx="93183" cy="414837"/>
            </a:xfrm>
            <a:prstGeom prst="roundRect">
              <a:avLst>
                <a:gd fmla="val 50000" name="adj"/>
              </a:avLst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92" name="椭圆 2191"/>
            <p:cNvSpPr/>
            <p:nvPr/>
          </p:nvSpPr>
          <p:spPr>
            <a:xfrm>
              <a:off x="8097107" y="5047568"/>
              <a:ext cx="216099" cy="216099"/>
            </a:xfrm>
            <a:prstGeom prst="ellipse">
              <a:avLst/>
            </a:prstGeom>
            <a:solidFill>
              <a:srgbClr val="EB73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93" name="圆角矩形 2192"/>
            <p:cNvSpPr/>
            <p:nvPr/>
          </p:nvSpPr>
          <p:spPr>
            <a:xfrm>
              <a:off x="8300812" y="4832478"/>
              <a:ext cx="147539" cy="171997"/>
            </a:xfrm>
            <a:prstGeom prst="roundRect">
              <a:avLst>
                <a:gd fmla="val 23392" name="adj"/>
              </a:avLst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94" name="任意多边形 2193"/>
            <p:cNvSpPr/>
            <p:nvPr/>
          </p:nvSpPr>
          <p:spPr>
            <a:xfrm>
              <a:off x="8044644" y="4973037"/>
              <a:ext cx="687990" cy="111137"/>
            </a:xfrm>
            <a:custGeom>
              <a:gdLst>
                <a:gd fmla="*/ 574868 w 1149736" name="connsiteX0"/>
                <a:gd fmla="*/ 0 h 160020" name="connsiteY0"/>
                <a:gd fmla="*/ 1149736 w 1149736" name="connsiteX1"/>
                <a:gd fmla="*/ 160020 h 160020" name="connsiteY1"/>
                <a:gd fmla="*/ 0 w 1149736" name="connsiteX2"/>
                <a:gd fmla="*/ 160020 h 160020" name="connsiteY2"/>
                <a:gd fmla="*/ 574868 w 1149736" name="connsiteX3"/>
                <a:gd fmla="*/ 0 h 16002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60020" w="1149736">
                  <a:moveTo>
                    <a:pt x="574868" y="0"/>
                  </a:moveTo>
                  <a:cubicBezTo>
                    <a:pt x="892359" y="0"/>
                    <a:pt x="1149736" y="71643"/>
                    <a:pt x="1149736" y="160020"/>
                  </a:cubicBezTo>
                  <a:lnTo>
                    <a:pt x="0" y="160020"/>
                  </a:lnTo>
                  <a:cubicBezTo>
                    <a:pt x="0" y="71643"/>
                    <a:pt x="257377" y="0"/>
                    <a:pt x="574868" y="0"/>
                  </a:cubicBezTo>
                  <a:close/>
                </a:path>
              </a:pathLst>
            </a:custGeom>
            <a:solidFill>
              <a:srgbClr val="EB73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95" name="任意多边形 2194"/>
            <p:cNvSpPr/>
            <p:nvPr/>
          </p:nvSpPr>
          <p:spPr>
            <a:xfrm>
              <a:off x="8299332" y="4858262"/>
              <a:ext cx="143883" cy="49615"/>
            </a:xfrm>
            <a:custGeom>
              <a:gdLst>
                <a:gd fmla="*/ 0 w 207169" name="connsiteX0"/>
                <a:gd fmla="*/ 0 h 71438" name="connsiteY0"/>
                <a:gd fmla="*/ 111919 w 207169" name="connsiteX1"/>
                <a:gd fmla="*/ 11907 h 71438" name="connsiteY1"/>
                <a:gd fmla="*/ 207169 w 207169" name="connsiteX2"/>
                <a:gd fmla="*/ 7144 h 71438" name="connsiteY2"/>
                <a:gd fmla="*/ 59531 w 207169" name="connsiteX3"/>
                <a:gd fmla="*/ 64294 h 71438" name="connsiteY3"/>
                <a:gd fmla="*/ 4763 w 207169" name="connsiteX4"/>
                <a:gd fmla="*/ 71438 h 71438" name="connsiteY4"/>
                <a:gd fmla="*/ 2381 w 207169" name="connsiteX5"/>
                <a:gd fmla="*/ 64294 h 71438" name="connsiteY5"/>
                <a:gd fmla="*/ 0 w 207169" name="connsiteX6"/>
                <a:gd fmla="*/ 0 h 71438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71438" w="207169">
                  <a:moveTo>
                    <a:pt x="0" y="0"/>
                  </a:moveTo>
                  <a:lnTo>
                    <a:pt x="111919" y="11907"/>
                  </a:lnTo>
                  <a:lnTo>
                    <a:pt x="207169" y="7144"/>
                  </a:lnTo>
                  <a:lnTo>
                    <a:pt x="59531" y="64294"/>
                  </a:lnTo>
                  <a:lnTo>
                    <a:pt x="4763" y="71438"/>
                  </a:lnTo>
                  <a:lnTo>
                    <a:pt x="2381" y="64294"/>
                  </a:lnTo>
                  <a:cubicBezTo>
                    <a:pt x="1587" y="44450"/>
                    <a:pt x="794" y="2460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196" name="泪滴形 2195"/>
          <p:cNvSpPr/>
          <p:nvPr/>
        </p:nvSpPr>
        <p:spPr>
          <a:xfrm rot="8100000">
            <a:off x="2560686" y="2899844"/>
            <a:ext cx="487342" cy="487342"/>
          </a:xfrm>
          <a:prstGeom prst="teardrop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97" name="椭圆 2196"/>
          <p:cNvSpPr/>
          <p:nvPr/>
        </p:nvSpPr>
        <p:spPr>
          <a:xfrm>
            <a:off x="2615787" y="2959991"/>
            <a:ext cx="377140" cy="377140"/>
          </a:xfrm>
          <a:prstGeom prst="ellipse">
            <a:avLst/>
          </a:prstGeom>
          <a:solidFill>
            <a:srgbClr val="E873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198" name="组合 2197"/>
          <p:cNvGrpSpPr/>
          <p:nvPr/>
        </p:nvGrpSpPr>
        <p:grpSpPr>
          <a:xfrm>
            <a:off x="2703920" y="3015551"/>
            <a:ext cx="200874" cy="315044"/>
            <a:chOff x="7818099" y="3798163"/>
            <a:chExt cx="1081901" cy="1696820"/>
          </a:xfrm>
        </p:grpSpPr>
        <p:sp>
          <p:nvSpPr>
            <p:cNvPr id="2199" name="任意多边形 2198"/>
            <p:cNvSpPr/>
            <p:nvPr/>
          </p:nvSpPr>
          <p:spPr>
            <a:xfrm>
              <a:off x="7820386" y="3798163"/>
              <a:ext cx="1031984" cy="1291303"/>
            </a:xfrm>
            <a:custGeom>
              <a:gdLst>
                <a:gd fmla="*/ 60960 w 1485900" name="connsiteX0"/>
                <a:gd fmla="*/ 822960 h 1859280" name="connsiteY0"/>
                <a:gd fmla="*/ 60960 w 1485900" name="connsiteX1"/>
                <a:gd fmla="*/ 762000 h 1859280" name="connsiteY1"/>
                <a:gd fmla="*/ 129540 w 1485900" name="connsiteX2"/>
                <a:gd fmla="*/ 487680 h 1859280" name="connsiteY2"/>
                <a:gd fmla="*/ 198120 w 1485900" name="connsiteX3"/>
                <a:gd fmla="*/ 335280 h 1859280" name="connsiteY3"/>
                <a:gd fmla="*/ 381000 w 1485900" name="connsiteX4"/>
                <a:gd fmla="*/ 114300 h 1859280" name="connsiteY4"/>
                <a:gd fmla="*/ 647700 w 1485900" name="connsiteX5"/>
                <a:gd fmla="*/ 0 h 1859280" name="connsiteY5"/>
                <a:gd fmla="*/ 914400 w 1485900" name="connsiteX6"/>
                <a:gd fmla="*/ 0 h 1859280" name="connsiteY6"/>
                <a:gd fmla="*/ 1219200 w 1485900" name="connsiteX7"/>
                <a:gd fmla="*/ 106680 h 1859280" name="connsiteY7"/>
                <a:gd fmla="*/ 1417320 w 1485900" name="connsiteX8"/>
                <a:gd fmla="*/ 350520 h 1859280" name="connsiteY8"/>
                <a:gd fmla="*/ 1485900 w 1485900" name="connsiteX9"/>
                <a:gd fmla="*/ 563880 h 1859280" name="connsiteY9"/>
                <a:gd fmla="*/ 1447800 w 1485900" name="connsiteX10"/>
                <a:gd fmla="*/ 731520 h 1859280" name="connsiteY10"/>
                <a:gd fmla="*/ 1455420 w 1485900" name="connsiteX11"/>
                <a:gd fmla="*/ 800100 h 1859280" name="connsiteY11"/>
                <a:gd fmla="*/ 1432560 w 1485900" name="connsiteX12"/>
                <a:gd fmla="*/ 1181100 h 1859280" name="connsiteY12"/>
                <a:gd fmla="*/ 1348740 w 1485900" name="connsiteX13"/>
                <a:gd fmla="*/ 1600200 h 1859280" name="connsiteY13"/>
                <a:gd fmla="*/ 1242060 w 1485900" name="connsiteX14"/>
                <a:gd fmla="*/ 1790700 h 1859280" name="connsiteY14"/>
                <a:gd fmla="*/ 1082040 w 1485900" name="connsiteX15"/>
                <a:gd fmla="*/ 1844040 h 1859280" name="connsiteY15"/>
                <a:gd fmla="*/ 60960 w 1485900" name="connsiteX16"/>
                <a:gd fmla="*/ 1836420 h 1859280" name="connsiteY16"/>
                <a:gd fmla="*/ 0 w 1485900" name="connsiteX17"/>
                <a:gd fmla="*/ 1859280 h 1859280" name="connsiteY17"/>
                <a:gd fmla="*/ 15240 w 1485900" name="connsiteX18"/>
                <a:gd fmla="*/ 1295400 h 1859280" name="connsiteY18"/>
                <a:gd fmla="*/ 45720 w 1485900" name="connsiteX19"/>
                <a:gd fmla="*/ 937260 h 1859280" name="connsiteY19"/>
                <a:gd fmla="*/ 60960 w 1485900" name="connsiteX20"/>
                <a:gd fmla="*/ 822960 h 1859280" name="connsiteY2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b="b" l="l" r="r" t="t"/>
              <a:pathLst>
                <a:path h="1859280" w="1485900">
                  <a:moveTo>
                    <a:pt x="60960" y="822960"/>
                  </a:moveTo>
                  <a:lnTo>
                    <a:pt x="60960" y="762000"/>
                  </a:lnTo>
                  <a:lnTo>
                    <a:pt x="129540" y="487680"/>
                  </a:lnTo>
                  <a:lnTo>
                    <a:pt x="198120" y="335280"/>
                  </a:lnTo>
                  <a:lnTo>
                    <a:pt x="381000" y="114300"/>
                  </a:lnTo>
                  <a:lnTo>
                    <a:pt x="647700" y="0"/>
                  </a:lnTo>
                  <a:lnTo>
                    <a:pt x="914400" y="0"/>
                  </a:lnTo>
                  <a:lnTo>
                    <a:pt x="1219200" y="106680"/>
                  </a:lnTo>
                  <a:lnTo>
                    <a:pt x="1417320" y="350520"/>
                  </a:lnTo>
                  <a:lnTo>
                    <a:pt x="1485900" y="563880"/>
                  </a:lnTo>
                  <a:lnTo>
                    <a:pt x="1447800" y="731520"/>
                  </a:lnTo>
                  <a:lnTo>
                    <a:pt x="1455420" y="800100"/>
                  </a:lnTo>
                  <a:lnTo>
                    <a:pt x="1432560" y="1181100"/>
                  </a:lnTo>
                  <a:lnTo>
                    <a:pt x="1348740" y="1600200"/>
                  </a:lnTo>
                  <a:lnTo>
                    <a:pt x="1242060" y="1790700"/>
                  </a:lnTo>
                  <a:lnTo>
                    <a:pt x="1082040" y="1844040"/>
                  </a:lnTo>
                  <a:lnTo>
                    <a:pt x="60960" y="1836420"/>
                  </a:lnTo>
                  <a:lnTo>
                    <a:pt x="0" y="1859280"/>
                  </a:lnTo>
                  <a:lnTo>
                    <a:pt x="15240" y="1295400"/>
                  </a:lnTo>
                  <a:lnTo>
                    <a:pt x="45720" y="937260"/>
                  </a:lnTo>
                  <a:lnTo>
                    <a:pt x="60960" y="822960"/>
                  </a:lnTo>
                  <a:close/>
                </a:path>
              </a:pathLst>
            </a:custGeom>
            <a:solidFill>
              <a:srgbClr val="AA4B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00" name="椭圆 2199"/>
            <p:cNvSpPr/>
            <p:nvPr/>
          </p:nvSpPr>
          <p:spPr>
            <a:xfrm>
              <a:off x="7905061" y="3928956"/>
              <a:ext cx="952601" cy="938236"/>
            </a:xfrm>
            <a:prstGeom prst="ellipse">
              <a:avLst/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01" name="椭圆 2200"/>
            <p:cNvSpPr/>
            <p:nvPr/>
          </p:nvSpPr>
          <p:spPr>
            <a:xfrm>
              <a:off x="8741233" y="4355736"/>
              <a:ext cx="158767" cy="158767"/>
            </a:xfrm>
            <a:prstGeom prst="ellipse">
              <a:avLst/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02" name="椭圆 2201"/>
            <p:cNvSpPr/>
            <p:nvPr/>
          </p:nvSpPr>
          <p:spPr>
            <a:xfrm>
              <a:off x="7862723" y="4355736"/>
              <a:ext cx="158767" cy="158767"/>
            </a:xfrm>
            <a:prstGeom prst="ellipse">
              <a:avLst/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03" name="椭圆 2202"/>
            <p:cNvSpPr/>
            <p:nvPr/>
          </p:nvSpPr>
          <p:spPr>
            <a:xfrm>
              <a:off x="7942107" y="4078651"/>
              <a:ext cx="211689" cy="211689"/>
            </a:xfrm>
            <a:prstGeom prst="ellipse">
              <a:avLst/>
            </a:prstGeom>
            <a:solidFill>
              <a:srgbClr val="AA4B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04" name="椭圆 2203"/>
            <p:cNvSpPr/>
            <p:nvPr/>
          </p:nvSpPr>
          <p:spPr>
            <a:xfrm>
              <a:off x="8111458" y="4078651"/>
              <a:ext cx="248735" cy="211689"/>
            </a:xfrm>
            <a:prstGeom prst="ellipse">
              <a:avLst/>
            </a:prstGeom>
            <a:solidFill>
              <a:srgbClr val="AA4B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05" name="椭圆 2204"/>
            <p:cNvSpPr/>
            <p:nvPr/>
          </p:nvSpPr>
          <p:spPr>
            <a:xfrm>
              <a:off x="8323147" y="4078651"/>
              <a:ext cx="248735" cy="211689"/>
            </a:xfrm>
            <a:prstGeom prst="ellipse">
              <a:avLst/>
            </a:prstGeom>
            <a:solidFill>
              <a:srgbClr val="AA4B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06" name="椭圆 2205"/>
            <p:cNvSpPr/>
            <p:nvPr/>
          </p:nvSpPr>
          <p:spPr>
            <a:xfrm>
              <a:off x="8529544" y="4078651"/>
              <a:ext cx="254027" cy="211689"/>
            </a:xfrm>
            <a:prstGeom prst="ellipse">
              <a:avLst/>
            </a:prstGeom>
            <a:solidFill>
              <a:srgbClr val="AA4B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07" name="椭圆 2206"/>
            <p:cNvSpPr/>
            <p:nvPr/>
          </p:nvSpPr>
          <p:spPr>
            <a:xfrm>
              <a:off x="8755456" y="4196623"/>
              <a:ext cx="91292" cy="76076"/>
            </a:xfrm>
            <a:prstGeom prst="ellipse">
              <a:avLst/>
            </a:prstGeom>
            <a:solidFill>
              <a:srgbClr val="AA4B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08" name="圆角矩形 2207"/>
            <p:cNvSpPr/>
            <p:nvPr/>
          </p:nvSpPr>
          <p:spPr>
            <a:xfrm>
              <a:off x="7987752" y="3928956"/>
              <a:ext cx="762081" cy="308887"/>
            </a:xfrm>
            <a:prstGeom prst="roundRect">
              <a:avLst>
                <a:gd fmla="val 50000" name="adj"/>
              </a:avLst>
            </a:prstGeom>
            <a:solidFill>
              <a:srgbClr val="AA4B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09" name="椭圆 2208"/>
            <p:cNvSpPr/>
            <p:nvPr/>
          </p:nvSpPr>
          <p:spPr>
            <a:xfrm rot="1651512">
              <a:off x="8560531" y="4020134"/>
              <a:ext cx="270895" cy="208524"/>
            </a:xfrm>
            <a:prstGeom prst="ellipse">
              <a:avLst/>
            </a:prstGeom>
            <a:solidFill>
              <a:srgbClr val="AA4B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10" name="椭圆 2209"/>
            <p:cNvSpPr/>
            <p:nvPr/>
          </p:nvSpPr>
          <p:spPr>
            <a:xfrm>
              <a:off x="7922233" y="4089235"/>
              <a:ext cx="38421" cy="89307"/>
            </a:xfrm>
            <a:prstGeom prst="ellipse">
              <a:avLst/>
            </a:prstGeom>
            <a:solidFill>
              <a:srgbClr val="EB73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11" name="椭圆 2210"/>
            <p:cNvSpPr/>
            <p:nvPr/>
          </p:nvSpPr>
          <p:spPr>
            <a:xfrm>
              <a:off x="7922233" y="4244696"/>
              <a:ext cx="38421" cy="89307"/>
            </a:xfrm>
            <a:prstGeom prst="ellipse">
              <a:avLst/>
            </a:prstGeom>
            <a:solidFill>
              <a:srgbClr val="EB73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12" name="椭圆 2211"/>
            <p:cNvSpPr/>
            <p:nvPr/>
          </p:nvSpPr>
          <p:spPr>
            <a:xfrm rot="17823056">
              <a:off x="8002250" y="4208472"/>
              <a:ext cx="38421" cy="89307"/>
            </a:xfrm>
            <a:prstGeom prst="ellipse">
              <a:avLst/>
            </a:prstGeom>
            <a:solidFill>
              <a:srgbClr val="EB73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13" name="椭圆 2212"/>
            <p:cNvSpPr/>
            <p:nvPr/>
          </p:nvSpPr>
          <p:spPr>
            <a:xfrm rot="17823056">
              <a:off x="7843542" y="4125457"/>
              <a:ext cx="38421" cy="89307"/>
            </a:xfrm>
            <a:prstGeom prst="ellipse">
              <a:avLst/>
            </a:prstGeom>
            <a:solidFill>
              <a:srgbClr val="EB73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14" name="椭圆 2213"/>
            <p:cNvSpPr/>
            <p:nvPr/>
          </p:nvSpPr>
          <p:spPr>
            <a:xfrm rot="13986676">
              <a:off x="7850628" y="4213823"/>
              <a:ext cx="38421" cy="89307"/>
            </a:xfrm>
            <a:prstGeom prst="ellipse">
              <a:avLst/>
            </a:prstGeom>
            <a:solidFill>
              <a:srgbClr val="EB73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15" name="椭圆 2214"/>
            <p:cNvSpPr/>
            <p:nvPr/>
          </p:nvSpPr>
          <p:spPr>
            <a:xfrm rot="13706119">
              <a:off x="7989390" y="4122965"/>
              <a:ext cx="38421" cy="89307"/>
            </a:xfrm>
            <a:prstGeom prst="ellipse">
              <a:avLst/>
            </a:prstGeom>
            <a:solidFill>
              <a:srgbClr val="EB73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16" name="椭圆 2215"/>
            <p:cNvSpPr/>
            <p:nvPr/>
          </p:nvSpPr>
          <p:spPr>
            <a:xfrm>
              <a:off x="7885215" y="4160617"/>
              <a:ext cx="123706" cy="110303"/>
            </a:xfrm>
            <a:prstGeom prst="ellipse">
              <a:avLst/>
            </a:prstGeom>
            <a:solidFill>
              <a:srgbClr val="E9D4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17" name="弧形 2216"/>
            <p:cNvSpPr/>
            <p:nvPr/>
          </p:nvSpPr>
          <p:spPr>
            <a:xfrm rot="18998112">
              <a:off x="8035202" y="4301647"/>
              <a:ext cx="175410" cy="187962"/>
            </a:xfrm>
            <a:prstGeom prst="arc">
              <a:avLst/>
            </a:prstGeom>
            <a:ln>
              <a:solidFill>
                <a:srgbClr val="F18C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18" name="弧形 2217"/>
            <p:cNvSpPr/>
            <p:nvPr/>
          </p:nvSpPr>
          <p:spPr>
            <a:xfrm rot="18998112">
              <a:off x="8569387" y="4301647"/>
              <a:ext cx="175410" cy="187962"/>
            </a:xfrm>
            <a:prstGeom prst="arc">
              <a:avLst/>
            </a:prstGeom>
            <a:ln>
              <a:solidFill>
                <a:srgbClr val="F18C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19" name="椭圆 2218"/>
            <p:cNvSpPr/>
            <p:nvPr/>
          </p:nvSpPr>
          <p:spPr>
            <a:xfrm>
              <a:off x="8093137" y="4378653"/>
              <a:ext cx="59538" cy="595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20" name="椭圆 2219"/>
            <p:cNvSpPr/>
            <p:nvPr/>
          </p:nvSpPr>
          <p:spPr>
            <a:xfrm>
              <a:off x="8627322" y="4378653"/>
              <a:ext cx="59538" cy="595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21" name="圆角矩形 2220"/>
            <p:cNvSpPr/>
            <p:nvPr/>
          </p:nvSpPr>
          <p:spPr>
            <a:xfrm>
              <a:off x="8360230" y="4395627"/>
              <a:ext cx="46601" cy="128546"/>
            </a:xfrm>
            <a:prstGeom prst="roundRect">
              <a:avLst>
                <a:gd fmla="val 50000" name="adj"/>
              </a:avLst>
            </a:prstGeom>
            <a:solidFill>
              <a:srgbClr val="EB73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22" name="圆角矩形 2221"/>
            <p:cNvSpPr/>
            <p:nvPr/>
          </p:nvSpPr>
          <p:spPr>
            <a:xfrm>
              <a:off x="8360230" y="4469614"/>
              <a:ext cx="87946" cy="54559"/>
            </a:xfrm>
            <a:prstGeom prst="roundRect">
              <a:avLst>
                <a:gd fmla="val 50000" name="adj"/>
              </a:avLst>
            </a:prstGeom>
            <a:solidFill>
              <a:srgbClr val="EB73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23" name="任意多边形 2222"/>
            <p:cNvSpPr/>
            <p:nvPr/>
          </p:nvSpPr>
          <p:spPr>
            <a:xfrm>
              <a:off x="8291229" y="4661458"/>
              <a:ext cx="214666" cy="95921"/>
            </a:xfrm>
            <a:custGeom>
              <a:gdLst>
                <a:gd fmla="*/ 0 w 309086" name="connsiteX0"/>
                <a:gd fmla="*/ 0 h 119062" name="connsiteY0"/>
                <a:gd fmla="*/ 309086 w 309086" name="connsiteX1"/>
                <a:gd fmla="*/ 0 h 119062" name="connsiteY1"/>
                <a:gd fmla="*/ 299355 w 309086" name="connsiteX2"/>
                <a:gd fmla="*/ 39799 h 119062" name="connsiteY2"/>
                <a:gd fmla="*/ 154543 w 309086" name="connsiteX3"/>
                <a:gd fmla="*/ 119062 h 119062" name="connsiteY3"/>
                <a:gd fmla="*/ 9731 w 309086" name="connsiteX4"/>
                <a:gd fmla="*/ 39799 h 119062" name="connsiteY4"/>
                <a:gd fmla="*/ 0 w 309086" name="connsiteX5"/>
                <a:gd fmla="*/ 0 h 119062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19062" w="309086">
                  <a:moveTo>
                    <a:pt x="0" y="0"/>
                  </a:moveTo>
                  <a:lnTo>
                    <a:pt x="309086" y="0"/>
                  </a:lnTo>
                  <a:lnTo>
                    <a:pt x="299355" y="39799"/>
                  </a:lnTo>
                  <a:cubicBezTo>
                    <a:pt x="275497" y="86379"/>
                    <a:pt x="219642" y="119062"/>
                    <a:pt x="154543" y="119062"/>
                  </a:cubicBezTo>
                  <a:cubicBezTo>
                    <a:pt x="89444" y="119062"/>
                    <a:pt x="33589" y="86379"/>
                    <a:pt x="9731" y="3979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24" name="任意多边形 2223"/>
            <p:cNvSpPr/>
            <p:nvPr/>
          </p:nvSpPr>
          <p:spPr>
            <a:xfrm>
              <a:off x="8099220" y="5055623"/>
              <a:ext cx="550722" cy="439360"/>
            </a:xfrm>
            <a:custGeom>
              <a:gdLst>
                <a:gd fmla="*/ 28575 w 792956" name="connsiteX0"/>
                <a:gd fmla="*/ 0 h 590550" name="connsiteY0"/>
                <a:gd fmla="*/ 792956 w 792956" name="connsiteX1"/>
                <a:gd fmla="*/ 2381 h 590550" name="connsiteY1"/>
                <a:gd fmla="*/ 764381 w 792956" name="connsiteX2"/>
                <a:gd fmla="*/ 69056 h 590550" name="connsiteY2"/>
                <a:gd fmla="*/ 769144 w 792956" name="connsiteX3"/>
                <a:gd fmla="*/ 540543 h 590550" name="connsiteY3"/>
                <a:gd fmla="*/ 790575 w 792956" name="connsiteX4"/>
                <a:gd fmla="*/ 573881 h 590550" name="connsiteY4"/>
                <a:gd fmla="*/ 790575 w 792956" name="connsiteX5"/>
                <a:gd fmla="*/ 590550 h 590550" name="connsiteY5"/>
                <a:gd fmla="*/ 0 w 792956" name="connsiteX6"/>
                <a:gd fmla="*/ 585787 h 590550" name="connsiteY6"/>
                <a:gd fmla="*/ 45244 w 792956" name="connsiteX7"/>
                <a:gd fmla="*/ 419100 h 590550" name="connsiteY7"/>
                <a:gd fmla="*/ 57150 w 792956" name="connsiteX8"/>
                <a:gd fmla="*/ 295275 h 590550" name="connsiteY8"/>
                <a:gd fmla="*/ 28575 w 792956" name="connsiteX9"/>
                <a:gd fmla="*/ 0 h 590550" name="connsiteY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b="b" l="l" r="r" t="t"/>
              <a:pathLst>
                <a:path h="590550" w="792956">
                  <a:moveTo>
                    <a:pt x="28575" y="0"/>
                  </a:moveTo>
                  <a:lnTo>
                    <a:pt x="792956" y="2381"/>
                  </a:lnTo>
                  <a:lnTo>
                    <a:pt x="764381" y="69056"/>
                  </a:lnTo>
                  <a:cubicBezTo>
                    <a:pt x="765969" y="226218"/>
                    <a:pt x="767556" y="383381"/>
                    <a:pt x="769144" y="540543"/>
                  </a:cubicBezTo>
                  <a:lnTo>
                    <a:pt x="790575" y="573881"/>
                  </a:lnTo>
                  <a:lnTo>
                    <a:pt x="790575" y="590550"/>
                  </a:lnTo>
                  <a:lnTo>
                    <a:pt x="0" y="585787"/>
                  </a:lnTo>
                  <a:lnTo>
                    <a:pt x="45244" y="419100"/>
                  </a:lnTo>
                  <a:lnTo>
                    <a:pt x="57150" y="295275"/>
                  </a:lnTo>
                  <a:lnTo>
                    <a:pt x="28575" y="0"/>
                  </a:lnTo>
                  <a:close/>
                </a:path>
              </a:pathLst>
            </a:custGeom>
            <a:solidFill>
              <a:srgbClr val="EB73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25" name="圆角矩形 2224"/>
            <p:cNvSpPr/>
            <p:nvPr/>
          </p:nvSpPr>
          <p:spPr>
            <a:xfrm>
              <a:off x="8627322" y="5067884"/>
              <a:ext cx="93183" cy="414837"/>
            </a:xfrm>
            <a:prstGeom prst="roundRect">
              <a:avLst>
                <a:gd fmla="val 50000" name="adj"/>
              </a:avLst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26" name="圆角矩形 2225"/>
            <p:cNvSpPr/>
            <p:nvPr/>
          </p:nvSpPr>
          <p:spPr>
            <a:xfrm>
              <a:off x="8054756" y="5067884"/>
              <a:ext cx="93183" cy="414837"/>
            </a:xfrm>
            <a:prstGeom prst="roundRect">
              <a:avLst>
                <a:gd fmla="val 50000" name="adj"/>
              </a:avLst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27" name="椭圆 2226"/>
            <p:cNvSpPr/>
            <p:nvPr/>
          </p:nvSpPr>
          <p:spPr>
            <a:xfrm>
              <a:off x="8097107" y="5047568"/>
              <a:ext cx="216099" cy="216099"/>
            </a:xfrm>
            <a:prstGeom prst="ellipse">
              <a:avLst/>
            </a:prstGeom>
            <a:solidFill>
              <a:srgbClr val="EB73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28" name="圆角矩形 2227"/>
            <p:cNvSpPr/>
            <p:nvPr/>
          </p:nvSpPr>
          <p:spPr>
            <a:xfrm>
              <a:off x="8300812" y="4832478"/>
              <a:ext cx="147539" cy="171997"/>
            </a:xfrm>
            <a:prstGeom prst="roundRect">
              <a:avLst>
                <a:gd fmla="val 23392" name="adj"/>
              </a:avLst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29" name="任意多边形 2228"/>
            <p:cNvSpPr/>
            <p:nvPr/>
          </p:nvSpPr>
          <p:spPr>
            <a:xfrm>
              <a:off x="8044644" y="4973037"/>
              <a:ext cx="687990" cy="111137"/>
            </a:xfrm>
            <a:custGeom>
              <a:gdLst>
                <a:gd fmla="*/ 574868 w 1149736" name="connsiteX0"/>
                <a:gd fmla="*/ 0 h 160020" name="connsiteY0"/>
                <a:gd fmla="*/ 1149736 w 1149736" name="connsiteX1"/>
                <a:gd fmla="*/ 160020 h 160020" name="connsiteY1"/>
                <a:gd fmla="*/ 0 w 1149736" name="connsiteX2"/>
                <a:gd fmla="*/ 160020 h 160020" name="connsiteY2"/>
                <a:gd fmla="*/ 574868 w 1149736" name="connsiteX3"/>
                <a:gd fmla="*/ 0 h 16002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60020" w="1149736">
                  <a:moveTo>
                    <a:pt x="574868" y="0"/>
                  </a:moveTo>
                  <a:cubicBezTo>
                    <a:pt x="892359" y="0"/>
                    <a:pt x="1149736" y="71643"/>
                    <a:pt x="1149736" y="160020"/>
                  </a:cubicBezTo>
                  <a:lnTo>
                    <a:pt x="0" y="160020"/>
                  </a:lnTo>
                  <a:cubicBezTo>
                    <a:pt x="0" y="71643"/>
                    <a:pt x="257377" y="0"/>
                    <a:pt x="574868" y="0"/>
                  </a:cubicBezTo>
                  <a:close/>
                </a:path>
              </a:pathLst>
            </a:custGeom>
            <a:solidFill>
              <a:srgbClr val="EB73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30" name="任意多边形 2229"/>
            <p:cNvSpPr/>
            <p:nvPr/>
          </p:nvSpPr>
          <p:spPr>
            <a:xfrm>
              <a:off x="8299332" y="4858262"/>
              <a:ext cx="143883" cy="49615"/>
            </a:xfrm>
            <a:custGeom>
              <a:gdLst>
                <a:gd fmla="*/ 0 w 207169" name="connsiteX0"/>
                <a:gd fmla="*/ 0 h 71438" name="connsiteY0"/>
                <a:gd fmla="*/ 111919 w 207169" name="connsiteX1"/>
                <a:gd fmla="*/ 11907 h 71438" name="connsiteY1"/>
                <a:gd fmla="*/ 207169 w 207169" name="connsiteX2"/>
                <a:gd fmla="*/ 7144 h 71438" name="connsiteY2"/>
                <a:gd fmla="*/ 59531 w 207169" name="connsiteX3"/>
                <a:gd fmla="*/ 64294 h 71438" name="connsiteY3"/>
                <a:gd fmla="*/ 4763 w 207169" name="connsiteX4"/>
                <a:gd fmla="*/ 71438 h 71438" name="connsiteY4"/>
                <a:gd fmla="*/ 2381 w 207169" name="connsiteX5"/>
                <a:gd fmla="*/ 64294 h 71438" name="connsiteY5"/>
                <a:gd fmla="*/ 0 w 207169" name="connsiteX6"/>
                <a:gd fmla="*/ 0 h 71438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71438" w="207169">
                  <a:moveTo>
                    <a:pt x="0" y="0"/>
                  </a:moveTo>
                  <a:lnTo>
                    <a:pt x="111919" y="11907"/>
                  </a:lnTo>
                  <a:lnTo>
                    <a:pt x="207169" y="7144"/>
                  </a:lnTo>
                  <a:lnTo>
                    <a:pt x="59531" y="64294"/>
                  </a:lnTo>
                  <a:lnTo>
                    <a:pt x="4763" y="71438"/>
                  </a:lnTo>
                  <a:lnTo>
                    <a:pt x="2381" y="64294"/>
                  </a:lnTo>
                  <a:cubicBezTo>
                    <a:pt x="1587" y="44450"/>
                    <a:pt x="794" y="2460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6784259" y="2542267"/>
            <a:ext cx="3244645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chemeClr val="bg1"/>
                </a:solidFill>
                <a:latin charset="0" panose="02010503020202060003" pitchFamily="2" typeface="Dosis"/>
              </a:rPr>
              <a:t>Location One</a:t>
            </a:r>
          </a:p>
        </p:txBody>
      </p:sp>
      <p:sp>
        <p:nvSpPr>
          <p:cNvPr id="2231" name="文本框 2230"/>
          <p:cNvSpPr txBox="1"/>
          <p:nvPr/>
        </p:nvSpPr>
        <p:spPr>
          <a:xfrm>
            <a:off x="6784259" y="3029034"/>
            <a:ext cx="3244645" cy="64617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GB" smtClean="0" sz="1400">
                <a:solidFill>
                  <a:schemeClr val="bg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Maecenas porttitor congue massa. Maecenas portico cangue masa. Fuse </a:t>
            </a:r>
          </a:p>
        </p:txBody>
      </p:sp>
      <p:sp>
        <p:nvSpPr>
          <p:cNvPr id="2232" name="文本框 2231"/>
          <p:cNvSpPr txBox="1"/>
          <p:nvPr/>
        </p:nvSpPr>
        <p:spPr>
          <a:xfrm>
            <a:off x="6784259" y="4166677"/>
            <a:ext cx="3244645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chemeClr val="bg1"/>
                </a:solidFill>
                <a:latin charset="0" panose="02010503020202060003" pitchFamily="2" typeface="Dosis"/>
              </a:rPr>
              <a:t>Location Two</a:t>
            </a:r>
          </a:p>
        </p:txBody>
      </p:sp>
      <p:sp>
        <p:nvSpPr>
          <p:cNvPr id="2233" name="文本框 2232"/>
          <p:cNvSpPr txBox="1"/>
          <p:nvPr/>
        </p:nvSpPr>
        <p:spPr>
          <a:xfrm>
            <a:off x="6784259" y="4653443"/>
            <a:ext cx="3244645" cy="64617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GB" smtClean="0" sz="1400">
                <a:solidFill>
                  <a:schemeClr val="bg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Maecenas porttitor congue massa. Maecenas portico cangue masa. Fuse </a:t>
            </a:r>
          </a:p>
        </p:txBody>
      </p:sp>
      <p:cxnSp>
        <p:nvCxnSpPr>
          <p:cNvPr id="8" name="直接连接符 7"/>
          <p:cNvCxnSpPr/>
          <p:nvPr/>
        </p:nvCxnSpPr>
        <p:spPr>
          <a:xfrm flipH="1">
            <a:off x="10072446" y="2768631"/>
            <a:ext cx="0" cy="694705"/>
          </a:xfrm>
          <a:prstGeom prst="line">
            <a:avLst/>
          </a:prstGeom>
          <a:ln cap="rnd" w="57150">
            <a:solidFill>
              <a:srgbClr val="F4DB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4" name="直接连接符 2233"/>
          <p:cNvCxnSpPr/>
          <p:nvPr/>
        </p:nvCxnSpPr>
        <p:spPr>
          <a:xfrm flipH="1">
            <a:off x="10072446" y="4457608"/>
            <a:ext cx="0" cy="694705"/>
          </a:xfrm>
          <a:prstGeom prst="line">
            <a:avLst/>
          </a:prstGeom>
          <a:ln cap="rnd" w="57150">
            <a:solidFill>
              <a:srgbClr val="F4DB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5" name="矩形 2234"/>
          <p:cNvSpPr/>
          <p:nvPr/>
        </p:nvSpPr>
        <p:spPr>
          <a:xfrm>
            <a:off x="10306050" y="3252037"/>
            <a:ext cx="1581150" cy="343968"/>
          </a:xfrm>
          <a:prstGeom prst="rect">
            <a:avLst/>
          </a:prstGeom>
          <a:solidFill>
            <a:srgbClr val="303E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36" name="矩形 2235"/>
          <p:cNvSpPr/>
          <p:nvPr/>
        </p:nvSpPr>
        <p:spPr>
          <a:xfrm>
            <a:off x="10306050" y="4950620"/>
            <a:ext cx="1581150" cy="343968"/>
          </a:xfrm>
          <a:prstGeom prst="rect">
            <a:avLst/>
          </a:prstGeom>
          <a:solidFill>
            <a:srgbClr val="303E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37" name="矩形 2236"/>
          <p:cNvSpPr/>
          <p:nvPr/>
        </p:nvSpPr>
        <p:spPr>
          <a:xfrm>
            <a:off x="11090275" y="3249601"/>
            <a:ext cx="796925" cy="3464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38" name="矩形 2237"/>
          <p:cNvSpPr/>
          <p:nvPr/>
        </p:nvSpPr>
        <p:spPr>
          <a:xfrm>
            <a:off x="11398250" y="4950620"/>
            <a:ext cx="488950" cy="3464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39" name="文本框 2238"/>
          <p:cNvSpPr txBox="1"/>
          <p:nvPr/>
        </p:nvSpPr>
        <p:spPr>
          <a:xfrm>
            <a:off x="10306049" y="2528619"/>
            <a:ext cx="1294547" cy="1432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4400">
                <a:solidFill>
                  <a:srgbClr val="F4DB7B"/>
                </a:solidFill>
                <a:latin charset="0" panose="02010503020202060003" pitchFamily="2" typeface="Dosis"/>
              </a:rPr>
              <a:t>35%</a:t>
            </a:r>
          </a:p>
        </p:txBody>
      </p:sp>
      <p:sp>
        <p:nvSpPr>
          <p:cNvPr id="2240" name="文本框 2239"/>
          <p:cNvSpPr txBox="1"/>
          <p:nvPr/>
        </p:nvSpPr>
        <p:spPr>
          <a:xfrm>
            <a:off x="10306049" y="4246830"/>
            <a:ext cx="1294547" cy="1432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4400">
                <a:solidFill>
                  <a:srgbClr val="F4DB7B"/>
                </a:solidFill>
                <a:latin charset="0" panose="02010503020202060003" pitchFamily="2" typeface="Dosis"/>
              </a:rPr>
              <a:t>75%</a:t>
            </a:r>
          </a:p>
        </p:txBody>
      </p:sp>
    </p:spTree>
    <p:extLst>
      <p:ext uri="{BB962C8B-B14F-4D97-AF65-F5344CB8AC3E}">
        <p14:creationId val="1184431746"/>
      </p:ext>
    </p:extLst>
  </p:cSld>
  <p:clrMapOvr>
    <a:masterClrMapping/>
  </p:clrMapOvr>
  <p:transition/>
  <p:timing/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EF88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9" name="泪滴形 58"/>
          <p:cNvSpPr/>
          <p:nvPr/>
        </p:nvSpPr>
        <p:spPr>
          <a:xfrm rot="8100000">
            <a:off x="9188525" y="4102875"/>
            <a:ext cx="1856900" cy="1856900"/>
          </a:xfrm>
          <a:prstGeom prst="teardrop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0" name="椭圆 59"/>
          <p:cNvSpPr/>
          <p:nvPr/>
        </p:nvSpPr>
        <p:spPr>
          <a:xfrm>
            <a:off x="9246477" y="4167148"/>
            <a:ext cx="1740996" cy="1740996"/>
          </a:xfrm>
          <a:prstGeom prst="ellipse">
            <a:avLst/>
          </a:prstGeom>
          <a:solidFill>
            <a:srgbClr val="E76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9" name="泪滴形 48"/>
          <p:cNvSpPr/>
          <p:nvPr/>
        </p:nvSpPr>
        <p:spPr>
          <a:xfrm rot="8100000">
            <a:off x="1387420" y="676333"/>
            <a:ext cx="2384354" cy="2384354"/>
          </a:xfrm>
          <a:prstGeom prst="teardrop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0" name="椭圆 49"/>
          <p:cNvSpPr/>
          <p:nvPr/>
        </p:nvSpPr>
        <p:spPr>
          <a:xfrm>
            <a:off x="1577794" y="834928"/>
            <a:ext cx="2003606" cy="2003606"/>
          </a:xfrm>
          <a:prstGeom prst="ellipse">
            <a:avLst/>
          </a:prstGeom>
          <a:solidFill>
            <a:srgbClr val="EB73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9" name="组合 28"/>
          <p:cNvGrpSpPr/>
          <p:nvPr/>
        </p:nvGrpSpPr>
        <p:grpSpPr>
          <a:xfrm>
            <a:off x="9705643" y="4313954"/>
            <a:ext cx="914504" cy="1515346"/>
            <a:chOff x="3640289" y="3889036"/>
            <a:chExt cx="967512" cy="1603182"/>
          </a:xfrm>
        </p:grpSpPr>
        <p:sp>
          <p:nvSpPr>
            <p:cNvPr id="30" name="圆角矩形 29"/>
            <p:cNvSpPr/>
            <p:nvPr/>
          </p:nvSpPr>
          <p:spPr>
            <a:xfrm>
              <a:off x="4015510" y="4735521"/>
              <a:ext cx="140579" cy="157220"/>
            </a:xfrm>
            <a:prstGeom prst="roundRect">
              <a:avLst/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1" name="圆角矩形 30"/>
            <p:cNvSpPr/>
            <p:nvPr/>
          </p:nvSpPr>
          <p:spPr>
            <a:xfrm>
              <a:off x="3965377" y="4877713"/>
              <a:ext cx="240328" cy="54012"/>
            </a:xfrm>
            <a:prstGeom prst="roundRect">
              <a:avLst>
                <a:gd fmla="val 50000" name="adj"/>
              </a:avLst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2" name="圆角矩形 31"/>
            <p:cNvSpPr/>
            <p:nvPr/>
          </p:nvSpPr>
          <p:spPr>
            <a:xfrm>
              <a:off x="4304940" y="5022290"/>
              <a:ext cx="96643" cy="469928"/>
            </a:xfrm>
            <a:prstGeom prst="roundRect">
              <a:avLst/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3" name="圆角矩形 32"/>
            <p:cNvSpPr/>
            <p:nvPr/>
          </p:nvSpPr>
          <p:spPr>
            <a:xfrm>
              <a:off x="3750062" y="5007776"/>
              <a:ext cx="96643" cy="469928"/>
            </a:xfrm>
            <a:prstGeom prst="roundRect">
              <a:avLst/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4" name="圆角矩形 33"/>
            <p:cNvSpPr/>
            <p:nvPr/>
          </p:nvSpPr>
          <p:spPr>
            <a:xfrm>
              <a:off x="3706856" y="4043760"/>
              <a:ext cx="750029" cy="719432"/>
            </a:xfrm>
            <a:prstGeom prst="roundRect">
              <a:avLst>
                <a:gd fmla="val 24713" name="adj"/>
              </a:avLst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5" name="Freeform 10"/>
            <p:cNvSpPr/>
            <p:nvPr/>
          </p:nvSpPr>
          <p:spPr bwMode="auto">
            <a:xfrm>
              <a:off x="3673366" y="3889036"/>
              <a:ext cx="934435" cy="241878"/>
            </a:xfrm>
            <a:custGeom>
              <a:gdLst>
                <a:gd fmla="*/ 204 w 463" name="T0"/>
                <a:gd fmla="*/ 121 h 122" name="T1"/>
                <a:gd fmla="*/ 37 w 463" name="T2"/>
                <a:gd fmla="*/ 121 h 122" name="T3"/>
                <a:gd fmla="*/ 9 w 463" name="T4"/>
                <a:gd fmla="*/ 82 h 122" name="T5"/>
                <a:gd fmla="*/ 108 w 463" name="T6"/>
                <a:gd fmla="*/ 2 h 122" name="T7"/>
                <a:gd fmla="*/ 432 w 463" name="T8"/>
                <a:gd fmla="*/ 1 h 122" name="T9"/>
                <a:gd fmla="*/ 460 w 463" name="T10"/>
                <a:gd fmla="*/ 36 h 122" name="T11"/>
                <a:gd fmla="*/ 368 w 463" name="T12"/>
                <a:gd fmla="*/ 120 h 122" name="T13"/>
                <a:gd fmla="*/ 204 w 463" name="T14"/>
                <a:gd fmla="*/ 120 h 122" name="T15"/>
                <a:gd fmla="*/ 204 w 463" name="T16"/>
                <a:gd fmla="*/ 121 h 122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22" w="462">
                  <a:moveTo>
                    <a:pt x="204" y="121"/>
                  </a:moveTo>
                  <a:cubicBezTo>
                    <a:pt x="149" y="121"/>
                    <a:pt x="93" y="122"/>
                    <a:pt x="37" y="121"/>
                  </a:cubicBezTo>
                  <a:cubicBezTo>
                    <a:pt x="5" y="121"/>
                    <a:pt x="0" y="114"/>
                    <a:pt x="9" y="82"/>
                  </a:cubicBezTo>
                  <a:cubicBezTo>
                    <a:pt x="22" y="34"/>
                    <a:pt x="60" y="2"/>
                    <a:pt x="108" y="2"/>
                  </a:cubicBezTo>
                  <a:cubicBezTo>
                    <a:pt x="216" y="0"/>
                    <a:pt x="324" y="2"/>
                    <a:pt x="432" y="1"/>
                  </a:cubicBezTo>
                  <a:cubicBezTo>
                    <a:pt x="458" y="1"/>
                    <a:pt x="463" y="14"/>
                    <a:pt x="460" y="36"/>
                  </a:cubicBezTo>
                  <a:cubicBezTo>
                    <a:pt x="454" y="83"/>
                    <a:pt x="415" y="119"/>
                    <a:pt x="368" y="120"/>
                  </a:cubicBezTo>
                  <a:cubicBezTo>
                    <a:pt x="313" y="121"/>
                    <a:pt x="259" y="120"/>
                    <a:pt x="204" y="120"/>
                  </a:cubicBezTo>
                  <a:cubicBezTo>
                    <a:pt x="204" y="121"/>
                    <a:pt x="204" y="121"/>
                    <a:pt x="204" y="121"/>
                  </a:cubicBezTo>
                  <a:close/>
                </a:path>
              </a:pathLst>
            </a:custGeom>
            <a:solidFill>
              <a:srgbClr val="2B3B7F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6" name="椭圆 35"/>
            <p:cNvSpPr/>
            <p:nvPr/>
          </p:nvSpPr>
          <p:spPr>
            <a:xfrm>
              <a:off x="4401583" y="4255708"/>
              <a:ext cx="115771" cy="153500"/>
            </a:xfrm>
            <a:prstGeom prst="ellipse">
              <a:avLst/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7" name="椭圆 36"/>
            <p:cNvSpPr/>
            <p:nvPr/>
          </p:nvSpPr>
          <p:spPr>
            <a:xfrm>
              <a:off x="3640289" y="4255708"/>
              <a:ext cx="115771" cy="153500"/>
            </a:xfrm>
            <a:prstGeom prst="ellipse">
              <a:avLst/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8" name="矩形 37"/>
            <p:cNvSpPr/>
            <p:nvPr/>
          </p:nvSpPr>
          <p:spPr>
            <a:xfrm>
              <a:off x="3747790" y="5059384"/>
              <a:ext cx="99232" cy="29769"/>
            </a:xfrm>
            <a:prstGeom prst="rect">
              <a:avLst/>
            </a:prstGeom>
            <a:solidFill>
              <a:srgbClr val="48ACC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9" name="矩形 38"/>
            <p:cNvSpPr/>
            <p:nvPr/>
          </p:nvSpPr>
          <p:spPr>
            <a:xfrm>
              <a:off x="4304940" y="5059384"/>
              <a:ext cx="99232" cy="29769"/>
            </a:xfrm>
            <a:prstGeom prst="rect">
              <a:avLst/>
            </a:prstGeom>
            <a:solidFill>
              <a:srgbClr val="48ACC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0" name="任意多边形 39"/>
            <p:cNvSpPr/>
            <p:nvPr/>
          </p:nvSpPr>
          <p:spPr>
            <a:xfrm>
              <a:off x="3747790" y="4877713"/>
              <a:ext cx="665681" cy="181671"/>
            </a:xfrm>
            <a:custGeom>
              <a:gdLst>
                <a:gd fmla="*/ 347873 w 1022350" name="connsiteX0"/>
                <a:gd fmla="*/ 0 h 279009" name="connsiteY0"/>
                <a:gd fmla="*/ 351791 w 1022350" name="connsiteX1"/>
                <a:gd fmla="*/ 7697 h 279009" name="connsiteY1"/>
                <a:gd fmla="*/ 521097 w 1022350" name="connsiteX2"/>
                <a:gd fmla="*/ 111073 h 279009" name="connsiteY2"/>
                <a:gd fmla="*/ 690403 w 1022350" name="connsiteX3"/>
                <a:gd fmla="*/ 7697 h 279009" name="connsiteY3"/>
                <a:gd fmla="*/ 692710 w 1022350" name="connsiteX4"/>
                <a:gd fmla="*/ 3164 h 279009" name="connsiteY4"/>
                <a:gd fmla="*/ 710147 w 1022350" name="connsiteX5"/>
                <a:gd fmla="*/ 6190 h 279009" name="connsiteY5"/>
                <a:gd fmla="*/ 1022350 w 1022350" name="connsiteX6"/>
                <a:gd fmla="*/ 269484 h 279009" name="connsiteY6"/>
                <a:gd fmla="*/ 1021490 w 1022350" name="connsiteX7"/>
                <a:gd fmla="*/ 279009 h 279009" name="connsiteY7"/>
                <a:gd fmla="*/ 860 w 1022350" name="connsiteX8"/>
                <a:gd fmla="*/ 279009 h 279009" name="connsiteY8"/>
                <a:gd fmla="*/ 0 w 1022350" name="connsiteX9"/>
                <a:gd fmla="*/ 269484 h 279009" name="connsiteY9"/>
                <a:gd fmla="*/ 312203 w 1022350" name="connsiteX10"/>
                <a:gd fmla="*/ 6190 h 279009" name="connsiteY10"/>
                <a:gd fmla="*/ 347873 w 1022350" name="connsiteX11"/>
                <a:gd fmla="*/ 0 h 279009" name="connsiteY1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b="b" l="l" r="r" t="t"/>
              <a:pathLst>
                <a:path h="279009" w="1022350">
                  <a:moveTo>
                    <a:pt x="347873" y="0"/>
                  </a:moveTo>
                  <a:lnTo>
                    <a:pt x="351791" y="7697"/>
                  </a:lnTo>
                  <a:cubicBezTo>
                    <a:pt x="397801" y="72277"/>
                    <a:pt x="456784" y="111073"/>
                    <a:pt x="521097" y="111073"/>
                  </a:cubicBezTo>
                  <a:cubicBezTo>
                    <a:pt x="585410" y="111073"/>
                    <a:pt x="644393" y="72277"/>
                    <a:pt x="690403" y="7697"/>
                  </a:cubicBezTo>
                  <a:lnTo>
                    <a:pt x="692710" y="3164"/>
                  </a:lnTo>
                  <a:lnTo>
                    <a:pt x="710147" y="6190"/>
                  </a:lnTo>
                  <a:cubicBezTo>
                    <a:pt x="893616" y="49569"/>
                    <a:pt x="1022350" y="151123"/>
                    <a:pt x="1022350" y="269484"/>
                  </a:cubicBezTo>
                  <a:lnTo>
                    <a:pt x="1021490" y="279009"/>
                  </a:lnTo>
                  <a:lnTo>
                    <a:pt x="860" y="279009"/>
                  </a:lnTo>
                  <a:lnTo>
                    <a:pt x="0" y="269484"/>
                  </a:lnTo>
                  <a:cubicBezTo>
                    <a:pt x="0" y="151123"/>
                    <a:pt x="128734" y="49569"/>
                    <a:pt x="312203" y="6190"/>
                  </a:cubicBezTo>
                  <a:lnTo>
                    <a:pt x="347873" y="0"/>
                  </a:lnTo>
                  <a:close/>
                </a:path>
              </a:pathLst>
            </a:custGeom>
            <a:solidFill>
              <a:srgbClr val="0C17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1" name="矩形 40"/>
            <p:cNvSpPr/>
            <p:nvPr/>
          </p:nvSpPr>
          <p:spPr>
            <a:xfrm>
              <a:off x="3847022" y="5022291"/>
              <a:ext cx="457918" cy="459863"/>
            </a:xfrm>
            <a:prstGeom prst="rect">
              <a:avLst/>
            </a:prstGeom>
            <a:solidFill>
              <a:srgbClr val="0C17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2" name="任意多边形 41"/>
            <p:cNvSpPr/>
            <p:nvPr/>
          </p:nvSpPr>
          <p:spPr>
            <a:xfrm>
              <a:off x="3965377" y="4877713"/>
              <a:ext cx="240328" cy="71069"/>
            </a:xfrm>
            <a:custGeom>
              <a:gdLst>
                <a:gd fmla="*/ 0 w 327388" name="connsiteX0"/>
                <a:gd fmla="*/ 0 h 102394" name="connsiteY0"/>
                <a:gd fmla="*/ 26604 w 327388" name="connsiteX1"/>
                <a:gd fmla="*/ 0 h 102394" name="connsiteY1"/>
                <a:gd fmla="*/ 45548 w 327388" name="connsiteX2"/>
                <a:gd fmla="*/ 21881 h 102394" name="connsiteY2"/>
                <a:gd fmla="*/ 163694 w 327388" name="connsiteX3"/>
                <a:gd fmla="*/ 64294 h 102394" name="connsiteY3"/>
                <a:gd fmla="*/ 281840 w 327388" name="connsiteX4"/>
                <a:gd fmla="*/ 21881 h 102394" name="connsiteY4"/>
                <a:gd fmla="*/ 300784 w 327388" name="connsiteX5"/>
                <a:gd fmla="*/ 0 h 102394" name="connsiteY5"/>
                <a:gd fmla="*/ 327388 w 327388" name="connsiteX6"/>
                <a:gd fmla="*/ 0 h 102394" name="connsiteY6"/>
                <a:gd fmla="*/ 295030 w 327388" name="connsiteX7"/>
                <a:gd fmla="*/ 47993 h 102394" name="connsiteY7"/>
                <a:gd fmla="*/ 163694 w 327388" name="connsiteX8"/>
                <a:gd fmla="*/ 102394 h 102394" name="connsiteY8"/>
                <a:gd fmla="*/ 32358 w 327388" name="connsiteX9"/>
                <a:gd fmla="*/ 47993 h 102394" name="connsiteY9"/>
                <a:gd fmla="*/ 0 w 327388" name="connsiteX10"/>
                <a:gd fmla="*/ 0 h 102394" name="connsiteY1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b="b" l="l" r="r" t="t"/>
              <a:pathLst>
                <a:path h="102393" w="327388">
                  <a:moveTo>
                    <a:pt x="0" y="0"/>
                  </a:moveTo>
                  <a:lnTo>
                    <a:pt x="26604" y="0"/>
                  </a:lnTo>
                  <a:lnTo>
                    <a:pt x="45548" y="21881"/>
                  </a:lnTo>
                  <a:cubicBezTo>
                    <a:pt x="77655" y="48377"/>
                    <a:pt x="118815" y="64294"/>
                    <a:pt x="163694" y="64294"/>
                  </a:cubicBezTo>
                  <a:cubicBezTo>
                    <a:pt x="208573" y="64294"/>
                    <a:pt x="249733" y="48377"/>
                    <a:pt x="281840" y="21881"/>
                  </a:cubicBezTo>
                  <a:lnTo>
                    <a:pt x="300784" y="0"/>
                  </a:lnTo>
                  <a:lnTo>
                    <a:pt x="327388" y="0"/>
                  </a:lnTo>
                  <a:lnTo>
                    <a:pt x="295030" y="47993"/>
                  </a:lnTo>
                  <a:cubicBezTo>
                    <a:pt x="261418" y="81605"/>
                    <a:pt x="214984" y="102394"/>
                    <a:pt x="163694" y="102394"/>
                  </a:cubicBezTo>
                  <a:cubicBezTo>
                    <a:pt x="112404" y="102394"/>
                    <a:pt x="65970" y="81605"/>
                    <a:pt x="32358" y="479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3" name="矩形 42"/>
            <p:cNvSpPr/>
            <p:nvPr/>
          </p:nvSpPr>
          <p:spPr>
            <a:xfrm>
              <a:off x="3857935" y="4318829"/>
              <a:ext cx="64582" cy="20333"/>
            </a:xfrm>
            <a:prstGeom prst="rect">
              <a:avLst/>
            </a:prstGeom>
            <a:solidFill>
              <a:srgbClr val="0C17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4" name="椭圆 43"/>
            <p:cNvSpPr/>
            <p:nvPr/>
          </p:nvSpPr>
          <p:spPr>
            <a:xfrm>
              <a:off x="4282310" y="4286201"/>
              <a:ext cx="58693" cy="95097"/>
            </a:xfrm>
            <a:prstGeom prst="ellipse">
              <a:avLst/>
            </a:prstGeom>
            <a:solidFill>
              <a:srgbClr val="0C17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5" name="圆角矩形 44"/>
            <p:cNvSpPr/>
            <p:nvPr/>
          </p:nvSpPr>
          <p:spPr>
            <a:xfrm>
              <a:off x="4075463" y="4339435"/>
              <a:ext cx="38762" cy="102333"/>
            </a:xfrm>
            <a:prstGeom prst="roundRect">
              <a:avLst>
                <a:gd fmla="val 50000" name="adj"/>
              </a:avLst>
            </a:prstGeom>
            <a:solidFill>
              <a:srgbClr val="0C17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6" name="圆角矩形 45"/>
            <p:cNvSpPr/>
            <p:nvPr/>
          </p:nvSpPr>
          <p:spPr>
            <a:xfrm>
              <a:off x="4075464" y="4412308"/>
              <a:ext cx="62019" cy="29769"/>
            </a:xfrm>
            <a:prstGeom prst="roundRect">
              <a:avLst>
                <a:gd fmla="val 50000" name="adj"/>
              </a:avLst>
            </a:prstGeom>
            <a:solidFill>
              <a:srgbClr val="0C17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7" name="任意多边形 46"/>
            <p:cNvSpPr/>
            <p:nvPr/>
          </p:nvSpPr>
          <p:spPr>
            <a:xfrm>
              <a:off x="3913288" y="4551854"/>
              <a:ext cx="324351" cy="136445"/>
            </a:xfrm>
            <a:custGeom>
              <a:gdLst>
                <a:gd fmla="*/ 0 w 498136" name="connsiteX0"/>
                <a:gd fmla="*/ 0 h 209551" name="connsiteY0"/>
                <a:gd fmla="*/ 498136 w 498136" name="connsiteX1"/>
                <a:gd fmla="*/ 0 h 209551" name="connsiteY1"/>
                <a:gd fmla="*/ 494020 w 498136" name="connsiteX2"/>
                <a:gd fmla="*/ 35578 h 209551" name="connsiteY2"/>
                <a:gd fmla="*/ 249068 w 498136" name="connsiteX3"/>
                <a:gd fmla="*/ 209551 h 209551" name="connsiteY3"/>
                <a:gd fmla="*/ 4116 w 498136" name="connsiteX4"/>
                <a:gd fmla="*/ 35578 h 209551" name="connsiteY4"/>
                <a:gd fmla="*/ 0 w 498136" name="connsiteX5"/>
                <a:gd fmla="*/ 0 h 209551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209551" w="498135">
                  <a:moveTo>
                    <a:pt x="0" y="0"/>
                  </a:moveTo>
                  <a:lnTo>
                    <a:pt x="498136" y="0"/>
                  </a:lnTo>
                  <a:lnTo>
                    <a:pt x="494020" y="35578"/>
                  </a:lnTo>
                  <a:cubicBezTo>
                    <a:pt x="470706" y="134865"/>
                    <a:pt x="369896" y="209551"/>
                    <a:pt x="249068" y="209551"/>
                  </a:cubicBezTo>
                  <a:cubicBezTo>
                    <a:pt x="128240" y="209551"/>
                    <a:pt x="27430" y="134865"/>
                    <a:pt x="4116" y="3557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8" name="任意多边形 47"/>
            <p:cNvSpPr/>
            <p:nvPr/>
          </p:nvSpPr>
          <p:spPr>
            <a:xfrm>
              <a:off x="4015510" y="4761464"/>
              <a:ext cx="144145" cy="46515"/>
            </a:xfrm>
            <a:custGeom>
              <a:gdLst>
                <a:gd fmla="*/ 0 w 207169" name="connsiteX0"/>
                <a:gd fmla="*/ 0 h 71438" name="connsiteY0"/>
                <a:gd fmla="*/ 111919 w 207169" name="connsiteX1"/>
                <a:gd fmla="*/ 11907 h 71438" name="connsiteY1"/>
                <a:gd fmla="*/ 207169 w 207169" name="connsiteX2"/>
                <a:gd fmla="*/ 7144 h 71438" name="connsiteY2"/>
                <a:gd fmla="*/ 59531 w 207169" name="connsiteX3"/>
                <a:gd fmla="*/ 64294 h 71438" name="connsiteY3"/>
                <a:gd fmla="*/ 4763 w 207169" name="connsiteX4"/>
                <a:gd fmla="*/ 71438 h 71438" name="connsiteY4"/>
                <a:gd fmla="*/ 2381 w 207169" name="connsiteX5"/>
                <a:gd fmla="*/ 64294 h 71438" name="connsiteY5"/>
                <a:gd fmla="*/ 0 w 207169" name="connsiteX6"/>
                <a:gd fmla="*/ 0 h 71438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71438" w="207169">
                  <a:moveTo>
                    <a:pt x="0" y="0"/>
                  </a:moveTo>
                  <a:lnTo>
                    <a:pt x="111919" y="11907"/>
                  </a:lnTo>
                  <a:lnTo>
                    <a:pt x="207169" y="7144"/>
                  </a:lnTo>
                  <a:lnTo>
                    <a:pt x="59531" y="64294"/>
                  </a:lnTo>
                  <a:lnTo>
                    <a:pt x="4763" y="71438"/>
                  </a:lnTo>
                  <a:lnTo>
                    <a:pt x="2381" y="64294"/>
                  </a:lnTo>
                  <a:cubicBezTo>
                    <a:pt x="1587" y="44450"/>
                    <a:pt x="794" y="2460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2021678" y="918889"/>
            <a:ext cx="1111118" cy="1848442"/>
            <a:chOff x="5479519" y="1487643"/>
            <a:chExt cx="1047238" cy="1742172"/>
          </a:xfrm>
        </p:grpSpPr>
        <p:sp>
          <p:nvSpPr>
            <p:cNvPr id="6" name="圆角矩形 5"/>
            <p:cNvSpPr/>
            <p:nvPr/>
          </p:nvSpPr>
          <p:spPr>
            <a:xfrm>
              <a:off x="5587082" y="2750804"/>
              <a:ext cx="111381" cy="464617"/>
            </a:xfrm>
            <a:prstGeom prst="roundRect">
              <a:avLst>
                <a:gd fmla="val 39642" name="adj"/>
              </a:avLst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" name="圆角矩形 6"/>
            <p:cNvSpPr/>
            <p:nvPr/>
          </p:nvSpPr>
          <p:spPr>
            <a:xfrm>
              <a:off x="6311038" y="2732125"/>
              <a:ext cx="104924" cy="486498"/>
            </a:xfrm>
            <a:prstGeom prst="roundRect">
              <a:avLst>
                <a:gd fmla="val 39642" name="adj"/>
              </a:avLst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圆角矩形 7"/>
            <p:cNvSpPr/>
            <p:nvPr/>
          </p:nvSpPr>
          <p:spPr>
            <a:xfrm>
              <a:off x="5931262" y="2526498"/>
              <a:ext cx="144115" cy="146244"/>
            </a:xfrm>
            <a:prstGeom prst="roundRect">
              <a:avLst>
                <a:gd fmla="val 34444" name="adj"/>
              </a:avLst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" name="椭圆 8"/>
            <p:cNvSpPr/>
            <p:nvPr/>
          </p:nvSpPr>
          <p:spPr>
            <a:xfrm>
              <a:off x="5479519" y="2102402"/>
              <a:ext cx="153723" cy="153723"/>
            </a:xfrm>
            <a:prstGeom prst="ellipse">
              <a:avLst/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" name="椭圆 9"/>
            <p:cNvSpPr/>
            <p:nvPr/>
          </p:nvSpPr>
          <p:spPr>
            <a:xfrm>
              <a:off x="6373034" y="2102402"/>
              <a:ext cx="153723" cy="153723"/>
            </a:xfrm>
            <a:prstGeom prst="ellipse">
              <a:avLst/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" name="椭圆 10"/>
            <p:cNvSpPr/>
            <p:nvPr/>
          </p:nvSpPr>
          <p:spPr>
            <a:xfrm>
              <a:off x="5580982" y="1666465"/>
              <a:ext cx="844676" cy="917379"/>
            </a:xfrm>
            <a:prstGeom prst="ellipse">
              <a:avLst/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" name="Freeform 9"/>
            <p:cNvSpPr/>
            <p:nvPr/>
          </p:nvSpPr>
          <p:spPr bwMode="auto">
            <a:xfrm>
              <a:off x="5542952" y="1487643"/>
              <a:ext cx="898719" cy="501068"/>
            </a:xfrm>
            <a:custGeom>
              <a:gdLst>
                <a:gd fmla="*/ 10 w 707" name="T0"/>
                <a:gd fmla="*/ 393 h 393" name="T1"/>
                <a:gd fmla="*/ 121 w 707" name="T2"/>
                <a:gd fmla="*/ 117 h 393" name="T3"/>
                <a:gd fmla="*/ 528 w 707" name="T4"/>
                <a:gd fmla="*/ 71 h 393" name="T5"/>
                <a:gd fmla="*/ 707 w 707" name="T6"/>
                <a:gd fmla="*/ 343 h 393" name="T7"/>
                <a:gd fmla="*/ 339 w 707" name="T8"/>
                <a:gd fmla="*/ 114 h 393" name="T9"/>
                <a:gd fmla="*/ 10 w 707" name="T10"/>
                <a:gd fmla="*/ 393 h 393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93" w="707">
                  <a:moveTo>
                    <a:pt x="10" y="393"/>
                  </a:moveTo>
                  <a:cubicBezTo>
                    <a:pt x="0" y="282"/>
                    <a:pt x="37" y="188"/>
                    <a:pt x="121" y="117"/>
                  </a:cubicBezTo>
                  <a:cubicBezTo>
                    <a:pt x="245" y="12"/>
                    <a:pt x="385" y="0"/>
                    <a:pt x="528" y="71"/>
                  </a:cubicBezTo>
                  <a:cubicBezTo>
                    <a:pt x="637" y="125"/>
                    <a:pt x="696" y="220"/>
                    <a:pt x="707" y="343"/>
                  </a:cubicBezTo>
                  <a:cubicBezTo>
                    <a:pt x="634" y="187"/>
                    <a:pt x="512" y="101"/>
                    <a:pt x="339" y="114"/>
                  </a:cubicBezTo>
                  <a:cubicBezTo>
                    <a:pt x="167" y="127"/>
                    <a:pt x="59" y="227"/>
                    <a:pt x="10" y="393"/>
                  </a:cubicBezTo>
                  <a:close/>
                </a:path>
              </a:pathLst>
            </a:custGeom>
            <a:solidFill>
              <a:srgbClr val="AA4B25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" name="矩形 12"/>
            <p:cNvSpPr/>
            <p:nvPr/>
          </p:nvSpPr>
          <p:spPr>
            <a:xfrm>
              <a:off x="6425819" y="2043025"/>
              <a:ext cx="25575" cy="558913"/>
            </a:xfrm>
            <a:prstGeom prst="rect">
              <a:avLst/>
            </a:prstGeom>
            <a:solidFill>
              <a:srgbClr val="AA4B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" name="矩形 13"/>
            <p:cNvSpPr/>
            <p:nvPr/>
          </p:nvSpPr>
          <p:spPr>
            <a:xfrm>
              <a:off x="5549247" y="2039823"/>
              <a:ext cx="25575" cy="558913"/>
            </a:xfrm>
            <a:prstGeom prst="rect">
              <a:avLst/>
            </a:prstGeom>
            <a:solidFill>
              <a:srgbClr val="AA4B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" name="弧形 14"/>
            <p:cNvSpPr/>
            <p:nvPr/>
          </p:nvSpPr>
          <p:spPr>
            <a:xfrm rot="18813654">
              <a:off x="5715310" y="2019927"/>
              <a:ext cx="210456" cy="210455"/>
            </a:xfrm>
            <a:prstGeom prst="arc">
              <a:avLst/>
            </a:prstGeom>
            <a:ln>
              <a:solidFill>
                <a:srgbClr val="AA4B2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" name="弧形 15"/>
            <p:cNvSpPr/>
            <p:nvPr/>
          </p:nvSpPr>
          <p:spPr>
            <a:xfrm rot="18813654">
              <a:off x="6103634" y="2019927"/>
              <a:ext cx="210456" cy="210455"/>
            </a:xfrm>
            <a:prstGeom prst="arc">
              <a:avLst/>
            </a:prstGeom>
            <a:ln>
              <a:solidFill>
                <a:srgbClr val="AA4B2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" name="椭圆 16"/>
            <p:cNvSpPr/>
            <p:nvPr/>
          </p:nvSpPr>
          <p:spPr>
            <a:xfrm>
              <a:off x="5796621" y="2089591"/>
              <a:ext cx="32026" cy="3202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" name="椭圆 17"/>
            <p:cNvSpPr/>
            <p:nvPr/>
          </p:nvSpPr>
          <p:spPr>
            <a:xfrm>
              <a:off x="6192849" y="2089591"/>
              <a:ext cx="32026" cy="3202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9" name="圆角矩形 18"/>
            <p:cNvSpPr/>
            <p:nvPr/>
          </p:nvSpPr>
          <p:spPr>
            <a:xfrm>
              <a:off x="5973424" y="2151375"/>
              <a:ext cx="42367" cy="130541"/>
            </a:xfrm>
            <a:prstGeom prst="roundRect">
              <a:avLst>
                <a:gd fmla="val 50000" name="adj"/>
              </a:avLst>
            </a:prstGeom>
            <a:solidFill>
              <a:srgbClr val="AA4B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0" name="圆角矩形 19"/>
            <p:cNvSpPr/>
            <p:nvPr/>
          </p:nvSpPr>
          <p:spPr>
            <a:xfrm>
              <a:off x="5973296" y="2248943"/>
              <a:ext cx="78977" cy="33026"/>
            </a:xfrm>
            <a:prstGeom prst="roundRect">
              <a:avLst>
                <a:gd fmla="val 50000" name="adj"/>
              </a:avLst>
            </a:prstGeom>
            <a:solidFill>
              <a:srgbClr val="AA4B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" name="任意多边形 20"/>
            <p:cNvSpPr/>
            <p:nvPr/>
          </p:nvSpPr>
          <p:spPr>
            <a:xfrm flipH="1">
              <a:off x="5885268" y="2379537"/>
              <a:ext cx="236104" cy="90644"/>
            </a:xfrm>
            <a:custGeom>
              <a:gdLst>
                <a:gd fmla="*/ 149556 w 299112" name="connsiteX0"/>
                <a:gd fmla="*/ 138616 h 138616" name="connsiteY0"/>
                <a:gd fmla="*/ 289909 w 299112" name="connsiteX1"/>
                <a:gd fmla="*/ 45584 h 138616" name="connsiteY1"/>
                <a:gd fmla="*/ 299112 w 299112" name="connsiteX2"/>
                <a:gd fmla="*/ 0 h 138616" name="connsiteY2"/>
                <a:gd fmla="*/ 0 w 299112" name="connsiteX3"/>
                <a:gd fmla="*/ 0 h 138616" name="connsiteY3"/>
                <a:gd fmla="*/ 9203 w 299112" name="connsiteX4"/>
                <a:gd fmla="*/ 45584 h 138616" name="connsiteY4"/>
                <a:gd fmla="*/ 149556 w 299112" name="connsiteX5"/>
                <a:gd fmla="*/ 138616 h 138616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38616" w="299112">
                  <a:moveTo>
                    <a:pt x="149556" y="138616"/>
                  </a:moveTo>
                  <a:cubicBezTo>
                    <a:pt x="212651" y="138616"/>
                    <a:pt x="266785" y="100255"/>
                    <a:pt x="289909" y="45584"/>
                  </a:cubicBezTo>
                  <a:lnTo>
                    <a:pt x="299112" y="0"/>
                  </a:lnTo>
                  <a:lnTo>
                    <a:pt x="0" y="0"/>
                  </a:lnTo>
                  <a:lnTo>
                    <a:pt x="9203" y="45584"/>
                  </a:lnTo>
                  <a:cubicBezTo>
                    <a:pt x="32327" y="100255"/>
                    <a:pt x="86462" y="138616"/>
                    <a:pt x="149556" y="13861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" name="椭圆 21"/>
            <p:cNvSpPr/>
            <p:nvPr/>
          </p:nvSpPr>
          <p:spPr>
            <a:xfrm>
              <a:off x="6213479" y="2174958"/>
              <a:ext cx="128103" cy="128103"/>
            </a:xfrm>
            <a:prstGeom prst="ellipse">
              <a:avLst/>
            </a:prstGeom>
            <a:solidFill>
              <a:srgbClr val="EF885D">
                <a:alpha val="2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3" name="椭圆 22"/>
            <p:cNvSpPr/>
            <p:nvPr/>
          </p:nvSpPr>
          <p:spPr>
            <a:xfrm>
              <a:off x="5662346" y="2174958"/>
              <a:ext cx="128103" cy="128103"/>
            </a:xfrm>
            <a:prstGeom prst="ellipse">
              <a:avLst/>
            </a:prstGeom>
            <a:solidFill>
              <a:srgbClr val="EF885D">
                <a:alpha val="2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4" name="任意多边形 23"/>
            <p:cNvSpPr/>
            <p:nvPr/>
          </p:nvSpPr>
          <p:spPr>
            <a:xfrm>
              <a:off x="5921922" y="2543155"/>
              <a:ext cx="171137" cy="65052"/>
            </a:xfrm>
            <a:custGeom>
              <a:gdLst>
                <a:gd fmla="*/ 0 w 407193" name="connsiteX0"/>
                <a:gd fmla="*/ 0 h 154781" name="connsiteY0"/>
                <a:gd fmla="*/ 64293 w 407193" name="connsiteX1"/>
                <a:gd fmla="*/ 19050 h 154781" name="connsiteY1"/>
                <a:gd fmla="*/ 197643 w 407193" name="connsiteX2"/>
                <a:gd fmla="*/ 28575 h 154781" name="connsiteY2"/>
                <a:gd fmla="*/ 330993 w 407193" name="connsiteX3"/>
                <a:gd fmla="*/ 19050 h 154781" name="connsiteY3"/>
                <a:gd fmla="*/ 407193 w 407193" name="connsiteX4"/>
                <a:gd fmla="*/ 0 h 154781" name="connsiteY4"/>
                <a:gd fmla="*/ 321468 w 407193" name="connsiteX5"/>
                <a:gd fmla="*/ 102393 h 154781" name="connsiteY5"/>
                <a:gd fmla="*/ 242887 w 407193" name="connsiteX6"/>
                <a:gd fmla="*/ 133350 h 154781" name="connsiteY6"/>
                <a:gd fmla="*/ 140493 w 407193" name="connsiteX7"/>
                <a:gd fmla="*/ 154781 h 154781" name="connsiteY7"/>
                <a:gd fmla="*/ 47625 w 407193" name="connsiteX8"/>
                <a:gd fmla="*/ 154781 h 154781" name="connsiteY8"/>
                <a:gd fmla="*/ 19050 w 407193" name="connsiteX9"/>
                <a:gd fmla="*/ 135731 h 154781" name="connsiteY9"/>
                <a:gd fmla="*/ 0 w 407193" name="connsiteX10"/>
                <a:gd fmla="*/ 0 h 154781" name="connsiteY1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b="b" l="l" r="r" t="t"/>
              <a:pathLst>
                <a:path h="154781" w="407193">
                  <a:moveTo>
                    <a:pt x="0" y="0"/>
                  </a:moveTo>
                  <a:lnTo>
                    <a:pt x="64293" y="19050"/>
                  </a:lnTo>
                  <a:lnTo>
                    <a:pt x="197643" y="28575"/>
                  </a:lnTo>
                  <a:lnTo>
                    <a:pt x="330993" y="19050"/>
                  </a:lnTo>
                  <a:lnTo>
                    <a:pt x="407193" y="0"/>
                  </a:lnTo>
                  <a:lnTo>
                    <a:pt x="321468" y="102393"/>
                  </a:lnTo>
                  <a:lnTo>
                    <a:pt x="242887" y="133350"/>
                  </a:lnTo>
                  <a:lnTo>
                    <a:pt x="140493" y="154781"/>
                  </a:lnTo>
                  <a:lnTo>
                    <a:pt x="47625" y="154781"/>
                  </a:lnTo>
                  <a:lnTo>
                    <a:pt x="19050" y="1357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5" name="Freeform 7"/>
            <p:cNvSpPr/>
            <p:nvPr/>
          </p:nvSpPr>
          <p:spPr bwMode="auto">
            <a:xfrm>
              <a:off x="5549491" y="1666465"/>
              <a:ext cx="900324" cy="1041028"/>
            </a:xfrm>
            <a:custGeom>
              <a:gdLst>
                <a:gd fmla="*/ 357 w 727" name="T0"/>
                <a:gd fmla="*/ 256 h 850" name="T1"/>
                <a:gd fmla="*/ 105 w 727" name="T2"/>
                <a:gd fmla="*/ 256 h 850" name="T3"/>
                <a:gd fmla="*/ 71 w 727" name="T4"/>
                <a:gd fmla="*/ 290 h 850" name="T5"/>
                <a:gd fmla="*/ 72 w 727" name="T6"/>
                <a:gd fmla="*/ 548 h 850" name="T7"/>
                <a:gd fmla="*/ 87 w 727" name="T8"/>
                <a:gd fmla="*/ 590 h 850" name="T9"/>
                <a:gd fmla="*/ 277 w 727" name="T10"/>
                <a:gd fmla="*/ 714 h 850" name="T11"/>
                <a:gd fmla="*/ 307 w 727" name="T12"/>
                <a:gd fmla="*/ 745 h 850" name="T13"/>
                <a:gd fmla="*/ 272 w 727" name="T14"/>
                <a:gd fmla="*/ 771 h 850" name="T15"/>
                <a:gd fmla="*/ 119 w 727" name="T16"/>
                <a:gd fmla="*/ 782 h 850" name="T17"/>
                <a:gd fmla="*/ 76 w 727" name="T18"/>
                <a:gd fmla="*/ 822 h 850" name="T19"/>
                <a:gd fmla="*/ 36 w 727" name="T20"/>
                <a:gd fmla="*/ 847 h 850" name="T21"/>
                <a:gd fmla="*/ 1 w 727" name="T22"/>
                <a:gd fmla="*/ 820 h 850" name="T23"/>
                <a:gd fmla="*/ 5 w 727" name="T24"/>
                <a:gd fmla="*/ 451 h 850" name="T25"/>
                <a:gd fmla="*/ 6 w 727" name="T26"/>
                <a:gd fmla="*/ 392 h 850" name="T27"/>
                <a:gd fmla="*/ 30 w 727" name="T28"/>
                <a:gd fmla="*/ 331 h 850" name="T29"/>
                <a:gd fmla="*/ 37 w 727" name="T30"/>
                <a:gd fmla="*/ 310 h 850" name="T31"/>
                <a:gd fmla="*/ 238 w 727" name="T32"/>
                <a:gd fmla="*/ 50 h 850" name="T33"/>
                <a:gd fmla="*/ 583 w 727" name="T34"/>
                <a:gd fmla="*/ 109 h 850" name="T35"/>
                <a:gd fmla="*/ 685 w 727" name="T36"/>
                <a:gd fmla="*/ 287 h 850" name="T37"/>
                <a:gd fmla="*/ 708 w 727" name="T38"/>
                <a:gd fmla="*/ 813 h 850" name="T39"/>
                <a:gd fmla="*/ 678 w 727" name="T40"/>
                <a:gd fmla="*/ 845 h 850" name="T41"/>
                <a:gd fmla="*/ 641 w 727" name="T42"/>
                <a:gd fmla="*/ 817 h 850" name="T43"/>
                <a:gd fmla="*/ 611 w 727" name="T44"/>
                <a:gd fmla="*/ 786 h 850" name="T45"/>
                <a:gd fmla="*/ 451 w 727" name="T46"/>
                <a:gd fmla="*/ 772 h 850" name="T47"/>
                <a:gd fmla="*/ 415 w 727" name="T48"/>
                <a:gd fmla="*/ 761 h 850" name="T49"/>
                <a:gd fmla="*/ 435 w 727" name="T50"/>
                <a:gd fmla="*/ 716 h 850" name="T51"/>
                <a:gd fmla="*/ 627 w 727" name="T52"/>
                <a:gd fmla="*/ 595 h 850" name="T53"/>
                <a:gd fmla="*/ 645 w 727" name="T54"/>
                <a:gd fmla="*/ 545 h 850" name="T55"/>
                <a:gd fmla="*/ 647 w 727" name="T56"/>
                <a:gd fmla="*/ 293 h 850" name="T57"/>
                <a:gd fmla="*/ 609 w 727" name="T58"/>
                <a:gd fmla="*/ 256 h 850" name="T59"/>
                <a:gd fmla="*/ 357 w 727" name="T60"/>
                <a:gd fmla="*/ 256 h 850" name="T61"/>
                <a:gd fmla="*/ 5027 w 10000" name="connsiteX0"/>
                <a:gd fmla="*/ 2755 h 10002" name="connsiteY0"/>
                <a:gd fmla="*/ 1469 w 10000" name="connsiteX1"/>
                <a:gd fmla="*/ 2755 h 10002" name="connsiteY1"/>
                <a:gd fmla="*/ 989 w 10000" name="connsiteX2"/>
                <a:gd fmla="*/ 3171 h 10002" name="connsiteY2"/>
                <a:gd fmla="*/ 1003 w 10000" name="connsiteX3"/>
                <a:gd fmla="*/ 6335 h 10002" name="connsiteY3"/>
                <a:gd fmla="*/ 1215 w 10000" name="connsiteX4"/>
                <a:gd fmla="*/ 6850 h 10002" name="connsiteY4"/>
                <a:gd fmla="*/ 3897 w 10000" name="connsiteX5"/>
                <a:gd fmla="*/ 8370 h 10002" name="connsiteY5"/>
                <a:gd fmla="*/ 4321 w 10000" name="connsiteX6"/>
                <a:gd fmla="*/ 8751 h 10002" name="connsiteY6"/>
                <a:gd fmla="*/ 3826 w 10000" name="connsiteX7"/>
                <a:gd fmla="*/ 9071 h 10002" name="connsiteY7"/>
                <a:gd fmla="*/ 1667 w 10000" name="connsiteX8"/>
                <a:gd fmla="*/ 9205 h 10002" name="connsiteY8"/>
                <a:gd fmla="*/ 1059 w 10000" name="connsiteX9"/>
                <a:gd fmla="*/ 9695 h 10002" name="connsiteY9"/>
                <a:gd fmla="*/ 495 w 10000" name="connsiteX10"/>
                <a:gd fmla="*/ 10002 h 10002" name="connsiteY10"/>
                <a:gd fmla="*/ 1 w 10000" name="connsiteX11"/>
                <a:gd fmla="*/ 9671 h 10002" name="connsiteY11"/>
                <a:gd fmla="*/ 57 w 10000" name="connsiteX12"/>
                <a:gd fmla="*/ 5146 h 10002" name="connsiteY12"/>
                <a:gd fmla="*/ 72 w 10000" name="connsiteX13"/>
                <a:gd fmla="*/ 4422 h 10002" name="connsiteY13"/>
                <a:gd fmla="*/ 189 w 10000" name="connsiteX14"/>
                <a:gd fmla="*/ 3385 h 10002" name="connsiteY14"/>
                <a:gd fmla="*/ 3347 w 10000" name="connsiteX15"/>
                <a:gd fmla="*/ 228 h 10002" name="connsiteY15"/>
                <a:gd fmla="*/ 8217 w 10000" name="connsiteX16"/>
                <a:gd fmla="*/ 951 h 10002" name="connsiteY16"/>
                <a:gd fmla="*/ 9657 w 10000" name="connsiteX17"/>
                <a:gd fmla="*/ 3134 h 10002" name="connsiteY17"/>
                <a:gd fmla="*/ 9983 w 10000" name="connsiteX18"/>
                <a:gd fmla="*/ 9585 h 10002" name="connsiteY18"/>
                <a:gd fmla="*/ 9559 w 10000" name="connsiteX19"/>
                <a:gd fmla="*/ 9977 h 10002" name="connsiteY19"/>
                <a:gd fmla="*/ 9036 w 10000" name="connsiteX20"/>
                <a:gd fmla="*/ 9634 h 10002" name="connsiteY20"/>
                <a:gd fmla="*/ 8612 w 10000" name="connsiteX21"/>
                <a:gd fmla="*/ 9254 h 10002" name="connsiteY21"/>
                <a:gd fmla="*/ 6354 w 10000" name="connsiteX22"/>
                <a:gd fmla="*/ 9082 h 10002" name="connsiteY22"/>
                <a:gd fmla="*/ 5845 w 10000" name="connsiteX23"/>
                <a:gd fmla="*/ 8948 h 10002" name="connsiteY23"/>
                <a:gd fmla="*/ 6127 w 10000" name="connsiteX24"/>
                <a:gd fmla="*/ 8396 h 10002" name="connsiteY24"/>
                <a:gd fmla="*/ 8838 w 10000" name="connsiteX25"/>
                <a:gd fmla="*/ 6912 h 10002" name="connsiteY25"/>
                <a:gd fmla="*/ 9093 w 10000" name="connsiteX26"/>
                <a:gd fmla="*/ 6299 h 10002" name="connsiteY26"/>
                <a:gd fmla="*/ 9121 w 10000" name="connsiteX27"/>
                <a:gd fmla="*/ 3208 h 10002" name="connsiteY27"/>
                <a:gd fmla="*/ 8585 w 10000" name="connsiteX28"/>
                <a:gd fmla="*/ 2755 h 10002" name="connsiteY28"/>
                <a:gd fmla="*/ 5027 w 10000" name="connsiteX29"/>
                <a:gd fmla="*/ 2755 h 10002" name="connsiteY2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b="b" l="l" r="r" t="t"/>
              <a:pathLst>
                <a:path h="10002" w="10000">
                  <a:moveTo>
                    <a:pt x="5027" y="2755"/>
                  </a:moveTo>
                  <a:lnTo>
                    <a:pt x="1469" y="2755"/>
                  </a:lnTo>
                  <a:cubicBezTo>
                    <a:pt x="1102" y="2742"/>
                    <a:pt x="989" y="2852"/>
                    <a:pt x="989" y="3171"/>
                  </a:cubicBezTo>
                  <a:cubicBezTo>
                    <a:pt x="1003" y="4227"/>
                    <a:pt x="989" y="5280"/>
                    <a:pt x="1003" y="6335"/>
                  </a:cubicBezTo>
                  <a:cubicBezTo>
                    <a:pt x="1003" y="6508"/>
                    <a:pt x="1088" y="6704"/>
                    <a:pt x="1215" y="6850"/>
                  </a:cubicBezTo>
                  <a:cubicBezTo>
                    <a:pt x="1893" y="7635"/>
                    <a:pt x="2810" y="8125"/>
                    <a:pt x="3897" y="8370"/>
                  </a:cubicBezTo>
                  <a:cubicBezTo>
                    <a:pt x="4137" y="8419"/>
                    <a:pt x="4335" y="8468"/>
                    <a:pt x="4321" y="8751"/>
                  </a:cubicBezTo>
                  <a:cubicBezTo>
                    <a:pt x="4292" y="9033"/>
                    <a:pt x="4067" y="9045"/>
                    <a:pt x="3826" y="9071"/>
                  </a:cubicBezTo>
                  <a:lnTo>
                    <a:pt x="1667" y="9205"/>
                  </a:lnTo>
                  <a:cubicBezTo>
                    <a:pt x="1314" y="9230"/>
                    <a:pt x="1032" y="9291"/>
                    <a:pt x="1059" y="9695"/>
                  </a:cubicBezTo>
                  <a:cubicBezTo>
                    <a:pt x="1088" y="10038"/>
                    <a:pt x="764" y="9990"/>
                    <a:pt x="495" y="10002"/>
                  </a:cubicBezTo>
                  <a:cubicBezTo>
                    <a:pt x="241" y="10002"/>
                    <a:pt x="-13" y="9977"/>
                    <a:pt x="1" y="9671"/>
                  </a:cubicBezTo>
                  <a:cubicBezTo>
                    <a:pt x="15" y="8162"/>
                    <a:pt x="43" y="6654"/>
                    <a:pt x="57" y="5146"/>
                  </a:cubicBezTo>
                  <a:cubicBezTo>
                    <a:pt x="57" y="4901"/>
                    <a:pt x="72" y="4668"/>
                    <a:pt x="72" y="4422"/>
                  </a:cubicBezTo>
                  <a:cubicBezTo>
                    <a:pt x="147" y="4135"/>
                    <a:pt x="-72" y="4301"/>
                    <a:pt x="189" y="3385"/>
                  </a:cubicBezTo>
                  <a:cubicBezTo>
                    <a:pt x="828" y="2014"/>
                    <a:pt x="2009" y="634"/>
                    <a:pt x="3347" y="228"/>
                  </a:cubicBezTo>
                  <a:cubicBezTo>
                    <a:pt x="4685" y="-178"/>
                    <a:pt x="6777" y="-102"/>
                    <a:pt x="8217" y="951"/>
                  </a:cubicBezTo>
                  <a:cubicBezTo>
                    <a:pt x="8980" y="1504"/>
                    <a:pt x="9417" y="2264"/>
                    <a:pt x="9657" y="3134"/>
                  </a:cubicBezTo>
                  <a:cubicBezTo>
                    <a:pt x="10250" y="5269"/>
                    <a:pt x="9870" y="7439"/>
                    <a:pt x="9983" y="9585"/>
                  </a:cubicBezTo>
                  <a:cubicBezTo>
                    <a:pt x="10010" y="9855"/>
                    <a:pt x="9870" y="9977"/>
                    <a:pt x="9559" y="9977"/>
                  </a:cubicBezTo>
                  <a:cubicBezTo>
                    <a:pt x="9276" y="9965"/>
                    <a:pt x="9009" y="9965"/>
                    <a:pt x="9036" y="9634"/>
                  </a:cubicBezTo>
                  <a:cubicBezTo>
                    <a:pt x="9051" y="9376"/>
                    <a:pt x="8867" y="9266"/>
                    <a:pt x="8612" y="9254"/>
                  </a:cubicBezTo>
                  <a:lnTo>
                    <a:pt x="6354" y="9082"/>
                  </a:lnTo>
                  <a:cubicBezTo>
                    <a:pt x="6185" y="9071"/>
                    <a:pt x="5972" y="9045"/>
                    <a:pt x="5845" y="8948"/>
                  </a:cubicBezTo>
                  <a:cubicBezTo>
                    <a:pt x="5634" y="8788"/>
                    <a:pt x="5803" y="8468"/>
                    <a:pt x="6127" y="8396"/>
                  </a:cubicBezTo>
                  <a:cubicBezTo>
                    <a:pt x="7229" y="8162"/>
                    <a:pt x="8161" y="7721"/>
                    <a:pt x="8838" y="6912"/>
                  </a:cubicBezTo>
                  <a:cubicBezTo>
                    <a:pt x="8980" y="6740"/>
                    <a:pt x="9093" y="6508"/>
                    <a:pt x="9093" y="6299"/>
                  </a:cubicBezTo>
                  <a:cubicBezTo>
                    <a:pt x="9121" y="5269"/>
                    <a:pt x="9093" y="4239"/>
                    <a:pt x="9121" y="3208"/>
                  </a:cubicBezTo>
                  <a:cubicBezTo>
                    <a:pt x="9121" y="2852"/>
                    <a:pt x="8980" y="2742"/>
                    <a:pt x="8585" y="2755"/>
                  </a:cubicBezTo>
                  <a:cubicBezTo>
                    <a:pt x="7398" y="2768"/>
                    <a:pt x="6213" y="2755"/>
                    <a:pt x="5027" y="2755"/>
                  </a:cubicBezTo>
                  <a:close/>
                </a:path>
              </a:pathLst>
            </a:custGeom>
            <a:solidFill>
              <a:srgbClr val="AA4B25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" name="任意多边形 25"/>
            <p:cNvSpPr/>
            <p:nvPr/>
          </p:nvSpPr>
          <p:spPr>
            <a:xfrm>
              <a:off x="5576484" y="2637300"/>
              <a:ext cx="855275" cy="131017"/>
            </a:xfrm>
            <a:custGeom>
              <a:gdLst>
                <a:gd fmla="*/ 764180 w 2034994" name="connsiteX0"/>
                <a:gd fmla="*/ 0 h 311735" name="connsiteY0"/>
                <a:gd fmla="*/ 772905 w 2034994" name="connsiteX1"/>
                <a:gd fmla="*/ 16074 h 311735" name="connsiteY1"/>
                <a:gd fmla="*/ 1017497 w 2034994" name="connsiteX2"/>
                <a:gd fmla="*/ 146123 h 311735" name="connsiteY2"/>
                <a:gd fmla="*/ 1262089 w 2034994" name="connsiteX3"/>
                <a:gd fmla="*/ 16074 h 311735" name="connsiteY3"/>
                <a:gd fmla="*/ 1270814 w 2034994" name="connsiteX4"/>
                <a:gd fmla="*/ 0 h 311735" name="connsiteY4"/>
                <a:gd fmla="*/ 1370123 w 2034994" name="connsiteX5"/>
                <a:gd fmla="*/ 9644 h 311735" name="connsiteY5"/>
                <a:gd fmla="*/ 2022233 w 2034994" name="connsiteX6"/>
                <a:gd fmla="*/ 281673 h 311735" name="connsiteY6"/>
                <a:gd fmla="*/ 2034994 w 2034994" name="connsiteX7"/>
                <a:gd fmla="*/ 311735 h 311735" name="connsiteY7"/>
                <a:gd fmla="*/ 0 w 2034994" name="connsiteX8"/>
                <a:gd fmla="*/ 311735 h 311735" name="connsiteY8"/>
                <a:gd fmla="*/ 12761 w 2034994" name="connsiteX9"/>
                <a:gd fmla="*/ 281673 h 311735" name="connsiteY9"/>
                <a:gd fmla="*/ 664871 w 2034994" name="connsiteX10"/>
                <a:gd fmla="*/ 9644 h 311735" name="connsiteY10"/>
                <a:gd fmla="*/ 764180 w 2034994" name="connsiteX11"/>
                <a:gd fmla="*/ 0 h 311735" name="connsiteY1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b="b" l="l" r="r" t="t"/>
              <a:pathLst>
                <a:path h="311735" w="2034994">
                  <a:moveTo>
                    <a:pt x="764180" y="0"/>
                  </a:moveTo>
                  <a:lnTo>
                    <a:pt x="772905" y="16074"/>
                  </a:lnTo>
                  <a:cubicBezTo>
                    <a:pt x="825913" y="94536"/>
                    <a:pt x="915681" y="146123"/>
                    <a:pt x="1017497" y="146123"/>
                  </a:cubicBezTo>
                  <a:cubicBezTo>
                    <a:pt x="1119313" y="146123"/>
                    <a:pt x="1209081" y="94536"/>
                    <a:pt x="1262089" y="16074"/>
                  </a:cubicBezTo>
                  <a:lnTo>
                    <a:pt x="1270814" y="0"/>
                  </a:lnTo>
                  <a:lnTo>
                    <a:pt x="1370123" y="9644"/>
                  </a:lnTo>
                  <a:cubicBezTo>
                    <a:pt x="1699986" y="53066"/>
                    <a:pt x="1950510" y="155662"/>
                    <a:pt x="2022233" y="281673"/>
                  </a:cubicBezTo>
                  <a:lnTo>
                    <a:pt x="2034994" y="311735"/>
                  </a:lnTo>
                  <a:lnTo>
                    <a:pt x="0" y="311735"/>
                  </a:lnTo>
                  <a:lnTo>
                    <a:pt x="12761" y="281673"/>
                  </a:lnTo>
                  <a:cubicBezTo>
                    <a:pt x="84484" y="155662"/>
                    <a:pt x="335008" y="53066"/>
                    <a:pt x="664871" y="9644"/>
                  </a:cubicBezTo>
                  <a:lnTo>
                    <a:pt x="764180" y="0"/>
                  </a:lnTo>
                  <a:close/>
                </a:path>
              </a:pathLst>
            </a:custGeom>
            <a:solidFill>
              <a:srgbClr val="293C7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7" name="任意多边形 26"/>
            <p:cNvSpPr/>
            <p:nvPr/>
          </p:nvSpPr>
          <p:spPr>
            <a:xfrm>
              <a:off x="5656513" y="2711306"/>
              <a:ext cx="669811" cy="518509"/>
            </a:xfrm>
            <a:custGeom>
              <a:gdLst>
                <a:gd fmla="*/ 66675 w 1304925" name="connsiteX0"/>
                <a:gd fmla="*/ 19050 h 1038225" name="connsiteY0"/>
                <a:gd fmla="*/ 57150 w 1304925" name="connsiteX1"/>
                <a:gd fmla="*/ 590550 h 1038225" name="connsiteY1"/>
                <a:gd fmla="*/ 0 w 1304925" name="connsiteX2"/>
                <a:gd fmla="*/ 1038225 h 1038225" name="connsiteY2"/>
                <a:gd fmla="*/ 1304925 w 1304925" name="connsiteX3"/>
                <a:gd fmla="*/ 1038225 h 1038225" name="connsiteY3"/>
                <a:gd fmla="*/ 1276350 w 1304925" name="connsiteX4"/>
                <a:gd fmla="*/ 876300 h 1038225" name="connsiteY4"/>
                <a:gd fmla="*/ 1285875 w 1304925" name="connsiteX5"/>
                <a:gd fmla="*/ 0 h 1038225" name="connsiteY5"/>
                <a:gd fmla="*/ 66675 w 1304925" name="connsiteX6"/>
                <a:gd fmla="*/ 19050 h 103822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1038225" w="1304925">
                  <a:moveTo>
                    <a:pt x="66675" y="19050"/>
                  </a:moveTo>
                  <a:lnTo>
                    <a:pt x="57150" y="590550"/>
                  </a:lnTo>
                  <a:lnTo>
                    <a:pt x="0" y="1038225"/>
                  </a:lnTo>
                  <a:lnTo>
                    <a:pt x="1304925" y="1038225"/>
                  </a:lnTo>
                  <a:lnTo>
                    <a:pt x="1276350" y="876300"/>
                  </a:lnTo>
                  <a:lnTo>
                    <a:pt x="1285875" y="0"/>
                  </a:lnTo>
                  <a:lnTo>
                    <a:pt x="66675" y="19050"/>
                  </a:lnTo>
                  <a:close/>
                </a:path>
              </a:pathLst>
            </a:custGeom>
            <a:solidFill>
              <a:srgbClr val="293C7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8" name="椭圆 27"/>
            <p:cNvSpPr/>
            <p:nvPr/>
          </p:nvSpPr>
          <p:spPr>
            <a:xfrm>
              <a:off x="5644754" y="2726752"/>
              <a:ext cx="245530" cy="245530"/>
            </a:xfrm>
            <a:prstGeom prst="ellipse">
              <a:avLst/>
            </a:prstGeom>
            <a:solidFill>
              <a:srgbClr val="293C7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14" y="-7195842"/>
            <a:ext cx="12161972" cy="6858002"/>
          </a:xfrm>
          <a:prstGeom prst="rect">
            <a:avLst/>
          </a:prstGeom>
        </p:spPr>
      </p:pic>
      <p:sp>
        <p:nvSpPr>
          <p:cNvPr id="51" name="文本框 50"/>
          <p:cNvSpPr txBox="1"/>
          <p:nvPr/>
        </p:nvSpPr>
        <p:spPr>
          <a:xfrm>
            <a:off x="4567286" y="1079699"/>
            <a:ext cx="2895600" cy="1066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pc="300" sz="3200">
                <a:solidFill>
                  <a:schemeClr val="bg1"/>
                </a:solidFill>
                <a:latin charset="0" panose="02010503020202060003" pitchFamily="2" typeface="Dosis"/>
              </a:rPr>
              <a:t>Location one</a:t>
            </a:r>
          </a:p>
        </p:txBody>
      </p:sp>
      <p:sp>
        <p:nvSpPr>
          <p:cNvPr id="52" name="椭圆 51"/>
          <p:cNvSpPr/>
          <p:nvPr/>
        </p:nvSpPr>
        <p:spPr>
          <a:xfrm>
            <a:off x="4284994" y="1919524"/>
            <a:ext cx="205606" cy="205606"/>
          </a:xfrm>
          <a:prstGeom prst="ellipse">
            <a:avLst/>
          </a:prstGeom>
          <a:solidFill>
            <a:srgbClr val="F4DB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3" name="椭圆 52"/>
          <p:cNvSpPr/>
          <p:nvPr/>
        </p:nvSpPr>
        <p:spPr>
          <a:xfrm>
            <a:off x="4284994" y="2637495"/>
            <a:ext cx="205606" cy="205606"/>
          </a:xfrm>
          <a:prstGeom prst="ellipse">
            <a:avLst/>
          </a:prstGeom>
          <a:solidFill>
            <a:srgbClr val="F4DB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4" name="文本框 53"/>
          <p:cNvSpPr txBox="1"/>
          <p:nvPr/>
        </p:nvSpPr>
        <p:spPr>
          <a:xfrm>
            <a:off x="4567285" y="2423727"/>
            <a:ext cx="3931346" cy="64617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GB" smtClean="0" sz="1400">
                <a:solidFill>
                  <a:schemeClr val="bg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Maecenas porttitor congue massa. Fusce posuere, Maecenas portico cangue masa. Fuse </a:t>
            </a:r>
          </a:p>
        </p:txBody>
      </p:sp>
      <p:sp>
        <p:nvSpPr>
          <p:cNvPr id="55" name="文本框 54"/>
          <p:cNvSpPr txBox="1"/>
          <p:nvPr/>
        </p:nvSpPr>
        <p:spPr>
          <a:xfrm>
            <a:off x="4567286" y="1730602"/>
            <a:ext cx="3244903" cy="64617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GB" smtClean="0" sz="1400">
                <a:solidFill>
                  <a:schemeClr val="bg1">
                    <a:lumMod val="9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Maecenas porttitor congue massa. Fusce posuere, Maecenas</a:t>
            </a:r>
          </a:p>
        </p:txBody>
      </p:sp>
      <p:cxnSp>
        <p:nvCxnSpPr>
          <p:cNvPr id="57" name="直接连接符 56"/>
          <p:cNvCxnSpPr/>
          <p:nvPr/>
        </p:nvCxnSpPr>
        <p:spPr>
          <a:xfrm flipH="1">
            <a:off x="8926286" y="1720426"/>
            <a:ext cx="0" cy="532877"/>
          </a:xfrm>
          <a:prstGeom prst="line">
            <a:avLst/>
          </a:prstGeom>
          <a:ln cap="rnd" w="101600">
            <a:solidFill>
              <a:srgbClr val="F4DB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文本框 57"/>
          <p:cNvSpPr txBox="1"/>
          <p:nvPr/>
        </p:nvSpPr>
        <p:spPr>
          <a:xfrm>
            <a:off x="9129485" y="1672544"/>
            <a:ext cx="185782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600">
                <a:solidFill>
                  <a:schemeClr val="bg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135,246</a:t>
            </a:r>
          </a:p>
        </p:txBody>
      </p:sp>
      <p:sp>
        <p:nvSpPr>
          <p:cNvPr id="61" name="文本框 60"/>
          <p:cNvSpPr txBox="1"/>
          <p:nvPr/>
        </p:nvSpPr>
        <p:spPr>
          <a:xfrm flipH="1">
            <a:off x="5545408" y="4172125"/>
            <a:ext cx="2895600" cy="1066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b="1" lang="en-US" smtClean="0" spc="300" sz="3200">
                <a:solidFill>
                  <a:schemeClr val="bg1"/>
                </a:solidFill>
                <a:latin charset="0" panose="02010503020202060003" pitchFamily="2" typeface="Dosis"/>
              </a:rPr>
              <a:t>Location one</a:t>
            </a:r>
          </a:p>
        </p:txBody>
      </p:sp>
      <p:sp>
        <p:nvSpPr>
          <p:cNvPr id="62" name="椭圆 61"/>
          <p:cNvSpPr/>
          <p:nvPr/>
        </p:nvSpPr>
        <p:spPr>
          <a:xfrm flipH="1">
            <a:off x="8517694" y="5011950"/>
            <a:ext cx="205606" cy="205606"/>
          </a:xfrm>
          <a:prstGeom prst="ellipse">
            <a:avLst/>
          </a:prstGeom>
          <a:solidFill>
            <a:srgbClr val="F4DB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3" name="椭圆 62"/>
          <p:cNvSpPr/>
          <p:nvPr/>
        </p:nvSpPr>
        <p:spPr>
          <a:xfrm flipH="1">
            <a:off x="8517694" y="5729921"/>
            <a:ext cx="205606" cy="205606"/>
          </a:xfrm>
          <a:prstGeom prst="ellipse">
            <a:avLst/>
          </a:prstGeom>
          <a:solidFill>
            <a:srgbClr val="F4DB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4" name="文本框 63"/>
          <p:cNvSpPr txBox="1"/>
          <p:nvPr/>
        </p:nvSpPr>
        <p:spPr>
          <a:xfrm flipH="1">
            <a:off x="4509663" y="5516153"/>
            <a:ext cx="3931346" cy="64617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altLang="zh-CN" lang="en-GB" smtClean="0" sz="1400">
                <a:solidFill>
                  <a:schemeClr val="bg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Maecenas porttitor congue massa. Fusce posuere, Maecenas portico cangue masa. Fuse </a:t>
            </a:r>
          </a:p>
        </p:txBody>
      </p:sp>
      <p:sp>
        <p:nvSpPr>
          <p:cNvPr id="65" name="文本框 64"/>
          <p:cNvSpPr txBox="1"/>
          <p:nvPr/>
        </p:nvSpPr>
        <p:spPr>
          <a:xfrm flipH="1">
            <a:off x="5196105" y="4823028"/>
            <a:ext cx="3244903" cy="64617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altLang="zh-CN" lang="en-GB" smtClean="0" sz="1400">
                <a:solidFill>
                  <a:schemeClr val="bg1">
                    <a:lumMod val="9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Maecenas porttitor congue massa. Fusce posuere, Maecenas</a:t>
            </a:r>
          </a:p>
        </p:txBody>
      </p:sp>
      <p:cxnSp>
        <p:nvCxnSpPr>
          <p:cNvPr id="66" name="直接连接符 65"/>
          <p:cNvCxnSpPr/>
          <p:nvPr/>
        </p:nvCxnSpPr>
        <p:spPr>
          <a:xfrm flipH="1">
            <a:off x="4082008" y="4812852"/>
            <a:ext cx="0" cy="532877"/>
          </a:xfrm>
          <a:prstGeom prst="line">
            <a:avLst/>
          </a:prstGeom>
          <a:ln cap="rnd" w="101600">
            <a:solidFill>
              <a:srgbClr val="F4DB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文本框 66"/>
          <p:cNvSpPr txBox="1"/>
          <p:nvPr/>
        </p:nvSpPr>
        <p:spPr>
          <a:xfrm flipH="1">
            <a:off x="2020980" y="4764970"/>
            <a:ext cx="185782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600">
                <a:solidFill>
                  <a:schemeClr val="bg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135,246</a:t>
            </a:r>
          </a:p>
        </p:txBody>
      </p:sp>
    </p:spTree>
    <p:extLst>
      <p:ext uri="{BB962C8B-B14F-4D97-AF65-F5344CB8AC3E}">
        <p14:creationId val="3701367895"/>
      </p:ext>
    </p:extLst>
  </p:cSld>
  <p:clrMapOvr>
    <a:masterClrMapping/>
  </p:clrMapOvr>
  <p:transition/>
  <p:timing/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EF88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任意多边形 10"/>
          <p:cNvSpPr/>
          <p:nvPr/>
        </p:nvSpPr>
        <p:spPr>
          <a:xfrm>
            <a:off x="-38100" y="5334000"/>
            <a:ext cx="12249150" cy="1524000"/>
          </a:xfrm>
          <a:custGeom>
            <a:gdLst>
              <a:gd fmla="*/ 0 w 12249150" name="connsiteX0"/>
              <a:gd fmla="*/ 1524000 h 1524000" name="connsiteY0"/>
              <a:gd fmla="*/ 533400 w 12249150" name="connsiteX1"/>
              <a:gd fmla="*/ 876300 h 1524000" name="connsiteY1"/>
              <a:gd fmla="*/ 1162050 w 12249150" name="connsiteX2"/>
              <a:gd fmla="*/ 476250 h 1524000" name="connsiteY2"/>
              <a:gd fmla="*/ 1123950 w 12249150" name="connsiteX3"/>
              <a:gd fmla="*/ 457200 h 1524000" name="connsiteY3"/>
              <a:gd fmla="*/ 1828800 w 12249150" name="connsiteX4"/>
              <a:gd fmla="*/ 342900 h 1524000" name="connsiteY4"/>
              <a:gd fmla="*/ 2647950 w 12249150" name="connsiteX5"/>
              <a:gd fmla="*/ 419100 h 1524000" name="connsiteY5"/>
              <a:gd fmla="*/ 3409950 w 12249150" name="connsiteX6"/>
              <a:gd fmla="*/ 552450 h 1524000" name="connsiteY6"/>
              <a:gd fmla="*/ 4000500 w 12249150" name="connsiteX7"/>
              <a:gd fmla="*/ 552450 h 1524000" name="connsiteY7"/>
              <a:gd fmla="*/ 4533900 w 12249150" name="connsiteX8"/>
              <a:gd fmla="*/ 476250 h 1524000" name="connsiteY8"/>
              <a:gd fmla="*/ 4933950 w 12249150" name="connsiteX9"/>
              <a:gd fmla="*/ 171450 h 1524000" name="connsiteY9"/>
              <a:gd fmla="*/ 5791200 w 12249150" name="connsiteX10"/>
              <a:gd fmla="*/ 0 h 1524000" name="connsiteY10"/>
              <a:gd fmla="*/ 6610350 w 12249150" name="connsiteX11"/>
              <a:gd fmla="*/ 247650 h 1524000" name="connsiteY11"/>
              <a:gd fmla="*/ 7258050 w 12249150" name="connsiteX12"/>
              <a:gd fmla="*/ 514350 h 1524000" name="connsiteY12"/>
              <a:gd fmla="*/ 7848600 w 12249150" name="connsiteX13"/>
              <a:gd fmla="*/ 819150 h 1524000" name="connsiteY13"/>
              <a:gd fmla="*/ 8477250 w 12249150" name="connsiteX14"/>
              <a:gd fmla="*/ 895350 h 1524000" name="connsiteY14"/>
              <a:gd fmla="*/ 9925050 w 12249150" name="connsiteX15"/>
              <a:gd fmla="*/ 990600 h 1524000" name="connsiteY15"/>
              <a:gd fmla="*/ 12230100 w 12249150" name="connsiteX16"/>
              <a:gd fmla="*/ 1028700 h 1524000" name="connsiteY16"/>
              <a:gd fmla="*/ 12249150 w 12249150" name="connsiteX17"/>
              <a:gd fmla="*/ 1524000 h 1524000" name="connsiteY17"/>
              <a:gd fmla="*/ 0 w 12249150" name="connsiteX18"/>
              <a:gd fmla="*/ 1524000 h 1524000" name="connsiteY1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b="b" l="l" r="r" t="t"/>
            <a:pathLst>
              <a:path h="1524000" w="12249150">
                <a:moveTo>
                  <a:pt x="0" y="1524000"/>
                </a:moveTo>
                <a:lnTo>
                  <a:pt x="533400" y="876300"/>
                </a:lnTo>
                <a:lnTo>
                  <a:pt x="1162050" y="476250"/>
                </a:lnTo>
                <a:lnTo>
                  <a:pt x="1123950" y="457200"/>
                </a:lnTo>
                <a:cubicBezTo>
                  <a:pt x="1235075" y="434975"/>
                  <a:pt x="1574800" y="349250"/>
                  <a:pt x="1828800" y="342900"/>
                </a:cubicBezTo>
                <a:cubicBezTo>
                  <a:pt x="2082800" y="336550"/>
                  <a:pt x="2393950" y="374650"/>
                  <a:pt x="2647950" y="419100"/>
                </a:cubicBezTo>
                <a:lnTo>
                  <a:pt x="3409950" y="552450"/>
                </a:lnTo>
                <a:cubicBezTo>
                  <a:pt x="3635375" y="574675"/>
                  <a:pt x="3822700" y="577850"/>
                  <a:pt x="4000500" y="552450"/>
                </a:cubicBezTo>
                <a:lnTo>
                  <a:pt x="4533900" y="476250"/>
                </a:lnTo>
                <a:cubicBezTo>
                  <a:pt x="4689475" y="412750"/>
                  <a:pt x="4648200" y="228600"/>
                  <a:pt x="4933950" y="171450"/>
                </a:cubicBezTo>
                <a:lnTo>
                  <a:pt x="5791200" y="0"/>
                </a:lnTo>
                <a:cubicBezTo>
                  <a:pt x="6070600" y="12700"/>
                  <a:pt x="6394450" y="158750"/>
                  <a:pt x="6610350" y="247650"/>
                </a:cubicBezTo>
                <a:lnTo>
                  <a:pt x="7258050" y="514350"/>
                </a:lnTo>
                <a:cubicBezTo>
                  <a:pt x="7464425" y="609600"/>
                  <a:pt x="7639050" y="793750"/>
                  <a:pt x="7848600" y="819150"/>
                </a:cubicBezTo>
                <a:lnTo>
                  <a:pt x="8477250" y="895350"/>
                </a:lnTo>
                <a:cubicBezTo>
                  <a:pt x="8823325" y="923925"/>
                  <a:pt x="9156700" y="977900"/>
                  <a:pt x="9925050" y="990600"/>
                </a:cubicBezTo>
                <a:lnTo>
                  <a:pt x="12230100" y="1028700"/>
                </a:lnTo>
                <a:lnTo>
                  <a:pt x="12249150" y="1524000"/>
                </a:lnTo>
                <a:lnTo>
                  <a:pt x="0" y="1524000"/>
                </a:lnTo>
                <a:close/>
              </a:path>
            </a:pathLst>
          </a:custGeom>
          <a:solidFill>
            <a:srgbClr val="EB73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任意多边形 12"/>
          <p:cNvSpPr/>
          <p:nvPr/>
        </p:nvSpPr>
        <p:spPr>
          <a:xfrm>
            <a:off x="-38100" y="5899150"/>
            <a:ext cx="12249150" cy="958850"/>
          </a:xfrm>
          <a:custGeom>
            <a:gdLst>
              <a:gd fmla="*/ 0 w 12249150" name="connsiteX0"/>
              <a:gd fmla="*/ 1524000 h 1524000" name="connsiteY0"/>
              <a:gd fmla="*/ 533400 w 12249150" name="connsiteX1"/>
              <a:gd fmla="*/ 876300 h 1524000" name="connsiteY1"/>
              <a:gd fmla="*/ 1162050 w 12249150" name="connsiteX2"/>
              <a:gd fmla="*/ 476250 h 1524000" name="connsiteY2"/>
              <a:gd fmla="*/ 1123950 w 12249150" name="connsiteX3"/>
              <a:gd fmla="*/ 457200 h 1524000" name="connsiteY3"/>
              <a:gd fmla="*/ 1828800 w 12249150" name="connsiteX4"/>
              <a:gd fmla="*/ 342900 h 1524000" name="connsiteY4"/>
              <a:gd fmla="*/ 2647950 w 12249150" name="connsiteX5"/>
              <a:gd fmla="*/ 419100 h 1524000" name="connsiteY5"/>
              <a:gd fmla="*/ 3409950 w 12249150" name="connsiteX6"/>
              <a:gd fmla="*/ 552450 h 1524000" name="connsiteY6"/>
              <a:gd fmla="*/ 4000500 w 12249150" name="connsiteX7"/>
              <a:gd fmla="*/ 552450 h 1524000" name="connsiteY7"/>
              <a:gd fmla="*/ 4533900 w 12249150" name="connsiteX8"/>
              <a:gd fmla="*/ 476250 h 1524000" name="connsiteY8"/>
              <a:gd fmla="*/ 4933950 w 12249150" name="connsiteX9"/>
              <a:gd fmla="*/ 171450 h 1524000" name="connsiteY9"/>
              <a:gd fmla="*/ 5791200 w 12249150" name="connsiteX10"/>
              <a:gd fmla="*/ 0 h 1524000" name="connsiteY10"/>
              <a:gd fmla="*/ 6610350 w 12249150" name="connsiteX11"/>
              <a:gd fmla="*/ 247650 h 1524000" name="connsiteY11"/>
              <a:gd fmla="*/ 7258050 w 12249150" name="connsiteX12"/>
              <a:gd fmla="*/ 514350 h 1524000" name="connsiteY12"/>
              <a:gd fmla="*/ 7848600 w 12249150" name="connsiteX13"/>
              <a:gd fmla="*/ 819150 h 1524000" name="connsiteY13"/>
              <a:gd fmla="*/ 8477250 w 12249150" name="connsiteX14"/>
              <a:gd fmla="*/ 895350 h 1524000" name="connsiteY14"/>
              <a:gd fmla="*/ 9925050 w 12249150" name="connsiteX15"/>
              <a:gd fmla="*/ 990600 h 1524000" name="connsiteY15"/>
              <a:gd fmla="*/ 12230100 w 12249150" name="connsiteX16"/>
              <a:gd fmla="*/ 1028700 h 1524000" name="connsiteY16"/>
              <a:gd fmla="*/ 12249150 w 12249150" name="connsiteX17"/>
              <a:gd fmla="*/ 1524000 h 1524000" name="connsiteY17"/>
              <a:gd fmla="*/ 0 w 12249150" name="connsiteX18"/>
              <a:gd fmla="*/ 1524000 h 1524000" name="connsiteY1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b="b" l="l" r="r" t="t"/>
            <a:pathLst>
              <a:path h="1524000" w="12249150">
                <a:moveTo>
                  <a:pt x="0" y="1524000"/>
                </a:moveTo>
                <a:lnTo>
                  <a:pt x="533400" y="876300"/>
                </a:lnTo>
                <a:lnTo>
                  <a:pt x="1162050" y="476250"/>
                </a:lnTo>
                <a:lnTo>
                  <a:pt x="1123950" y="457200"/>
                </a:lnTo>
                <a:cubicBezTo>
                  <a:pt x="1235075" y="434975"/>
                  <a:pt x="1574800" y="349250"/>
                  <a:pt x="1828800" y="342900"/>
                </a:cubicBezTo>
                <a:cubicBezTo>
                  <a:pt x="2082800" y="336550"/>
                  <a:pt x="2393950" y="374650"/>
                  <a:pt x="2647950" y="419100"/>
                </a:cubicBezTo>
                <a:lnTo>
                  <a:pt x="3409950" y="552450"/>
                </a:lnTo>
                <a:cubicBezTo>
                  <a:pt x="3635375" y="574675"/>
                  <a:pt x="3822700" y="577850"/>
                  <a:pt x="4000500" y="552450"/>
                </a:cubicBezTo>
                <a:lnTo>
                  <a:pt x="4533900" y="476250"/>
                </a:lnTo>
                <a:cubicBezTo>
                  <a:pt x="4689475" y="412750"/>
                  <a:pt x="4648200" y="228600"/>
                  <a:pt x="4933950" y="171450"/>
                </a:cubicBezTo>
                <a:lnTo>
                  <a:pt x="5791200" y="0"/>
                </a:lnTo>
                <a:cubicBezTo>
                  <a:pt x="6070600" y="12700"/>
                  <a:pt x="6394450" y="158750"/>
                  <a:pt x="6610350" y="247650"/>
                </a:cubicBezTo>
                <a:lnTo>
                  <a:pt x="7258050" y="514350"/>
                </a:lnTo>
                <a:cubicBezTo>
                  <a:pt x="7464425" y="609600"/>
                  <a:pt x="7639050" y="793750"/>
                  <a:pt x="7848600" y="819150"/>
                </a:cubicBezTo>
                <a:lnTo>
                  <a:pt x="8477250" y="895350"/>
                </a:lnTo>
                <a:cubicBezTo>
                  <a:pt x="8823325" y="923925"/>
                  <a:pt x="9156700" y="977900"/>
                  <a:pt x="9925050" y="990600"/>
                </a:cubicBezTo>
                <a:lnTo>
                  <a:pt x="12230100" y="1028700"/>
                </a:lnTo>
                <a:lnTo>
                  <a:pt x="12249150" y="1524000"/>
                </a:lnTo>
                <a:lnTo>
                  <a:pt x="0" y="1524000"/>
                </a:lnTo>
                <a:close/>
              </a:path>
            </a:pathLst>
          </a:custGeom>
          <a:solidFill>
            <a:srgbClr val="E96F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椭圆 19"/>
          <p:cNvSpPr/>
          <p:nvPr/>
        </p:nvSpPr>
        <p:spPr>
          <a:xfrm>
            <a:off x="3034437" y="2367192"/>
            <a:ext cx="1885494" cy="1885494"/>
          </a:xfrm>
          <a:prstGeom prst="ellipse">
            <a:avLst/>
          </a:prstGeom>
          <a:solidFill>
            <a:srgbClr val="EB73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圆角矩形 20"/>
          <p:cNvSpPr/>
          <p:nvPr/>
        </p:nvSpPr>
        <p:spPr>
          <a:xfrm>
            <a:off x="3958132" y="2431822"/>
            <a:ext cx="623845" cy="201837"/>
          </a:xfrm>
          <a:prstGeom prst="roundRect">
            <a:avLst>
              <a:gd fmla="val 50000" name="adj"/>
            </a:avLst>
          </a:prstGeom>
          <a:solidFill>
            <a:srgbClr val="B2E8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圆角矩形 21"/>
          <p:cNvSpPr/>
          <p:nvPr/>
        </p:nvSpPr>
        <p:spPr>
          <a:xfrm>
            <a:off x="4270054" y="3000834"/>
            <a:ext cx="828364" cy="201837"/>
          </a:xfrm>
          <a:prstGeom prst="roundRect">
            <a:avLst>
              <a:gd fmla="val 50000" name="adj"/>
            </a:avLst>
          </a:prstGeom>
          <a:solidFill>
            <a:srgbClr val="E969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圆角矩形 22"/>
          <p:cNvSpPr/>
          <p:nvPr/>
        </p:nvSpPr>
        <p:spPr>
          <a:xfrm>
            <a:off x="3125924" y="3058207"/>
            <a:ext cx="467590" cy="201837"/>
          </a:xfrm>
          <a:prstGeom prst="roundRect">
            <a:avLst>
              <a:gd fmla="val 50000" name="adj"/>
            </a:avLst>
          </a:prstGeom>
          <a:solidFill>
            <a:srgbClr val="E2BC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" name="圆角矩形 23"/>
          <p:cNvSpPr/>
          <p:nvPr/>
        </p:nvSpPr>
        <p:spPr>
          <a:xfrm>
            <a:off x="4036259" y="3309939"/>
            <a:ext cx="467590" cy="201837"/>
          </a:xfrm>
          <a:prstGeom prst="roundRect">
            <a:avLst>
              <a:gd fmla="val 50000" name="adj"/>
            </a:avLst>
          </a:prstGeom>
          <a:solidFill>
            <a:srgbClr val="E2BC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5" name="圆角矩形 24"/>
          <p:cNvSpPr/>
          <p:nvPr/>
        </p:nvSpPr>
        <p:spPr>
          <a:xfrm>
            <a:off x="3185682" y="3850140"/>
            <a:ext cx="828364" cy="201837"/>
          </a:xfrm>
          <a:prstGeom prst="roundRect">
            <a:avLst>
              <a:gd fmla="val 50000" name="adj"/>
            </a:avLst>
          </a:prstGeom>
          <a:solidFill>
            <a:srgbClr val="E969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6" name="圆角矩形 25"/>
          <p:cNvSpPr/>
          <p:nvPr/>
        </p:nvSpPr>
        <p:spPr>
          <a:xfrm>
            <a:off x="4261768" y="3921123"/>
            <a:ext cx="467590" cy="201837"/>
          </a:xfrm>
          <a:prstGeom prst="roundRect">
            <a:avLst>
              <a:gd fmla="val 50000" name="adj"/>
            </a:avLst>
          </a:prstGeom>
          <a:solidFill>
            <a:srgbClr val="B2E8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任意多边形 17"/>
          <p:cNvSpPr/>
          <p:nvPr/>
        </p:nvSpPr>
        <p:spPr>
          <a:xfrm>
            <a:off x="266247" y="6270626"/>
            <a:ext cx="8980346" cy="587374"/>
          </a:xfrm>
          <a:custGeom>
            <a:gdLst>
              <a:gd fmla="*/ 5403158 w 8980346" name="connsiteX0"/>
              <a:gd fmla="*/ 0 h 587374" name="connsiteY0"/>
              <a:gd fmla="*/ 6232924 w 8980346" name="connsiteX1"/>
              <a:gd fmla="*/ 150138 h 587374" name="connsiteY1"/>
              <a:gd fmla="*/ 6889018 w 8980346" name="connsiteX2"/>
              <a:gd fmla="*/ 311825 h 587374" name="connsiteY2"/>
              <a:gd fmla="*/ 7487222 w 8980346" name="connsiteX3"/>
              <a:gd fmla="*/ 496610 h 587374" name="connsiteY3"/>
              <a:gd fmla="*/ 8124019 w 8980346" name="connsiteX4"/>
              <a:gd fmla="*/ 542807 h 587374" name="connsiteY4"/>
              <a:gd fmla="*/ 8976165 w 8980346" name="connsiteX5"/>
              <a:gd fmla="*/ 587237 h 587374" name="connsiteY5"/>
              <a:gd fmla="*/ 8980346 w 8980346" name="connsiteX6"/>
              <a:gd fmla="*/ 587374 h 587374" name="connsiteY6"/>
              <a:gd fmla="*/ 0 w 8980346" name="connsiteX7"/>
              <a:gd fmla="*/ 587374 h 587374" name="connsiteY7"/>
              <a:gd fmla="*/ 77216 w 8980346" name="connsiteX8"/>
              <a:gd fmla="*/ 531258 h 587374" name="connsiteY8"/>
              <a:gd fmla="*/ 714013 w 8980346" name="connsiteX9"/>
              <a:gd fmla="*/ 288727 h 587374" name="connsiteY9"/>
              <a:gd fmla="*/ 675420 w 8980346" name="connsiteX10"/>
              <a:gd fmla="*/ 277178 h 587374" name="connsiteY10"/>
              <a:gd fmla="*/ 1389404 w 8980346" name="connsiteX11"/>
              <a:gd fmla="*/ 207884 h 587374" name="connsiteY11"/>
              <a:gd fmla="*/ 2219171 w 8980346" name="connsiteX12"/>
              <a:gd fmla="*/ 254080 h 587374" name="connsiteY12"/>
              <a:gd fmla="*/ 2991046 w 8980346" name="connsiteX13"/>
              <a:gd fmla="*/ 334923 h 587374" name="connsiteY13"/>
              <a:gd fmla="*/ 3589250 w 8980346" name="connsiteX14"/>
              <a:gd fmla="*/ 334923 h 587374" name="connsiteY14"/>
              <a:gd fmla="*/ 4129563 w 8980346" name="connsiteX15"/>
              <a:gd fmla="*/ 288727 h 587374" name="connsiteY15"/>
              <a:gd fmla="*/ 4534798 w 8980346" name="connsiteX16"/>
              <a:gd fmla="*/ 103942 h 587374" name="connsiteY16"/>
              <a:gd fmla="*/ 5403158 w 8980346" name="connsiteX17"/>
              <a:gd fmla="*/ 0 h 587374" name="connsiteY1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b="b" l="l" r="r" t="t"/>
            <a:pathLst>
              <a:path h="587374" w="8980346">
                <a:moveTo>
                  <a:pt x="5403158" y="0"/>
                </a:moveTo>
                <a:cubicBezTo>
                  <a:pt x="5686179" y="7700"/>
                  <a:pt x="6014226" y="96243"/>
                  <a:pt x="6232924" y="150138"/>
                </a:cubicBezTo>
                <a:lnTo>
                  <a:pt x="6889018" y="311825"/>
                </a:lnTo>
                <a:cubicBezTo>
                  <a:pt x="7098068" y="369571"/>
                  <a:pt x="7274956" y="481212"/>
                  <a:pt x="7487222" y="496610"/>
                </a:cubicBezTo>
                <a:lnTo>
                  <a:pt x="8124019" y="542807"/>
                </a:lnTo>
                <a:cubicBezTo>
                  <a:pt x="8365029" y="554717"/>
                  <a:pt x="8599959" y="573905"/>
                  <a:pt x="8976165" y="587237"/>
                </a:cubicBezTo>
                <a:lnTo>
                  <a:pt x="8980346" y="587374"/>
                </a:lnTo>
                <a:lnTo>
                  <a:pt x="0" y="587374"/>
                </a:lnTo>
                <a:lnTo>
                  <a:pt x="77216" y="531258"/>
                </a:lnTo>
                <a:lnTo>
                  <a:pt x="714013" y="288727"/>
                </a:lnTo>
                <a:lnTo>
                  <a:pt x="675420" y="277178"/>
                </a:lnTo>
                <a:cubicBezTo>
                  <a:pt x="787985" y="263704"/>
                  <a:pt x="1132113" y="211733"/>
                  <a:pt x="1389404" y="207884"/>
                </a:cubicBezTo>
                <a:cubicBezTo>
                  <a:pt x="1646696" y="204034"/>
                  <a:pt x="1961879" y="227132"/>
                  <a:pt x="2219171" y="254080"/>
                </a:cubicBezTo>
                <a:lnTo>
                  <a:pt x="2991046" y="334923"/>
                </a:lnTo>
                <a:cubicBezTo>
                  <a:pt x="3219393" y="348397"/>
                  <a:pt x="3409146" y="350322"/>
                  <a:pt x="3589250" y="334923"/>
                </a:cubicBezTo>
                <a:lnTo>
                  <a:pt x="4129563" y="288727"/>
                </a:lnTo>
                <a:cubicBezTo>
                  <a:pt x="4287154" y="250230"/>
                  <a:pt x="4245344" y="138589"/>
                  <a:pt x="4534798" y="103942"/>
                </a:cubicBezTo>
                <a:lnTo>
                  <a:pt x="5403158" y="0"/>
                </a:lnTo>
                <a:close/>
              </a:path>
            </a:pathLst>
          </a:custGeom>
          <a:solidFill>
            <a:srgbClr val="EB73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圆角矩形 4"/>
          <p:cNvSpPr/>
          <p:nvPr/>
        </p:nvSpPr>
        <p:spPr>
          <a:xfrm>
            <a:off x="-38764" y="355600"/>
            <a:ext cx="876964" cy="247650"/>
          </a:xfrm>
          <a:prstGeom prst="roundRect">
            <a:avLst>
              <a:gd fmla="val 50000" name="adj"/>
            </a:avLst>
          </a:prstGeom>
          <a:solidFill>
            <a:srgbClr val="EB73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圆角矩形 5"/>
          <p:cNvSpPr/>
          <p:nvPr/>
        </p:nvSpPr>
        <p:spPr>
          <a:xfrm>
            <a:off x="-38764" y="666750"/>
            <a:ext cx="648364" cy="336550"/>
          </a:xfrm>
          <a:prstGeom prst="roundRect">
            <a:avLst>
              <a:gd fmla="val 50000" name="adj"/>
            </a:avLst>
          </a:prstGeom>
          <a:solidFill>
            <a:srgbClr val="E5C0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圆角矩形 6"/>
          <p:cNvSpPr/>
          <p:nvPr/>
        </p:nvSpPr>
        <p:spPr>
          <a:xfrm>
            <a:off x="-38764" y="1057278"/>
            <a:ext cx="330864" cy="247650"/>
          </a:xfrm>
          <a:prstGeom prst="roundRect">
            <a:avLst>
              <a:gd fmla="val 50000" name="adj"/>
            </a:avLst>
          </a:prstGeom>
          <a:solidFill>
            <a:srgbClr val="B0E9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圆角矩形 7"/>
          <p:cNvSpPr/>
          <p:nvPr/>
        </p:nvSpPr>
        <p:spPr>
          <a:xfrm>
            <a:off x="11315036" y="5629275"/>
            <a:ext cx="876964" cy="285750"/>
          </a:xfrm>
          <a:prstGeom prst="roundRect">
            <a:avLst>
              <a:gd fmla="val 50000" name="adj"/>
            </a:avLst>
          </a:prstGeom>
          <a:solidFill>
            <a:srgbClr val="B0E9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圆角矩形 8"/>
          <p:cNvSpPr/>
          <p:nvPr/>
        </p:nvSpPr>
        <p:spPr>
          <a:xfrm>
            <a:off x="11543636" y="5178425"/>
            <a:ext cx="648364" cy="387350"/>
          </a:xfrm>
          <a:prstGeom prst="roundRect">
            <a:avLst>
              <a:gd fmla="val 50000" name="adj"/>
            </a:avLst>
          </a:prstGeom>
          <a:solidFill>
            <a:srgbClr val="E5C0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圆角矩形 9"/>
          <p:cNvSpPr/>
          <p:nvPr/>
        </p:nvSpPr>
        <p:spPr>
          <a:xfrm>
            <a:off x="11912600" y="4851403"/>
            <a:ext cx="279400" cy="247650"/>
          </a:xfrm>
          <a:prstGeom prst="roundRect">
            <a:avLst>
              <a:gd fmla="val 50000" name="adj"/>
            </a:avLst>
          </a:prstGeom>
          <a:solidFill>
            <a:srgbClr val="EB73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7" name="文本框 26"/>
          <p:cNvSpPr txBox="1"/>
          <p:nvPr/>
        </p:nvSpPr>
        <p:spPr>
          <a:xfrm>
            <a:off x="5220928" y="2101719"/>
            <a:ext cx="4513007" cy="2773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pc="300" sz="8800">
                <a:solidFill>
                  <a:schemeClr val="bg1"/>
                </a:solidFill>
                <a:latin charset="0" panose="02010503020202060003" pitchFamily="2" typeface="Dosis"/>
                <a:cs charset="0" panose="020b0604020202020204" pitchFamily="34" typeface="Arial"/>
              </a:rPr>
              <a:t>THANKS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6341806" y="3420133"/>
            <a:ext cx="2271253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2400">
                <a:solidFill>
                  <a:schemeClr val="bg1"/>
                </a:solidFill>
                <a:latin charset="-122" panose="02000000000000000000" pitchFamily="2" typeface="方正正纤黑简体"/>
                <a:ea charset="-122" panose="02000000000000000000" pitchFamily="2" typeface="方正正纤黑简体"/>
              </a:rPr>
              <a:t>公子小白作品</a:t>
            </a:r>
          </a:p>
        </p:txBody>
      </p:sp>
    </p:spTree>
    <p:extLst>
      <p:ext uri="{BB962C8B-B14F-4D97-AF65-F5344CB8AC3E}">
        <p14:creationId val="553941912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EF88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6" name="圆角矩形 45"/>
          <p:cNvSpPr/>
          <p:nvPr/>
        </p:nvSpPr>
        <p:spPr>
          <a:xfrm>
            <a:off x="4636143" y="1213580"/>
            <a:ext cx="715756" cy="98873"/>
          </a:xfrm>
          <a:prstGeom prst="roundRect">
            <a:avLst>
              <a:gd fmla="val 50000" name="adj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7" name="圆角矩形 46"/>
          <p:cNvSpPr/>
          <p:nvPr/>
        </p:nvSpPr>
        <p:spPr>
          <a:xfrm>
            <a:off x="4537905" y="1387744"/>
            <a:ext cx="877498" cy="104311"/>
          </a:xfrm>
          <a:prstGeom prst="roundRect">
            <a:avLst>
              <a:gd fmla="val 50000" name="adj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8" name="圆角矩形 28"/>
          <p:cNvSpPr/>
          <p:nvPr/>
        </p:nvSpPr>
        <p:spPr>
          <a:xfrm>
            <a:off x="4803917" y="1295612"/>
            <a:ext cx="294690" cy="114411"/>
          </a:xfrm>
          <a:custGeom>
            <a:gdLst>
              <a:gd fmla="*/ 14590 w 294690" name="connsiteX0"/>
              <a:gd fmla="*/ 93263 h 175953" name="connsiteY0"/>
              <a:gd fmla="*/ 21355 w 294690" name="connsiteX1"/>
              <a:gd fmla="*/ 10298 h 175953" name="connsiteY1"/>
              <a:gd fmla="*/ 276908 w 294690" name="connsiteX2"/>
              <a:gd fmla="*/ 10298 h 175953" name="connsiteY2"/>
              <a:gd fmla="*/ 271764 w 294690" name="connsiteX3"/>
              <a:gd fmla="*/ 92117 h 175953" name="connsiteY3"/>
              <a:gd fmla="*/ 262620 w 294690" name="connsiteX4"/>
              <a:gd fmla="*/ 166702 h 175953" name="connsiteY4"/>
              <a:gd fmla="*/ 21355 w 294690" name="connsiteX5"/>
              <a:gd fmla="*/ 166701 h 175953" name="connsiteY5"/>
              <a:gd fmla="*/ 14590 w 294690" name="connsiteX6"/>
              <a:gd fmla="*/ 93263 h 175953" name="connsiteY6"/>
              <a:gd fmla="*/ 48977 w 332347" name="connsiteX7"/>
              <a:gd fmla="*/ 82965 h 156404" name="connsiteY7"/>
              <a:gd fmla="*/ 111919 w 397670" name="connsiteX8"/>
              <a:gd fmla="*/ 75821 h 156404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175953" w="294690">
                <a:moveTo>
                  <a:pt x="14590" y="93263"/>
                </a:moveTo>
                <a:cubicBezTo>
                  <a:pt x="14590" y="50073"/>
                  <a:pt x="-22365" y="24125"/>
                  <a:pt x="21355" y="10298"/>
                </a:cubicBezTo>
                <a:cubicBezTo>
                  <a:pt x="65075" y="-3529"/>
                  <a:pt x="235173" y="-3338"/>
                  <a:pt x="276908" y="10298"/>
                </a:cubicBezTo>
                <a:cubicBezTo>
                  <a:pt x="318643" y="23934"/>
                  <a:pt x="274145" y="66050"/>
                  <a:pt x="271764" y="92117"/>
                </a:cubicBezTo>
                <a:cubicBezTo>
                  <a:pt x="269383" y="118184"/>
                  <a:pt x="304355" y="154271"/>
                  <a:pt x="262620" y="166702"/>
                </a:cubicBezTo>
                <a:cubicBezTo>
                  <a:pt x="220885" y="179133"/>
                  <a:pt x="62693" y="178941"/>
                  <a:pt x="21355" y="166701"/>
                </a:cubicBezTo>
                <a:cubicBezTo>
                  <a:pt x="-19983" y="154461"/>
                  <a:pt x="14590" y="119330"/>
                  <a:pt x="14590" y="9326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1" name="任意多边形 40"/>
          <p:cNvSpPr/>
          <p:nvPr/>
        </p:nvSpPr>
        <p:spPr>
          <a:xfrm>
            <a:off x="-75554" y="4517072"/>
            <a:ext cx="12305654" cy="2359977"/>
          </a:xfrm>
          <a:custGeom>
            <a:gdLst>
              <a:gd fmla="*/ 4534445 w 12305654" name="connsiteX0"/>
              <a:gd fmla="*/ 158 h 2359977" name="connsiteY0"/>
              <a:gd fmla="*/ 4971404 w 12305654" name="connsiteX1"/>
              <a:gd fmla="*/ 150177 h 2359977" name="connsiteY1"/>
              <a:gd fmla="*/ 6343004 w 12305654" name="connsiteX2"/>
              <a:gd fmla="*/ 855027 h 2359977" name="connsiteY2"/>
              <a:gd fmla="*/ 7314554 w 12305654" name="connsiteX3"/>
              <a:gd fmla="*/ 1216977 h 2359977" name="connsiteY3"/>
              <a:gd fmla="*/ 8286104 w 12305654" name="connsiteX4"/>
              <a:gd fmla="*/ 1216977 h 2359977" name="connsiteY4"/>
              <a:gd fmla="*/ 8686154 w 12305654" name="connsiteX5"/>
              <a:gd fmla="*/ 531177 h 2359977" name="connsiteY5"/>
              <a:gd fmla="*/ 9086204 w 12305654" name="connsiteX6"/>
              <a:gd fmla="*/ 1159827 h 2359977" name="connsiteY6"/>
              <a:gd fmla="*/ 10210154 w 12305654" name="connsiteX7"/>
              <a:gd fmla="*/ 874077 h 2359977" name="connsiteY7"/>
              <a:gd fmla="*/ 10381604 w 12305654" name="connsiteX8"/>
              <a:gd fmla="*/ 493077 h 2359977" name="connsiteY8"/>
              <a:gd fmla="*/ 10591154 w 12305654" name="connsiteX9"/>
              <a:gd fmla="*/ 855027 h 2359977" name="connsiteY9"/>
              <a:gd fmla="*/ 11543654 w 12305654" name="connsiteX10"/>
              <a:gd fmla="*/ 778827 h 2359977" name="connsiteY10"/>
              <a:gd fmla="*/ 12305654 w 12305654" name="connsiteX11"/>
              <a:gd fmla="*/ 759777 h 2359977" name="connsiteY11"/>
              <a:gd fmla="*/ 12305654 w 12305654" name="connsiteX12"/>
              <a:gd fmla="*/ 2359977 h 2359977" name="connsiteY12"/>
              <a:gd fmla="*/ 0 w 12305654" name="connsiteX13"/>
              <a:gd fmla="*/ 2340928 h 2359977" name="connsiteY13"/>
              <a:gd fmla="*/ 61040 w 12305654" name="connsiteX14"/>
              <a:gd fmla="*/ 2340928 h 2359977" name="connsiteY14"/>
              <a:gd fmla="*/ 61040 w 12305654" name="connsiteX15"/>
              <a:gd fmla="*/ 965706 h 2359977" name="connsiteY15"/>
              <a:gd fmla="*/ 78809 w 12305654" name="connsiteX16"/>
              <a:gd fmla="*/ 962902 h 2359977" name="connsiteY16"/>
              <a:gd fmla="*/ 304154 w 12305654" name="connsiteX17"/>
              <a:gd fmla="*/ 969327 h 2359977" name="connsiteY17"/>
              <a:gd fmla="*/ 1009004 w 12305654" name="connsiteX18"/>
              <a:gd fmla="*/ 550227 h 2359977" name="connsiteY18"/>
              <a:gd fmla="*/ 1390004 w 12305654" name="connsiteX19"/>
              <a:gd fmla="*/ 474027 h 2359977" name="connsiteY19"/>
              <a:gd fmla="*/ 1904354 w 12305654" name="connsiteX20"/>
              <a:gd fmla="*/ 188277 h 2359977" name="connsiteY20"/>
              <a:gd fmla="*/ 2399654 w 12305654" name="connsiteX21"/>
              <a:gd fmla="*/ 73977 h 2359977" name="connsiteY21"/>
              <a:gd fmla="*/ 3428354 w 12305654" name="connsiteX22"/>
              <a:gd fmla="*/ 73977 h 2359977" name="connsiteY22"/>
              <a:gd fmla="*/ 4247504 w 12305654" name="connsiteX23"/>
              <a:gd fmla="*/ 16827 h 2359977" name="connsiteY23"/>
              <a:gd fmla="*/ 4534445 w 12305654" name="connsiteX24"/>
              <a:gd fmla="*/ 158 h 2359977" name="connsiteY2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b="b" l="l" r="r" t="t"/>
            <a:pathLst>
              <a:path h="2359977" w="12305654">
                <a:moveTo>
                  <a:pt x="4534445" y="158"/>
                </a:moveTo>
                <a:cubicBezTo>
                  <a:pt x="4626123" y="2540"/>
                  <a:pt x="4742804" y="32702"/>
                  <a:pt x="4971404" y="150177"/>
                </a:cubicBezTo>
                <a:lnTo>
                  <a:pt x="6343004" y="855027"/>
                </a:lnTo>
                <a:cubicBezTo>
                  <a:pt x="6733529" y="1032827"/>
                  <a:pt x="6990704" y="1216977"/>
                  <a:pt x="7314554" y="1216977"/>
                </a:cubicBezTo>
                <a:lnTo>
                  <a:pt x="8286104" y="1216977"/>
                </a:lnTo>
                <a:lnTo>
                  <a:pt x="8686154" y="531177"/>
                </a:lnTo>
                <a:lnTo>
                  <a:pt x="9086204" y="1159827"/>
                </a:lnTo>
                <a:lnTo>
                  <a:pt x="10210154" y="874077"/>
                </a:lnTo>
                <a:lnTo>
                  <a:pt x="10381604" y="493077"/>
                </a:lnTo>
                <a:lnTo>
                  <a:pt x="10591154" y="855027"/>
                </a:lnTo>
                <a:cubicBezTo>
                  <a:pt x="10784829" y="902652"/>
                  <a:pt x="11257904" y="794702"/>
                  <a:pt x="11543654" y="778827"/>
                </a:cubicBezTo>
                <a:cubicBezTo>
                  <a:pt x="11829404" y="762952"/>
                  <a:pt x="12178654" y="496252"/>
                  <a:pt x="12305654" y="759777"/>
                </a:cubicBezTo>
                <a:lnTo>
                  <a:pt x="12305654" y="2359977"/>
                </a:lnTo>
                <a:lnTo>
                  <a:pt x="0" y="2340928"/>
                </a:lnTo>
                <a:lnTo>
                  <a:pt x="61040" y="2340928"/>
                </a:lnTo>
                <a:lnTo>
                  <a:pt x="61040" y="965706"/>
                </a:lnTo>
                <a:lnTo>
                  <a:pt x="78809" y="962902"/>
                </a:lnTo>
                <a:cubicBezTo>
                  <a:pt x="133869" y="962348"/>
                  <a:pt x="206894" y="986161"/>
                  <a:pt x="304154" y="969327"/>
                </a:cubicBezTo>
                <a:cubicBezTo>
                  <a:pt x="469254" y="940752"/>
                  <a:pt x="828029" y="632777"/>
                  <a:pt x="1009004" y="550227"/>
                </a:cubicBezTo>
                <a:cubicBezTo>
                  <a:pt x="1189979" y="467677"/>
                  <a:pt x="1263004" y="499427"/>
                  <a:pt x="1390004" y="474027"/>
                </a:cubicBezTo>
                <a:cubicBezTo>
                  <a:pt x="1539229" y="413702"/>
                  <a:pt x="1739254" y="226377"/>
                  <a:pt x="1904354" y="188277"/>
                </a:cubicBezTo>
                <a:lnTo>
                  <a:pt x="2399654" y="73977"/>
                </a:lnTo>
                <a:cubicBezTo>
                  <a:pt x="2653654" y="54927"/>
                  <a:pt x="3155304" y="93027"/>
                  <a:pt x="3428354" y="73977"/>
                </a:cubicBezTo>
                <a:lnTo>
                  <a:pt x="4247504" y="16827"/>
                </a:lnTo>
                <a:cubicBezTo>
                  <a:pt x="4376092" y="23177"/>
                  <a:pt x="4442767" y="-2223"/>
                  <a:pt x="4534445" y="158"/>
                </a:cubicBezTo>
                <a:close/>
              </a:path>
            </a:pathLst>
          </a:custGeom>
          <a:solidFill>
            <a:srgbClr val="EB73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7" name="任意多边形 6"/>
          <p:cNvSpPr/>
          <p:nvPr/>
        </p:nvSpPr>
        <p:spPr>
          <a:xfrm>
            <a:off x="206422" y="5448300"/>
            <a:ext cx="12042728" cy="1409700"/>
          </a:xfrm>
          <a:custGeom>
            <a:gdLst>
              <a:gd fmla="*/ 0 w 11258550" name="connsiteX0"/>
              <a:gd fmla="*/ 1257300 h 1276350" name="connsiteY0"/>
              <a:gd fmla="*/ 476250 w 11258550" name="connsiteX1"/>
              <a:gd fmla="*/ 1104900 h 1276350" name="connsiteY1"/>
              <a:gd fmla="*/ 1200150 w 11258550" name="connsiteX2"/>
              <a:gd fmla="*/ 971550 h 1276350" name="connsiteY2"/>
              <a:gd fmla="*/ 2000250 w 11258550" name="connsiteX3"/>
              <a:gd fmla="*/ 971550 h 1276350" name="connsiteY3"/>
              <a:gd fmla="*/ 3181350 w 11258550" name="connsiteX4"/>
              <a:gd fmla="*/ 971550 h 1276350" name="connsiteY4"/>
              <a:gd fmla="*/ 4248150 w 11258550" name="connsiteX5"/>
              <a:gd fmla="*/ 819150 h 1276350" name="connsiteY5"/>
              <a:gd fmla="*/ 5181600 w 11258550" name="connsiteX6"/>
              <a:gd fmla="*/ 609600 h 1276350" name="connsiteY6"/>
              <a:gd fmla="*/ 6515100 w 11258550" name="connsiteX7"/>
              <a:gd fmla="*/ 628650 h 1276350" name="connsiteY7"/>
              <a:gd fmla="*/ 7905750 w 11258550" name="connsiteX8"/>
              <a:gd fmla="*/ 476250 h 1276350" name="connsiteY8"/>
              <a:gd fmla="*/ 8991600 w 11258550" name="connsiteX9"/>
              <a:gd fmla="*/ 171450 h 1276350" name="connsiteY9"/>
              <a:gd fmla="*/ 10077450 w 11258550" name="connsiteX10"/>
              <a:gd fmla="*/ 0 h 1276350" name="connsiteY10"/>
              <a:gd fmla="*/ 11239500 w 11258550" name="connsiteX11"/>
              <a:gd fmla="*/ 0 h 1276350" name="connsiteY11"/>
              <a:gd fmla="*/ 11258550 w 11258550" name="connsiteX12"/>
              <a:gd fmla="*/ 1276350 h 1276350" name="connsiteY12"/>
              <a:gd fmla="*/ 0 w 11258550" name="connsiteX13"/>
              <a:gd fmla="*/ 1257300 h 1276350" name="connsiteY1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b="b" l="l" r="r" t="t"/>
            <a:pathLst>
              <a:path h="1276350" w="11258550">
                <a:moveTo>
                  <a:pt x="0" y="1257300"/>
                </a:moveTo>
                <a:lnTo>
                  <a:pt x="476250" y="1104900"/>
                </a:lnTo>
                <a:lnTo>
                  <a:pt x="1200150" y="971550"/>
                </a:lnTo>
                <a:lnTo>
                  <a:pt x="2000250" y="971550"/>
                </a:lnTo>
                <a:lnTo>
                  <a:pt x="3181350" y="971550"/>
                </a:lnTo>
                <a:lnTo>
                  <a:pt x="4248150" y="819150"/>
                </a:lnTo>
                <a:lnTo>
                  <a:pt x="5181600" y="609600"/>
                </a:lnTo>
                <a:lnTo>
                  <a:pt x="6515100" y="628650"/>
                </a:lnTo>
                <a:lnTo>
                  <a:pt x="7905750" y="476250"/>
                </a:lnTo>
                <a:lnTo>
                  <a:pt x="8991600" y="171450"/>
                </a:lnTo>
                <a:lnTo>
                  <a:pt x="10077450" y="0"/>
                </a:lnTo>
                <a:lnTo>
                  <a:pt x="11239500" y="0"/>
                </a:lnTo>
                <a:lnTo>
                  <a:pt x="11258550" y="1276350"/>
                </a:lnTo>
                <a:lnTo>
                  <a:pt x="0" y="1257300"/>
                </a:lnTo>
                <a:close/>
              </a:path>
            </a:pathLst>
          </a:custGeom>
          <a:solidFill>
            <a:srgbClr val="E86F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椭圆 7"/>
          <p:cNvSpPr/>
          <p:nvPr/>
        </p:nvSpPr>
        <p:spPr>
          <a:xfrm>
            <a:off x="1962150" y="6038850"/>
            <a:ext cx="228600" cy="228600"/>
          </a:xfrm>
          <a:prstGeom prst="ellipse">
            <a:avLst/>
          </a:prstGeom>
          <a:solidFill>
            <a:srgbClr val="E56B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椭圆 8"/>
          <p:cNvSpPr/>
          <p:nvPr/>
        </p:nvSpPr>
        <p:spPr>
          <a:xfrm>
            <a:off x="3657601" y="5829302"/>
            <a:ext cx="228598" cy="228598"/>
          </a:xfrm>
          <a:prstGeom prst="ellipse">
            <a:avLst/>
          </a:prstGeom>
          <a:solidFill>
            <a:srgbClr val="2A3A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椭圆 10"/>
          <p:cNvSpPr/>
          <p:nvPr/>
        </p:nvSpPr>
        <p:spPr>
          <a:xfrm>
            <a:off x="2590800" y="5295900"/>
            <a:ext cx="228600" cy="228600"/>
          </a:xfrm>
          <a:prstGeom prst="ellipse">
            <a:avLst/>
          </a:prstGeom>
          <a:solidFill>
            <a:srgbClr val="F4B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椭圆 11"/>
          <p:cNvSpPr/>
          <p:nvPr/>
        </p:nvSpPr>
        <p:spPr>
          <a:xfrm flipH="1">
            <a:off x="4823887" y="5583872"/>
            <a:ext cx="226378" cy="226378"/>
          </a:xfrm>
          <a:prstGeom prst="ellipse">
            <a:avLst/>
          </a:prstGeom>
          <a:solidFill>
            <a:srgbClr val="F5F0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椭圆 12"/>
          <p:cNvSpPr/>
          <p:nvPr/>
        </p:nvSpPr>
        <p:spPr>
          <a:xfrm flipH="1">
            <a:off x="6057900" y="6567169"/>
            <a:ext cx="226378" cy="226378"/>
          </a:xfrm>
          <a:prstGeom prst="ellipse">
            <a:avLst/>
          </a:prstGeom>
          <a:solidFill>
            <a:srgbClr val="E86A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椭圆 13"/>
          <p:cNvSpPr/>
          <p:nvPr/>
        </p:nvSpPr>
        <p:spPr>
          <a:xfrm flipH="1">
            <a:off x="7236778" y="6451758"/>
            <a:ext cx="230822" cy="23082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椭圆 14"/>
          <p:cNvSpPr/>
          <p:nvPr/>
        </p:nvSpPr>
        <p:spPr>
          <a:xfrm flipH="1">
            <a:off x="10397966" y="6596379"/>
            <a:ext cx="118746" cy="118746"/>
          </a:xfrm>
          <a:prstGeom prst="ellipse">
            <a:avLst/>
          </a:prstGeom>
          <a:solidFill>
            <a:srgbClr val="EBB9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椭圆 15"/>
          <p:cNvSpPr/>
          <p:nvPr/>
        </p:nvSpPr>
        <p:spPr>
          <a:xfrm flipH="1">
            <a:off x="11086941" y="6085204"/>
            <a:ext cx="175896" cy="175896"/>
          </a:xfrm>
          <a:prstGeom prst="ellipse">
            <a:avLst/>
          </a:prstGeom>
          <a:solidFill>
            <a:srgbClr val="2A3A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椭圆 16"/>
          <p:cNvSpPr/>
          <p:nvPr/>
        </p:nvSpPr>
        <p:spPr>
          <a:xfrm flipH="1">
            <a:off x="11974510" y="6419212"/>
            <a:ext cx="178438" cy="178438"/>
          </a:xfrm>
          <a:prstGeom prst="ellipse">
            <a:avLst/>
          </a:prstGeom>
          <a:solidFill>
            <a:srgbClr val="F5F0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泪滴形 17"/>
          <p:cNvSpPr/>
          <p:nvPr/>
        </p:nvSpPr>
        <p:spPr>
          <a:xfrm rot="8100000">
            <a:off x="2779622" y="1059449"/>
            <a:ext cx="2213154" cy="2213154"/>
          </a:xfrm>
          <a:prstGeom prst="teardrop">
            <a:avLst/>
          </a:prstGeom>
          <a:solidFill>
            <a:srgbClr val="2A3A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矩形 18"/>
          <p:cNvSpPr/>
          <p:nvPr/>
        </p:nvSpPr>
        <p:spPr>
          <a:xfrm>
            <a:off x="3022836" y="3448225"/>
            <a:ext cx="1726726" cy="301788"/>
          </a:xfrm>
          <a:prstGeom prst="rect">
            <a:avLst/>
          </a:prstGeom>
          <a:solidFill>
            <a:srgbClr val="EF88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26" name="直接连接符 25"/>
          <p:cNvCxnSpPr>
            <a:endCxn id="20" idx="1"/>
          </p:cNvCxnSpPr>
          <p:nvPr/>
        </p:nvCxnSpPr>
        <p:spPr>
          <a:xfrm>
            <a:off x="3619500" y="3474244"/>
            <a:ext cx="121444" cy="209550"/>
          </a:xfrm>
          <a:prstGeom prst="line">
            <a:avLst/>
          </a:prstGeom>
          <a:ln>
            <a:solidFill>
              <a:srgbClr val="2A3A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>
            <a:stCxn id="19" idx="0"/>
            <a:endCxn id="20" idx="0"/>
          </p:cNvCxnSpPr>
          <p:nvPr/>
        </p:nvCxnSpPr>
        <p:spPr>
          <a:xfrm flipH="1">
            <a:off x="3886199" y="3448225"/>
            <a:ext cx="0" cy="157316"/>
          </a:xfrm>
          <a:prstGeom prst="line">
            <a:avLst/>
          </a:prstGeom>
          <a:ln>
            <a:solidFill>
              <a:srgbClr val="2A3A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 flipH="1">
            <a:off x="4033837" y="3474244"/>
            <a:ext cx="121674" cy="217359"/>
          </a:xfrm>
          <a:prstGeom prst="line">
            <a:avLst/>
          </a:prstGeom>
          <a:ln>
            <a:solidFill>
              <a:srgbClr val="2A3A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椭圆 19"/>
          <p:cNvSpPr/>
          <p:nvPr/>
        </p:nvSpPr>
        <p:spPr>
          <a:xfrm>
            <a:off x="3580171" y="3605541"/>
            <a:ext cx="612056" cy="506422"/>
          </a:xfrm>
          <a:prstGeom prst="ellipse">
            <a:avLst/>
          </a:prstGeom>
          <a:solidFill>
            <a:srgbClr val="E86A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弧形 20"/>
          <p:cNvSpPr/>
          <p:nvPr/>
        </p:nvSpPr>
        <p:spPr>
          <a:xfrm flipV="1" rot="2681683">
            <a:off x="3481051" y="3076851"/>
            <a:ext cx="810296" cy="810296"/>
          </a:xfrm>
          <a:prstGeom prst="arc">
            <a:avLst/>
          </a:prstGeom>
          <a:ln>
            <a:solidFill>
              <a:srgbClr val="EF88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弧形 21"/>
          <p:cNvSpPr/>
          <p:nvPr/>
        </p:nvSpPr>
        <p:spPr>
          <a:xfrm flipV="1" rot="2681683">
            <a:off x="3428986" y="3089628"/>
            <a:ext cx="918666" cy="918666"/>
          </a:xfrm>
          <a:prstGeom prst="arc">
            <a:avLst>
              <a:gd fmla="val 16482063" name="adj1"/>
              <a:gd fmla="val 21327777" name="adj2"/>
            </a:avLst>
          </a:prstGeom>
          <a:ln>
            <a:solidFill>
              <a:srgbClr val="EF88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7" name="椭圆 36"/>
          <p:cNvSpPr/>
          <p:nvPr/>
        </p:nvSpPr>
        <p:spPr>
          <a:xfrm>
            <a:off x="3285339" y="1328391"/>
            <a:ext cx="294832" cy="294832"/>
          </a:xfrm>
          <a:prstGeom prst="ellipse">
            <a:avLst/>
          </a:prstGeom>
          <a:solidFill>
            <a:srgbClr val="F5F0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8" name="椭圆 37"/>
          <p:cNvSpPr/>
          <p:nvPr/>
        </p:nvSpPr>
        <p:spPr>
          <a:xfrm>
            <a:off x="3732571" y="2929707"/>
            <a:ext cx="294832" cy="294832"/>
          </a:xfrm>
          <a:prstGeom prst="ellipse">
            <a:avLst/>
          </a:prstGeom>
          <a:solidFill>
            <a:srgbClr val="E86A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9" name="椭圆 38"/>
          <p:cNvSpPr/>
          <p:nvPr/>
        </p:nvSpPr>
        <p:spPr>
          <a:xfrm>
            <a:off x="4540024" y="2064072"/>
            <a:ext cx="294832" cy="294832"/>
          </a:xfrm>
          <a:prstGeom prst="ellipse">
            <a:avLst/>
          </a:prstGeom>
          <a:solidFill>
            <a:srgbClr val="ECD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2" name="文本框 41"/>
          <p:cNvSpPr txBox="1"/>
          <p:nvPr/>
        </p:nvSpPr>
        <p:spPr>
          <a:xfrm>
            <a:off x="3669253" y="1705087"/>
            <a:ext cx="332270" cy="1068219"/>
          </a:xfrm>
          <a:custGeom>
            <a:rect b="b" l="l" r="r" t="t"/>
            <a:pathLst>
              <a:path h="1068219" w="332270">
                <a:moveTo>
                  <a:pt x="247745" y="0"/>
                </a:moveTo>
                <a:cubicBezTo>
                  <a:pt x="267176" y="0"/>
                  <a:pt x="286121" y="5343"/>
                  <a:pt x="304581" y="16030"/>
                </a:cubicBezTo>
                <a:cubicBezTo>
                  <a:pt x="323040" y="26717"/>
                  <a:pt x="332270" y="41776"/>
                  <a:pt x="332270" y="61207"/>
                </a:cubicBezTo>
                <a:lnTo>
                  <a:pt x="332270" y="1008469"/>
                </a:lnTo>
                <a:cubicBezTo>
                  <a:pt x="332270" y="1027900"/>
                  <a:pt x="322311" y="1042716"/>
                  <a:pt x="302395" y="1052917"/>
                </a:cubicBezTo>
                <a:cubicBezTo>
                  <a:pt x="282478" y="1063119"/>
                  <a:pt x="260861" y="1068219"/>
                  <a:pt x="237544" y="1068219"/>
                </a:cubicBezTo>
                <a:cubicBezTo>
                  <a:pt x="213255" y="1068219"/>
                  <a:pt x="191395" y="1063119"/>
                  <a:pt x="171964" y="1052917"/>
                </a:cubicBezTo>
                <a:cubicBezTo>
                  <a:pt x="152533" y="1042716"/>
                  <a:pt x="142818" y="1027900"/>
                  <a:pt x="142818" y="1008469"/>
                </a:cubicBezTo>
                <a:lnTo>
                  <a:pt x="142818" y="230257"/>
                </a:lnTo>
                <a:lnTo>
                  <a:pt x="96183" y="276892"/>
                </a:lnTo>
                <a:cubicBezTo>
                  <a:pt x="90354" y="281749"/>
                  <a:pt x="84282" y="285150"/>
                  <a:pt x="77967" y="287093"/>
                </a:cubicBezTo>
                <a:cubicBezTo>
                  <a:pt x="71651" y="289036"/>
                  <a:pt x="66065" y="290008"/>
                  <a:pt x="61207" y="290008"/>
                </a:cubicBezTo>
                <a:cubicBezTo>
                  <a:pt x="42748" y="290008"/>
                  <a:pt x="27932" y="282235"/>
                  <a:pt x="16759" y="266690"/>
                </a:cubicBezTo>
                <a:cubicBezTo>
                  <a:pt x="5586" y="251146"/>
                  <a:pt x="0" y="233658"/>
                  <a:pt x="0" y="214227"/>
                </a:cubicBezTo>
                <a:cubicBezTo>
                  <a:pt x="0" y="200625"/>
                  <a:pt x="3157" y="187752"/>
                  <a:pt x="9472" y="175608"/>
                </a:cubicBezTo>
                <a:cubicBezTo>
                  <a:pt x="15787" y="163463"/>
                  <a:pt x="24774" y="153505"/>
                  <a:pt x="36433" y="145732"/>
                </a:cubicBezTo>
                <a:lnTo>
                  <a:pt x="208397" y="14573"/>
                </a:lnTo>
                <a:cubicBezTo>
                  <a:pt x="220056" y="4858"/>
                  <a:pt x="233172" y="0"/>
                  <a:pt x="247745" y="0"/>
                </a:cubicBezTo>
                <a:close/>
              </a:path>
            </a:pathLst>
          </a:custGeom>
          <a:solidFill>
            <a:srgbClr val="F38B5A"/>
          </a:solidFill>
          <a:ln>
            <a:noFill/>
          </a:ln>
          <a:effectLst/>
        </p:spPr>
        <p:txBody>
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b="1" lang="zh-CN" sz="11500">
              <a:solidFill>
                <a:srgbClr val="F38B5A"/>
              </a:solidFill>
              <a:latin charset="0" panose="02010503020202060003" pitchFamily="2" typeface="Dosis"/>
              <a:cs charset="0" panose="020b0604020202020204" pitchFamily="34" typeface="Arial"/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4937077" y="1705087"/>
            <a:ext cx="6082103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GB" smtClean="0" sz="7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Part One</a:t>
            </a:r>
          </a:p>
        </p:txBody>
      </p:sp>
      <p:sp>
        <p:nvSpPr>
          <p:cNvPr id="44" name="文本框 43"/>
          <p:cNvSpPr txBox="1"/>
          <p:nvPr/>
        </p:nvSpPr>
        <p:spPr>
          <a:xfrm>
            <a:off x="6773794" y="2899375"/>
            <a:ext cx="2408667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3600">
                <a:solidFill>
                  <a:schemeClr val="bg1"/>
                </a:solidFill>
                <a:latin charset="-122" panose="02000000000000000000" pitchFamily="2" typeface="方正正纤黑简体"/>
                <a:ea charset="-122" panose="02000000000000000000" pitchFamily="2" typeface="方正正纤黑简体"/>
              </a:rPr>
              <a:t>团队介绍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6057901" y="3493260"/>
            <a:ext cx="3794023" cy="1066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pc="300" sz="3200">
                <a:solidFill>
                  <a:schemeClr val="bg1"/>
                </a:solidFill>
                <a:latin charset="0" panose="02010503020202060003" pitchFamily="2" typeface="Dosis"/>
              </a:rPr>
              <a:t>Team Introduction</a:t>
            </a:r>
          </a:p>
        </p:txBody>
      </p:sp>
      <p:sp>
        <p:nvSpPr>
          <p:cNvPr id="49" name="圆角矩形 48"/>
          <p:cNvSpPr/>
          <p:nvPr/>
        </p:nvSpPr>
        <p:spPr>
          <a:xfrm>
            <a:off x="2919405" y="3382026"/>
            <a:ext cx="198687" cy="87844"/>
          </a:xfrm>
          <a:prstGeom prst="roundRect">
            <a:avLst>
              <a:gd fmla="val 50000" name="adj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0" name="圆角矩形 49"/>
          <p:cNvSpPr/>
          <p:nvPr/>
        </p:nvSpPr>
        <p:spPr>
          <a:xfrm>
            <a:off x="2455233" y="2864806"/>
            <a:ext cx="715756" cy="98873"/>
          </a:xfrm>
          <a:prstGeom prst="roundRect">
            <a:avLst>
              <a:gd fmla="val 50000" name="adj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1" name="圆角矩形 50"/>
          <p:cNvSpPr/>
          <p:nvPr/>
        </p:nvSpPr>
        <p:spPr>
          <a:xfrm>
            <a:off x="2514599" y="3035272"/>
            <a:ext cx="786217" cy="91112"/>
          </a:xfrm>
          <a:prstGeom prst="roundRect">
            <a:avLst>
              <a:gd fmla="val 50000" name="adj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2" name="圆角矩形 28"/>
          <p:cNvSpPr/>
          <p:nvPr/>
        </p:nvSpPr>
        <p:spPr>
          <a:xfrm>
            <a:off x="2623007" y="2946838"/>
            <a:ext cx="294690" cy="114411"/>
          </a:xfrm>
          <a:custGeom>
            <a:gdLst>
              <a:gd fmla="*/ 14590 w 294690" name="connsiteX0"/>
              <a:gd fmla="*/ 93263 h 175953" name="connsiteY0"/>
              <a:gd fmla="*/ 21355 w 294690" name="connsiteX1"/>
              <a:gd fmla="*/ 10298 h 175953" name="connsiteY1"/>
              <a:gd fmla="*/ 276908 w 294690" name="connsiteX2"/>
              <a:gd fmla="*/ 10298 h 175953" name="connsiteY2"/>
              <a:gd fmla="*/ 271764 w 294690" name="connsiteX3"/>
              <a:gd fmla="*/ 92117 h 175953" name="connsiteY3"/>
              <a:gd fmla="*/ 262620 w 294690" name="connsiteX4"/>
              <a:gd fmla="*/ 166702 h 175953" name="connsiteY4"/>
              <a:gd fmla="*/ 21355 w 294690" name="connsiteX5"/>
              <a:gd fmla="*/ 166701 h 175953" name="connsiteY5"/>
              <a:gd fmla="*/ 14590 w 294690" name="connsiteX6"/>
              <a:gd fmla="*/ 93263 h 175953" name="connsiteY6"/>
              <a:gd fmla="*/ 48977 w 332347" name="connsiteX7"/>
              <a:gd fmla="*/ 82965 h 156404" name="connsiteY7"/>
              <a:gd fmla="*/ 111919 w 397670" name="connsiteX8"/>
              <a:gd fmla="*/ 75821 h 156404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175953" w="294690">
                <a:moveTo>
                  <a:pt x="14590" y="93263"/>
                </a:moveTo>
                <a:cubicBezTo>
                  <a:pt x="14590" y="50073"/>
                  <a:pt x="-22365" y="24125"/>
                  <a:pt x="21355" y="10298"/>
                </a:cubicBezTo>
                <a:cubicBezTo>
                  <a:pt x="65075" y="-3529"/>
                  <a:pt x="235173" y="-3338"/>
                  <a:pt x="276908" y="10298"/>
                </a:cubicBezTo>
                <a:cubicBezTo>
                  <a:pt x="318643" y="23934"/>
                  <a:pt x="274145" y="66050"/>
                  <a:pt x="271764" y="92117"/>
                </a:cubicBezTo>
                <a:cubicBezTo>
                  <a:pt x="269383" y="118184"/>
                  <a:pt x="304355" y="154271"/>
                  <a:pt x="262620" y="166702"/>
                </a:cubicBezTo>
                <a:cubicBezTo>
                  <a:pt x="220885" y="179133"/>
                  <a:pt x="62693" y="178941"/>
                  <a:pt x="21355" y="166701"/>
                </a:cubicBezTo>
                <a:cubicBezTo>
                  <a:pt x="-19983" y="154461"/>
                  <a:pt x="14590" y="119330"/>
                  <a:pt x="14590" y="9326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3" name="圆角矩形 52"/>
          <p:cNvSpPr/>
          <p:nvPr/>
        </p:nvSpPr>
        <p:spPr>
          <a:xfrm>
            <a:off x="2357438" y="3194408"/>
            <a:ext cx="705672" cy="91112"/>
          </a:xfrm>
          <a:prstGeom prst="roundRect">
            <a:avLst>
              <a:gd fmla="val 50000" name="adj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4" name="圆角矩形 28"/>
          <p:cNvSpPr/>
          <p:nvPr/>
        </p:nvSpPr>
        <p:spPr>
          <a:xfrm>
            <a:off x="2725143" y="3106752"/>
            <a:ext cx="188514" cy="114411"/>
          </a:xfrm>
          <a:custGeom>
            <a:gdLst>
              <a:gd fmla="*/ 14590 w 294690" name="connsiteX0"/>
              <a:gd fmla="*/ 93263 h 175953" name="connsiteY0"/>
              <a:gd fmla="*/ 21355 w 294690" name="connsiteX1"/>
              <a:gd fmla="*/ 10298 h 175953" name="connsiteY1"/>
              <a:gd fmla="*/ 276908 w 294690" name="connsiteX2"/>
              <a:gd fmla="*/ 10298 h 175953" name="connsiteY2"/>
              <a:gd fmla="*/ 271764 w 294690" name="connsiteX3"/>
              <a:gd fmla="*/ 92117 h 175953" name="connsiteY3"/>
              <a:gd fmla="*/ 262620 w 294690" name="connsiteX4"/>
              <a:gd fmla="*/ 166702 h 175953" name="connsiteY4"/>
              <a:gd fmla="*/ 21355 w 294690" name="connsiteX5"/>
              <a:gd fmla="*/ 166701 h 175953" name="connsiteY5"/>
              <a:gd fmla="*/ 14590 w 294690" name="connsiteX6"/>
              <a:gd fmla="*/ 93263 h 175953" name="connsiteY6"/>
              <a:gd fmla="*/ 48977 w 332347" name="connsiteX7"/>
              <a:gd fmla="*/ 82965 h 156404" name="connsiteY7"/>
              <a:gd fmla="*/ 111919 w 397670" name="connsiteX8"/>
              <a:gd fmla="*/ 75821 h 156404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175953" w="294690">
                <a:moveTo>
                  <a:pt x="14590" y="93263"/>
                </a:moveTo>
                <a:cubicBezTo>
                  <a:pt x="14590" y="50073"/>
                  <a:pt x="-22365" y="24125"/>
                  <a:pt x="21355" y="10298"/>
                </a:cubicBezTo>
                <a:cubicBezTo>
                  <a:pt x="65075" y="-3529"/>
                  <a:pt x="235173" y="-3338"/>
                  <a:pt x="276908" y="10298"/>
                </a:cubicBezTo>
                <a:cubicBezTo>
                  <a:pt x="318643" y="23934"/>
                  <a:pt x="274145" y="66050"/>
                  <a:pt x="271764" y="92117"/>
                </a:cubicBezTo>
                <a:cubicBezTo>
                  <a:pt x="269383" y="118184"/>
                  <a:pt x="304355" y="154271"/>
                  <a:pt x="262620" y="166702"/>
                </a:cubicBezTo>
                <a:cubicBezTo>
                  <a:pt x="220885" y="179133"/>
                  <a:pt x="62693" y="178941"/>
                  <a:pt x="21355" y="166701"/>
                </a:cubicBezTo>
                <a:cubicBezTo>
                  <a:pt x="-19983" y="154461"/>
                  <a:pt x="14590" y="119330"/>
                  <a:pt x="14590" y="9326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0" name="任意多边形 39"/>
          <p:cNvSpPr/>
          <p:nvPr/>
        </p:nvSpPr>
        <p:spPr>
          <a:xfrm>
            <a:off x="990599" y="4882673"/>
            <a:ext cx="11258550" cy="1975327"/>
          </a:xfrm>
          <a:custGeom>
            <a:gdLst>
              <a:gd fmla="*/ 9326512 w 11258550" name="connsiteX0"/>
              <a:gd fmla="*/ 0 h 1975327" name="connsiteY0"/>
              <a:gd fmla="*/ 9719257 w 11258550" name="connsiteX1"/>
              <a:gd fmla="*/ 992210 h 1975327" name="connsiteY1"/>
              <a:gd fmla="*/ 10077450 w 11258550" name="connsiteX2"/>
              <a:gd fmla="*/ 946627 h 1975327" name="connsiteY2"/>
              <a:gd fmla="*/ 11239500 w 11258550" name="connsiteX3"/>
              <a:gd fmla="*/ 946627 h 1975327" name="connsiteY3"/>
              <a:gd fmla="*/ 11258550 w 11258550" name="connsiteX4"/>
              <a:gd fmla="*/ 1975327 h 1975327" name="connsiteY4"/>
              <a:gd fmla="*/ 0 w 11258550" name="connsiteX5"/>
              <a:gd fmla="*/ 1959973 h 1975327" name="connsiteY5"/>
              <a:gd fmla="*/ 476250 w 11258550" name="connsiteX6"/>
              <a:gd fmla="*/ 1837144 h 1975327" name="connsiteY6"/>
              <a:gd fmla="*/ 1200150 w 11258550" name="connsiteX7"/>
              <a:gd fmla="*/ 1729668 h 1975327" name="connsiteY7"/>
              <a:gd fmla="*/ 2000250 w 11258550" name="connsiteX8"/>
              <a:gd fmla="*/ 1729668 h 1975327" name="connsiteY8"/>
              <a:gd fmla="*/ 3181350 w 11258550" name="connsiteX9"/>
              <a:gd fmla="*/ 1729668 h 1975327" name="connsiteY9"/>
              <a:gd fmla="*/ 4248150 w 11258550" name="connsiteX10"/>
              <a:gd fmla="*/ 1606838 h 1975327" name="connsiteY10"/>
              <a:gd fmla="*/ 5181600 w 11258550" name="connsiteX11"/>
              <a:gd fmla="*/ 1437947 h 1975327" name="connsiteY11"/>
              <a:gd fmla="*/ 6515100 w 11258550" name="connsiteX12"/>
              <a:gd fmla="*/ 1453300 h 1975327" name="connsiteY12"/>
              <a:gd fmla="*/ 7905750 w 11258550" name="connsiteX13"/>
              <a:gd fmla="*/ 1330471 h 1975327" name="connsiteY13"/>
              <a:gd fmla="*/ 8887819 w 11258550" name="connsiteX14"/>
              <a:gd fmla="*/ 1108290 h 1975327" name="connsiteY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b="b" l="l" r="r" t="t"/>
            <a:pathLst>
              <a:path h="1975327" w="11258550">
                <a:moveTo>
                  <a:pt x="9326512" y="0"/>
                </a:moveTo>
                <a:lnTo>
                  <a:pt x="9719257" y="992210"/>
                </a:lnTo>
                <a:lnTo>
                  <a:pt x="10077450" y="946627"/>
                </a:lnTo>
                <a:lnTo>
                  <a:pt x="11239500" y="946627"/>
                </a:lnTo>
                <a:lnTo>
                  <a:pt x="11258550" y="1975327"/>
                </a:lnTo>
                <a:lnTo>
                  <a:pt x="0" y="1959973"/>
                </a:lnTo>
                <a:lnTo>
                  <a:pt x="476250" y="1837144"/>
                </a:lnTo>
                <a:lnTo>
                  <a:pt x="1200150" y="1729668"/>
                </a:lnTo>
                <a:lnTo>
                  <a:pt x="2000250" y="1729668"/>
                </a:lnTo>
                <a:lnTo>
                  <a:pt x="3181350" y="1729668"/>
                </a:lnTo>
                <a:lnTo>
                  <a:pt x="4248150" y="1606838"/>
                </a:lnTo>
                <a:lnTo>
                  <a:pt x="5181600" y="1437947"/>
                </a:lnTo>
                <a:lnTo>
                  <a:pt x="6515100" y="1453300"/>
                </a:lnTo>
                <a:lnTo>
                  <a:pt x="7905750" y="1330471"/>
                </a:lnTo>
                <a:lnTo>
                  <a:pt x="8887819" y="1108290"/>
                </a:lnTo>
                <a:close/>
              </a:path>
            </a:pathLst>
          </a:custGeom>
          <a:solidFill>
            <a:srgbClr val="EB73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2880192058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EF88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47" name="直接连接符 46"/>
          <p:cNvCxnSpPr/>
          <p:nvPr/>
        </p:nvCxnSpPr>
        <p:spPr>
          <a:xfrm>
            <a:off x="6329363" y="4738299"/>
            <a:ext cx="922337" cy="0"/>
          </a:xfrm>
          <a:prstGeom prst="line">
            <a:avLst/>
          </a:prstGeom>
          <a:ln cap="rnd" w="28575">
            <a:solidFill>
              <a:srgbClr val="F8D4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接连接符 47"/>
          <p:cNvCxnSpPr/>
          <p:nvPr/>
        </p:nvCxnSpPr>
        <p:spPr>
          <a:xfrm>
            <a:off x="6329363" y="5465888"/>
            <a:ext cx="922337" cy="0"/>
          </a:xfrm>
          <a:prstGeom prst="line">
            <a:avLst/>
          </a:prstGeom>
          <a:ln cap="rnd" w="38100">
            <a:solidFill>
              <a:srgbClr val="F8D4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连接符 42"/>
          <p:cNvCxnSpPr/>
          <p:nvPr/>
        </p:nvCxnSpPr>
        <p:spPr>
          <a:xfrm>
            <a:off x="6329363" y="4010710"/>
            <a:ext cx="922337" cy="0"/>
          </a:xfrm>
          <a:prstGeom prst="line">
            <a:avLst/>
          </a:prstGeom>
          <a:ln cap="rnd" w="28575">
            <a:solidFill>
              <a:srgbClr val="F8D4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圆角矩形 10"/>
          <p:cNvSpPr/>
          <p:nvPr/>
        </p:nvSpPr>
        <p:spPr>
          <a:xfrm>
            <a:off x="10731500" y="4030435"/>
            <a:ext cx="1333500" cy="622300"/>
          </a:xfrm>
          <a:prstGeom prst="roundRect">
            <a:avLst>
              <a:gd fmla="val 50000" name="adj"/>
            </a:avLst>
          </a:prstGeom>
          <a:solidFill>
            <a:srgbClr val="EB73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圆角矩形 9"/>
          <p:cNvSpPr/>
          <p:nvPr/>
        </p:nvSpPr>
        <p:spPr>
          <a:xfrm>
            <a:off x="7251700" y="990600"/>
            <a:ext cx="3657600" cy="4958896"/>
          </a:xfrm>
          <a:prstGeom prst="roundRect">
            <a:avLst>
              <a:gd fmla="val 6746" name="adj"/>
            </a:avLst>
          </a:prstGeom>
          <a:solidFill>
            <a:srgbClr val="101F64"/>
          </a:solidFill>
          <a:ln w="76200">
            <a:solidFill>
              <a:srgbClr val="EB71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斜纹 11"/>
          <p:cNvSpPr/>
          <p:nvPr/>
        </p:nvSpPr>
        <p:spPr>
          <a:xfrm>
            <a:off x="7292340" y="1028700"/>
            <a:ext cx="922020" cy="1185091"/>
          </a:xfrm>
          <a:prstGeom prst="diagStripe">
            <a:avLst>
              <a:gd fmla="val 69091" name="adj"/>
            </a:avLst>
          </a:prstGeom>
          <a:solidFill>
            <a:srgbClr val="BEF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245836" y="3863521"/>
            <a:ext cx="653143" cy="333829"/>
          </a:xfrm>
          <a:prstGeom prst="roundRect">
            <a:avLst>
              <a:gd fmla="val 50000" name="adj"/>
            </a:avLst>
          </a:prstGeom>
          <a:solidFill>
            <a:srgbClr val="EB73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圆角矩形 7"/>
          <p:cNvSpPr/>
          <p:nvPr/>
        </p:nvSpPr>
        <p:spPr>
          <a:xfrm>
            <a:off x="898979" y="4939846"/>
            <a:ext cx="1542596" cy="619579"/>
          </a:xfrm>
          <a:prstGeom prst="roundRect">
            <a:avLst>
              <a:gd fmla="val 50000" name="adj"/>
            </a:avLst>
          </a:prstGeom>
          <a:solidFill>
            <a:srgbClr val="EB73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圆角矩形 8"/>
          <p:cNvSpPr/>
          <p:nvPr/>
        </p:nvSpPr>
        <p:spPr>
          <a:xfrm>
            <a:off x="4553404" y="5911396"/>
            <a:ext cx="1542596" cy="619579"/>
          </a:xfrm>
          <a:prstGeom prst="roundRect">
            <a:avLst>
              <a:gd fmla="val 50000" name="adj"/>
            </a:avLst>
          </a:prstGeom>
          <a:solidFill>
            <a:srgbClr val="EB73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圆角矩形 5"/>
          <p:cNvSpPr/>
          <p:nvPr/>
        </p:nvSpPr>
        <p:spPr>
          <a:xfrm>
            <a:off x="1762125" y="2549526"/>
            <a:ext cx="566057" cy="295274"/>
          </a:xfrm>
          <a:prstGeom prst="roundRect">
            <a:avLst>
              <a:gd fmla="val 50000" name="adj"/>
            </a:avLst>
          </a:prstGeom>
          <a:solidFill>
            <a:srgbClr val="EB73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圆角矩形 4"/>
          <p:cNvSpPr/>
          <p:nvPr/>
        </p:nvSpPr>
        <p:spPr>
          <a:xfrm>
            <a:off x="1727200" y="1146629"/>
            <a:ext cx="4238171" cy="1059542"/>
          </a:xfrm>
          <a:prstGeom prst="roundRect">
            <a:avLst>
              <a:gd fmla="val 50000" name="adj"/>
            </a:avLst>
          </a:prstGeom>
          <a:solidFill>
            <a:srgbClr val="EC72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文本框 12"/>
          <p:cNvSpPr txBox="1"/>
          <p:nvPr/>
        </p:nvSpPr>
        <p:spPr>
          <a:xfrm>
            <a:off x="1656779" y="1176126"/>
            <a:ext cx="4308592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6000">
                <a:solidFill>
                  <a:schemeClr val="bg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About us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2598357" y="2591979"/>
            <a:ext cx="3352800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b="1" lang="en-US" smtClean="0" sz="3200">
                <a:solidFill>
                  <a:schemeClr val="bg1"/>
                </a:solidFill>
                <a:latin charset="0" panose="02010503020202060003" pitchFamily="2" typeface="Dosis"/>
              </a:rPr>
              <a:t>Team Name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1762125" y="3176754"/>
            <a:ext cx="4189032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US" smtClean="0" sz="2400">
                <a:solidFill>
                  <a:srgbClr val="F8D47B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BRIEF INTRODUCTION</a:t>
            </a:r>
          </a:p>
        </p:txBody>
      </p:sp>
      <p:sp>
        <p:nvSpPr>
          <p:cNvPr id="16" name="Freeform 944"/>
          <p:cNvSpPr>
            <a:spLocks noEditPoints="1"/>
          </p:cNvSpPr>
          <p:nvPr/>
        </p:nvSpPr>
        <p:spPr bwMode="auto">
          <a:xfrm>
            <a:off x="9525172" y="2778941"/>
            <a:ext cx="674698" cy="675740"/>
          </a:xfrm>
          <a:custGeom>
            <a:gdLst>
              <a:gd fmla="*/ 340 w 340" name="T0"/>
              <a:gd fmla="*/ 209 h 339" name="T1"/>
              <a:gd fmla="*/ 296 w 340" name="T2"/>
              <a:gd fmla="*/ 163 h 339" name="T3"/>
              <a:gd fmla="*/ 337 w 340" name="T4"/>
              <a:gd fmla="*/ 151 h 339" name="T5"/>
              <a:gd fmla="*/ 337 w 340" name="T6"/>
              <a:gd fmla="*/ 119 h 339" name="T7"/>
              <a:gd fmla="*/ 276 w 340" name="T8"/>
              <a:gd fmla="*/ 101 h 339" name="T9"/>
              <a:gd fmla="*/ 306 w 340" name="T10"/>
              <a:gd fmla="*/ 70 h 339" name="T11"/>
              <a:gd fmla="*/ 289 w 340" name="T12"/>
              <a:gd fmla="*/ 42 h 339" name="T13"/>
              <a:gd fmla="*/ 228 w 340" name="T14"/>
              <a:gd fmla="*/ 57 h 339" name="T15"/>
              <a:gd fmla="*/ 238 w 340" name="T16"/>
              <a:gd fmla="*/ 16 h 339" name="T17"/>
              <a:gd fmla="*/ 209 w 340" name="T18"/>
              <a:gd fmla="*/ 0 h 339" name="T19"/>
              <a:gd fmla="*/ 164 w 340" name="T20"/>
              <a:gd fmla="*/ 44 h 339" name="T21"/>
              <a:gd fmla="*/ 152 w 340" name="T22"/>
              <a:gd fmla="*/ 3 h 339" name="T23"/>
              <a:gd fmla="*/ 119 w 340" name="T24"/>
              <a:gd fmla="*/ 3 h 339" name="T25"/>
              <a:gd fmla="*/ 102 w 340" name="T26"/>
              <a:gd fmla="*/ 64 h 339" name="T27"/>
              <a:gd fmla="*/ 71 w 340" name="T28"/>
              <a:gd fmla="*/ 34 h 339" name="T29"/>
              <a:gd fmla="*/ 43 w 340" name="T30"/>
              <a:gd fmla="*/ 50 h 339" name="T31"/>
              <a:gd fmla="*/ 58 w 340" name="T32"/>
              <a:gd fmla="*/ 112 h 339" name="T33"/>
              <a:gd fmla="*/ 17 w 340" name="T34"/>
              <a:gd fmla="*/ 102 h 339" name="T35"/>
              <a:gd fmla="*/ 0 w 340" name="T36"/>
              <a:gd fmla="*/ 130 h 339" name="T37"/>
              <a:gd fmla="*/ 44 w 340" name="T38"/>
              <a:gd fmla="*/ 176 h 339" name="T39"/>
              <a:gd fmla="*/ 3 w 340" name="T40"/>
              <a:gd fmla="*/ 187 h 339" name="T41"/>
              <a:gd fmla="*/ 3 w 340" name="T42"/>
              <a:gd fmla="*/ 220 h 339" name="T43"/>
              <a:gd fmla="*/ 64 w 340" name="T44"/>
              <a:gd fmla="*/ 238 h 339" name="T45"/>
              <a:gd fmla="*/ 35 w 340" name="T46"/>
              <a:gd fmla="*/ 268 h 339" name="T47"/>
              <a:gd fmla="*/ 51 w 340" name="T48"/>
              <a:gd fmla="*/ 297 h 339" name="T49"/>
              <a:gd fmla="*/ 113 w 340" name="T50"/>
              <a:gd fmla="*/ 281 h 339" name="T51"/>
              <a:gd fmla="*/ 102 w 340" name="T52"/>
              <a:gd fmla="*/ 323 h 339" name="T53"/>
              <a:gd fmla="*/ 131 w 340" name="T54"/>
              <a:gd fmla="*/ 339 h 339" name="T55"/>
              <a:gd fmla="*/ 176 w 340" name="T56"/>
              <a:gd fmla="*/ 295 h 339" name="T57"/>
              <a:gd fmla="*/ 188 w 340" name="T58"/>
              <a:gd fmla="*/ 336 h 339" name="T59"/>
              <a:gd fmla="*/ 221 w 340" name="T60"/>
              <a:gd fmla="*/ 336 h 339" name="T61"/>
              <a:gd fmla="*/ 238 w 340" name="T62"/>
              <a:gd fmla="*/ 275 h 339" name="T63"/>
              <a:gd fmla="*/ 269 w 340" name="T64"/>
              <a:gd fmla="*/ 305 h 339" name="T65"/>
              <a:gd fmla="*/ 298 w 340" name="T66"/>
              <a:gd fmla="*/ 288 h 339" name="T67"/>
              <a:gd fmla="*/ 282 w 340" name="T68"/>
              <a:gd fmla="*/ 227 h 339" name="T69"/>
              <a:gd fmla="*/ 324 w 340" name="T70"/>
              <a:gd fmla="*/ 237 h 339" name="T71"/>
              <a:gd fmla="*/ 340 w 340" name="T72"/>
              <a:gd fmla="*/ 209 h 339" name="T73"/>
              <a:gd fmla="*/ 170 w 340" name="T74"/>
              <a:gd fmla="*/ 87 h 339" name="T75"/>
              <a:gd fmla="*/ 252 w 340" name="T76"/>
              <a:gd fmla="*/ 169 h 339" name="T77"/>
              <a:gd fmla="*/ 170 w 340" name="T78"/>
              <a:gd fmla="*/ 252 h 339" name="T79"/>
              <a:gd fmla="*/ 88 w 340" name="T80"/>
              <a:gd fmla="*/ 169 h 339" name="T81"/>
              <a:gd fmla="*/ 170 w 340" name="T82"/>
              <a:gd fmla="*/ 87 h 339" name="T8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b="b" l="0" r="r" t="0"/>
            <a:pathLst>
              <a:path h="339" w="340">
                <a:moveTo>
                  <a:pt x="340" y="209"/>
                </a:moveTo>
                <a:cubicBezTo>
                  <a:pt x="296" y="163"/>
                  <a:pt x="296" y="163"/>
                  <a:pt x="296" y="163"/>
                </a:cubicBezTo>
                <a:cubicBezTo>
                  <a:pt x="337" y="151"/>
                  <a:pt x="337" y="151"/>
                  <a:pt x="337" y="151"/>
                </a:cubicBezTo>
                <a:cubicBezTo>
                  <a:pt x="337" y="119"/>
                  <a:pt x="337" y="119"/>
                  <a:pt x="337" y="119"/>
                </a:cubicBezTo>
                <a:cubicBezTo>
                  <a:pt x="276" y="101"/>
                  <a:pt x="276" y="101"/>
                  <a:pt x="276" y="101"/>
                </a:cubicBezTo>
                <a:cubicBezTo>
                  <a:pt x="306" y="70"/>
                  <a:pt x="306" y="70"/>
                  <a:pt x="306" y="70"/>
                </a:cubicBezTo>
                <a:cubicBezTo>
                  <a:pt x="289" y="42"/>
                  <a:pt x="289" y="42"/>
                  <a:pt x="289" y="42"/>
                </a:cubicBezTo>
                <a:cubicBezTo>
                  <a:pt x="228" y="57"/>
                  <a:pt x="228" y="57"/>
                  <a:pt x="228" y="57"/>
                </a:cubicBezTo>
                <a:cubicBezTo>
                  <a:pt x="238" y="16"/>
                  <a:pt x="238" y="16"/>
                  <a:pt x="238" y="16"/>
                </a:cubicBezTo>
                <a:cubicBezTo>
                  <a:pt x="209" y="0"/>
                  <a:pt x="209" y="0"/>
                  <a:pt x="209" y="0"/>
                </a:cubicBezTo>
                <a:cubicBezTo>
                  <a:pt x="164" y="44"/>
                  <a:pt x="164" y="44"/>
                  <a:pt x="164" y="44"/>
                </a:cubicBezTo>
                <a:cubicBezTo>
                  <a:pt x="152" y="3"/>
                  <a:pt x="152" y="3"/>
                  <a:pt x="152" y="3"/>
                </a:cubicBezTo>
                <a:cubicBezTo>
                  <a:pt x="119" y="3"/>
                  <a:pt x="119" y="3"/>
                  <a:pt x="119" y="3"/>
                </a:cubicBezTo>
                <a:cubicBezTo>
                  <a:pt x="102" y="64"/>
                  <a:pt x="102" y="64"/>
                  <a:pt x="102" y="64"/>
                </a:cubicBezTo>
                <a:cubicBezTo>
                  <a:pt x="71" y="34"/>
                  <a:pt x="71" y="34"/>
                  <a:pt x="71" y="34"/>
                </a:cubicBezTo>
                <a:cubicBezTo>
                  <a:pt x="43" y="50"/>
                  <a:pt x="43" y="50"/>
                  <a:pt x="43" y="50"/>
                </a:cubicBezTo>
                <a:cubicBezTo>
                  <a:pt x="58" y="112"/>
                  <a:pt x="58" y="112"/>
                  <a:pt x="58" y="112"/>
                </a:cubicBezTo>
                <a:cubicBezTo>
                  <a:pt x="17" y="102"/>
                  <a:pt x="17" y="102"/>
                  <a:pt x="17" y="102"/>
                </a:cubicBezTo>
                <a:cubicBezTo>
                  <a:pt x="0" y="130"/>
                  <a:pt x="0" y="130"/>
                  <a:pt x="0" y="130"/>
                </a:cubicBezTo>
                <a:cubicBezTo>
                  <a:pt x="44" y="176"/>
                  <a:pt x="44" y="176"/>
                  <a:pt x="44" y="176"/>
                </a:cubicBezTo>
                <a:cubicBezTo>
                  <a:pt x="3" y="187"/>
                  <a:pt x="3" y="187"/>
                  <a:pt x="3" y="187"/>
                </a:cubicBezTo>
                <a:cubicBezTo>
                  <a:pt x="3" y="220"/>
                  <a:pt x="3" y="220"/>
                  <a:pt x="3" y="220"/>
                </a:cubicBezTo>
                <a:cubicBezTo>
                  <a:pt x="64" y="238"/>
                  <a:pt x="64" y="238"/>
                  <a:pt x="64" y="238"/>
                </a:cubicBezTo>
                <a:cubicBezTo>
                  <a:pt x="35" y="268"/>
                  <a:pt x="35" y="268"/>
                  <a:pt x="35" y="268"/>
                </a:cubicBezTo>
                <a:cubicBezTo>
                  <a:pt x="51" y="297"/>
                  <a:pt x="51" y="297"/>
                  <a:pt x="51" y="297"/>
                </a:cubicBezTo>
                <a:cubicBezTo>
                  <a:pt x="113" y="281"/>
                  <a:pt x="113" y="281"/>
                  <a:pt x="113" y="281"/>
                </a:cubicBezTo>
                <a:cubicBezTo>
                  <a:pt x="102" y="323"/>
                  <a:pt x="102" y="323"/>
                  <a:pt x="102" y="323"/>
                </a:cubicBezTo>
                <a:cubicBezTo>
                  <a:pt x="131" y="339"/>
                  <a:pt x="131" y="339"/>
                  <a:pt x="131" y="339"/>
                </a:cubicBezTo>
                <a:cubicBezTo>
                  <a:pt x="176" y="295"/>
                  <a:pt x="176" y="295"/>
                  <a:pt x="176" y="295"/>
                </a:cubicBezTo>
                <a:cubicBezTo>
                  <a:pt x="188" y="336"/>
                  <a:pt x="188" y="336"/>
                  <a:pt x="188" y="336"/>
                </a:cubicBezTo>
                <a:cubicBezTo>
                  <a:pt x="221" y="336"/>
                  <a:pt x="221" y="336"/>
                  <a:pt x="221" y="336"/>
                </a:cubicBezTo>
                <a:cubicBezTo>
                  <a:pt x="238" y="275"/>
                  <a:pt x="238" y="275"/>
                  <a:pt x="238" y="275"/>
                </a:cubicBezTo>
                <a:cubicBezTo>
                  <a:pt x="269" y="305"/>
                  <a:pt x="269" y="305"/>
                  <a:pt x="269" y="305"/>
                </a:cubicBezTo>
                <a:cubicBezTo>
                  <a:pt x="298" y="288"/>
                  <a:pt x="298" y="288"/>
                  <a:pt x="298" y="288"/>
                </a:cubicBezTo>
                <a:cubicBezTo>
                  <a:pt x="282" y="227"/>
                  <a:pt x="282" y="227"/>
                  <a:pt x="282" y="227"/>
                </a:cubicBezTo>
                <a:cubicBezTo>
                  <a:pt x="324" y="237"/>
                  <a:pt x="324" y="237"/>
                  <a:pt x="324" y="237"/>
                </a:cubicBezTo>
                <a:lnTo>
                  <a:pt x="340" y="209"/>
                </a:lnTo>
                <a:close/>
                <a:moveTo>
                  <a:pt x="170" y="87"/>
                </a:moveTo>
                <a:cubicBezTo>
                  <a:pt x="215" y="87"/>
                  <a:pt x="252" y="124"/>
                  <a:pt x="252" y="169"/>
                </a:cubicBezTo>
                <a:cubicBezTo>
                  <a:pt x="252" y="215"/>
                  <a:pt x="215" y="252"/>
                  <a:pt x="170" y="252"/>
                </a:cubicBezTo>
                <a:cubicBezTo>
                  <a:pt x="125" y="252"/>
                  <a:pt x="88" y="215"/>
                  <a:pt x="88" y="169"/>
                </a:cubicBezTo>
                <a:cubicBezTo>
                  <a:pt x="88" y="124"/>
                  <a:pt x="125" y="87"/>
                  <a:pt x="170" y="8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7" name="Freeform 950"/>
          <p:cNvSpPr>
            <a:spLocks noEditPoints="1"/>
          </p:cNvSpPr>
          <p:nvPr/>
        </p:nvSpPr>
        <p:spPr bwMode="auto">
          <a:xfrm>
            <a:off x="8033721" y="1949041"/>
            <a:ext cx="1294364" cy="1285876"/>
          </a:xfrm>
          <a:custGeom>
            <a:gdLst>
              <a:gd fmla="*/ 313 w 320" name="T0"/>
              <a:gd fmla="*/ 205 h 317" name="T1"/>
              <a:gd fmla="*/ 320 w 320" name="T2"/>
              <a:gd fmla="*/ 164 h 317" name="T3"/>
              <a:gd fmla="*/ 298 w 320" name="T4"/>
              <a:gd fmla="*/ 154 h 317" name="T5"/>
              <a:gd fmla="*/ 295 w 320" name="T6"/>
              <a:gd fmla="*/ 130 h 317" name="T7"/>
              <a:gd fmla="*/ 314 w 320" name="T8"/>
              <a:gd fmla="*/ 114 h 317" name="T9"/>
              <a:gd fmla="*/ 297 w 320" name="T10"/>
              <a:gd fmla="*/ 76 h 317" name="T11"/>
              <a:gd fmla="*/ 273 w 320" name="T12"/>
              <a:gd fmla="*/ 80 h 317" name="T13"/>
              <a:gd fmla="*/ 258 w 320" name="T14"/>
              <a:gd fmla="*/ 61 h 317" name="T15"/>
              <a:gd fmla="*/ 265 w 320" name="T16"/>
              <a:gd fmla="*/ 37 h 317" name="T17"/>
              <a:gd fmla="*/ 230 w 320" name="T18"/>
              <a:gd fmla="*/ 15 h 317" name="T19"/>
              <a:gd fmla="*/ 212 w 320" name="T20"/>
              <a:gd fmla="*/ 30 h 317" name="T21"/>
              <a:gd fmla="*/ 189 w 320" name="T22"/>
              <a:gd fmla="*/ 23 h 317" name="T23"/>
              <a:gd fmla="*/ 182 w 320" name="T24"/>
              <a:gd fmla="*/ 0 h 317" name="T25"/>
              <a:gd fmla="*/ 141 w 320" name="T26"/>
              <a:gd fmla="*/ 0 h 317" name="T27"/>
              <a:gd fmla="*/ 134 w 320" name="T28"/>
              <a:gd fmla="*/ 23 h 317" name="T29"/>
              <a:gd fmla="*/ 117 w 320" name="T30"/>
              <a:gd fmla="*/ 27 h 317" name="T31"/>
              <a:gd fmla="*/ 100 w 320" name="T32"/>
              <a:gd fmla="*/ 10 h 317" name="T33"/>
              <a:gd fmla="*/ 64 w 320" name="T34"/>
              <a:gd fmla="*/ 31 h 317" name="T35"/>
              <a:gd fmla="*/ 70 w 320" name="T36"/>
              <a:gd fmla="*/ 54 h 317" name="T37"/>
              <a:gd fmla="*/ 53 w 320" name="T38"/>
              <a:gd fmla="*/ 71 h 317" name="T39"/>
              <a:gd fmla="*/ 29 w 320" name="T40"/>
              <a:gd fmla="*/ 67 h 317" name="T41"/>
              <a:gd fmla="*/ 10 w 320" name="T42"/>
              <a:gd fmla="*/ 104 h 317" name="T43"/>
              <a:gd fmla="*/ 27 w 320" name="T44"/>
              <a:gd fmla="*/ 120 h 317" name="T45"/>
              <a:gd fmla="*/ 22 w 320" name="T46"/>
              <a:gd fmla="*/ 144 h 317" name="T47"/>
              <a:gd fmla="*/ 0 w 320" name="T48"/>
              <a:gd fmla="*/ 153 h 317" name="T49"/>
              <a:gd fmla="*/ 5 w 320" name="T50"/>
              <a:gd fmla="*/ 194 h 317" name="T51"/>
              <a:gd fmla="*/ 28 w 320" name="T52"/>
              <a:gd fmla="*/ 198 h 317" name="T53"/>
              <a:gd fmla="*/ 37 w 320" name="T54"/>
              <a:gd fmla="*/ 221 h 317" name="T55"/>
              <a:gd fmla="*/ 23 w 320" name="T56"/>
              <a:gd fmla="*/ 241 h 317" name="T57"/>
              <a:gd fmla="*/ 49 w 320" name="T58"/>
              <a:gd fmla="*/ 273 h 317" name="T59"/>
              <a:gd fmla="*/ 71 w 320" name="T60"/>
              <a:gd fmla="*/ 264 h 317" name="T61"/>
              <a:gd fmla="*/ 91 w 320" name="T62"/>
              <a:gd fmla="*/ 278 h 317" name="T63"/>
              <a:gd fmla="*/ 90 w 320" name="T64"/>
              <a:gd fmla="*/ 302 h 317" name="T65"/>
              <a:gd fmla="*/ 129 w 320" name="T66"/>
              <a:gd fmla="*/ 315 h 317" name="T67"/>
              <a:gd fmla="*/ 143 w 320" name="T68"/>
              <a:gd fmla="*/ 296 h 317" name="T69"/>
              <a:gd fmla="*/ 160 w 320" name="T70"/>
              <a:gd fmla="*/ 297 h 317" name="T71"/>
              <a:gd fmla="*/ 168 w 320" name="T72"/>
              <a:gd fmla="*/ 297 h 317" name="T73"/>
              <a:gd fmla="*/ 180 w 320" name="T74"/>
              <a:gd fmla="*/ 317 h 317" name="T75"/>
              <a:gd fmla="*/ 220 w 320" name="T76"/>
              <a:gd fmla="*/ 306 h 317" name="T77"/>
              <a:gd fmla="*/ 220 w 320" name="T78"/>
              <a:gd fmla="*/ 283 h 317" name="T79"/>
              <a:gd fmla="*/ 241 w 320" name="T80"/>
              <a:gd fmla="*/ 270 h 317" name="T81"/>
              <a:gd fmla="*/ 263 w 320" name="T82"/>
              <a:gd fmla="*/ 281 h 317" name="T83"/>
              <a:gd fmla="*/ 291 w 320" name="T84"/>
              <a:gd fmla="*/ 250 h 317" name="T85"/>
              <a:gd fmla="*/ 278 w 320" name="T86"/>
              <a:gd fmla="*/ 230 h 317" name="T87"/>
              <a:gd fmla="*/ 289 w 320" name="T88"/>
              <a:gd fmla="*/ 208 h 317" name="T89"/>
              <a:gd fmla="*/ 313 w 320" name="T90"/>
              <a:gd fmla="*/ 205 h 317" name="T91"/>
              <a:gd fmla="*/ 204 w 320" name="T92"/>
              <a:gd fmla="*/ 158 h 317" name="T93"/>
              <a:gd fmla="*/ 160 w 320" name="T94"/>
              <a:gd fmla="*/ 203 h 317" name="T95"/>
              <a:gd fmla="*/ 116 w 320" name="T96"/>
              <a:gd fmla="*/ 158 h 317" name="T97"/>
              <a:gd fmla="*/ 160 w 320" name="T98"/>
              <a:gd fmla="*/ 114 h 317" name="T99"/>
              <a:gd fmla="*/ 204 w 320" name="T100"/>
              <a:gd fmla="*/ 158 h 317" name="T10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b="b" l="0" r="r" t="0"/>
            <a:pathLst>
              <a:path h="317" w="320">
                <a:moveTo>
                  <a:pt x="313" y="205"/>
                </a:moveTo>
                <a:cubicBezTo>
                  <a:pt x="320" y="164"/>
                  <a:pt x="320" y="164"/>
                  <a:pt x="320" y="164"/>
                </a:cubicBezTo>
                <a:cubicBezTo>
                  <a:pt x="298" y="154"/>
                  <a:pt x="298" y="154"/>
                  <a:pt x="298" y="154"/>
                </a:cubicBezTo>
                <a:cubicBezTo>
                  <a:pt x="298" y="146"/>
                  <a:pt x="297" y="137"/>
                  <a:pt x="295" y="130"/>
                </a:cubicBezTo>
                <a:cubicBezTo>
                  <a:pt x="314" y="114"/>
                  <a:pt x="314" y="114"/>
                  <a:pt x="314" y="114"/>
                </a:cubicBezTo>
                <a:cubicBezTo>
                  <a:pt x="297" y="76"/>
                  <a:pt x="297" y="76"/>
                  <a:pt x="297" y="76"/>
                </a:cubicBezTo>
                <a:cubicBezTo>
                  <a:pt x="273" y="80"/>
                  <a:pt x="273" y="80"/>
                  <a:pt x="273" y="80"/>
                </a:cubicBezTo>
                <a:cubicBezTo>
                  <a:pt x="269" y="73"/>
                  <a:pt x="264" y="67"/>
                  <a:pt x="258" y="61"/>
                </a:cubicBezTo>
                <a:cubicBezTo>
                  <a:pt x="265" y="37"/>
                  <a:pt x="265" y="37"/>
                  <a:pt x="265" y="37"/>
                </a:cubicBezTo>
                <a:cubicBezTo>
                  <a:pt x="230" y="15"/>
                  <a:pt x="230" y="15"/>
                  <a:pt x="230" y="15"/>
                </a:cubicBezTo>
                <a:cubicBezTo>
                  <a:pt x="212" y="30"/>
                  <a:pt x="212" y="30"/>
                  <a:pt x="212" y="30"/>
                </a:cubicBezTo>
                <a:cubicBezTo>
                  <a:pt x="205" y="27"/>
                  <a:pt x="197" y="25"/>
                  <a:pt x="189" y="23"/>
                </a:cubicBezTo>
                <a:cubicBezTo>
                  <a:pt x="182" y="0"/>
                  <a:pt x="182" y="0"/>
                  <a:pt x="182" y="0"/>
                </a:cubicBezTo>
                <a:cubicBezTo>
                  <a:pt x="141" y="0"/>
                  <a:pt x="141" y="0"/>
                  <a:pt x="141" y="0"/>
                </a:cubicBezTo>
                <a:cubicBezTo>
                  <a:pt x="134" y="23"/>
                  <a:pt x="134" y="23"/>
                  <a:pt x="134" y="23"/>
                </a:cubicBezTo>
                <a:cubicBezTo>
                  <a:pt x="129" y="24"/>
                  <a:pt x="123" y="25"/>
                  <a:pt x="117" y="27"/>
                </a:cubicBezTo>
                <a:cubicBezTo>
                  <a:pt x="100" y="10"/>
                  <a:pt x="100" y="10"/>
                  <a:pt x="100" y="10"/>
                </a:cubicBezTo>
                <a:cubicBezTo>
                  <a:pt x="64" y="31"/>
                  <a:pt x="64" y="31"/>
                  <a:pt x="64" y="31"/>
                </a:cubicBezTo>
                <a:cubicBezTo>
                  <a:pt x="70" y="54"/>
                  <a:pt x="70" y="54"/>
                  <a:pt x="70" y="54"/>
                </a:cubicBezTo>
                <a:cubicBezTo>
                  <a:pt x="64" y="59"/>
                  <a:pt x="58" y="65"/>
                  <a:pt x="53" y="71"/>
                </a:cubicBezTo>
                <a:cubicBezTo>
                  <a:pt x="29" y="67"/>
                  <a:pt x="29" y="67"/>
                  <a:pt x="29" y="67"/>
                </a:cubicBezTo>
                <a:cubicBezTo>
                  <a:pt x="10" y="104"/>
                  <a:pt x="10" y="104"/>
                  <a:pt x="10" y="104"/>
                </a:cubicBezTo>
                <a:cubicBezTo>
                  <a:pt x="27" y="120"/>
                  <a:pt x="27" y="120"/>
                  <a:pt x="27" y="120"/>
                </a:cubicBezTo>
                <a:cubicBezTo>
                  <a:pt x="25" y="128"/>
                  <a:pt x="23" y="136"/>
                  <a:pt x="22" y="144"/>
                </a:cubicBezTo>
                <a:cubicBezTo>
                  <a:pt x="0" y="153"/>
                  <a:pt x="0" y="153"/>
                  <a:pt x="0" y="153"/>
                </a:cubicBezTo>
                <a:cubicBezTo>
                  <a:pt x="5" y="194"/>
                  <a:pt x="5" y="194"/>
                  <a:pt x="5" y="194"/>
                </a:cubicBezTo>
                <a:cubicBezTo>
                  <a:pt x="28" y="198"/>
                  <a:pt x="28" y="198"/>
                  <a:pt x="28" y="198"/>
                </a:cubicBezTo>
                <a:cubicBezTo>
                  <a:pt x="30" y="206"/>
                  <a:pt x="33" y="214"/>
                  <a:pt x="37" y="221"/>
                </a:cubicBezTo>
                <a:cubicBezTo>
                  <a:pt x="23" y="241"/>
                  <a:pt x="23" y="241"/>
                  <a:pt x="23" y="241"/>
                </a:cubicBezTo>
                <a:cubicBezTo>
                  <a:pt x="49" y="273"/>
                  <a:pt x="49" y="273"/>
                  <a:pt x="49" y="273"/>
                </a:cubicBezTo>
                <a:cubicBezTo>
                  <a:pt x="71" y="264"/>
                  <a:pt x="71" y="264"/>
                  <a:pt x="71" y="264"/>
                </a:cubicBezTo>
                <a:cubicBezTo>
                  <a:pt x="77" y="269"/>
                  <a:pt x="84" y="274"/>
                  <a:pt x="91" y="278"/>
                </a:cubicBezTo>
                <a:cubicBezTo>
                  <a:pt x="90" y="302"/>
                  <a:pt x="90" y="302"/>
                  <a:pt x="90" y="302"/>
                </a:cubicBezTo>
                <a:cubicBezTo>
                  <a:pt x="129" y="315"/>
                  <a:pt x="129" y="315"/>
                  <a:pt x="129" y="315"/>
                </a:cubicBezTo>
                <a:cubicBezTo>
                  <a:pt x="143" y="296"/>
                  <a:pt x="143" y="296"/>
                  <a:pt x="143" y="296"/>
                </a:cubicBezTo>
                <a:cubicBezTo>
                  <a:pt x="148" y="296"/>
                  <a:pt x="154" y="297"/>
                  <a:pt x="160" y="297"/>
                </a:cubicBezTo>
                <a:cubicBezTo>
                  <a:pt x="163" y="297"/>
                  <a:pt x="165" y="297"/>
                  <a:pt x="168" y="297"/>
                </a:cubicBezTo>
                <a:cubicBezTo>
                  <a:pt x="180" y="317"/>
                  <a:pt x="180" y="317"/>
                  <a:pt x="180" y="317"/>
                </a:cubicBezTo>
                <a:cubicBezTo>
                  <a:pt x="220" y="306"/>
                  <a:pt x="220" y="306"/>
                  <a:pt x="220" y="306"/>
                </a:cubicBezTo>
                <a:cubicBezTo>
                  <a:pt x="220" y="283"/>
                  <a:pt x="220" y="283"/>
                  <a:pt x="220" y="283"/>
                </a:cubicBezTo>
                <a:cubicBezTo>
                  <a:pt x="228" y="279"/>
                  <a:pt x="235" y="275"/>
                  <a:pt x="241" y="270"/>
                </a:cubicBezTo>
                <a:cubicBezTo>
                  <a:pt x="263" y="281"/>
                  <a:pt x="263" y="281"/>
                  <a:pt x="263" y="281"/>
                </a:cubicBezTo>
                <a:cubicBezTo>
                  <a:pt x="291" y="250"/>
                  <a:pt x="291" y="250"/>
                  <a:pt x="291" y="250"/>
                </a:cubicBezTo>
                <a:cubicBezTo>
                  <a:pt x="278" y="230"/>
                  <a:pt x="278" y="230"/>
                  <a:pt x="278" y="230"/>
                </a:cubicBezTo>
                <a:cubicBezTo>
                  <a:pt x="283" y="223"/>
                  <a:pt x="286" y="216"/>
                  <a:pt x="289" y="208"/>
                </a:cubicBezTo>
                <a:lnTo>
                  <a:pt x="313" y="205"/>
                </a:lnTo>
                <a:close/>
                <a:moveTo>
                  <a:pt x="204" y="158"/>
                </a:moveTo>
                <a:cubicBezTo>
                  <a:pt x="204" y="183"/>
                  <a:pt x="184" y="203"/>
                  <a:pt x="160" y="203"/>
                </a:cubicBezTo>
                <a:cubicBezTo>
                  <a:pt x="136" y="203"/>
                  <a:pt x="116" y="183"/>
                  <a:pt x="116" y="158"/>
                </a:cubicBezTo>
                <a:cubicBezTo>
                  <a:pt x="116" y="134"/>
                  <a:pt x="136" y="114"/>
                  <a:pt x="160" y="114"/>
                </a:cubicBezTo>
                <a:cubicBezTo>
                  <a:pt x="184" y="114"/>
                  <a:pt x="204" y="134"/>
                  <a:pt x="204" y="15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8" name="文本框 17"/>
          <p:cNvSpPr txBox="1"/>
          <p:nvPr/>
        </p:nvSpPr>
        <p:spPr>
          <a:xfrm>
            <a:off x="8033721" y="3486019"/>
            <a:ext cx="2166149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4000">
                <a:solidFill>
                  <a:schemeClr val="bg1"/>
                </a:solidFill>
              </a:rPr>
              <a:t>about us</a:t>
            </a:r>
          </a:p>
        </p:txBody>
      </p:sp>
      <p:sp>
        <p:nvSpPr>
          <p:cNvPr id="19" name="圆角矩形 18"/>
          <p:cNvSpPr/>
          <p:nvPr/>
        </p:nvSpPr>
        <p:spPr>
          <a:xfrm>
            <a:off x="7661275" y="4193905"/>
            <a:ext cx="2838450" cy="458830"/>
          </a:xfrm>
          <a:prstGeom prst="roundRect">
            <a:avLst>
              <a:gd fmla="val 33393" name="adj"/>
            </a:avLst>
          </a:prstGeom>
          <a:solidFill>
            <a:srgbClr val="293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圆角矩形 19"/>
          <p:cNvSpPr/>
          <p:nvPr/>
        </p:nvSpPr>
        <p:spPr>
          <a:xfrm>
            <a:off x="9547225" y="4766772"/>
            <a:ext cx="952500" cy="952500"/>
          </a:xfrm>
          <a:prstGeom prst="roundRect">
            <a:avLst>
              <a:gd fmla="val 28667" name="adj"/>
            </a:avLst>
          </a:prstGeom>
          <a:solidFill>
            <a:srgbClr val="EB73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圆角矩形 20"/>
          <p:cNvSpPr/>
          <p:nvPr/>
        </p:nvSpPr>
        <p:spPr>
          <a:xfrm>
            <a:off x="7699375" y="4829061"/>
            <a:ext cx="1666810" cy="309789"/>
          </a:xfrm>
          <a:prstGeom prst="roundRect">
            <a:avLst>
              <a:gd fmla="val 42621" name="adj"/>
            </a:avLst>
          </a:prstGeom>
          <a:solidFill>
            <a:srgbClr val="293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圆角矩形 21"/>
          <p:cNvSpPr/>
          <p:nvPr/>
        </p:nvSpPr>
        <p:spPr>
          <a:xfrm>
            <a:off x="7699375" y="5315176"/>
            <a:ext cx="1666810" cy="309789"/>
          </a:xfrm>
          <a:prstGeom prst="roundRect">
            <a:avLst>
              <a:gd fmla="val 43724" name="adj"/>
            </a:avLst>
          </a:prstGeom>
          <a:solidFill>
            <a:srgbClr val="293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椭圆 22"/>
          <p:cNvSpPr/>
          <p:nvPr/>
        </p:nvSpPr>
        <p:spPr>
          <a:xfrm>
            <a:off x="8297445" y="2208521"/>
            <a:ext cx="766916" cy="766916"/>
          </a:xfrm>
          <a:prstGeom prst="ellipse">
            <a:avLst/>
          </a:prstGeom>
          <a:solidFill>
            <a:srgbClr val="101F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" name="文本框 23"/>
          <p:cNvSpPr txBox="1"/>
          <p:nvPr/>
        </p:nvSpPr>
        <p:spPr>
          <a:xfrm>
            <a:off x="1000125" y="3618616"/>
            <a:ext cx="4965246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r">
              <a:lnSpc>
                <a:spcPct val="130000"/>
              </a:lnSpc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altLang="zh-CN" lang="en-GB"/>
              <a:t>Pellentesque habitant morbid critique selects et nets et malasada.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1000125" y="4331350"/>
            <a:ext cx="4965246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r">
              <a:lnSpc>
                <a:spcPct val="130000"/>
              </a:lnSpc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altLang="zh-CN" lang="en-GB"/>
              <a:t>fames ac turps ejecta's. Prion pharetra nonummy pied. Mauri's et orca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1000125" y="5072423"/>
            <a:ext cx="4965246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altLang="zh-CN" lang="en-GB">
                <a:solidFill>
                  <a:schemeClr val="bg1">
                    <a:lumMod val="85000"/>
                  </a:schemeClr>
                </a:solidFill>
              </a:rPr>
              <a:t>fames ac turps ejecta's.</a:t>
            </a:r>
          </a:p>
          <a:p>
            <a:pPr algn="r">
              <a:lnSpc>
                <a:spcPct val="130000"/>
              </a:lnSpc>
            </a:pPr>
            <a:r>
              <a:rPr altLang="zh-CN" lang="en-GB">
                <a:solidFill>
                  <a:schemeClr val="bg1">
                    <a:lumMod val="85000"/>
                  </a:schemeClr>
                </a:solidFill>
              </a:rPr>
              <a:t> Prion pharetra nonummy pied</a:t>
            </a:r>
          </a:p>
        </p:txBody>
      </p:sp>
      <p:grpSp>
        <p:nvGrpSpPr>
          <p:cNvPr id="33" name="组合 32"/>
          <p:cNvGrpSpPr/>
          <p:nvPr/>
        </p:nvGrpSpPr>
        <p:grpSpPr>
          <a:xfrm>
            <a:off x="5951157" y="3852867"/>
            <a:ext cx="315686" cy="315686"/>
            <a:chOff x="5927158" y="3996758"/>
            <a:chExt cx="453798" cy="453798"/>
          </a:xfrm>
        </p:grpSpPr>
        <p:sp>
          <p:nvSpPr>
            <p:cNvPr id="31" name="椭圆 30"/>
            <p:cNvSpPr/>
            <p:nvPr/>
          </p:nvSpPr>
          <p:spPr>
            <a:xfrm>
              <a:off x="5927158" y="3996758"/>
              <a:ext cx="453798" cy="453798"/>
            </a:xfrm>
            <a:prstGeom prst="ellipse">
              <a:avLst/>
            </a:prstGeom>
            <a:solidFill>
              <a:srgbClr val="F8D47B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0" name="椭圆 29"/>
            <p:cNvSpPr/>
            <p:nvPr/>
          </p:nvSpPr>
          <p:spPr>
            <a:xfrm>
              <a:off x="5991451" y="4061051"/>
              <a:ext cx="325212" cy="325212"/>
            </a:xfrm>
            <a:prstGeom prst="ellipse">
              <a:avLst/>
            </a:prstGeom>
            <a:solidFill>
              <a:srgbClr val="F8D47B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7" name="椭圆 26"/>
            <p:cNvSpPr/>
            <p:nvPr/>
          </p:nvSpPr>
          <p:spPr>
            <a:xfrm>
              <a:off x="6052457" y="4122057"/>
              <a:ext cx="203200" cy="203200"/>
            </a:xfrm>
            <a:prstGeom prst="ellipse">
              <a:avLst/>
            </a:prstGeom>
            <a:solidFill>
              <a:srgbClr val="F8D47B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5951157" y="4579771"/>
            <a:ext cx="315686" cy="315686"/>
            <a:chOff x="5927158" y="3996758"/>
            <a:chExt cx="453798" cy="453798"/>
          </a:xfrm>
        </p:grpSpPr>
        <p:sp>
          <p:nvSpPr>
            <p:cNvPr id="35" name="椭圆 34"/>
            <p:cNvSpPr/>
            <p:nvPr/>
          </p:nvSpPr>
          <p:spPr>
            <a:xfrm>
              <a:off x="5927158" y="3996758"/>
              <a:ext cx="453798" cy="453798"/>
            </a:xfrm>
            <a:prstGeom prst="ellipse">
              <a:avLst/>
            </a:prstGeom>
            <a:solidFill>
              <a:srgbClr val="F8D47B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6" name="椭圆 35"/>
            <p:cNvSpPr/>
            <p:nvPr/>
          </p:nvSpPr>
          <p:spPr>
            <a:xfrm>
              <a:off x="5991451" y="4061051"/>
              <a:ext cx="325212" cy="325212"/>
            </a:xfrm>
            <a:prstGeom prst="ellipse">
              <a:avLst/>
            </a:prstGeom>
            <a:solidFill>
              <a:srgbClr val="F8D47B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7" name="椭圆 36"/>
            <p:cNvSpPr/>
            <p:nvPr/>
          </p:nvSpPr>
          <p:spPr>
            <a:xfrm>
              <a:off x="6052457" y="4122057"/>
              <a:ext cx="203200" cy="203200"/>
            </a:xfrm>
            <a:prstGeom prst="ellipse">
              <a:avLst/>
            </a:prstGeom>
            <a:solidFill>
              <a:srgbClr val="F8D47B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5951157" y="5306675"/>
            <a:ext cx="315686" cy="315686"/>
            <a:chOff x="5927158" y="3996758"/>
            <a:chExt cx="453798" cy="453798"/>
          </a:xfrm>
        </p:grpSpPr>
        <p:sp>
          <p:nvSpPr>
            <p:cNvPr id="39" name="椭圆 38"/>
            <p:cNvSpPr/>
            <p:nvPr/>
          </p:nvSpPr>
          <p:spPr>
            <a:xfrm>
              <a:off x="5927158" y="3996758"/>
              <a:ext cx="453798" cy="453798"/>
            </a:xfrm>
            <a:prstGeom prst="ellipse">
              <a:avLst/>
            </a:prstGeom>
            <a:solidFill>
              <a:srgbClr val="F8D47B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0" name="椭圆 39"/>
            <p:cNvSpPr/>
            <p:nvPr/>
          </p:nvSpPr>
          <p:spPr>
            <a:xfrm>
              <a:off x="5991451" y="4061051"/>
              <a:ext cx="325212" cy="325212"/>
            </a:xfrm>
            <a:prstGeom prst="ellipse">
              <a:avLst/>
            </a:prstGeom>
            <a:solidFill>
              <a:srgbClr val="F8D47B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1" name="椭圆 40"/>
            <p:cNvSpPr/>
            <p:nvPr/>
          </p:nvSpPr>
          <p:spPr>
            <a:xfrm>
              <a:off x="6052457" y="4122057"/>
              <a:ext cx="203200" cy="203200"/>
            </a:xfrm>
            <a:prstGeom prst="ellipse">
              <a:avLst/>
            </a:prstGeom>
            <a:solidFill>
              <a:srgbClr val="F8D47B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</p:spTree>
    <p:extLst>
      <p:ext uri="{BB962C8B-B14F-4D97-AF65-F5344CB8AC3E}">
        <p14:creationId val="3173495837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EF88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8" name="圆角矩形 57"/>
          <p:cNvSpPr/>
          <p:nvPr/>
        </p:nvSpPr>
        <p:spPr>
          <a:xfrm>
            <a:off x="1460499" y="5738489"/>
            <a:ext cx="265013" cy="1105483"/>
          </a:xfrm>
          <a:prstGeom prst="roundRect">
            <a:avLst>
              <a:gd fmla="val 39642" name="adj"/>
            </a:avLst>
          </a:prstGeom>
          <a:solidFill>
            <a:srgbClr val="F3DB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7" name="圆角矩形 56"/>
          <p:cNvSpPr/>
          <p:nvPr/>
        </p:nvSpPr>
        <p:spPr>
          <a:xfrm>
            <a:off x="3183040" y="5694045"/>
            <a:ext cx="249650" cy="1157547"/>
          </a:xfrm>
          <a:prstGeom prst="roundRect">
            <a:avLst>
              <a:gd fmla="val 39642" name="adj"/>
            </a:avLst>
          </a:prstGeom>
          <a:solidFill>
            <a:srgbClr val="F3DB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6" name="圆角矩形 35"/>
          <p:cNvSpPr/>
          <p:nvPr/>
        </p:nvSpPr>
        <p:spPr>
          <a:xfrm>
            <a:off x="2279423" y="5204787"/>
            <a:ext cx="342900" cy="347964"/>
          </a:xfrm>
          <a:prstGeom prst="roundRect">
            <a:avLst>
              <a:gd fmla="val 34444" name="adj"/>
            </a:avLst>
          </a:prstGeom>
          <a:solidFill>
            <a:srgbClr val="F3DB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椭圆 21"/>
          <p:cNvSpPr/>
          <p:nvPr/>
        </p:nvSpPr>
        <p:spPr>
          <a:xfrm>
            <a:off x="1204570" y="4195716"/>
            <a:ext cx="365760" cy="365760"/>
          </a:xfrm>
          <a:prstGeom prst="ellipse">
            <a:avLst/>
          </a:prstGeom>
          <a:solidFill>
            <a:srgbClr val="F3DB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椭圆 20"/>
          <p:cNvSpPr/>
          <p:nvPr/>
        </p:nvSpPr>
        <p:spPr>
          <a:xfrm>
            <a:off x="3330550" y="4195716"/>
            <a:ext cx="365760" cy="365760"/>
          </a:xfrm>
          <a:prstGeom prst="ellipse">
            <a:avLst/>
          </a:prstGeom>
          <a:solidFill>
            <a:srgbClr val="F3DB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椭圆 17"/>
          <p:cNvSpPr/>
          <p:nvPr/>
        </p:nvSpPr>
        <p:spPr>
          <a:xfrm>
            <a:off x="1445986" y="3158472"/>
            <a:ext cx="2009776" cy="2182760"/>
          </a:xfrm>
          <a:prstGeom prst="ellipse">
            <a:avLst/>
          </a:prstGeom>
          <a:solidFill>
            <a:srgbClr val="F3DB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Freeform 9"/>
          <p:cNvSpPr/>
          <p:nvPr/>
        </p:nvSpPr>
        <p:spPr bwMode="auto">
          <a:xfrm>
            <a:off x="1355499" y="2732994"/>
            <a:ext cx="2138363" cy="1192213"/>
          </a:xfrm>
          <a:custGeom>
            <a:gdLst>
              <a:gd fmla="*/ 10 w 707" name="T0"/>
              <a:gd fmla="*/ 393 h 393" name="T1"/>
              <a:gd fmla="*/ 121 w 707" name="T2"/>
              <a:gd fmla="*/ 117 h 393" name="T3"/>
              <a:gd fmla="*/ 528 w 707" name="T4"/>
              <a:gd fmla="*/ 71 h 393" name="T5"/>
              <a:gd fmla="*/ 707 w 707" name="T6"/>
              <a:gd fmla="*/ 343 h 393" name="T7"/>
              <a:gd fmla="*/ 339 w 707" name="T8"/>
              <a:gd fmla="*/ 114 h 393" name="T9"/>
              <a:gd fmla="*/ 10 w 707" name="T10"/>
              <a:gd fmla="*/ 393 h 393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393" w="707">
                <a:moveTo>
                  <a:pt x="10" y="393"/>
                </a:moveTo>
                <a:cubicBezTo>
                  <a:pt x="0" y="282"/>
                  <a:pt x="37" y="188"/>
                  <a:pt x="121" y="117"/>
                </a:cubicBezTo>
                <a:cubicBezTo>
                  <a:pt x="245" y="12"/>
                  <a:pt x="385" y="0"/>
                  <a:pt x="528" y="71"/>
                </a:cubicBezTo>
                <a:cubicBezTo>
                  <a:pt x="637" y="125"/>
                  <a:pt x="696" y="220"/>
                  <a:pt x="707" y="343"/>
                </a:cubicBezTo>
                <a:cubicBezTo>
                  <a:pt x="634" y="187"/>
                  <a:pt x="512" y="101"/>
                  <a:pt x="339" y="114"/>
                </a:cubicBezTo>
                <a:cubicBezTo>
                  <a:pt x="167" y="127"/>
                  <a:pt x="59" y="227"/>
                  <a:pt x="10" y="393"/>
                </a:cubicBezTo>
                <a:close/>
              </a:path>
            </a:pathLst>
          </a:custGeom>
          <a:solidFill>
            <a:srgbClr val="AA4B25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9" name="矩形 18"/>
          <p:cNvSpPr/>
          <p:nvPr/>
        </p:nvSpPr>
        <p:spPr>
          <a:xfrm>
            <a:off x="3456144" y="4054439"/>
            <a:ext cx="60852" cy="1329845"/>
          </a:xfrm>
          <a:prstGeom prst="rect">
            <a:avLst/>
          </a:prstGeom>
          <a:solidFill>
            <a:srgbClr val="AA4B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矩形 19"/>
          <p:cNvSpPr/>
          <p:nvPr/>
        </p:nvSpPr>
        <p:spPr>
          <a:xfrm>
            <a:off x="1370477" y="4046819"/>
            <a:ext cx="60852" cy="1329845"/>
          </a:xfrm>
          <a:prstGeom prst="rect">
            <a:avLst/>
          </a:prstGeom>
          <a:solidFill>
            <a:srgbClr val="AA4B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弧形 22"/>
          <p:cNvSpPr/>
          <p:nvPr/>
        </p:nvSpPr>
        <p:spPr>
          <a:xfrm rot="18813654">
            <a:off x="1765599" y="3999480"/>
            <a:ext cx="500746" cy="500746"/>
          </a:xfrm>
          <a:prstGeom prst="arc">
            <a:avLst/>
          </a:prstGeom>
          <a:ln>
            <a:solidFill>
              <a:srgbClr val="AA4B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" name="弧形 23"/>
          <p:cNvSpPr/>
          <p:nvPr/>
        </p:nvSpPr>
        <p:spPr>
          <a:xfrm rot="18813654">
            <a:off x="2689554" y="3999481"/>
            <a:ext cx="500746" cy="500746"/>
          </a:xfrm>
          <a:prstGeom prst="arc">
            <a:avLst/>
          </a:prstGeom>
          <a:ln>
            <a:solidFill>
              <a:srgbClr val="AA4B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5" name="椭圆 24"/>
          <p:cNvSpPr/>
          <p:nvPr/>
        </p:nvSpPr>
        <p:spPr>
          <a:xfrm>
            <a:off x="1959066" y="4165236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6" name="椭圆 25"/>
          <p:cNvSpPr/>
          <p:nvPr/>
        </p:nvSpPr>
        <p:spPr>
          <a:xfrm>
            <a:off x="2901827" y="4165236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7" name="圆角矩形 26"/>
          <p:cNvSpPr/>
          <p:nvPr/>
        </p:nvSpPr>
        <p:spPr>
          <a:xfrm>
            <a:off x="2379739" y="4312240"/>
            <a:ext cx="100806" cy="310601"/>
          </a:xfrm>
          <a:prstGeom prst="roundRect">
            <a:avLst>
              <a:gd fmla="val 50000" name="adj"/>
            </a:avLst>
          </a:prstGeom>
          <a:solidFill>
            <a:srgbClr val="AA4B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8" name="圆角矩形 27"/>
          <p:cNvSpPr/>
          <p:nvPr/>
        </p:nvSpPr>
        <p:spPr>
          <a:xfrm>
            <a:off x="2379436" y="4544388"/>
            <a:ext cx="187913" cy="78581"/>
          </a:xfrm>
          <a:prstGeom prst="roundRect">
            <a:avLst>
              <a:gd fmla="val 50000" name="adj"/>
            </a:avLst>
          </a:prstGeom>
          <a:solidFill>
            <a:srgbClr val="AA4B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2" name="任意多边形 31"/>
          <p:cNvSpPr/>
          <p:nvPr/>
        </p:nvSpPr>
        <p:spPr>
          <a:xfrm flipH="1">
            <a:off x="2169987" y="4855117"/>
            <a:ext cx="561773" cy="215674"/>
          </a:xfrm>
          <a:custGeom>
            <a:gdLst>
              <a:gd fmla="*/ 149556 w 299112" name="connsiteX0"/>
              <a:gd fmla="*/ 138616 h 138616" name="connsiteY0"/>
              <a:gd fmla="*/ 289909 w 299112" name="connsiteX1"/>
              <a:gd fmla="*/ 45584 h 138616" name="connsiteY1"/>
              <a:gd fmla="*/ 299112 w 299112" name="connsiteX2"/>
              <a:gd fmla="*/ 0 h 138616" name="connsiteY2"/>
              <a:gd fmla="*/ 0 w 299112" name="connsiteX3"/>
              <a:gd fmla="*/ 0 h 138616" name="connsiteY3"/>
              <a:gd fmla="*/ 9203 w 299112" name="connsiteX4"/>
              <a:gd fmla="*/ 45584 h 138616" name="connsiteY4"/>
              <a:gd fmla="*/ 149556 w 299112" name="connsiteX5"/>
              <a:gd fmla="*/ 138616 h 138616" name="connsiteY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138616" w="299112">
                <a:moveTo>
                  <a:pt x="149556" y="138616"/>
                </a:moveTo>
                <a:cubicBezTo>
                  <a:pt x="212651" y="138616"/>
                  <a:pt x="266785" y="100255"/>
                  <a:pt x="289909" y="45584"/>
                </a:cubicBezTo>
                <a:lnTo>
                  <a:pt x="299112" y="0"/>
                </a:lnTo>
                <a:lnTo>
                  <a:pt x="0" y="0"/>
                </a:lnTo>
                <a:lnTo>
                  <a:pt x="9203" y="45584"/>
                </a:lnTo>
                <a:cubicBezTo>
                  <a:pt x="32327" y="100255"/>
                  <a:pt x="86462" y="138616"/>
                  <a:pt x="149556" y="13861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4" name="椭圆 33"/>
          <p:cNvSpPr/>
          <p:nvPr/>
        </p:nvSpPr>
        <p:spPr>
          <a:xfrm>
            <a:off x="2950914" y="4368353"/>
            <a:ext cx="304800" cy="304800"/>
          </a:xfrm>
          <a:prstGeom prst="ellipse">
            <a:avLst/>
          </a:prstGeom>
          <a:solidFill>
            <a:srgbClr val="EF885D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5" name="椭圆 34"/>
          <p:cNvSpPr/>
          <p:nvPr/>
        </p:nvSpPr>
        <p:spPr>
          <a:xfrm>
            <a:off x="1639579" y="4368353"/>
            <a:ext cx="304800" cy="304800"/>
          </a:xfrm>
          <a:prstGeom prst="ellipse">
            <a:avLst/>
          </a:prstGeom>
          <a:solidFill>
            <a:srgbClr val="EF885D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1" name="任意多边形 40"/>
          <p:cNvSpPr/>
          <p:nvPr/>
        </p:nvSpPr>
        <p:spPr>
          <a:xfrm>
            <a:off x="2257199" y="5244419"/>
            <a:ext cx="407193" cy="154781"/>
          </a:xfrm>
          <a:custGeom>
            <a:gdLst>
              <a:gd fmla="*/ 0 w 407193" name="connsiteX0"/>
              <a:gd fmla="*/ 0 h 154781" name="connsiteY0"/>
              <a:gd fmla="*/ 64293 w 407193" name="connsiteX1"/>
              <a:gd fmla="*/ 19050 h 154781" name="connsiteY1"/>
              <a:gd fmla="*/ 197643 w 407193" name="connsiteX2"/>
              <a:gd fmla="*/ 28575 h 154781" name="connsiteY2"/>
              <a:gd fmla="*/ 330993 w 407193" name="connsiteX3"/>
              <a:gd fmla="*/ 19050 h 154781" name="connsiteY3"/>
              <a:gd fmla="*/ 407193 w 407193" name="connsiteX4"/>
              <a:gd fmla="*/ 0 h 154781" name="connsiteY4"/>
              <a:gd fmla="*/ 321468 w 407193" name="connsiteX5"/>
              <a:gd fmla="*/ 102393 h 154781" name="connsiteY5"/>
              <a:gd fmla="*/ 242887 w 407193" name="connsiteX6"/>
              <a:gd fmla="*/ 133350 h 154781" name="connsiteY6"/>
              <a:gd fmla="*/ 140493 w 407193" name="connsiteX7"/>
              <a:gd fmla="*/ 154781 h 154781" name="connsiteY7"/>
              <a:gd fmla="*/ 47625 w 407193" name="connsiteX8"/>
              <a:gd fmla="*/ 154781 h 154781" name="connsiteY8"/>
              <a:gd fmla="*/ 19050 w 407193" name="connsiteX9"/>
              <a:gd fmla="*/ 135731 h 154781" name="connsiteY9"/>
              <a:gd fmla="*/ 0 w 407193" name="connsiteX10"/>
              <a:gd fmla="*/ 0 h 154781" name="connsiteY1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b="b" l="l" r="r" t="t"/>
            <a:pathLst>
              <a:path h="154781" w="407193">
                <a:moveTo>
                  <a:pt x="0" y="0"/>
                </a:moveTo>
                <a:lnTo>
                  <a:pt x="64293" y="19050"/>
                </a:lnTo>
                <a:lnTo>
                  <a:pt x="197643" y="28575"/>
                </a:lnTo>
                <a:lnTo>
                  <a:pt x="330993" y="19050"/>
                </a:lnTo>
                <a:lnTo>
                  <a:pt x="407193" y="0"/>
                </a:lnTo>
                <a:lnTo>
                  <a:pt x="321468" y="102393"/>
                </a:lnTo>
                <a:lnTo>
                  <a:pt x="242887" y="133350"/>
                </a:lnTo>
                <a:lnTo>
                  <a:pt x="140493" y="154781"/>
                </a:lnTo>
                <a:lnTo>
                  <a:pt x="47625" y="154781"/>
                </a:lnTo>
                <a:lnTo>
                  <a:pt x="19050" y="135731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Freeform 7"/>
          <p:cNvSpPr/>
          <p:nvPr/>
        </p:nvSpPr>
        <p:spPr bwMode="auto">
          <a:xfrm>
            <a:off x="1371057" y="3158472"/>
            <a:ext cx="2142182" cy="2476964"/>
          </a:xfrm>
          <a:custGeom>
            <a:gdLst>
              <a:gd fmla="*/ 357 w 727" name="T0"/>
              <a:gd fmla="*/ 256 h 850" name="T1"/>
              <a:gd fmla="*/ 105 w 727" name="T2"/>
              <a:gd fmla="*/ 256 h 850" name="T3"/>
              <a:gd fmla="*/ 71 w 727" name="T4"/>
              <a:gd fmla="*/ 290 h 850" name="T5"/>
              <a:gd fmla="*/ 72 w 727" name="T6"/>
              <a:gd fmla="*/ 548 h 850" name="T7"/>
              <a:gd fmla="*/ 87 w 727" name="T8"/>
              <a:gd fmla="*/ 590 h 850" name="T9"/>
              <a:gd fmla="*/ 277 w 727" name="T10"/>
              <a:gd fmla="*/ 714 h 850" name="T11"/>
              <a:gd fmla="*/ 307 w 727" name="T12"/>
              <a:gd fmla="*/ 745 h 850" name="T13"/>
              <a:gd fmla="*/ 272 w 727" name="T14"/>
              <a:gd fmla="*/ 771 h 850" name="T15"/>
              <a:gd fmla="*/ 119 w 727" name="T16"/>
              <a:gd fmla="*/ 782 h 850" name="T17"/>
              <a:gd fmla="*/ 76 w 727" name="T18"/>
              <a:gd fmla="*/ 822 h 850" name="T19"/>
              <a:gd fmla="*/ 36 w 727" name="T20"/>
              <a:gd fmla="*/ 847 h 850" name="T21"/>
              <a:gd fmla="*/ 1 w 727" name="T22"/>
              <a:gd fmla="*/ 820 h 850" name="T23"/>
              <a:gd fmla="*/ 5 w 727" name="T24"/>
              <a:gd fmla="*/ 451 h 850" name="T25"/>
              <a:gd fmla="*/ 6 w 727" name="T26"/>
              <a:gd fmla="*/ 392 h 850" name="T27"/>
              <a:gd fmla="*/ 30 w 727" name="T28"/>
              <a:gd fmla="*/ 331 h 850" name="T29"/>
              <a:gd fmla="*/ 37 w 727" name="T30"/>
              <a:gd fmla="*/ 310 h 850" name="T31"/>
              <a:gd fmla="*/ 238 w 727" name="T32"/>
              <a:gd fmla="*/ 50 h 850" name="T33"/>
              <a:gd fmla="*/ 583 w 727" name="T34"/>
              <a:gd fmla="*/ 109 h 850" name="T35"/>
              <a:gd fmla="*/ 685 w 727" name="T36"/>
              <a:gd fmla="*/ 287 h 850" name="T37"/>
              <a:gd fmla="*/ 708 w 727" name="T38"/>
              <a:gd fmla="*/ 813 h 850" name="T39"/>
              <a:gd fmla="*/ 678 w 727" name="T40"/>
              <a:gd fmla="*/ 845 h 850" name="T41"/>
              <a:gd fmla="*/ 641 w 727" name="T42"/>
              <a:gd fmla="*/ 817 h 850" name="T43"/>
              <a:gd fmla="*/ 611 w 727" name="T44"/>
              <a:gd fmla="*/ 786 h 850" name="T45"/>
              <a:gd fmla="*/ 451 w 727" name="T46"/>
              <a:gd fmla="*/ 772 h 850" name="T47"/>
              <a:gd fmla="*/ 415 w 727" name="T48"/>
              <a:gd fmla="*/ 761 h 850" name="T49"/>
              <a:gd fmla="*/ 435 w 727" name="T50"/>
              <a:gd fmla="*/ 716 h 850" name="T51"/>
              <a:gd fmla="*/ 627 w 727" name="T52"/>
              <a:gd fmla="*/ 595 h 850" name="T53"/>
              <a:gd fmla="*/ 645 w 727" name="T54"/>
              <a:gd fmla="*/ 545 h 850" name="T55"/>
              <a:gd fmla="*/ 647 w 727" name="T56"/>
              <a:gd fmla="*/ 293 h 850" name="T57"/>
              <a:gd fmla="*/ 609 w 727" name="T58"/>
              <a:gd fmla="*/ 256 h 850" name="T59"/>
              <a:gd fmla="*/ 357 w 727" name="T60"/>
              <a:gd fmla="*/ 256 h 850" name="T61"/>
              <a:gd fmla="*/ 5027 w 10000" name="connsiteX0"/>
              <a:gd fmla="*/ 2755 h 10002" name="connsiteY0"/>
              <a:gd fmla="*/ 1469 w 10000" name="connsiteX1"/>
              <a:gd fmla="*/ 2755 h 10002" name="connsiteY1"/>
              <a:gd fmla="*/ 989 w 10000" name="connsiteX2"/>
              <a:gd fmla="*/ 3171 h 10002" name="connsiteY2"/>
              <a:gd fmla="*/ 1003 w 10000" name="connsiteX3"/>
              <a:gd fmla="*/ 6335 h 10002" name="connsiteY3"/>
              <a:gd fmla="*/ 1215 w 10000" name="connsiteX4"/>
              <a:gd fmla="*/ 6850 h 10002" name="connsiteY4"/>
              <a:gd fmla="*/ 3897 w 10000" name="connsiteX5"/>
              <a:gd fmla="*/ 8370 h 10002" name="connsiteY5"/>
              <a:gd fmla="*/ 4321 w 10000" name="connsiteX6"/>
              <a:gd fmla="*/ 8751 h 10002" name="connsiteY6"/>
              <a:gd fmla="*/ 3826 w 10000" name="connsiteX7"/>
              <a:gd fmla="*/ 9071 h 10002" name="connsiteY7"/>
              <a:gd fmla="*/ 1667 w 10000" name="connsiteX8"/>
              <a:gd fmla="*/ 9205 h 10002" name="connsiteY8"/>
              <a:gd fmla="*/ 1059 w 10000" name="connsiteX9"/>
              <a:gd fmla="*/ 9695 h 10002" name="connsiteY9"/>
              <a:gd fmla="*/ 495 w 10000" name="connsiteX10"/>
              <a:gd fmla="*/ 10002 h 10002" name="connsiteY10"/>
              <a:gd fmla="*/ 1 w 10000" name="connsiteX11"/>
              <a:gd fmla="*/ 9671 h 10002" name="connsiteY11"/>
              <a:gd fmla="*/ 57 w 10000" name="connsiteX12"/>
              <a:gd fmla="*/ 5146 h 10002" name="connsiteY12"/>
              <a:gd fmla="*/ 72 w 10000" name="connsiteX13"/>
              <a:gd fmla="*/ 4422 h 10002" name="connsiteY13"/>
              <a:gd fmla="*/ 189 w 10000" name="connsiteX14"/>
              <a:gd fmla="*/ 3385 h 10002" name="connsiteY14"/>
              <a:gd fmla="*/ 3347 w 10000" name="connsiteX15"/>
              <a:gd fmla="*/ 228 h 10002" name="connsiteY15"/>
              <a:gd fmla="*/ 8217 w 10000" name="connsiteX16"/>
              <a:gd fmla="*/ 951 h 10002" name="connsiteY16"/>
              <a:gd fmla="*/ 9657 w 10000" name="connsiteX17"/>
              <a:gd fmla="*/ 3134 h 10002" name="connsiteY17"/>
              <a:gd fmla="*/ 9983 w 10000" name="connsiteX18"/>
              <a:gd fmla="*/ 9585 h 10002" name="connsiteY18"/>
              <a:gd fmla="*/ 9559 w 10000" name="connsiteX19"/>
              <a:gd fmla="*/ 9977 h 10002" name="connsiteY19"/>
              <a:gd fmla="*/ 9036 w 10000" name="connsiteX20"/>
              <a:gd fmla="*/ 9634 h 10002" name="connsiteY20"/>
              <a:gd fmla="*/ 8612 w 10000" name="connsiteX21"/>
              <a:gd fmla="*/ 9254 h 10002" name="connsiteY21"/>
              <a:gd fmla="*/ 6354 w 10000" name="connsiteX22"/>
              <a:gd fmla="*/ 9082 h 10002" name="connsiteY22"/>
              <a:gd fmla="*/ 5845 w 10000" name="connsiteX23"/>
              <a:gd fmla="*/ 8948 h 10002" name="connsiteY23"/>
              <a:gd fmla="*/ 6127 w 10000" name="connsiteX24"/>
              <a:gd fmla="*/ 8396 h 10002" name="connsiteY24"/>
              <a:gd fmla="*/ 8838 w 10000" name="connsiteX25"/>
              <a:gd fmla="*/ 6912 h 10002" name="connsiteY25"/>
              <a:gd fmla="*/ 9093 w 10000" name="connsiteX26"/>
              <a:gd fmla="*/ 6299 h 10002" name="connsiteY26"/>
              <a:gd fmla="*/ 9121 w 10000" name="connsiteX27"/>
              <a:gd fmla="*/ 3208 h 10002" name="connsiteY27"/>
              <a:gd fmla="*/ 8585 w 10000" name="connsiteX28"/>
              <a:gd fmla="*/ 2755 h 10002" name="connsiteY28"/>
              <a:gd fmla="*/ 5027 w 10000" name="connsiteX29"/>
              <a:gd fmla="*/ 2755 h 10002" name="connsiteY2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b="b" l="l" r="r" t="t"/>
            <a:pathLst>
              <a:path h="10002" w="10000">
                <a:moveTo>
                  <a:pt x="5027" y="2755"/>
                </a:moveTo>
                <a:lnTo>
                  <a:pt x="1469" y="2755"/>
                </a:lnTo>
                <a:cubicBezTo>
                  <a:pt x="1102" y="2742"/>
                  <a:pt x="989" y="2852"/>
                  <a:pt x="989" y="3171"/>
                </a:cubicBezTo>
                <a:cubicBezTo>
                  <a:pt x="1003" y="4227"/>
                  <a:pt x="989" y="5280"/>
                  <a:pt x="1003" y="6335"/>
                </a:cubicBezTo>
                <a:cubicBezTo>
                  <a:pt x="1003" y="6508"/>
                  <a:pt x="1088" y="6704"/>
                  <a:pt x="1215" y="6850"/>
                </a:cubicBezTo>
                <a:cubicBezTo>
                  <a:pt x="1893" y="7635"/>
                  <a:pt x="2810" y="8125"/>
                  <a:pt x="3897" y="8370"/>
                </a:cubicBezTo>
                <a:cubicBezTo>
                  <a:pt x="4137" y="8419"/>
                  <a:pt x="4335" y="8468"/>
                  <a:pt x="4321" y="8751"/>
                </a:cubicBezTo>
                <a:cubicBezTo>
                  <a:pt x="4292" y="9033"/>
                  <a:pt x="4067" y="9045"/>
                  <a:pt x="3826" y="9071"/>
                </a:cubicBezTo>
                <a:lnTo>
                  <a:pt x="1667" y="9205"/>
                </a:lnTo>
                <a:cubicBezTo>
                  <a:pt x="1314" y="9230"/>
                  <a:pt x="1032" y="9291"/>
                  <a:pt x="1059" y="9695"/>
                </a:cubicBezTo>
                <a:cubicBezTo>
                  <a:pt x="1088" y="10038"/>
                  <a:pt x="764" y="9990"/>
                  <a:pt x="495" y="10002"/>
                </a:cubicBezTo>
                <a:cubicBezTo>
                  <a:pt x="241" y="10002"/>
                  <a:pt x="-13" y="9977"/>
                  <a:pt x="1" y="9671"/>
                </a:cubicBezTo>
                <a:cubicBezTo>
                  <a:pt x="15" y="8162"/>
                  <a:pt x="43" y="6654"/>
                  <a:pt x="57" y="5146"/>
                </a:cubicBezTo>
                <a:cubicBezTo>
                  <a:pt x="57" y="4901"/>
                  <a:pt x="72" y="4668"/>
                  <a:pt x="72" y="4422"/>
                </a:cubicBezTo>
                <a:cubicBezTo>
                  <a:pt x="147" y="4135"/>
                  <a:pt x="-72" y="4301"/>
                  <a:pt x="189" y="3385"/>
                </a:cubicBezTo>
                <a:cubicBezTo>
                  <a:pt x="828" y="2014"/>
                  <a:pt x="2009" y="634"/>
                  <a:pt x="3347" y="228"/>
                </a:cubicBezTo>
                <a:cubicBezTo>
                  <a:pt x="4685" y="-178"/>
                  <a:pt x="6777" y="-102"/>
                  <a:pt x="8217" y="951"/>
                </a:cubicBezTo>
                <a:cubicBezTo>
                  <a:pt x="8980" y="1504"/>
                  <a:pt x="9417" y="2264"/>
                  <a:pt x="9657" y="3134"/>
                </a:cubicBezTo>
                <a:cubicBezTo>
                  <a:pt x="10250" y="5269"/>
                  <a:pt x="9870" y="7439"/>
                  <a:pt x="9983" y="9585"/>
                </a:cubicBezTo>
                <a:cubicBezTo>
                  <a:pt x="10010" y="9855"/>
                  <a:pt x="9870" y="9977"/>
                  <a:pt x="9559" y="9977"/>
                </a:cubicBezTo>
                <a:cubicBezTo>
                  <a:pt x="9276" y="9965"/>
                  <a:pt x="9009" y="9965"/>
                  <a:pt x="9036" y="9634"/>
                </a:cubicBezTo>
                <a:cubicBezTo>
                  <a:pt x="9051" y="9376"/>
                  <a:pt x="8867" y="9266"/>
                  <a:pt x="8612" y="9254"/>
                </a:cubicBezTo>
                <a:lnTo>
                  <a:pt x="6354" y="9082"/>
                </a:lnTo>
                <a:cubicBezTo>
                  <a:pt x="6185" y="9071"/>
                  <a:pt x="5972" y="9045"/>
                  <a:pt x="5845" y="8948"/>
                </a:cubicBezTo>
                <a:cubicBezTo>
                  <a:pt x="5634" y="8788"/>
                  <a:pt x="5803" y="8468"/>
                  <a:pt x="6127" y="8396"/>
                </a:cubicBezTo>
                <a:cubicBezTo>
                  <a:pt x="7229" y="8162"/>
                  <a:pt x="8161" y="7721"/>
                  <a:pt x="8838" y="6912"/>
                </a:cubicBezTo>
                <a:cubicBezTo>
                  <a:pt x="8980" y="6740"/>
                  <a:pt x="9093" y="6508"/>
                  <a:pt x="9093" y="6299"/>
                </a:cubicBezTo>
                <a:cubicBezTo>
                  <a:pt x="9121" y="5269"/>
                  <a:pt x="9093" y="4239"/>
                  <a:pt x="9121" y="3208"/>
                </a:cubicBezTo>
                <a:cubicBezTo>
                  <a:pt x="9121" y="2852"/>
                  <a:pt x="8980" y="2742"/>
                  <a:pt x="8585" y="2755"/>
                </a:cubicBezTo>
                <a:cubicBezTo>
                  <a:pt x="7398" y="2768"/>
                  <a:pt x="6213" y="2755"/>
                  <a:pt x="5027" y="2755"/>
                </a:cubicBezTo>
                <a:close/>
              </a:path>
            </a:pathLst>
          </a:custGeom>
          <a:solidFill>
            <a:srgbClr val="AA4B25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51" name="任意多边形 50"/>
          <p:cNvSpPr/>
          <p:nvPr/>
        </p:nvSpPr>
        <p:spPr>
          <a:xfrm>
            <a:off x="1435282" y="5468423"/>
            <a:ext cx="2034994" cy="311735"/>
          </a:xfrm>
          <a:custGeom>
            <a:gdLst>
              <a:gd fmla="*/ 764180 w 2034994" name="connsiteX0"/>
              <a:gd fmla="*/ 0 h 311735" name="connsiteY0"/>
              <a:gd fmla="*/ 772905 w 2034994" name="connsiteX1"/>
              <a:gd fmla="*/ 16074 h 311735" name="connsiteY1"/>
              <a:gd fmla="*/ 1017497 w 2034994" name="connsiteX2"/>
              <a:gd fmla="*/ 146123 h 311735" name="connsiteY2"/>
              <a:gd fmla="*/ 1262089 w 2034994" name="connsiteX3"/>
              <a:gd fmla="*/ 16074 h 311735" name="connsiteY3"/>
              <a:gd fmla="*/ 1270814 w 2034994" name="connsiteX4"/>
              <a:gd fmla="*/ 0 h 311735" name="connsiteY4"/>
              <a:gd fmla="*/ 1370123 w 2034994" name="connsiteX5"/>
              <a:gd fmla="*/ 9644 h 311735" name="connsiteY5"/>
              <a:gd fmla="*/ 2022233 w 2034994" name="connsiteX6"/>
              <a:gd fmla="*/ 281673 h 311735" name="connsiteY6"/>
              <a:gd fmla="*/ 2034994 w 2034994" name="connsiteX7"/>
              <a:gd fmla="*/ 311735 h 311735" name="connsiteY7"/>
              <a:gd fmla="*/ 0 w 2034994" name="connsiteX8"/>
              <a:gd fmla="*/ 311735 h 311735" name="connsiteY8"/>
              <a:gd fmla="*/ 12761 w 2034994" name="connsiteX9"/>
              <a:gd fmla="*/ 281673 h 311735" name="connsiteY9"/>
              <a:gd fmla="*/ 664871 w 2034994" name="connsiteX10"/>
              <a:gd fmla="*/ 9644 h 311735" name="connsiteY10"/>
              <a:gd fmla="*/ 764180 w 2034994" name="connsiteX11"/>
              <a:gd fmla="*/ 0 h 311735" name="connsiteY1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b="b" l="l" r="r" t="t"/>
            <a:pathLst>
              <a:path h="311735" w="2034994">
                <a:moveTo>
                  <a:pt x="764180" y="0"/>
                </a:moveTo>
                <a:lnTo>
                  <a:pt x="772905" y="16074"/>
                </a:lnTo>
                <a:cubicBezTo>
                  <a:pt x="825913" y="94536"/>
                  <a:pt x="915681" y="146123"/>
                  <a:pt x="1017497" y="146123"/>
                </a:cubicBezTo>
                <a:cubicBezTo>
                  <a:pt x="1119313" y="146123"/>
                  <a:pt x="1209081" y="94536"/>
                  <a:pt x="1262089" y="16074"/>
                </a:cubicBezTo>
                <a:lnTo>
                  <a:pt x="1270814" y="0"/>
                </a:lnTo>
                <a:lnTo>
                  <a:pt x="1370123" y="9644"/>
                </a:lnTo>
                <a:cubicBezTo>
                  <a:pt x="1699986" y="53066"/>
                  <a:pt x="1950510" y="155662"/>
                  <a:pt x="2022233" y="281673"/>
                </a:cubicBezTo>
                <a:lnTo>
                  <a:pt x="2034994" y="311735"/>
                </a:lnTo>
                <a:lnTo>
                  <a:pt x="0" y="311735"/>
                </a:lnTo>
                <a:lnTo>
                  <a:pt x="12761" y="281673"/>
                </a:lnTo>
                <a:cubicBezTo>
                  <a:pt x="84484" y="155662"/>
                  <a:pt x="335008" y="53066"/>
                  <a:pt x="664871" y="9644"/>
                </a:cubicBezTo>
                <a:lnTo>
                  <a:pt x="764180" y="0"/>
                </a:lnTo>
                <a:close/>
              </a:path>
            </a:pathLst>
          </a:custGeom>
          <a:solidFill>
            <a:srgbClr val="293C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5" name="任意多边形 54"/>
          <p:cNvSpPr/>
          <p:nvPr/>
        </p:nvSpPr>
        <p:spPr>
          <a:xfrm>
            <a:off x="1625700" y="5644510"/>
            <a:ext cx="1593712" cy="1233710"/>
          </a:xfrm>
          <a:custGeom>
            <a:gdLst>
              <a:gd fmla="*/ 66675 w 1304925" name="connsiteX0"/>
              <a:gd fmla="*/ 19050 h 1038225" name="connsiteY0"/>
              <a:gd fmla="*/ 57150 w 1304925" name="connsiteX1"/>
              <a:gd fmla="*/ 590550 h 1038225" name="connsiteY1"/>
              <a:gd fmla="*/ 0 w 1304925" name="connsiteX2"/>
              <a:gd fmla="*/ 1038225 h 1038225" name="connsiteY2"/>
              <a:gd fmla="*/ 1304925 w 1304925" name="connsiteX3"/>
              <a:gd fmla="*/ 1038225 h 1038225" name="connsiteY3"/>
              <a:gd fmla="*/ 1276350 w 1304925" name="connsiteX4"/>
              <a:gd fmla="*/ 876300 h 1038225" name="connsiteY4"/>
              <a:gd fmla="*/ 1285875 w 1304925" name="connsiteX5"/>
              <a:gd fmla="*/ 0 h 1038225" name="connsiteY5"/>
              <a:gd fmla="*/ 66675 w 1304925" name="connsiteX6"/>
              <a:gd fmla="*/ 19050 h 1038225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1038225" w="1304925">
                <a:moveTo>
                  <a:pt x="66675" y="19050"/>
                </a:moveTo>
                <a:lnTo>
                  <a:pt x="57150" y="590550"/>
                </a:lnTo>
                <a:lnTo>
                  <a:pt x="0" y="1038225"/>
                </a:lnTo>
                <a:lnTo>
                  <a:pt x="1304925" y="1038225"/>
                </a:lnTo>
                <a:lnTo>
                  <a:pt x="1276350" y="876300"/>
                </a:lnTo>
                <a:lnTo>
                  <a:pt x="1285875" y="0"/>
                </a:lnTo>
                <a:lnTo>
                  <a:pt x="66675" y="19050"/>
                </a:lnTo>
                <a:close/>
              </a:path>
            </a:pathLst>
          </a:custGeom>
          <a:solidFill>
            <a:srgbClr val="293C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6" name="椭圆 55"/>
          <p:cNvSpPr/>
          <p:nvPr/>
        </p:nvSpPr>
        <p:spPr>
          <a:xfrm>
            <a:off x="1597720" y="5681261"/>
            <a:ext cx="584200" cy="584200"/>
          </a:xfrm>
          <a:prstGeom prst="ellipse">
            <a:avLst/>
          </a:prstGeom>
          <a:solidFill>
            <a:srgbClr val="293C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9" name="任意多边形 58"/>
          <p:cNvSpPr/>
          <p:nvPr/>
        </p:nvSpPr>
        <p:spPr>
          <a:xfrm>
            <a:off x="5920740" y="4419600"/>
            <a:ext cx="1485900" cy="1859280"/>
          </a:xfrm>
          <a:custGeom>
            <a:gdLst>
              <a:gd fmla="*/ 60960 w 1485900" name="connsiteX0"/>
              <a:gd fmla="*/ 822960 h 1859280" name="connsiteY0"/>
              <a:gd fmla="*/ 60960 w 1485900" name="connsiteX1"/>
              <a:gd fmla="*/ 762000 h 1859280" name="connsiteY1"/>
              <a:gd fmla="*/ 129540 w 1485900" name="connsiteX2"/>
              <a:gd fmla="*/ 487680 h 1859280" name="connsiteY2"/>
              <a:gd fmla="*/ 198120 w 1485900" name="connsiteX3"/>
              <a:gd fmla="*/ 335280 h 1859280" name="connsiteY3"/>
              <a:gd fmla="*/ 381000 w 1485900" name="connsiteX4"/>
              <a:gd fmla="*/ 114300 h 1859280" name="connsiteY4"/>
              <a:gd fmla="*/ 647700 w 1485900" name="connsiteX5"/>
              <a:gd fmla="*/ 0 h 1859280" name="connsiteY5"/>
              <a:gd fmla="*/ 914400 w 1485900" name="connsiteX6"/>
              <a:gd fmla="*/ 0 h 1859280" name="connsiteY6"/>
              <a:gd fmla="*/ 1219200 w 1485900" name="connsiteX7"/>
              <a:gd fmla="*/ 106680 h 1859280" name="connsiteY7"/>
              <a:gd fmla="*/ 1417320 w 1485900" name="connsiteX8"/>
              <a:gd fmla="*/ 350520 h 1859280" name="connsiteY8"/>
              <a:gd fmla="*/ 1485900 w 1485900" name="connsiteX9"/>
              <a:gd fmla="*/ 563880 h 1859280" name="connsiteY9"/>
              <a:gd fmla="*/ 1447800 w 1485900" name="connsiteX10"/>
              <a:gd fmla="*/ 731520 h 1859280" name="connsiteY10"/>
              <a:gd fmla="*/ 1455420 w 1485900" name="connsiteX11"/>
              <a:gd fmla="*/ 800100 h 1859280" name="connsiteY11"/>
              <a:gd fmla="*/ 1432560 w 1485900" name="connsiteX12"/>
              <a:gd fmla="*/ 1181100 h 1859280" name="connsiteY12"/>
              <a:gd fmla="*/ 1348740 w 1485900" name="connsiteX13"/>
              <a:gd fmla="*/ 1600200 h 1859280" name="connsiteY13"/>
              <a:gd fmla="*/ 1242060 w 1485900" name="connsiteX14"/>
              <a:gd fmla="*/ 1790700 h 1859280" name="connsiteY14"/>
              <a:gd fmla="*/ 1082040 w 1485900" name="connsiteX15"/>
              <a:gd fmla="*/ 1844040 h 1859280" name="connsiteY15"/>
              <a:gd fmla="*/ 60960 w 1485900" name="connsiteX16"/>
              <a:gd fmla="*/ 1836420 h 1859280" name="connsiteY16"/>
              <a:gd fmla="*/ 0 w 1485900" name="connsiteX17"/>
              <a:gd fmla="*/ 1859280 h 1859280" name="connsiteY17"/>
              <a:gd fmla="*/ 15240 w 1485900" name="connsiteX18"/>
              <a:gd fmla="*/ 1295400 h 1859280" name="connsiteY18"/>
              <a:gd fmla="*/ 45720 w 1485900" name="connsiteX19"/>
              <a:gd fmla="*/ 937260 h 1859280" name="connsiteY19"/>
              <a:gd fmla="*/ 60960 w 1485900" name="connsiteX20"/>
              <a:gd fmla="*/ 822960 h 1859280" name="connsiteY2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b="b" l="l" r="r" t="t"/>
            <a:pathLst>
              <a:path h="1859280" w="1485900">
                <a:moveTo>
                  <a:pt x="60960" y="822960"/>
                </a:moveTo>
                <a:lnTo>
                  <a:pt x="60960" y="762000"/>
                </a:lnTo>
                <a:lnTo>
                  <a:pt x="129540" y="487680"/>
                </a:lnTo>
                <a:lnTo>
                  <a:pt x="198120" y="335280"/>
                </a:lnTo>
                <a:lnTo>
                  <a:pt x="381000" y="114300"/>
                </a:lnTo>
                <a:lnTo>
                  <a:pt x="647700" y="0"/>
                </a:lnTo>
                <a:lnTo>
                  <a:pt x="914400" y="0"/>
                </a:lnTo>
                <a:lnTo>
                  <a:pt x="1219200" y="106680"/>
                </a:lnTo>
                <a:lnTo>
                  <a:pt x="1417320" y="350520"/>
                </a:lnTo>
                <a:lnTo>
                  <a:pt x="1485900" y="563880"/>
                </a:lnTo>
                <a:lnTo>
                  <a:pt x="1447800" y="731520"/>
                </a:lnTo>
                <a:lnTo>
                  <a:pt x="1455420" y="800100"/>
                </a:lnTo>
                <a:lnTo>
                  <a:pt x="1432560" y="1181100"/>
                </a:lnTo>
                <a:lnTo>
                  <a:pt x="1348740" y="1600200"/>
                </a:lnTo>
                <a:lnTo>
                  <a:pt x="1242060" y="1790700"/>
                </a:lnTo>
                <a:lnTo>
                  <a:pt x="1082040" y="1844040"/>
                </a:lnTo>
                <a:lnTo>
                  <a:pt x="60960" y="1836420"/>
                </a:lnTo>
                <a:lnTo>
                  <a:pt x="0" y="1859280"/>
                </a:lnTo>
                <a:lnTo>
                  <a:pt x="15240" y="1295400"/>
                </a:lnTo>
                <a:lnTo>
                  <a:pt x="45720" y="937260"/>
                </a:lnTo>
                <a:lnTo>
                  <a:pt x="60960" y="822960"/>
                </a:lnTo>
                <a:close/>
              </a:path>
            </a:pathLst>
          </a:custGeom>
          <a:solidFill>
            <a:srgbClr val="AA4B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0" name="椭圆 59"/>
          <p:cNvSpPr/>
          <p:nvPr/>
        </p:nvSpPr>
        <p:spPr>
          <a:xfrm>
            <a:off x="6042660" y="4607922"/>
            <a:ext cx="1371600" cy="1350917"/>
          </a:xfrm>
          <a:prstGeom prst="ellipse">
            <a:avLst/>
          </a:prstGeom>
          <a:solidFill>
            <a:srgbClr val="F3DB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1" name="椭圆 60"/>
          <p:cNvSpPr/>
          <p:nvPr/>
        </p:nvSpPr>
        <p:spPr>
          <a:xfrm>
            <a:off x="7246620" y="5222420"/>
            <a:ext cx="228600" cy="228600"/>
          </a:xfrm>
          <a:prstGeom prst="ellipse">
            <a:avLst/>
          </a:prstGeom>
          <a:solidFill>
            <a:srgbClr val="F3DB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2" name="椭圆 61"/>
          <p:cNvSpPr/>
          <p:nvPr/>
        </p:nvSpPr>
        <p:spPr>
          <a:xfrm>
            <a:off x="5981700" y="5222420"/>
            <a:ext cx="228600" cy="228600"/>
          </a:xfrm>
          <a:prstGeom prst="ellipse">
            <a:avLst/>
          </a:prstGeom>
          <a:solidFill>
            <a:srgbClr val="F3DB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3" name="椭圆 62"/>
          <p:cNvSpPr/>
          <p:nvPr/>
        </p:nvSpPr>
        <p:spPr>
          <a:xfrm>
            <a:off x="6096000" y="4823460"/>
            <a:ext cx="304800" cy="304800"/>
          </a:xfrm>
          <a:prstGeom prst="ellipse">
            <a:avLst/>
          </a:prstGeom>
          <a:solidFill>
            <a:srgbClr val="AA4B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4" name="椭圆 63"/>
          <p:cNvSpPr/>
          <p:nvPr/>
        </p:nvSpPr>
        <p:spPr>
          <a:xfrm>
            <a:off x="6339840" y="4823460"/>
            <a:ext cx="358140" cy="304800"/>
          </a:xfrm>
          <a:prstGeom prst="ellipse">
            <a:avLst/>
          </a:prstGeom>
          <a:solidFill>
            <a:srgbClr val="AA4B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5" name="椭圆 64"/>
          <p:cNvSpPr/>
          <p:nvPr/>
        </p:nvSpPr>
        <p:spPr>
          <a:xfrm>
            <a:off x="6644640" y="4823460"/>
            <a:ext cx="358140" cy="304800"/>
          </a:xfrm>
          <a:prstGeom prst="ellipse">
            <a:avLst/>
          </a:prstGeom>
          <a:solidFill>
            <a:srgbClr val="AA4B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6" name="椭圆 65"/>
          <p:cNvSpPr/>
          <p:nvPr/>
        </p:nvSpPr>
        <p:spPr>
          <a:xfrm>
            <a:off x="6941820" y="4823460"/>
            <a:ext cx="365760" cy="304800"/>
          </a:xfrm>
          <a:prstGeom prst="ellipse">
            <a:avLst/>
          </a:prstGeom>
          <a:solidFill>
            <a:srgbClr val="AA4B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7" name="椭圆 66"/>
          <p:cNvSpPr/>
          <p:nvPr/>
        </p:nvSpPr>
        <p:spPr>
          <a:xfrm>
            <a:off x="7267098" y="4993322"/>
            <a:ext cx="131446" cy="109538"/>
          </a:xfrm>
          <a:prstGeom prst="ellipse">
            <a:avLst/>
          </a:prstGeom>
          <a:solidFill>
            <a:srgbClr val="AA4B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8" name="圆角矩形 67"/>
          <p:cNvSpPr/>
          <p:nvPr/>
        </p:nvSpPr>
        <p:spPr>
          <a:xfrm>
            <a:off x="6161722" y="4607922"/>
            <a:ext cx="1097280" cy="444751"/>
          </a:xfrm>
          <a:prstGeom prst="roundRect">
            <a:avLst>
              <a:gd fmla="val 50000" name="adj"/>
            </a:avLst>
          </a:prstGeom>
          <a:solidFill>
            <a:srgbClr val="AA4B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9" name="椭圆 68"/>
          <p:cNvSpPr/>
          <p:nvPr/>
        </p:nvSpPr>
        <p:spPr>
          <a:xfrm rot="1651512">
            <a:off x="6986436" y="4739205"/>
            <a:ext cx="390048" cy="300243"/>
          </a:xfrm>
          <a:prstGeom prst="ellipse">
            <a:avLst/>
          </a:prstGeom>
          <a:solidFill>
            <a:srgbClr val="AA4B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2" name="椭圆 71"/>
          <p:cNvSpPr/>
          <p:nvPr/>
        </p:nvSpPr>
        <p:spPr>
          <a:xfrm>
            <a:off x="6067384" y="4838699"/>
            <a:ext cx="55321" cy="128588"/>
          </a:xfrm>
          <a:prstGeom prst="ellipse">
            <a:avLst/>
          </a:prstGeom>
          <a:solidFill>
            <a:srgbClr val="EB73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3" name="椭圆 72"/>
          <p:cNvSpPr/>
          <p:nvPr/>
        </p:nvSpPr>
        <p:spPr>
          <a:xfrm>
            <a:off x="6067384" y="5062539"/>
            <a:ext cx="55321" cy="128588"/>
          </a:xfrm>
          <a:prstGeom prst="ellipse">
            <a:avLst/>
          </a:prstGeom>
          <a:solidFill>
            <a:srgbClr val="EB73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4" name="椭圆 73"/>
          <p:cNvSpPr/>
          <p:nvPr/>
        </p:nvSpPr>
        <p:spPr>
          <a:xfrm rot="17823056">
            <a:off x="6182597" y="5010383"/>
            <a:ext cx="55321" cy="128588"/>
          </a:xfrm>
          <a:prstGeom prst="ellipse">
            <a:avLst/>
          </a:prstGeom>
          <a:solidFill>
            <a:srgbClr val="EB73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5" name="椭圆 74"/>
          <p:cNvSpPr/>
          <p:nvPr/>
        </p:nvSpPr>
        <p:spPr>
          <a:xfrm rot="17823056">
            <a:off x="5954082" y="4890854"/>
            <a:ext cx="55321" cy="128588"/>
          </a:xfrm>
          <a:prstGeom prst="ellipse">
            <a:avLst/>
          </a:prstGeom>
          <a:solidFill>
            <a:srgbClr val="EB73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6" name="椭圆 75"/>
          <p:cNvSpPr/>
          <p:nvPr/>
        </p:nvSpPr>
        <p:spPr>
          <a:xfrm rot="13986676">
            <a:off x="5964285" y="5018087"/>
            <a:ext cx="55321" cy="128588"/>
          </a:xfrm>
          <a:prstGeom prst="ellipse">
            <a:avLst/>
          </a:prstGeom>
          <a:solidFill>
            <a:srgbClr val="EB73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7" name="椭圆 76"/>
          <p:cNvSpPr/>
          <p:nvPr/>
        </p:nvSpPr>
        <p:spPr>
          <a:xfrm rot="13706119">
            <a:off x="6164080" y="4887266"/>
            <a:ext cx="55321" cy="128588"/>
          </a:xfrm>
          <a:prstGeom prst="ellipse">
            <a:avLst/>
          </a:prstGeom>
          <a:solidFill>
            <a:srgbClr val="EB73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1" name="椭圆 70"/>
          <p:cNvSpPr/>
          <p:nvPr/>
        </p:nvSpPr>
        <p:spPr>
          <a:xfrm>
            <a:off x="6014084" y="4941479"/>
            <a:ext cx="178118" cy="158819"/>
          </a:xfrm>
          <a:prstGeom prst="ellipse">
            <a:avLst/>
          </a:prstGeom>
          <a:solidFill>
            <a:srgbClr val="E9D4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9" name="弧形 78"/>
          <p:cNvSpPr/>
          <p:nvPr/>
        </p:nvSpPr>
        <p:spPr>
          <a:xfrm rot="18998112">
            <a:off x="6230043" y="5144540"/>
            <a:ext cx="252563" cy="270637"/>
          </a:xfrm>
          <a:prstGeom prst="arc">
            <a:avLst/>
          </a:prstGeom>
          <a:ln>
            <a:solidFill>
              <a:srgbClr val="F18C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0" name="弧形 79"/>
          <p:cNvSpPr/>
          <p:nvPr/>
        </p:nvSpPr>
        <p:spPr>
          <a:xfrm rot="18998112">
            <a:off x="6999187" y="5144540"/>
            <a:ext cx="252563" cy="270637"/>
          </a:xfrm>
          <a:prstGeom prst="arc">
            <a:avLst/>
          </a:prstGeom>
          <a:ln>
            <a:solidFill>
              <a:srgbClr val="F18C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1" name="椭圆 80"/>
          <p:cNvSpPr/>
          <p:nvPr/>
        </p:nvSpPr>
        <p:spPr>
          <a:xfrm>
            <a:off x="6313461" y="5255418"/>
            <a:ext cx="85726" cy="8572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2" name="椭圆 81"/>
          <p:cNvSpPr/>
          <p:nvPr/>
        </p:nvSpPr>
        <p:spPr>
          <a:xfrm>
            <a:off x="7082605" y="5255418"/>
            <a:ext cx="85726" cy="8572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3" name="圆角矩形 82"/>
          <p:cNvSpPr/>
          <p:nvPr/>
        </p:nvSpPr>
        <p:spPr>
          <a:xfrm>
            <a:off x="6698033" y="5279858"/>
            <a:ext cx="67098" cy="185087"/>
          </a:xfrm>
          <a:prstGeom prst="roundRect">
            <a:avLst>
              <a:gd fmla="val 50000" name="adj"/>
            </a:avLst>
          </a:prstGeom>
          <a:solidFill>
            <a:srgbClr val="EB73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4" name="圆角矩形 83"/>
          <p:cNvSpPr/>
          <p:nvPr/>
        </p:nvSpPr>
        <p:spPr>
          <a:xfrm>
            <a:off x="6698033" y="5386388"/>
            <a:ext cx="126629" cy="78557"/>
          </a:xfrm>
          <a:prstGeom prst="roundRect">
            <a:avLst>
              <a:gd fmla="val 50000" name="adj"/>
            </a:avLst>
          </a:prstGeom>
          <a:solidFill>
            <a:srgbClr val="EB73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5" name="任意多边形 84"/>
          <p:cNvSpPr/>
          <p:nvPr/>
        </p:nvSpPr>
        <p:spPr>
          <a:xfrm>
            <a:off x="6598683" y="5662613"/>
            <a:ext cx="309086" cy="138112"/>
          </a:xfrm>
          <a:custGeom>
            <a:gdLst>
              <a:gd fmla="*/ 0 w 309086" name="connsiteX0"/>
              <a:gd fmla="*/ 0 h 119062" name="connsiteY0"/>
              <a:gd fmla="*/ 309086 w 309086" name="connsiteX1"/>
              <a:gd fmla="*/ 0 h 119062" name="connsiteY1"/>
              <a:gd fmla="*/ 299355 w 309086" name="connsiteX2"/>
              <a:gd fmla="*/ 39799 h 119062" name="connsiteY2"/>
              <a:gd fmla="*/ 154543 w 309086" name="connsiteX3"/>
              <a:gd fmla="*/ 119062 h 119062" name="connsiteY3"/>
              <a:gd fmla="*/ 9731 w 309086" name="connsiteX4"/>
              <a:gd fmla="*/ 39799 h 119062" name="connsiteY4"/>
              <a:gd fmla="*/ 0 w 309086" name="connsiteX5"/>
              <a:gd fmla="*/ 0 h 119062" name="connsiteY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119062" w="309086">
                <a:moveTo>
                  <a:pt x="0" y="0"/>
                </a:moveTo>
                <a:lnTo>
                  <a:pt x="309086" y="0"/>
                </a:lnTo>
                <a:lnTo>
                  <a:pt x="299355" y="39799"/>
                </a:lnTo>
                <a:cubicBezTo>
                  <a:pt x="275497" y="86379"/>
                  <a:pt x="219642" y="119062"/>
                  <a:pt x="154543" y="119062"/>
                </a:cubicBezTo>
                <a:cubicBezTo>
                  <a:pt x="89444" y="119062"/>
                  <a:pt x="33589" y="86379"/>
                  <a:pt x="9731" y="3979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6" name="任意多边形 85"/>
          <p:cNvSpPr/>
          <p:nvPr/>
        </p:nvSpPr>
        <p:spPr>
          <a:xfrm>
            <a:off x="6322219" y="6230151"/>
            <a:ext cx="792956" cy="632612"/>
          </a:xfrm>
          <a:custGeom>
            <a:gdLst>
              <a:gd fmla="*/ 28575 w 792956" name="connsiteX0"/>
              <a:gd fmla="*/ 0 h 590550" name="connsiteY0"/>
              <a:gd fmla="*/ 792956 w 792956" name="connsiteX1"/>
              <a:gd fmla="*/ 2381 h 590550" name="connsiteY1"/>
              <a:gd fmla="*/ 764381 w 792956" name="connsiteX2"/>
              <a:gd fmla="*/ 69056 h 590550" name="connsiteY2"/>
              <a:gd fmla="*/ 769144 w 792956" name="connsiteX3"/>
              <a:gd fmla="*/ 540543 h 590550" name="connsiteY3"/>
              <a:gd fmla="*/ 790575 w 792956" name="connsiteX4"/>
              <a:gd fmla="*/ 573881 h 590550" name="connsiteY4"/>
              <a:gd fmla="*/ 790575 w 792956" name="connsiteX5"/>
              <a:gd fmla="*/ 590550 h 590550" name="connsiteY5"/>
              <a:gd fmla="*/ 0 w 792956" name="connsiteX6"/>
              <a:gd fmla="*/ 585787 h 590550" name="connsiteY6"/>
              <a:gd fmla="*/ 45244 w 792956" name="connsiteX7"/>
              <a:gd fmla="*/ 419100 h 590550" name="connsiteY7"/>
              <a:gd fmla="*/ 57150 w 792956" name="connsiteX8"/>
              <a:gd fmla="*/ 295275 h 590550" name="connsiteY8"/>
              <a:gd fmla="*/ 28575 w 792956" name="connsiteX9"/>
              <a:gd fmla="*/ 0 h 590550" name="connsiteY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590550" w="792956">
                <a:moveTo>
                  <a:pt x="28575" y="0"/>
                </a:moveTo>
                <a:lnTo>
                  <a:pt x="792956" y="2381"/>
                </a:lnTo>
                <a:lnTo>
                  <a:pt x="764381" y="69056"/>
                </a:lnTo>
                <a:cubicBezTo>
                  <a:pt x="765969" y="226218"/>
                  <a:pt x="767556" y="383381"/>
                  <a:pt x="769144" y="540543"/>
                </a:cubicBezTo>
                <a:lnTo>
                  <a:pt x="790575" y="573881"/>
                </a:lnTo>
                <a:lnTo>
                  <a:pt x="790575" y="590550"/>
                </a:lnTo>
                <a:lnTo>
                  <a:pt x="0" y="585787"/>
                </a:lnTo>
                <a:lnTo>
                  <a:pt x="45244" y="419100"/>
                </a:lnTo>
                <a:lnTo>
                  <a:pt x="57150" y="295275"/>
                </a:lnTo>
                <a:lnTo>
                  <a:pt x="28575" y="0"/>
                </a:lnTo>
                <a:close/>
              </a:path>
            </a:pathLst>
          </a:custGeom>
          <a:solidFill>
            <a:srgbClr val="EB73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8" name="圆角矩形 87"/>
          <p:cNvSpPr/>
          <p:nvPr/>
        </p:nvSpPr>
        <p:spPr>
          <a:xfrm>
            <a:off x="7082605" y="6247806"/>
            <a:ext cx="134170" cy="597302"/>
          </a:xfrm>
          <a:prstGeom prst="roundRect">
            <a:avLst>
              <a:gd fmla="val 50000" name="adj"/>
            </a:avLst>
          </a:prstGeom>
          <a:solidFill>
            <a:srgbClr val="F3DB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3" name="圆角矩形 92"/>
          <p:cNvSpPr/>
          <p:nvPr/>
        </p:nvSpPr>
        <p:spPr>
          <a:xfrm>
            <a:off x="6258198" y="6247806"/>
            <a:ext cx="134170" cy="597302"/>
          </a:xfrm>
          <a:prstGeom prst="roundRect">
            <a:avLst>
              <a:gd fmla="val 50000" name="adj"/>
            </a:avLst>
          </a:prstGeom>
          <a:solidFill>
            <a:srgbClr val="F3DB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2" name="椭圆 91"/>
          <p:cNvSpPr/>
          <p:nvPr/>
        </p:nvSpPr>
        <p:spPr>
          <a:xfrm>
            <a:off x="6319176" y="6218553"/>
            <a:ext cx="311150" cy="311150"/>
          </a:xfrm>
          <a:prstGeom prst="ellipse">
            <a:avLst/>
          </a:prstGeom>
          <a:solidFill>
            <a:srgbClr val="EB73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4" name="圆角矩形 93"/>
          <p:cNvSpPr/>
          <p:nvPr/>
        </p:nvSpPr>
        <p:spPr>
          <a:xfrm>
            <a:off x="6612480" y="5908857"/>
            <a:ext cx="212434" cy="247650"/>
          </a:xfrm>
          <a:prstGeom prst="roundRect">
            <a:avLst>
              <a:gd fmla="val 23392" name="adj"/>
            </a:avLst>
          </a:prstGeom>
          <a:solidFill>
            <a:srgbClr val="F3DB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7" name="任意多边形 86"/>
          <p:cNvSpPr/>
          <p:nvPr/>
        </p:nvSpPr>
        <p:spPr>
          <a:xfrm>
            <a:off x="6243638" y="6111240"/>
            <a:ext cx="990600" cy="160020"/>
          </a:xfrm>
          <a:custGeom>
            <a:gdLst>
              <a:gd fmla="*/ 574868 w 1149736" name="connsiteX0"/>
              <a:gd fmla="*/ 0 h 160020" name="connsiteY0"/>
              <a:gd fmla="*/ 1149736 w 1149736" name="connsiteX1"/>
              <a:gd fmla="*/ 160020 h 160020" name="connsiteY1"/>
              <a:gd fmla="*/ 0 w 1149736" name="connsiteX2"/>
              <a:gd fmla="*/ 160020 h 160020" name="connsiteY2"/>
              <a:gd fmla="*/ 574868 w 1149736" name="connsiteX3"/>
              <a:gd fmla="*/ 0 h 160020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160020" w="1149736">
                <a:moveTo>
                  <a:pt x="574868" y="0"/>
                </a:moveTo>
                <a:cubicBezTo>
                  <a:pt x="892359" y="0"/>
                  <a:pt x="1149736" y="71643"/>
                  <a:pt x="1149736" y="160020"/>
                </a:cubicBezTo>
                <a:lnTo>
                  <a:pt x="0" y="160020"/>
                </a:lnTo>
                <a:cubicBezTo>
                  <a:pt x="0" y="71643"/>
                  <a:pt x="257377" y="0"/>
                  <a:pt x="574868" y="0"/>
                </a:cubicBezTo>
                <a:close/>
              </a:path>
            </a:pathLst>
          </a:custGeom>
          <a:solidFill>
            <a:srgbClr val="EB73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5" name="任意多边形 94"/>
          <p:cNvSpPr/>
          <p:nvPr/>
        </p:nvSpPr>
        <p:spPr>
          <a:xfrm>
            <a:off x="6610350" y="5945981"/>
            <a:ext cx="207169" cy="71438"/>
          </a:xfrm>
          <a:custGeom>
            <a:gdLst>
              <a:gd fmla="*/ 0 w 207169" name="connsiteX0"/>
              <a:gd fmla="*/ 0 h 71438" name="connsiteY0"/>
              <a:gd fmla="*/ 111919 w 207169" name="connsiteX1"/>
              <a:gd fmla="*/ 11907 h 71438" name="connsiteY1"/>
              <a:gd fmla="*/ 207169 w 207169" name="connsiteX2"/>
              <a:gd fmla="*/ 7144 h 71438" name="connsiteY2"/>
              <a:gd fmla="*/ 59531 w 207169" name="connsiteX3"/>
              <a:gd fmla="*/ 64294 h 71438" name="connsiteY3"/>
              <a:gd fmla="*/ 4763 w 207169" name="connsiteX4"/>
              <a:gd fmla="*/ 71438 h 71438" name="connsiteY4"/>
              <a:gd fmla="*/ 2381 w 207169" name="connsiteX5"/>
              <a:gd fmla="*/ 64294 h 71438" name="connsiteY5"/>
              <a:gd fmla="*/ 0 w 207169" name="connsiteX6"/>
              <a:gd fmla="*/ 0 h 71438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71438" w="207169">
                <a:moveTo>
                  <a:pt x="0" y="0"/>
                </a:moveTo>
                <a:lnTo>
                  <a:pt x="111919" y="11907"/>
                </a:lnTo>
                <a:lnTo>
                  <a:pt x="207169" y="7144"/>
                </a:lnTo>
                <a:lnTo>
                  <a:pt x="59531" y="64294"/>
                </a:lnTo>
                <a:lnTo>
                  <a:pt x="4763" y="71438"/>
                </a:lnTo>
                <a:lnTo>
                  <a:pt x="2381" y="64294"/>
                </a:lnTo>
                <a:cubicBezTo>
                  <a:pt x="1587" y="44450"/>
                  <a:pt x="794" y="24607"/>
                  <a:pt x="0" y="0"/>
                </a:cubicBezTo>
                <a:close/>
              </a:path>
            </a:pathLst>
          </a:cu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1" name="文本框 120"/>
          <p:cNvSpPr txBox="1"/>
          <p:nvPr/>
        </p:nvSpPr>
        <p:spPr>
          <a:xfrm>
            <a:off x="3381829" y="2423881"/>
            <a:ext cx="7141028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GB" smtClean="0" sz="7200">
                <a:solidFill>
                  <a:schemeClr val="bg1"/>
                </a:solidFill>
                <a:latin charset="0" panose="02010503020202060003" pitchFamily="2" typeface="Dosis"/>
                <a:cs charset="0" panose="020b0604020202020204" pitchFamily="34" typeface="Arial"/>
              </a:rPr>
              <a:t>Team Members</a:t>
            </a:r>
          </a:p>
        </p:txBody>
      </p:sp>
      <p:sp>
        <p:nvSpPr>
          <p:cNvPr id="123" name="圆角矩形 122"/>
          <p:cNvSpPr/>
          <p:nvPr/>
        </p:nvSpPr>
        <p:spPr>
          <a:xfrm>
            <a:off x="10780712" y="5716088"/>
            <a:ext cx="215901" cy="241458"/>
          </a:xfrm>
          <a:prstGeom prst="roundRect">
            <a:avLst/>
          </a:prstGeom>
          <a:solidFill>
            <a:srgbClr val="F3DB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4" name="圆角矩形 123"/>
          <p:cNvSpPr/>
          <p:nvPr/>
        </p:nvSpPr>
        <p:spPr>
          <a:xfrm>
            <a:off x="10703719" y="5934467"/>
            <a:ext cx="369094" cy="82952"/>
          </a:xfrm>
          <a:prstGeom prst="roundRect">
            <a:avLst>
              <a:gd fmla="val 50000" name="adj"/>
            </a:avLst>
          </a:prstGeom>
          <a:solidFill>
            <a:srgbClr val="F3DB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5" name="圆角矩形 124"/>
          <p:cNvSpPr/>
          <p:nvPr/>
        </p:nvSpPr>
        <p:spPr>
          <a:xfrm>
            <a:off x="11225218" y="6156507"/>
            <a:ext cx="148424" cy="721713"/>
          </a:xfrm>
          <a:prstGeom prst="roundRect">
            <a:avLst/>
          </a:prstGeom>
          <a:solidFill>
            <a:srgbClr val="F3DB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6" name="圆角矩形 125"/>
          <p:cNvSpPr/>
          <p:nvPr/>
        </p:nvSpPr>
        <p:spPr>
          <a:xfrm>
            <a:off x="10373039" y="6156507"/>
            <a:ext cx="148424" cy="721713"/>
          </a:xfrm>
          <a:prstGeom prst="roundRect">
            <a:avLst/>
          </a:prstGeom>
          <a:solidFill>
            <a:srgbClr val="F3DB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7" name="圆角矩形 126"/>
          <p:cNvSpPr/>
          <p:nvPr/>
        </p:nvSpPr>
        <p:spPr>
          <a:xfrm>
            <a:off x="10306684" y="4653685"/>
            <a:ext cx="1151891" cy="1104900"/>
          </a:xfrm>
          <a:prstGeom prst="roundRect">
            <a:avLst>
              <a:gd fmla="val 24713" name="adj"/>
            </a:avLst>
          </a:prstGeom>
          <a:solidFill>
            <a:srgbClr val="F3DB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8" name="Freeform 10"/>
          <p:cNvSpPr/>
          <p:nvPr/>
        </p:nvSpPr>
        <p:spPr bwMode="auto">
          <a:xfrm>
            <a:off x="10255250" y="4416061"/>
            <a:ext cx="1435100" cy="371475"/>
          </a:xfrm>
          <a:custGeom>
            <a:gdLst>
              <a:gd fmla="*/ 204 w 463" name="T0"/>
              <a:gd fmla="*/ 121 h 122" name="T1"/>
              <a:gd fmla="*/ 37 w 463" name="T2"/>
              <a:gd fmla="*/ 121 h 122" name="T3"/>
              <a:gd fmla="*/ 9 w 463" name="T4"/>
              <a:gd fmla="*/ 82 h 122" name="T5"/>
              <a:gd fmla="*/ 108 w 463" name="T6"/>
              <a:gd fmla="*/ 2 h 122" name="T7"/>
              <a:gd fmla="*/ 432 w 463" name="T8"/>
              <a:gd fmla="*/ 1 h 122" name="T9"/>
              <a:gd fmla="*/ 460 w 463" name="T10"/>
              <a:gd fmla="*/ 36 h 122" name="T11"/>
              <a:gd fmla="*/ 368 w 463" name="T12"/>
              <a:gd fmla="*/ 120 h 122" name="T13"/>
              <a:gd fmla="*/ 204 w 463" name="T14"/>
              <a:gd fmla="*/ 120 h 122" name="T15"/>
              <a:gd fmla="*/ 204 w 463" name="T16"/>
              <a:gd fmla="*/ 121 h 122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122" w="462">
                <a:moveTo>
                  <a:pt x="204" y="121"/>
                </a:moveTo>
                <a:cubicBezTo>
                  <a:pt x="149" y="121"/>
                  <a:pt x="93" y="122"/>
                  <a:pt x="37" y="121"/>
                </a:cubicBezTo>
                <a:cubicBezTo>
                  <a:pt x="5" y="121"/>
                  <a:pt x="0" y="114"/>
                  <a:pt x="9" y="82"/>
                </a:cubicBezTo>
                <a:cubicBezTo>
                  <a:pt x="22" y="34"/>
                  <a:pt x="60" y="2"/>
                  <a:pt x="108" y="2"/>
                </a:cubicBezTo>
                <a:cubicBezTo>
                  <a:pt x="216" y="0"/>
                  <a:pt x="324" y="2"/>
                  <a:pt x="432" y="1"/>
                </a:cubicBezTo>
                <a:cubicBezTo>
                  <a:pt x="458" y="1"/>
                  <a:pt x="463" y="14"/>
                  <a:pt x="460" y="36"/>
                </a:cubicBezTo>
                <a:cubicBezTo>
                  <a:pt x="454" y="83"/>
                  <a:pt x="415" y="119"/>
                  <a:pt x="368" y="120"/>
                </a:cubicBezTo>
                <a:cubicBezTo>
                  <a:pt x="313" y="121"/>
                  <a:pt x="259" y="120"/>
                  <a:pt x="204" y="120"/>
                </a:cubicBezTo>
                <a:cubicBezTo>
                  <a:pt x="204" y="121"/>
                  <a:pt x="204" y="121"/>
                  <a:pt x="204" y="121"/>
                </a:cubicBezTo>
                <a:close/>
              </a:path>
            </a:pathLst>
          </a:custGeom>
          <a:solidFill>
            <a:srgbClr val="2B3B7F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29" name="椭圆 128"/>
          <p:cNvSpPr/>
          <p:nvPr/>
        </p:nvSpPr>
        <p:spPr>
          <a:xfrm>
            <a:off x="11373642" y="4979194"/>
            <a:ext cx="177800" cy="235744"/>
          </a:xfrm>
          <a:prstGeom prst="ellipse">
            <a:avLst/>
          </a:prstGeom>
          <a:solidFill>
            <a:srgbClr val="F3DB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0" name="椭圆 129"/>
          <p:cNvSpPr/>
          <p:nvPr/>
        </p:nvSpPr>
        <p:spPr>
          <a:xfrm>
            <a:off x="10204450" y="4979194"/>
            <a:ext cx="177800" cy="235744"/>
          </a:xfrm>
          <a:prstGeom prst="ellipse">
            <a:avLst/>
          </a:prstGeom>
          <a:solidFill>
            <a:srgbClr val="F3DB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1" name="矩形 130"/>
          <p:cNvSpPr/>
          <p:nvPr/>
        </p:nvSpPr>
        <p:spPr>
          <a:xfrm>
            <a:off x="10369550" y="6213476"/>
            <a:ext cx="152400" cy="45719"/>
          </a:xfrm>
          <a:prstGeom prst="rect">
            <a:avLst/>
          </a:prstGeom>
          <a:solidFill>
            <a:srgbClr val="48AC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2" name="矩形 131"/>
          <p:cNvSpPr/>
          <p:nvPr/>
        </p:nvSpPr>
        <p:spPr>
          <a:xfrm>
            <a:off x="11225218" y="6213476"/>
            <a:ext cx="152400" cy="45719"/>
          </a:xfrm>
          <a:prstGeom prst="rect">
            <a:avLst/>
          </a:prstGeom>
          <a:solidFill>
            <a:srgbClr val="48AC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3" name="任意多边形 132"/>
          <p:cNvSpPr/>
          <p:nvPr/>
        </p:nvSpPr>
        <p:spPr>
          <a:xfrm>
            <a:off x="10369550" y="5934467"/>
            <a:ext cx="1022350" cy="279009"/>
          </a:xfrm>
          <a:custGeom>
            <a:gdLst>
              <a:gd fmla="*/ 347873 w 1022350" name="connsiteX0"/>
              <a:gd fmla="*/ 0 h 279009" name="connsiteY0"/>
              <a:gd fmla="*/ 351791 w 1022350" name="connsiteX1"/>
              <a:gd fmla="*/ 7697 h 279009" name="connsiteY1"/>
              <a:gd fmla="*/ 521097 w 1022350" name="connsiteX2"/>
              <a:gd fmla="*/ 111073 h 279009" name="connsiteY2"/>
              <a:gd fmla="*/ 690403 w 1022350" name="connsiteX3"/>
              <a:gd fmla="*/ 7697 h 279009" name="connsiteY3"/>
              <a:gd fmla="*/ 692710 w 1022350" name="connsiteX4"/>
              <a:gd fmla="*/ 3164 h 279009" name="connsiteY4"/>
              <a:gd fmla="*/ 710147 w 1022350" name="connsiteX5"/>
              <a:gd fmla="*/ 6190 h 279009" name="connsiteY5"/>
              <a:gd fmla="*/ 1022350 w 1022350" name="connsiteX6"/>
              <a:gd fmla="*/ 269484 h 279009" name="connsiteY6"/>
              <a:gd fmla="*/ 1021490 w 1022350" name="connsiteX7"/>
              <a:gd fmla="*/ 279009 h 279009" name="connsiteY7"/>
              <a:gd fmla="*/ 860 w 1022350" name="connsiteX8"/>
              <a:gd fmla="*/ 279009 h 279009" name="connsiteY8"/>
              <a:gd fmla="*/ 0 w 1022350" name="connsiteX9"/>
              <a:gd fmla="*/ 269484 h 279009" name="connsiteY9"/>
              <a:gd fmla="*/ 312203 w 1022350" name="connsiteX10"/>
              <a:gd fmla="*/ 6190 h 279009" name="connsiteY10"/>
              <a:gd fmla="*/ 347873 w 1022350" name="connsiteX11"/>
              <a:gd fmla="*/ 0 h 279009" name="connsiteY1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b="b" l="l" r="r" t="t"/>
            <a:pathLst>
              <a:path h="279009" w="1022350">
                <a:moveTo>
                  <a:pt x="347873" y="0"/>
                </a:moveTo>
                <a:lnTo>
                  <a:pt x="351791" y="7697"/>
                </a:lnTo>
                <a:cubicBezTo>
                  <a:pt x="397801" y="72277"/>
                  <a:pt x="456784" y="111073"/>
                  <a:pt x="521097" y="111073"/>
                </a:cubicBezTo>
                <a:cubicBezTo>
                  <a:pt x="585410" y="111073"/>
                  <a:pt x="644393" y="72277"/>
                  <a:pt x="690403" y="7697"/>
                </a:cubicBezTo>
                <a:lnTo>
                  <a:pt x="692710" y="3164"/>
                </a:lnTo>
                <a:lnTo>
                  <a:pt x="710147" y="6190"/>
                </a:lnTo>
                <a:cubicBezTo>
                  <a:pt x="893616" y="49569"/>
                  <a:pt x="1022350" y="151123"/>
                  <a:pt x="1022350" y="269484"/>
                </a:cubicBezTo>
                <a:lnTo>
                  <a:pt x="1021490" y="279009"/>
                </a:lnTo>
                <a:lnTo>
                  <a:pt x="860" y="279009"/>
                </a:lnTo>
                <a:lnTo>
                  <a:pt x="0" y="269484"/>
                </a:lnTo>
                <a:cubicBezTo>
                  <a:pt x="0" y="151123"/>
                  <a:pt x="128734" y="49569"/>
                  <a:pt x="312203" y="6190"/>
                </a:cubicBezTo>
                <a:lnTo>
                  <a:pt x="347873" y="0"/>
                </a:lnTo>
                <a:close/>
              </a:path>
            </a:pathLst>
          </a:custGeom>
          <a:solidFill>
            <a:srgbClr val="0C17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4" name="矩形 133"/>
          <p:cNvSpPr/>
          <p:nvPr/>
        </p:nvSpPr>
        <p:spPr>
          <a:xfrm>
            <a:off x="10521950" y="6156508"/>
            <a:ext cx="703268" cy="706256"/>
          </a:xfrm>
          <a:prstGeom prst="rect">
            <a:avLst/>
          </a:prstGeom>
          <a:solidFill>
            <a:srgbClr val="0C17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5" name="任意多边形 134"/>
          <p:cNvSpPr/>
          <p:nvPr/>
        </p:nvSpPr>
        <p:spPr>
          <a:xfrm>
            <a:off x="10703719" y="5934467"/>
            <a:ext cx="369094" cy="109147"/>
          </a:xfrm>
          <a:custGeom>
            <a:gdLst>
              <a:gd fmla="*/ 0 w 327388" name="connsiteX0"/>
              <a:gd fmla="*/ 0 h 102394" name="connsiteY0"/>
              <a:gd fmla="*/ 26604 w 327388" name="connsiteX1"/>
              <a:gd fmla="*/ 0 h 102394" name="connsiteY1"/>
              <a:gd fmla="*/ 45548 w 327388" name="connsiteX2"/>
              <a:gd fmla="*/ 21881 h 102394" name="connsiteY2"/>
              <a:gd fmla="*/ 163694 w 327388" name="connsiteX3"/>
              <a:gd fmla="*/ 64294 h 102394" name="connsiteY3"/>
              <a:gd fmla="*/ 281840 w 327388" name="connsiteX4"/>
              <a:gd fmla="*/ 21881 h 102394" name="connsiteY4"/>
              <a:gd fmla="*/ 300784 w 327388" name="connsiteX5"/>
              <a:gd fmla="*/ 0 h 102394" name="connsiteY5"/>
              <a:gd fmla="*/ 327388 w 327388" name="connsiteX6"/>
              <a:gd fmla="*/ 0 h 102394" name="connsiteY6"/>
              <a:gd fmla="*/ 295030 w 327388" name="connsiteX7"/>
              <a:gd fmla="*/ 47993 h 102394" name="connsiteY7"/>
              <a:gd fmla="*/ 163694 w 327388" name="connsiteX8"/>
              <a:gd fmla="*/ 102394 h 102394" name="connsiteY8"/>
              <a:gd fmla="*/ 32358 w 327388" name="connsiteX9"/>
              <a:gd fmla="*/ 47993 h 102394" name="connsiteY9"/>
              <a:gd fmla="*/ 0 w 327388" name="connsiteX10"/>
              <a:gd fmla="*/ 0 h 102394" name="connsiteY1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b="b" l="l" r="r" t="t"/>
            <a:pathLst>
              <a:path h="102393" w="327388">
                <a:moveTo>
                  <a:pt x="0" y="0"/>
                </a:moveTo>
                <a:lnTo>
                  <a:pt x="26604" y="0"/>
                </a:lnTo>
                <a:lnTo>
                  <a:pt x="45548" y="21881"/>
                </a:lnTo>
                <a:cubicBezTo>
                  <a:pt x="77655" y="48377"/>
                  <a:pt x="118815" y="64294"/>
                  <a:pt x="163694" y="64294"/>
                </a:cubicBezTo>
                <a:cubicBezTo>
                  <a:pt x="208573" y="64294"/>
                  <a:pt x="249733" y="48377"/>
                  <a:pt x="281840" y="21881"/>
                </a:cubicBezTo>
                <a:lnTo>
                  <a:pt x="300784" y="0"/>
                </a:lnTo>
                <a:lnTo>
                  <a:pt x="327388" y="0"/>
                </a:lnTo>
                <a:lnTo>
                  <a:pt x="295030" y="47993"/>
                </a:lnTo>
                <a:cubicBezTo>
                  <a:pt x="261418" y="81605"/>
                  <a:pt x="214984" y="102394"/>
                  <a:pt x="163694" y="102394"/>
                </a:cubicBezTo>
                <a:cubicBezTo>
                  <a:pt x="112404" y="102394"/>
                  <a:pt x="65970" y="81605"/>
                  <a:pt x="32358" y="479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6" name="矩形 135"/>
          <p:cNvSpPr/>
          <p:nvPr/>
        </p:nvSpPr>
        <p:spPr>
          <a:xfrm>
            <a:off x="10538710" y="5076135"/>
            <a:ext cx="99184" cy="31227"/>
          </a:xfrm>
          <a:prstGeom prst="rect">
            <a:avLst/>
          </a:prstGeom>
          <a:solidFill>
            <a:srgbClr val="0C17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7" name="椭圆 136"/>
          <p:cNvSpPr/>
          <p:nvPr/>
        </p:nvSpPr>
        <p:spPr>
          <a:xfrm>
            <a:off x="11190462" y="5026025"/>
            <a:ext cx="90140" cy="146050"/>
          </a:xfrm>
          <a:prstGeom prst="ellipse">
            <a:avLst/>
          </a:prstGeom>
          <a:solidFill>
            <a:srgbClr val="0C17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8" name="圆角矩形 137"/>
          <p:cNvSpPr/>
          <p:nvPr/>
        </p:nvSpPr>
        <p:spPr>
          <a:xfrm>
            <a:off x="10872788" y="5107781"/>
            <a:ext cx="59531" cy="157163"/>
          </a:xfrm>
          <a:prstGeom prst="roundRect">
            <a:avLst>
              <a:gd fmla="val 50000" name="adj"/>
            </a:avLst>
          </a:prstGeom>
          <a:solidFill>
            <a:srgbClr val="0C17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9" name="圆角矩形 138"/>
          <p:cNvSpPr/>
          <p:nvPr/>
        </p:nvSpPr>
        <p:spPr>
          <a:xfrm>
            <a:off x="10872789" y="5219700"/>
            <a:ext cx="95249" cy="45719"/>
          </a:xfrm>
          <a:prstGeom prst="roundRect">
            <a:avLst>
              <a:gd fmla="val 50000" name="adj"/>
            </a:avLst>
          </a:prstGeom>
          <a:solidFill>
            <a:srgbClr val="0C17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0" name="任意多边形 139"/>
          <p:cNvSpPr/>
          <p:nvPr/>
        </p:nvSpPr>
        <p:spPr>
          <a:xfrm>
            <a:off x="10623720" y="5434014"/>
            <a:ext cx="498136" cy="209551"/>
          </a:xfrm>
          <a:custGeom>
            <a:gdLst>
              <a:gd fmla="*/ 0 w 498136" name="connsiteX0"/>
              <a:gd fmla="*/ 0 h 209551" name="connsiteY0"/>
              <a:gd fmla="*/ 498136 w 498136" name="connsiteX1"/>
              <a:gd fmla="*/ 0 h 209551" name="connsiteY1"/>
              <a:gd fmla="*/ 494020 w 498136" name="connsiteX2"/>
              <a:gd fmla="*/ 35578 h 209551" name="connsiteY2"/>
              <a:gd fmla="*/ 249068 w 498136" name="connsiteX3"/>
              <a:gd fmla="*/ 209551 h 209551" name="connsiteY3"/>
              <a:gd fmla="*/ 4116 w 498136" name="connsiteX4"/>
              <a:gd fmla="*/ 35578 h 209551" name="connsiteY4"/>
              <a:gd fmla="*/ 0 w 498136" name="connsiteX5"/>
              <a:gd fmla="*/ 0 h 209551" name="connsiteY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209551" w="498135">
                <a:moveTo>
                  <a:pt x="0" y="0"/>
                </a:moveTo>
                <a:lnTo>
                  <a:pt x="498136" y="0"/>
                </a:lnTo>
                <a:lnTo>
                  <a:pt x="494020" y="35578"/>
                </a:lnTo>
                <a:cubicBezTo>
                  <a:pt x="470706" y="134865"/>
                  <a:pt x="369896" y="209551"/>
                  <a:pt x="249068" y="209551"/>
                </a:cubicBezTo>
                <a:cubicBezTo>
                  <a:pt x="128240" y="209551"/>
                  <a:pt x="27430" y="134865"/>
                  <a:pt x="4116" y="35578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1" name="任意多边形 140"/>
          <p:cNvSpPr/>
          <p:nvPr/>
        </p:nvSpPr>
        <p:spPr>
          <a:xfrm>
            <a:off x="10780712" y="5755932"/>
            <a:ext cx="221377" cy="71438"/>
          </a:xfrm>
          <a:custGeom>
            <a:gdLst>
              <a:gd fmla="*/ 0 w 207169" name="connsiteX0"/>
              <a:gd fmla="*/ 0 h 71438" name="connsiteY0"/>
              <a:gd fmla="*/ 111919 w 207169" name="connsiteX1"/>
              <a:gd fmla="*/ 11907 h 71438" name="connsiteY1"/>
              <a:gd fmla="*/ 207169 w 207169" name="connsiteX2"/>
              <a:gd fmla="*/ 7144 h 71438" name="connsiteY2"/>
              <a:gd fmla="*/ 59531 w 207169" name="connsiteX3"/>
              <a:gd fmla="*/ 64294 h 71438" name="connsiteY3"/>
              <a:gd fmla="*/ 4763 w 207169" name="connsiteX4"/>
              <a:gd fmla="*/ 71438 h 71438" name="connsiteY4"/>
              <a:gd fmla="*/ 2381 w 207169" name="connsiteX5"/>
              <a:gd fmla="*/ 64294 h 71438" name="connsiteY5"/>
              <a:gd fmla="*/ 0 w 207169" name="connsiteX6"/>
              <a:gd fmla="*/ 0 h 71438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71438" w="207169">
                <a:moveTo>
                  <a:pt x="0" y="0"/>
                </a:moveTo>
                <a:lnTo>
                  <a:pt x="111919" y="11907"/>
                </a:lnTo>
                <a:lnTo>
                  <a:pt x="207169" y="7144"/>
                </a:lnTo>
                <a:lnTo>
                  <a:pt x="59531" y="64294"/>
                </a:lnTo>
                <a:lnTo>
                  <a:pt x="4763" y="71438"/>
                </a:lnTo>
                <a:lnTo>
                  <a:pt x="2381" y="64294"/>
                </a:lnTo>
                <a:cubicBezTo>
                  <a:pt x="1587" y="44450"/>
                  <a:pt x="794" y="24607"/>
                  <a:pt x="0" y="0"/>
                </a:cubicBezTo>
                <a:close/>
              </a:path>
            </a:pathLst>
          </a:cu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1752275821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EF88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5" name="文本框 84"/>
          <p:cNvSpPr txBox="1"/>
          <p:nvPr/>
        </p:nvSpPr>
        <p:spPr>
          <a:xfrm>
            <a:off x="3944390" y="246550"/>
            <a:ext cx="4248234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GB" smtClean="0" sz="3600">
                <a:solidFill>
                  <a:schemeClr val="bg1"/>
                </a:solidFill>
                <a:latin charset="0" panose="02010503020202060003" pitchFamily="2" typeface="Dosis"/>
              </a:rPr>
              <a:t>Members introduction</a:t>
            </a:r>
          </a:p>
        </p:txBody>
      </p:sp>
      <p:sp>
        <p:nvSpPr>
          <p:cNvPr id="82" name="椭圆 81"/>
          <p:cNvSpPr/>
          <p:nvPr/>
        </p:nvSpPr>
        <p:spPr>
          <a:xfrm>
            <a:off x="5067300" y="1406701"/>
            <a:ext cx="1828800" cy="1828800"/>
          </a:xfrm>
          <a:prstGeom prst="ellipse">
            <a:avLst/>
          </a:prstGeom>
          <a:solidFill>
            <a:srgbClr val="EC74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3" name="椭圆 82"/>
          <p:cNvSpPr/>
          <p:nvPr/>
        </p:nvSpPr>
        <p:spPr>
          <a:xfrm>
            <a:off x="7467510" y="3655973"/>
            <a:ext cx="1828800" cy="1828800"/>
          </a:xfrm>
          <a:prstGeom prst="ellipse">
            <a:avLst/>
          </a:prstGeom>
          <a:solidFill>
            <a:srgbClr val="293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4" name="椭圆 83"/>
          <p:cNvSpPr/>
          <p:nvPr/>
        </p:nvSpPr>
        <p:spPr>
          <a:xfrm>
            <a:off x="3160549" y="3678833"/>
            <a:ext cx="1828800" cy="1828800"/>
          </a:xfrm>
          <a:prstGeom prst="ellipse">
            <a:avLst/>
          </a:prstGeom>
          <a:solidFill>
            <a:srgbClr val="E76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25" name="组合 124"/>
          <p:cNvGrpSpPr/>
          <p:nvPr/>
        </p:nvGrpSpPr>
        <p:grpSpPr>
          <a:xfrm>
            <a:off x="5479519" y="1487643"/>
            <a:ext cx="1047238" cy="1742172"/>
            <a:chOff x="5479519" y="1487643"/>
            <a:chExt cx="1047238" cy="1742172"/>
          </a:xfrm>
        </p:grpSpPr>
        <p:sp>
          <p:nvSpPr>
            <p:cNvPr id="4" name="圆角矩形 3"/>
            <p:cNvSpPr/>
            <p:nvPr/>
          </p:nvSpPr>
          <p:spPr>
            <a:xfrm>
              <a:off x="5587082" y="2750804"/>
              <a:ext cx="111381" cy="464617"/>
            </a:xfrm>
            <a:prstGeom prst="roundRect">
              <a:avLst>
                <a:gd fmla="val 39642" name="adj"/>
              </a:avLst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" name="圆角矩形 4"/>
            <p:cNvSpPr/>
            <p:nvPr/>
          </p:nvSpPr>
          <p:spPr>
            <a:xfrm>
              <a:off x="6311038" y="2732125"/>
              <a:ext cx="104924" cy="486498"/>
            </a:xfrm>
            <a:prstGeom prst="roundRect">
              <a:avLst>
                <a:gd fmla="val 39642" name="adj"/>
              </a:avLst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" name="圆角矩形 5"/>
            <p:cNvSpPr/>
            <p:nvPr/>
          </p:nvSpPr>
          <p:spPr>
            <a:xfrm>
              <a:off x="5931262" y="2526498"/>
              <a:ext cx="144115" cy="146244"/>
            </a:xfrm>
            <a:prstGeom prst="roundRect">
              <a:avLst>
                <a:gd fmla="val 34444" name="adj"/>
              </a:avLst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" name="椭圆 6"/>
            <p:cNvSpPr/>
            <p:nvPr/>
          </p:nvSpPr>
          <p:spPr>
            <a:xfrm>
              <a:off x="5479519" y="2102402"/>
              <a:ext cx="153723" cy="153723"/>
            </a:xfrm>
            <a:prstGeom prst="ellipse">
              <a:avLst/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椭圆 7"/>
            <p:cNvSpPr/>
            <p:nvPr/>
          </p:nvSpPr>
          <p:spPr>
            <a:xfrm>
              <a:off x="6373034" y="2102402"/>
              <a:ext cx="153723" cy="153723"/>
            </a:xfrm>
            <a:prstGeom prst="ellipse">
              <a:avLst/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" name="椭圆 8"/>
            <p:cNvSpPr/>
            <p:nvPr/>
          </p:nvSpPr>
          <p:spPr>
            <a:xfrm>
              <a:off x="5580982" y="1666465"/>
              <a:ext cx="844676" cy="917379"/>
            </a:xfrm>
            <a:prstGeom prst="ellipse">
              <a:avLst/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" name="Freeform 9"/>
            <p:cNvSpPr/>
            <p:nvPr/>
          </p:nvSpPr>
          <p:spPr bwMode="auto">
            <a:xfrm>
              <a:off x="5542952" y="1487643"/>
              <a:ext cx="898719" cy="501068"/>
            </a:xfrm>
            <a:custGeom>
              <a:gdLst>
                <a:gd fmla="*/ 10 w 707" name="T0"/>
                <a:gd fmla="*/ 393 h 393" name="T1"/>
                <a:gd fmla="*/ 121 w 707" name="T2"/>
                <a:gd fmla="*/ 117 h 393" name="T3"/>
                <a:gd fmla="*/ 528 w 707" name="T4"/>
                <a:gd fmla="*/ 71 h 393" name="T5"/>
                <a:gd fmla="*/ 707 w 707" name="T6"/>
                <a:gd fmla="*/ 343 h 393" name="T7"/>
                <a:gd fmla="*/ 339 w 707" name="T8"/>
                <a:gd fmla="*/ 114 h 393" name="T9"/>
                <a:gd fmla="*/ 10 w 707" name="T10"/>
                <a:gd fmla="*/ 393 h 393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93" w="707">
                  <a:moveTo>
                    <a:pt x="10" y="393"/>
                  </a:moveTo>
                  <a:cubicBezTo>
                    <a:pt x="0" y="282"/>
                    <a:pt x="37" y="188"/>
                    <a:pt x="121" y="117"/>
                  </a:cubicBezTo>
                  <a:cubicBezTo>
                    <a:pt x="245" y="12"/>
                    <a:pt x="385" y="0"/>
                    <a:pt x="528" y="71"/>
                  </a:cubicBezTo>
                  <a:cubicBezTo>
                    <a:pt x="637" y="125"/>
                    <a:pt x="696" y="220"/>
                    <a:pt x="707" y="343"/>
                  </a:cubicBezTo>
                  <a:cubicBezTo>
                    <a:pt x="634" y="187"/>
                    <a:pt x="512" y="101"/>
                    <a:pt x="339" y="114"/>
                  </a:cubicBezTo>
                  <a:cubicBezTo>
                    <a:pt x="167" y="127"/>
                    <a:pt x="59" y="227"/>
                    <a:pt x="10" y="393"/>
                  </a:cubicBezTo>
                  <a:close/>
                </a:path>
              </a:pathLst>
            </a:custGeom>
            <a:solidFill>
              <a:srgbClr val="AA4B25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" name="矩形 10"/>
            <p:cNvSpPr/>
            <p:nvPr/>
          </p:nvSpPr>
          <p:spPr>
            <a:xfrm>
              <a:off x="6425819" y="2043025"/>
              <a:ext cx="25575" cy="558913"/>
            </a:xfrm>
            <a:prstGeom prst="rect">
              <a:avLst/>
            </a:prstGeom>
            <a:solidFill>
              <a:srgbClr val="AA4B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" name="矩形 11"/>
            <p:cNvSpPr/>
            <p:nvPr/>
          </p:nvSpPr>
          <p:spPr>
            <a:xfrm>
              <a:off x="5549247" y="2039823"/>
              <a:ext cx="25575" cy="558913"/>
            </a:xfrm>
            <a:prstGeom prst="rect">
              <a:avLst/>
            </a:prstGeom>
            <a:solidFill>
              <a:srgbClr val="AA4B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" name="弧形 12"/>
            <p:cNvSpPr/>
            <p:nvPr/>
          </p:nvSpPr>
          <p:spPr>
            <a:xfrm rot="18813654">
              <a:off x="5715310" y="2019927"/>
              <a:ext cx="210456" cy="210455"/>
            </a:xfrm>
            <a:prstGeom prst="arc">
              <a:avLst/>
            </a:prstGeom>
            <a:ln>
              <a:solidFill>
                <a:srgbClr val="AA4B2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" name="弧形 13"/>
            <p:cNvSpPr/>
            <p:nvPr/>
          </p:nvSpPr>
          <p:spPr>
            <a:xfrm rot="18813654">
              <a:off x="6103634" y="2019927"/>
              <a:ext cx="210456" cy="210455"/>
            </a:xfrm>
            <a:prstGeom prst="arc">
              <a:avLst/>
            </a:prstGeom>
            <a:ln>
              <a:solidFill>
                <a:srgbClr val="AA4B2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" name="椭圆 14"/>
            <p:cNvSpPr/>
            <p:nvPr/>
          </p:nvSpPr>
          <p:spPr>
            <a:xfrm>
              <a:off x="5796621" y="2089591"/>
              <a:ext cx="32026" cy="3202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" name="椭圆 15"/>
            <p:cNvSpPr/>
            <p:nvPr/>
          </p:nvSpPr>
          <p:spPr>
            <a:xfrm>
              <a:off x="6192849" y="2089591"/>
              <a:ext cx="32026" cy="3202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" name="圆角矩形 16"/>
            <p:cNvSpPr/>
            <p:nvPr/>
          </p:nvSpPr>
          <p:spPr>
            <a:xfrm>
              <a:off x="5973424" y="2151375"/>
              <a:ext cx="42367" cy="130541"/>
            </a:xfrm>
            <a:prstGeom prst="roundRect">
              <a:avLst>
                <a:gd fmla="val 50000" name="adj"/>
              </a:avLst>
            </a:prstGeom>
            <a:solidFill>
              <a:srgbClr val="AA4B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" name="圆角矩形 17"/>
            <p:cNvSpPr/>
            <p:nvPr/>
          </p:nvSpPr>
          <p:spPr>
            <a:xfrm>
              <a:off x="5973296" y="2248943"/>
              <a:ext cx="78977" cy="33026"/>
            </a:xfrm>
            <a:prstGeom prst="roundRect">
              <a:avLst>
                <a:gd fmla="val 50000" name="adj"/>
              </a:avLst>
            </a:prstGeom>
            <a:solidFill>
              <a:srgbClr val="AA4B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9" name="任意多边形 18"/>
            <p:cNvSpPr/>
            <p:nvPr/>
          </p:nvSpPr>
          <p:spPr>
            <a:xfrm flipH="1">
              <a:off x="5885268" y="2379537"/>
              <a:ext cx="236104" cy="90644"/>
            </a:xfrm>
            <a:custGeom>
              <a:gdLst>
                <a:gd fmla="*/ 149556 w 299112" name="connsiteX0"/>
                <a:gd fmla="*/ 138616 h 138616" name="connsiteY0"/>
                <a:gd fmla="*/ 289909 w 299112" name="connsiteX1"/>
                <a:gd fmla="*/ 45584 h 138616" name="connsiteY1"/>
                <a:gd fmla="*/ 299112 w 299112" name="connsiteX2"/>
                <a:gd fmla="*/ 0 h 138616" name="connsiteY2"/>
                <a:gd fmla="*/ 0 w 299112" name="connsiteX3"/>
                <a:gd fmla="*/ 0 h 138616" name="connsiteY3"/>
                <a:gd fmla="*/ 9203 w 299112" name="connsiteX4"/>
                <a:gd fmla="*/ 45584 h 138616" name="connsiteY4"/>
                <a:gd fmla="*/ 149556 w 299112" name="connsiteX5"/>
                <a:gd fmla="*/ 138616 h 138616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38616" w="299112">
                  <a:moveTo>
                    <a:pt x="149556" y="138616"/>
                  </a:moveTo>
                  <a:cubicBezTo>
                    <a:pt x="212651" y="138616"/>
                    <a:pt x="266785" y="100255"/>
                    <a:pt x="289909" y="45584"/>
                  </a:cubicBezTo>
                  <a:lnTo>
                    <a:pt x="299112" y="0"/>
                  </a:lnTo>
                  <a:lnTo>
                    <a:pt x="0" y="0"/>
                  </a:lnTo>
                  <a:lnTo>
                    <a:pt x="9203" y="45584"/>
                  </a:lnTo>
                  <a:cubicBezTo>
                    <a:pt x="32327" y="100255"/>
                    <a:pt x="86462" y="138616"/>
                    <a:pt x="149556" y="13861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0" name="椭圆 19"/>
            <p:cNvSpPr/>
            <p:nvPr/>
          </p:nvSpPr>
          <p:spPr>
            <a:xfrm>
              <a:off x="6213479" y="2174958"/>
              <a:ext cx="128103" cy="128103"/>
            </a:xfrm>
            <a:prstGeom prst="ellipse">
              <a:avLst/>
            </a:prstGeom>
            <a:solidFill>
              <a:srgbClr val="EF885D">
                <a:alpha val="2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" name="椭圆 20"/>
            <p:cNvSpPr/>
            <p:nvPr/>
          </p:nvSpPr>
          <p:spPr>
            <a:xfrm>
              <a:off x="5662346" y="2174958"/>
              <a:ext cx="128103" cy="128103"/>
            </a:xfrm>
            <a:prstGeom prst="ellipse">
              <a:avLst/>
            </a:prstGeom>
            <a:solidFill>
              <a:srgbClr val="EF885D">
                <a:alpha val="2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" name="任意多边形 21"/>
            <p:cNvSpPr/>
            <p:nvPr/>
          </p:nvSpPr>
          <p:spPr>
            <a:xfrm>
              <a:off x="5921922" y="2543155"/>
              <a:ext cx="171137" cy="65052"/>
            </a:xfrm>
            <a:custGeom>
              <a:gdLst>
                <a:gd fmla="*/ 0 w 407193" name="connsiteX0"/>
                <a:gd fmla="*/ 0 h 154781" name="connsiteY0"/>
                <a:gd fmla="*/ 64293 w 407193" name="connsiteX1"/>
                <a:gd fmla="*/ 19050 h 154781" name="connsiteY1"/>
                <a:gd fmla="*/ 197643 w 407193" name="connsiteX2"/>
                <a:gd fmla="*/ 28575 h 154781" name="connsiteY2"/>
                <a:gd fmla="*/ 330993 w 407193" name="connsiteX3"/>
                <a:gd fmla="*/ 19050 h 154781" name="connsiteY3"/>
                <a:gd fmla="*/ 407193 w 407193" name="connsiteX4"/>
                <a:gd fmla="*/ 0 h 154781" name="connsiteY4"/>
                <a:gd fmla="*/ 321468 w 407193" name="connsiteX5"/>
                <a:gd fmla="*/ 102393 h 154781" name="connsiteY5"/>
                <a:gd fmla="*/ 242887 w 407193" name="connsiteX6"/>
                <a:gd fmla="*/ 133350 h 154781" name="connsiteY6"/>
                <a:gd fmla="*/ 140493 w 407193" name="connsiteX7"/>
                <a:gd fmla="*/ 154781 h 154781" name="connsiteY7"/>
                <a:gd fmla="*/ 47625 w 407193" name="connsiteX8"/>
                <a:gd fmla="*/ 154781 h 154781" name="connsiteY8"/>
                <a:gd fmla="*/ 19050 w 407193" name="connsiteX9"/>
                <a:gd fmla="*/ 135731 h 154781" name="connsiteY9"/>
                <a:gd fmla="*/ 0 w 407193" name="connsiteX10"/>
                <a:gd fmla="*/ 0 h 154781" name="connsiteY1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b="b" l="l" r="r" t="t"/>
              <a:pathLst>
                <a:path h="154781" w="407193">
                  <a:moveTo>
                    <a:pt x="0" y="0"/>
                  </a:moveTo>
                  <a:lnTo>
                    <a:pt x="64293" y="19050"/>
                  </a:lnTo>
                  <a:lnTo>
                    <a:pt x="197643" y="28575"/>
                  </a:lnTo>
                  <a:lnTo>
                    <a:pt x="330993" y="19050"/>
                  </a:lnTo>
                  <a:lnTo>
                    <a:pt x="407193" y="0"/>
                  </a:lnTo>
                  <a:lnTo>
                    <a:pt x="321468" y="102393"/>
                  </a:lnTo>
                  <a:lnTo>
                    <a:pt x="242887" y="133350"/>
                  </a:lnTo>
                  <a:lnTo>
                    <a:pt x="140493" y="154781"/>
                  </a:lnTo>
                  <a:lnTo>
                    <a:pt x="47625" y="154781"/>
                  </a:lnTo>
                  <a:lnTo>
                    <a:pt x="19050" y="1357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3" name="Freeform 7"/>
            <p:cNvSpPr/>
            <p:nvPr/>
          </p:nvSpPr>
          <p:spPr bwMode="auto">
            <a:xfrm>
              <a:off x="5549491" y="1666465"/>
              <a:ext cx="900324" cy="1041028"/>
            </a:xfrm>
            <a:custGeom>
              <a:gdLst>
                <a:gd fmla="*/ 357 w 727" name="T0"/>
                <a:gd fmla="*/ 256 h 850" name="T1"/>
                <a:gd fmla="*/ 105 w 727" name="T2"/>
                <a:gd fmla="*/ 256 h 850" name="T3"/>
                <a:gd fmla="*/ 71 w 727" name="T4"/>
                <a:gd fmla="*/ 290 h 850" name="T5"/>
                <a:gd fmla="*/ 72 w 727" name="T6"/>
                <a:gd fmla="*/ 548 h 850" name="T7"/>
                <a:gd fmla="*/ 87 w 727" name="T8"/>
                <a:gd fmla="*/ 590 h 850" name="T9"/>
                <a:gd fmla="*/ 277 w 727" name="T10"/>
                <a:gd fmla="*/ 714 h 850" name="T11"/>
                <a:gd fmla="*/ 307 w 727" name="T12"/>
                <a:gd fmla="*/ 745 h 850" name="T13"/>
                <a:gd fmla="*/ 272 w 727" name="T14"/>
                <a:gd fmla="*/ 771 h 850" name="T15"/>
                <a:gd fmla="*/ 119 w 727" name="T16"/>
                <a:gd fmla="*/ 782 h 850" name="T17"/>
                <a:gd fmla="*/ 76 w 727" name="T18"/>
                <a:gd fmla="*/ 822 h 850" name="T19"/>
                <a:gd fmla="*/ 36 w 727" name="T20"/>
                <a:gd fmla="*/ 847 h 850" name="T21"/>
                <a:gd fmla="*/ 1 w 727" name="T22"/>
                <a:gd fmla="*/ 820 h 850" name="T23"/>
                <a:gd fmla="*/ 5 w 727" name="T24"/>
                <a:gd fmla="*/ 451 h 850" name="T25"/>
                <a:gd fmla="*/ 6 w 727" name="T26"/>
                <a:gd fmla="*/ 392 h 850" name="T27"/>
                <a:gd fmla="*/ 30 w 727" name="T28"/>
                <a:gd fmla="*/ 331 h 850" name="T29"/>
                <a:gd fmla="*/ 37 w 727" name="T30"/>
                <a:gd fmla="*/ 310 h 850" name="T31"/>
                <a:gd fmla="*/ 238 w 727" name="T32"/>
                <a:gd fmla="*/ 50 h 850" name="T33"/>
                <a:gd fmla="*/ 583 w 727" name="T34"/>
                <a:gd fmla="*/ 109 h 850" name="T35"/>
                <a:gd fmla="*/ 685 w 727" name="T36"/>
                <a:gd fmla="*/ 287 h 850" name="T37"/>
                <a:gd fmla="*/ 708 w 727" name="T38"/>
                <a:gd fmla="*/ 813 h 850" name="T39"/>
                <a:gd fmla="*/ 678 w 727" name="T40"/>
                <a:gd fmla="*/ 845 h 850" name="T41"/>
                <a:gd fmla="*/ 641 w 727" name="T42"/>
                <a:gd fmla="*/ 817 h 850" name="T43"/>
                <a:gd fmla="*/ 611 w 727" name="T44"/>
                <a:gd fmla="*/ 786 h 850" name="T45"/>
                <a:gd fmla="*/ 451 w 727" name="T46"/>
                <a:gd fmla="*/ 772 h 850" name="T47"/>
                <a:gd fmla="*/ 415 w 727" name="T48"/>
                <a:gd fmla="*/ 761 h 850" name="T49"/>
                <a:gd fmla="*/ 435 w 727" name="T50"/>
                <a:gd fmla="*/ 716 h 850" name="T51"/>
                <a:gd fmla="*/ 627 w 727" name="T52"/>
                <a:gd fmla="*/ 595 h 850" name="T53"/>
                <a:gd fmla="*/ 645 w 727" name="T54"/>
                <a:gd fmla="*/ 545 h 850" name="T55"/>
                <a:gd fmla="*/ 647 w 727" name="T56"/>
                <a:gd fmla="*/ 293 h 850" name="T57"/>
                <a:gd fmla="*/ 609 w 727" name="T58"/>
                <a:gd fmla="*/ 256 h 850" name="T59"/>
                <a:gd fmla="*/ 357 w 727" name="T60"/>
                <a:gd fmla="*/ 256 h 850" name="T61"/>
                <a:gd fmla="*/ 5027 w 10000" name="connsiteX0"/>
                <a:gd fmla="*/ 2755 h 10002" name="connsiteY0"/>
                <a:gd fmla="*/ 1469 w 10000" name="connsiteX1"/>
                <a:gd fmla="*/ 2755 h 10002" name="connsiteY1"/>
                <a:gd fmla="*/ 989 w 10000" name="connsiteX2"/>
                <a:gd fmla="*/ 3171 h 10002" name="connsiteY2"/>
                <a:gd fmla="*/ 1003 w 10000" name="connsiteX3"/>
                <a:gd fmla="*/ 6335 h 10002" name="connsiteY3"/>
                <a:gd fmla="*/ 1215 w 10000" name="connsiteX4"/>
                <a:gd fmla="*/ 6850 h 10002" name="connsiteY4"/>
                <a:gd fmla="*/ 3897 w 10000" name="connsiteX5"/>
                <a:gd fmla="*/ 8370 h 10002" name="connsiteY5"/>
                <a:gd fmla="*/ 4321 w 10000" name="connsiteX6"/>
                <a:gd fmla="*/ 8751 h 10002" name="connsiteY6"/>
                <a:gd fmla="*/ 3826 w 10000" name="connsiteX7"/>
                <a:gd fmla="*/ 9071 h 10002" name="connsiteY7"/>
                <a:gd fmla="*/ 1667 w 10000" name="connsiteX8"/>
                <a:gd fmla="*/ 9205 h 10002" name="connsiteY8"/>
                <a:gd fmla="*/ 1059 w 10000" name="connsiteX9"/>
                <a:gd fmla="*/ 9695 h 10002" name="connsiteY9"/>
                <a:gd fmla="*/ 495 w 10000" name="connsiteX10"/>
                <a:gd fmla="*/ 10002 h 10002" name="connsiteY10"/>
                <a:gd fmla="*/ 1 w 10000" name="connsiteX11"/>
                <a:gd fmla="*/ 9671 h 10002" name="connsiteY11"/>
                <a:gd fmla="*/ 57 w 10000" name="connsiteX12"/>
                <a:gd fmla="*/ 5146 h 10002" name="connsiteY12"/>
                <a:gd fmla="*/ 72 w 10000" name="connsiteX13"/>
                <a:gd fmla="*/ 4422 h 10002" name="connsiteY13"/>
                <a:gd fmla="*/ 189 w 10000" name="connsiteX14"/>
                <a:gd fmla="*/ 3385 h 10002" name="connsiteY14"/>
                <a:gd fmla="*/ 3347 w 10000" name="connsiteX15"/>
                <a:gd fmla="*/ 228 h 10002" name="connsiteY15"/>
                <a:gd fmla="*/ 8217 w 10000" name="connsiteX16"/>
                <a:gd fmla="*/ 951 h 10002" name="connsiteY16"/>
                <a:gd fmla="*/ 9657 w 10000" name="connsiteX17"/>
                <a:gd fmla="*/ 3134 h 10002" name="connsiteY17"/>
                <a:gd fmla="*/ 9983 w 10000" name="connsiteX18"/>
                <a:gd fmla="*/ 9585 h 10002" name="connsiteY18"/>
                <a:gd fmla="*/ 9559 w 10000" name="connsiteX19"/>
                <a:gd fmla="*/ 9977 h 10002" name="connsiteY19"/>
                <a:gd fmla="*/ 9036 w 10000" name="connsiteX20"/>
                <a:gd fmla="*/ 9634 h 10002" name="connsiteY20"/>
                <a:gd fmla="*/ 8612 w 10000" name="connsiteX21"/>
                <a:gd fmla="*/ 9254 h 10002" name="connsiteY21"/>
                <a:gd fmla="*/ 6354 w 10000" name="connsiteX22"/>
                <a:gd fmla="*/ 9082 h 10002" name="connsiteY22"/>
                <a:gd fmla="*/ 5845 w 10000" name="connsiteX23"/>
                <a:gd fmla="*/ 8948 h 10002" name="connsiteY23"/>
                <a:gd fmla="*/ 6127 w 10000" name="connsiteX24"/>
                <a:gd fmla="*/ 8396 h 10002" name="connsiteY24"/>
                <a:gd fmla="*/ 8838 w 10000" name="connsiteX25"/>
                <a:gd fmla="*/ 6912 h 10002" name="connsiteY25"/>
                <a:gd fmla="*/ 9093 w 10000" name="connsiteX26"/>
                <a:gd fmla="*/ 6299 h 10002" name="connsiteY26"/>
                <a:gd fmla="*/ 9121 w 10000" name="connsiteX27"/>
                <a:gd fmla="*/ 3208 h 10002" name="connsiteY27"/>
                <a:gd fmla="*/ 8585 w 10000" name="connsiteX28"/>
                <a:gd fmla="*/ 2755 h 10002" name="connsiteY28"/>
                <a:gd fmla="*/ 5027 w 10000" name="connsiteX29"/>
                <a:gd fmla="*/ 2755 h 10002" name="connsiteY2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b="b" l="l" r="r" t="t"/>
              <a:pathLst>
                <a:path h="10002" w="10000">
                  <a:moveTo>
                    <a:pt x="5027" y="2755"/>
                  </a:moveTo>
                  <a:lnTo>
                    <a:pt x="1469" y="2755"/>
                  </a:lnTo>
                  <a:cubicBezTo>
                    <a:pt x="1102" y="2742"/>
                    <a:pt x="989" y="2852"/>
                    <a:pt x="989" y="3171"/>
                  </a:cubicBezTo>
                  <a:cubicBezTo>
                    <a:pt x="1003" y="4227"/>
                    <a:pt x="989" y="5280"/>
                    <a:pt x="1003" y="6335"/>
                  </a:cubicBezTo>
                  <a:cubicBezTo>
                    <a:pt x="1003" y="6508"/>
                    <a:pt x="1088" y="6704"/>
                    <a:pt x="1215" y="6850"/>
                  </a:cubicBezTo>
                  <a:cubicBezTo>
                    <a:pt x="1893" y="7635"/>
                    <a:pt x="2810" y="8125"/>
                    <a:pt x="3897" y="8370"/>
                  </a:cubicBezTo>
                  <a:cubicBezTo>
                    <a:pt x="4137" y="8419"/>
                    <a:pt x="4335" y="8468"/>
                    <a:pt x="4321" y="8751"/>
                  </a:cubicBezTo>
                  <a:cubicBezTo>
                    <a:pt x="4292" y="9033"/>
                    <a:pt x="4067" y="9045"/>
                    <a:pt x="3826" y="9071"/>
                  </a:cubicBezTo>
                  <a:lnTo>
                    <a:pt x="1667" y="9205"/>
                  </a:lnTo>
                  <a:cubicBezTo>
                    <a:pt x="1314" y="9230"/>
                    <a:pt x="1032" y="9291"/>
                    <a:pt x="1059" y="9695"/>
                  </a:cubicBezTo>
                  <a:cubicBezTo>
                    <a:pt x="1088" y="10038"/>
                    <a:pt x="764" y="9990"/>
                    <a:pt x="495" y="10002"/>
                  </a:cubicBezTo>
                  <a:cubicBezTo>
                    <a:pt x="241" y="10002"/>
                    <a:pt x="-13" y="9977"/>
                    <a:pt x="1" y="9671"/>
                  </a:cubicBezTo>
                  <a:cubicBezTo>
                    <a:pt x="15" y="8162"/>
                    <a:pt x="43" y="6654"/>
                    <a:pt x="57" y="5146"/>
                  </a:cubicBezTo>
                  <a:cubicBezTo>
                    <a:pt x="57" y="4901"/>
                    <a:pt x="72" y="4668"/>
                    <a:pt x="72" y="4422"/>
                  </a:cubicBezTo>
                  <a:cubicBezTo>
                    <a:pt x="147" y="4135"/>
                    <a:pt x="-72" y="4301"/>
                    <a:pt x="189" y="3385"/>
                  </a:cubicBezTo>
                  <a:cubicBezTo>
                    <a:pt x="828" y="2014"/>
                    <a:pt x="2009" y="634"/>
                    <a:pt x="3347" y="228"/>
                  </a:cubicBezTo>
                  <a:cubicBezTo>
                    <a:pt x="4685" y="-178"/>
                    <a:pt x="6777" y="-102"/>
                    <a:pt x="8217" y="951"/>
                  </a:cubicBezTo>
                  <a:cubicBezTo>
                    <a:pt x="8980" y="1504"/>
                    <a:pt x="9417" y="2264"/>
                    <a:pt x="9657" y="3134"/>
                  </a:cubicBezTo>
                  <a:cubicBezTo>
                    <a:pt x="10250" y="5269"/>
                    <a:pt x="9870" y="7439"/>
                    <a:pt x="9983" y="9585"/>
                  </a:cubicBezTo>
                  <a:cubicBezTo>
                    <a:pt x="10010" y="9855"/>
                    <a:pt x="9870" y="9977"/>
                    <a:pt x="9559" y="9977"/>
                  </a:cubicBezTo>
                  <a:cubicBezTo>
                    <a:pt x="9276" y="9965"/>
                    <a:pt x="9009" y="9965"/>
                    <a:pt x="9036" y="9634"/>
                  </a:cubicBezTo>
                  <a:cubicBezTo>
                    <a:pt x="9051" y="9376"/>
                    <a:pt x="8867" y="9266"/>
                    <a:pt x="8612" y="9254"/>
                  </a:cubicBezTo>
                  <a:lnTo>
                    <a:pt x="6354" y="9082"/>
                  </a:lnTo>
                  <a:cubicBezTo>
                    <a:pt x="6185" y="9071"/>
                    <a:pt x="5972" y="9045"/>
                    <a:pt x="5845" y="8948"/>
                  </a:cubicBezTo>
                  <a:cubicBezTo>
                    <a:pt x="5634" y="8788"/>
                    <a:pt x="5803" y="8468"/>
                    <a:pt x="6127" y="8396"/>
                  </a:cubicBezTo>
                  <a:cubicBezTo>
                    <a:pt x="7229" y="8162"/>
                    <a:pt x="8161" y="7721"/>
                    <a:pt x="8838" y="6912"/>
                  </a:cubicBezTo>
                  <a:cubicBezTo>
                    <a:pt x="8980" y="6740"/>
                    <a:pt x="9093" y="6508"/>
                    <a:pt x="9093" y="6299"/>
                  </a:cubicBezTo>
                  <a:cubicBezTo>
                    <a:pt x="9121" y="5269"/>
                    <a:pt x="9093" y="4239"/>
                    <a:pt x="9121" y="3208"/>
                  </a:cubicBezTo>
                  <a:cubicBezTo>
                    <a:pt x="9121" y="2852"/>
                    <a:pt x="8980" y="2742"/>
                    <a:pt x="8585" y="2755"/>
                  </a:cubicBezTo>
                  <a:cubicBezTo>
                    <a:pt x="7398" y="2768"/>
                    <a:pt x="6213" y="2755"/>
                    <a:pt x="5027" y="2755"/>
                  </a:cubicBezTo>
                  <a:close/>
                </a:path>
              </a:pathLst>
            </a:custGeom>
            <a:solidFill>
              <a:srgbClr val="AA4B25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4" name="任意多边形 23"/>
            <p:cNvSpPr/>
            <p:nvPr/>
          </p:nvSpPr>
          <p:spPr>
            <a:xfrm>
              <a:off x="5576484" y="2637300"/>
              <a:ext cx="855275" cy="131017"/>
            </a:xfrm>
            <a:custGeom>
              <a:gdLst>
                <a:gd fmla="*/ 764180 w 2034994" name="connsiteX0"/>
                <a:gd fmla="*/ 0 h 311735" name="connsiteY0"/>
                <a:gd fmla="*/ 772905 w 2034994" name="connsiteX1"/>
                <a:gd fmla="*/ 16074 h 311735" name="connsiteY1"/>
                <a:gd fmla="*/ 1017497 w 2034994" name="connsiteX2"/>
                <a:gd fmla="*/ 146123 h 311735" name="connsiteY2"/>
                <a:gd fmla="*/ 1262089 w 2034994" name="connsiteX3"/>
                <a:gd fmla="*/ 16074 h 311735" name="connsiteY3"/>
                <a:gd fmla="*/ 1270814 w 2034994" name="connsiteX4"/>
                <a:gd fmla="*/ 0 h 311735" name="connsiteY4"/>
                <a:gd fmla="*/ 1370123 w 2034994" name="connsiteX5"/>
                <a:gd fmla="*/ 9644 h 311735" name="connsiteY5"/>
                <a:gd fmla="*/ 2022233 w 2034994" name="connsiteX6"/>
                <a:gd fmla="*/ 281673 h 311735" name="connsiteY6"/>
                <a:gd fmla="*/ 2034994 w 2034994" name="connsiteX7"/>
                <a:gd fmla="*/ 311735 h 311735" name="connsiteY7"/>
                <a:gd fmla="*/ 0 w 2034994" name="connsiteX8"/>
                <a:gd fmla="*/ 311735 h 311735" name="connsiteY8"/>
                <a:gd fmla="*/ 12761 w 2034994" name="connsiteX9"/>
                <a:gd fmla="*/ 281673 h 311735" name="connsiteY9"/>
                <a:gd fmla="*/ 664871 w 2034994" name="connsiteX10"/>
                <a:gd fmla="*/ 9644 h 311735" name="connsiteY10"/>
                <a:gd fmla="*/ 764180 w 2034994" name="connsiteX11"/>
                <a:gd fmla="*/ 0 h 311735" name="connsiteY1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b="b" l="l" r="r" t="t"/>
              <a:pathLst>
                <a:path h="311735" w="2034994">
                  <a:moveTo>
                    <a:pt x="764180" y="0"/>
                  </a:moveTo>
                  <a:lnTo>
                    <a:pt x="772905" y="16074"/>
                  </a:lnTo>
                  <a:cubicBezTo>
                    <a:pt x="825913" y="94536"/>
                    <a:pt x="915681" y="146123"/>
                    <a:pt x="1017497" y="146123"/>
                  </a:cubicBezTo>
                  <a:cubicBezTo>
                    <a:pt x="1119313" y="146123"/>
                    <a:pt x="1209081" y="94536"/>
                    <a:pt x="1262089" y="16074"/>
                  </a:cubicBezTo>
                  <a:lnTo>
                    <a:pt x="1270814" y="0"/>
                  </a:lnTo>
                  <a:lnTo>
                    <a:pt x="1370123" y="9644"/>
                  </a:lnTo>
                  <a:cubicBezTo>
                    <a:pt x="1699986" y="53066"/>
                    <a:pt x="1950510" y="155662"/>
                    <a:pt x="2022233" y="281673"/>
                  </a:cubicBezTo>
                  <a:lnTo>
                    <a:pt x="2034994" y="311735"/>
                  </a:lnTo>
                  <a:lnTo>
                    <a:pt x="0" y="311735"/>
                  </a:lnTo>
                  <a:lnTo>
                    <a:pt x="12761" y="281673"/>
                  </a:lnTo>
                  <a:cubicBezTo>
                    <a:pt x="84484" y="155662"/>
                    <a:pt x="335008" y="53066"/>
                    <a:pt x="664871" y="9644"/>
                  </a:cubicBezTo>
                  <a:lnTo>
                    <a:pt x="764180" y="0"/>
                  </a:lnTo>
                  <a:close/>
                </a:path>
              </a:pathLst>
            </a:custGeom>
            <a:solidFill>
              <a:srgbClr val="293C7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5" name="任意多边形 24"/>
            <p:cNvSpPr/>
            <p:nvPr/>
          </p:nvSpPr>
          <p:spPr>
            <a:xfrm>
              <a:off x="5656513" y="2711306"/>
              <a:ext cx="669811" cy="518509"/>
            </a:xfrm>
            <a:custGeom>
              <a:gdLst>
                <a:gd fmla="*/ 66675 w 1304925" name="connsiteX0"/>
                <a:gd fmla="*/ 19050 h 1038225" name="connsiteY0"/>
                <a:gd fmla="*/ 57150 w 1304925" name="connsiteX1"/>
                <a:gd fmla="*/ 590550 h 1038225" name="connsiteY1"/>
                <a:gd fmla="*/ 0 w 1304925" name="connsiteX2"/>
                <a:gd fmla="*/ 1038225 h 1038225" name="connsiteY2"/>
                <a:gd fmla="*/ 1304925 w 1304925" name="connsiteX3"/>
                <a:gd fmla="*/ 1038225 h 1038225" name="connsiteY3"/>
                <a:gd fmla="*/ 1276350 w 1304925" name="connsiteX4"/>
                <a:gd fmla="*/ 876300 h 1038225" name="connsiteY4"/>
                <a:gd fmla="*/ 1285875 w 1304925" name="connsiteX5"/>
                <a:gd fmla="*/ 0 h 1038225" name="connsiteY5"/>
                <a:gd fmla="*/ 66675 w 1304925" name="connsiteX6"/>
                <a:gd fmla="*/ 19050 h 103822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1038225" w="1304925">
                  <a:moveTo>
                    <a:pt x="66675" y="19050"/>
                  </a:moveTo>
                  <a:lnTo>
                    <a:pt x="57150" y="590550"/>
                  </a:lnTo>
                  <a:lnTo>
                    <a:pt x="0" y="1038225"/>
                  </a:lnTo>
                  <a:lnTo>
                    <a:pt x="1304925" y="1038225"/>
                  </a:lnTo>
                  <a:lnTo>
                    <a:pt x="1276350" y="876300"/>
                  </a:lnTo>
                  <a:lnTo>
                    <a:pt x="1285875" y="0"/>
                  </a:lnTo>
                  <a:lnTo>
                    <a:pt x="66675" y="19050"/>
                  </a:lnTo>
                  <a:close/>
                </a:path>
              </a:pathLst>
            </a:custGeom>
            <a:solidFill>
              <a:srgbClr val="293C7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6" name="椭圆 25"/>
            <p:cNvSpPr/>
            <p:nvPr/>
          </p:nvSpPr>
          <p:spPr>
            <a:xfrm>
              <a:off x="5644754" y="2726752"/>
              <a:ext cx="245530" cy="245530"/>
            </a:xfrm>
            <a:prstGeom prst="ellipse">
              <a:avLst/>
            </a:prstGeom>
            <a:solidFill>
              <a:srgbClr val="293C7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3640289" y="3889036"/>
            <a:ext cx="967512" cy="1603182"/>
            <a:chOff x="3640289" y="3889036"/>
            <a:chExt cx="967512" cy="1603182"/>
          </a:xfrm>
        </p:grpSpPr>
        <p:sp>
          <p:nvSpPr>
            <p:cNvPr id="60" name="圆角矩形 59"/>
            <p:cNvSpPr/>
            <p:nvPr/>
          </p:nvSpPr>
          <p:spPr>
            <a:xfrm>
              <a:off x="4015510" y="4735521"/>
              <a:ext cx="140579" cy="157220"/>
            </a:xfrm>
            <a:prstGeom prst="roundRect">
              <a:avLst/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1" name="圆角矩形 60"/>
            <p:cNvSpPr/>
            <p:nvPr/>
          </p:nvSpPr>
          <p:spPr>
            <a:xfrm>
              <a:off x="3965377" y="4877713"/>
              <a:ext cx="240328" cy="54012"/>
            </a:xfrm>
            <a:prstGeom prst="roundRect">
              <a:avLst>
                <a:gd fmla="val 50000" name="adj"/>
              </a:avLst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2" name="圆角矩形 61"/>
            <p:cNvSpPr/>
            <p:nvPr/>
          </p:nvSpPr>
          <p:spPr>
            <a:xfrm>
              <a:off x="4304940" y="5022290"/>
              <a:ext cx="96643" cy="469928"/>
            </a:xfrm>
            <a:prstGeom prst="roundRect">
              <a:avLst/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3" name="圆角矩形 62"/>
            <p:cNvSpPr/>
            <p:nvPr/>
          </p:nvSpPr>
          <p:spPr>
            <a:xfrm>
              <a:off x="3750062" y="5007776"/>
              <a:ext cx="96643" cy="469928"/>
            </a:xfrm>
            <a:prstGeom prst="roundRect">
              <a:avLst/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4" name="圆角矩形 63"/>
            <p:cNvSpPr/>
            <p:nvPr/>
          </p:nvSpPr>
          <p:spPr>
            <a:xfrm>
              <a:off x="3706856" y="4043760"/>
              <a:ext cx="750029" cy="719432"/>
            </a:xfrm>
            <a:prstGeom prst="roundRect">
              <a:avLst>
                <a:gd fmla="val 24713" name="adj"/>
              </a:avLst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5" name="Freeform 10"/>
            <p:cNvSpPr/>
            <p:nvPr/>
          </p:nvSpPr>
          <p:spPr bwMode="auto">
            <a:xfrm>
              <a:off x="3673366" y="3889036"/>
              <a:ext cx="934435" cy="241878"/>
            </a:xfrm>
            <a:custGeom>
              <a:gdLst>
                <a:gd fmla="*/ 204 w 463" name="T0"/>
                <a:gd fmla="*/ 121 h 122" name="T1"/>
                <a:gd fmla="*/ 37 w 463" name="T2"/>
                <a:gd fmla="*/ 121 h 122" name="T3"/>
                <a:gd fmla="*/ 9 w 463" name="T4"/>
                <a:gd fmla="*/ 82 h 122" name="T5"/>
                <a:gd fmla="*/ 108 w 463" name="T6"/>
                <a:gd fmla="*/ 2 h 122" name="T7"/>
                <a:gd fmla="*/ 432 w 463" name="T8"/>
                <a:gd fmla="*/ 1 h 122" name="T9"/>
                <a:gd fmla="*/ 460 w 463" name="T10"/>
                <a:gd fmla="*/ 36 h 122" name="T11"/>
                <a:gd fmla="*/ 368 w 463" name="T12"/>
                <a:gd fmla="*/ 120 h 122" name="T13"/>
                <a:gd fmla="*/ 204 w 463" name="T14"/>
                <a:gd fmla="*/ 120 h 122" name="T15"/>
                <a:gd fmla="*/ 204 w 463" name="T16"/>
                <a:gd fmla="*/ 121 h 122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22" w="462">
                  <a:moveTo>
                    <a:pt x="204" y="121"/>
                  </a:moveTo>
                  <a:cubicBezTo>
                    <a:pt x="149" y="121"/>
                    <a:pt x="93" y="122"/>
                    <a:pt x="37" y="121"/>
                  </a:cubicBezTo>
                  <a:cubicBezTo>
                    <a:pt x="5" y="121"/>
                    <a:pt x="0" y="114"/>
                    <a:pt x="9" y="82"/>
                  </a:cubicBezTo>
                  <a:cubicBezTo>
                    <a:pt x="22" y="34"/>
                    <a:pt x="60" y="2"/>
                    <a:pt x="108" y="2"/>
                  </a:cubicBezTo>
                  <a:cubicBezTo>
                    <a:pt x="216" y="0"/>
                    <a:pt x="324" y="2"/>
                    <a:pt x="432" y="1"/>
                  </a:cubicBezTo>
                  <a:cubicBezTo>
                    <a:pt x="458" y="1"/>
                    <a:pt x="463" y="14"/>
                    <a:pt x="460" y="36"/>
                  </a:cubicBezTo>
                  <a:cubicBezTo>
                    <a:pt x="454" y="83"/>
                    <a:pt x="415" y="119"/>
                    <a:pt x="368" y="120"/>
                  </a:cubicBezTo>
                  <a:cubicBezTo>
                    <a:pt x="313" y="121"/>
                    <a:pt x="259" y="120"/>
                    <a:pt x="204" y="120"/>
                  </a:cubicBezTo>
                  <a:cubicBezTo>
                    <a:pt x="204" y="121"/>
                    <a:pt x="204" y="121"/>
                    <a:pt x="204" y="121"/>
                  </a:cubicBezTo>
                  <a:close/>
                </a:path>
              </a:pathLst>
            </a:custGeom>
            <a:solidFill>
              <a:srgbClr val="2B3B7F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6" name="椭圆 65"/>
            <p:cNvSpPr/>
            <p:nvPr/>
          </p:nvSpPr>
          <p:spPr>
            <a:xfrm>
              <a:off x="4401583" y="4255708"/>
              <a:ext cx="115771" cy="153500"/>
            </a:xfrm>
            <a:prstGeom prst="ellipse">
              <a:avLst/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7" name="椭圆 66"/>
            <p:cNvSpPr/>
            <p:nvPr/>
          </p:nvSpPr>
          <p:spPr>
            <a:xfrm>
              <a:off x="3640289" y="4255708"/>
              <a:ext cx="115771" cy="153500"/>
            </a:xfrm>
            <a:prstGeom prst="ellipse">
              <a:avLst/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8" name="矩形 67"/>
            <p:cNvSpPr/>
            <p:nvPr/>
          </p:nvSpPr>
          <p:spPr>
            <a:xfrm>
              <a:off x="3747790" y="5059384"/>
              <a:ext cx="99232" cy="29769"/>
            </a:xfrm>
            <a:prstGeom prst="rect">
              <a:avLst/>
            </a:prstGeom>
            <a:solidFill>
              <a:srgbClr val="48ACC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9" name="矩形 68"/>
            <p:cNvSpPr/>
            <p:nvPr/>
          </p:nvSpPr>
          <p:spPr>
            <a:xfrm>
              <a:off x="4304940" y="5059384"/>
              <a:ext cx="99232" cy="29769"/>
            </a:xfrm>
            <a:prstGeom prst="rect">
              <a:avLst/>
            </a:prstGeom>
            <a:solidFill>
              <a:srgbClr val="48ACC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0" name="任意多边形 69"/>
            <p:cNvSpPr/>
            <p:nvPr/>
          </p:nvSpPr>
          <p:spPr>
            <a:xfrm>
              <a:off x="3747790" y="4877713"/>
              <a:ext cx="665681" cy="181671"/>
            </a:xfrm>
            <a:custGeom>
              <a:gdLst>
                <a:gd fmla="*/ 347873 w 1022350" name="connsiteX0"/>
                <a:gd fmla="*/ 0 h 279009" name="connsiteY0"/>
                <a:gd fmla="*/ 351791 w 1022350" name="connsiteX1"/>
                <a:gd fmla="*/ 7697 h 279009" name="connsiteY1"/>
                <a:gd fmla="*/ 521097 w 1022350" name="connsiteX2"/>
                <a:gd fmla="*/ 111073 h 279009" name="connsiteY2"/>
                <a:gd fmla="*/ 690403 w 1022350" name="connsiteX3"/>
                <a:gd fmla="*/ 7697 h 279009" name="connsiteY3"/>
                <a:gd fmla="*/ 692710 w 1022350" name="connsiteX4"/>
                <a:gd fmla="*/ 3164 h 279009" name="connsiteY4"/>
                <a:gd fmla="*/ 710147 w 1022350" name="connsiteX5"/>
                <a:gd fmla="*/ 6190 h 279009" name="connsiteY5"/>
                <a:gd fmla="*/ 1022350 w 1022350" name="connsiteX6"/>
                <a:gd fmla="*/ 269484 h 279009" name="connsiteY6"/>
                <a:gd fmla="*/ 1021490 w 1022350" name="connsiteX7"/>
                <a:gd fmla="*/ 279009 h 279009" name="connsiteY7"/>
                <a:gd fmla="*/ 860 w 1022350" name="connsiteX8"/>
                <a:gd fmla="*/ 279009 h 279009" name="connsiteY8"/>
                <a:gd fmla="*/ 0 w 1022350" name="connsiteX9"/>
                <a:gd fmla="*/ 269484 h 279009" name="connsiteY9"/>
                <a:gd fmla="*/ 312203 w 1022350" name="connsiteX10"/>
                <a:gd fmla="*/ 6190 h 279009" name="connsiteY10"/>
                <a:gd fmla="*/ 347873 w 1022350" name="connsiteX11"/>
                <a:gd fmla="*/ 0 h 279009" name="connsiteY1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b="b" l="l" r="r" t="t"/>
              <a:pathLst>
                <a:path h="279009" w="1022350">
                  <a:moveTo>
                    <a:pt x="347873" y="0"/>
                  </a:moveTo>
                  <a:lnTo>
                    <a:pt x="351791" y="7697"/>
                  </a:lnTo>
                  <a:cubicBezTo>
                    <a:pt x="397801" y="72277"/>
                    <a:pt x="456784" y="111073"/>
                    <a:pt x="521097" y="111073"/>
                  </a:cubicBezTo>
                  <a:cubicBezTo>
                    <a:pt x="585410" y="111073"/>
                    <a:pt x="644393" y="72277"/>
                    <a:pt x="690403" y="7697"/>
                  </a:cubicBezTo>
                  <a:lnTo>
                    <a:pt x="692710" y="3164"/>
                  </a:lnTo>
                  <a:lnTo>
                    <a:pt x="710147" y="6190"/>
                  </a:lnTo>
                  <a:cubicBezTo>
                    <a:pt x="893616" y="49569"/>
                    <a:pt x="1022350" y="151123"/>
                    <a:pt x="1022350" y="269484"/>
                  </a:cubicBezTo>
                  <a:lnTo>
                    <a:pt x="1021490" y="279009"/>
                  </a:lnTo>
                  <a:lnTo>
                    <a:pt x="860" y="279009"/>
                  </a:lnTo>
                  <a:lnTo>
                    <a:pt x="0" y="269484"/>
                  </a:lnTo>
                  <a:cubicBezTo>
                    <a:pt x="0" y="151123"/>
                    <a:pt x="128734" y="49569"/>
                    <a:pt x="312203" y="6190"/>
                  </a:cubicBezTo>
                  <a:lnTo>
                    <a:pt x="347873" y="0"/>
                  </a:lnTo>
                  <a:close/>
                </a:path>
              </a:pathLst>
            </a:custGeom>
            <a:solidFill>
              <a:srgbClr val="0C17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1" name="矩形 70"/>
            <p:cNvSpPr/>
            <p:nvPr/>
          </p:nvSpPr>
          <p:spPr>
            <a:xfrm>
              <a:off x="3847022" y="5022291"/>
              <a:ext cx="457918" cy="459863"/>
            </a:xfrm>
            <a:prstGeom prst="rect">
              <a:avLst/>
            </a:prstGeom>
            <a:solidFill>
              <a:srgbClr val="0C17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2" name="任意多边形 71"/>
            <p:cNvSpPr/>
            <p:nvPr/>
          </p:nvSpPr>
          <p:spPr>
            <a:xfrm>
              <a:off x="3965377" y="4877713"/>
              <a:ext cx="240328" cy="71069"/>
            </a:xfrm>
            <a:custGeom>
              <a:gdLst>
                <a:gd fmla="*/ 0 w 327388" name="connsiteX0"/>
                <a:gd fmla="*/ 0 h 102394" name="connsiteY0"/>
                <a:gd fmla="*/ 26604 w 327388" name="connsiteX1"/>
                <a:gd fmla="*/ 0 h 102394" name="connsiteY1"/>
                <a:gd fmla="*/ 45548 w 327388" name="connsiteX2"/>
                <a:gd fmla="*/ 21881 h 102394" name="connsiteY2"/>
                <a:gd fmla="*/ 163694 w 327388" name="connsiteX3"/>
                <a:gd fmla="*/ 64294 h 102394" name="connsiteY3"/>
                <a:gd fmla="*/ 281840 w 327388" name="connsiteX4"/>
                <a:gd fmla="*/ 21881 h 102394" name="connsiteY4"/>
                <a:gd fmla="*/ 300784 w 327388" name="connsiteX5"/>
                <a:gd fmla="*/ 0 h 102394" name="connsiteY5"/>
                <a:gd fmla="*/ 327388 w 327388" name="connsiteX6"/>
                <a:gd fmla="*/ 0 h 102394" name="connsiteY6"/>
                <a:gd fmla="*/ 295030 w 327388" name="connsiteX7"/>
                <a:gd fmla="*/ 47993 h 102394" name="connsiteY7"/>
                <a:gd fmla="*/ 163694 w 327388" name="connsiteX8"/>
                <a:gd fmla="*/ 102394 h 102394" name="connsiteY8"/>
                <a:gd fmla="*/ 32358 w 327388" name="connsiteX9"/>
                <a:gd fmla="*/ 47993 h 102394" name="connsiteY9"/>
                <a:gd fmla="*/ 0 w 327388" name="connsiteX10"/>
                <a:gd fmla="*/ 0 h 102394" name="connsiteY1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b="b" l="l" r="r" t="t"/>
              <a:pathLst>
                <a:path h="102393" w="327388">
                  <a:moveTo>
                    <a:pt x="0" y="0"/>
                  </a:moveTo>
                  <a:lnTo>
                    <a:pt x="26604" y="0"/>
                  </a:lnTo>
                  <a:lnTo>
                    <a:pt x="45548" y="21881"/>
                  </a:lnTo>
                  <a:cubicBezTo>
                    <a:pt x="77655" y="48377"/>
                    <a:pt x="118815" y="64294"/>
                    <a:pt x="163694" y="64294"/>
                  </a:cubicBezTo>
                  <a:cubicBezTo>
                    <a:pt x="208573" y="64294"/>
                    <a:pt x="249733" y="48377"/>
                    <a:pt x="281840" y="21881"/>
                  </a:cubicBezTo>
                  <a:lnTo>
                    <a:pt x="300784" y="0"/>
                  </a:lnTo>
                  <a:lnTo>
                    <a:pt x="327388" y="0"/>
                  </a:lnTo>
                  <a:lnTo>
                    <a:pt x="295030" y="47993"/>
                  </a:lnTo>
                  <a:cubicBezTo>
                    <a:pt x="261418" y="81605"/>
                    <a:pt x="214984" y="102394"/>
                    <a:pt x="163694" y="102394"/>
                  </a:cubicBezTo>
                  <a:cubicBezTo>
                    <a:pt x="112404" y="102394"/>
                    <a:pt x="65970" y="81605"/>
                    <a:pt x="32358" y="479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3" name="矩形 72"/>
            <p:cNvSpPr/>
            <p:nvPr/>
          </p:nvSpPr>
          <p:spPr>
            <a:xfrm>
              <a:off x="3857935" y="4318829"/>
              <a:ext cx="64582" cy="20333"/>
            </a:xfrm>
            <a:prstGeom prst="rect">
              <a:avLst/>
            </a:prstGeom>
            <a:solidFill>
              <a:srgbClr val="0C17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4" name="椭圆 73"/>
            <p:cNvSpPr/>
            <p:nvPr/>
          </p:nvSpPr>
          <p:spPr>
            <a:xfrm>
              <a:off x="4282310" y="4286201"/>
              <a:ext cx="58693" cy="95097"/>
            </a:xfrm>
            <a:prstGeom prst="ellipse">
              <a:avLst/>
            </a:prstGeom>
            <a:solidFill>
              <a:srgbClr val="0C17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5" name="圆角矩形 74"/>
            <p:cNvSpPr/>
            <p:nvPr/>
          </p:nvSpPr>
          <p:spPr>
            <a:xfrm>
              <a:off x="4075463" y="4339435"/>
              <a:ext cx="38762" cy="102333"/>
            </a:xfrm>
            <a:prstGeom prst="roundRect">
              <a:avLst>
                <a:gd fmla="val 50000" name="adj"/>
              </a:avLst>
            </a:prstGeom>
            <a:solidFill>
              <a:srgbClr val="0C17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6" name="圆角矩形 75"/>
            <p:cNvSpPr/>
            <p:nvPr/>
          </p:nvSpPr>
          <p:spPr>
            <a:xfrm>
              <a:off x="4075464" y="4412308"/>
              <a:ext cx="62019" cy="29769"/>
            </a:xfrm>
            <a:prstGeom prst="roundRect">
              <a:avLst>
                <a:gd fmla="val 50000" name="adj"/>
              </a:avLst>
            </a:prstGeom>
            <a:solidFill>
              <a:srgbClr val="0C17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7" name="任意多边形 76"/>
            <p:cNvSpPr/>
            <p:nvPr/>
          </p:nvSpPr>
          <p:spPr>
            <a:xfrm>
              <a:off x="3913288" y="4551854"/>
              <a:ext cx="324351" cy="136445"/>
            </a:xfrm>
            <a:custGeom>
              <a:gdLst>
                <a:gd fmla="*/ 0 w 498136" name="connsiteX0"/>
                <a:gd fmla="*/ 0 h 209551" name="connsiteY0"/>
                <a:gd fmla="*/ 498136 w 498136" name="connsiteX1"/>
                <a:gd fmla="*/ 0 h 209551" name="connsiteY1"/>
                <a:gd fmla="*/ 494020 w 498136" name="connsiteX2"/>
                <a:gd fmla="*/ 35578 h 209551" name="connsiteY2"/>
                <a:gd fmla="*/ 249068 w 498136" name="connsiteX3"/>
                <a:gd fmla="*/ 209551 h 209551" name="connsiteY3"/>
                <a:gd fmla="*/ 4116 w 498136" name="connsiteX4"/>
                <a:gd fmla="*/ 35578 h 209551" name="connsiteY4"/>
                <a:gd fmla="*/ 0 w 498136" name="connsiteX5"/>
                <a:gd fmla="*/ 0 h 209551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209551" w="498135">
                  <a:moveTo>
                    <a:pt x="0" y="0"/>
                  </a:moveTo>
                  <a:lnTo>
                    <a:pt x="498136" y="0"/>
                  </a:lnTo>
                  <a:lnTo>
                    <a:pt x="494020" y="35578"/>
                  </a:lnTo>
                  <a:cubicBezTo>
                    <a:pt x="470706" y="134865"/>
                    <a:pt x="369896" y="209551"/>
                    <a:pt x="249068" y="209551"/>
                  </a:cubicBezTo>
                  <a:cubicBezTo>
                    <a:pt x="128240" y="209551"/>
                    <a:pt x="27430" y="134865"/>
                    <a:pt x="4116" y="3557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8" name="任意多边形 77"/>
            <p:cNvSpPr/>
            <p:nvPr/>
          </p:nvSpPr>
          <p:spPr>
            <a:xfrm>
              <a:off x="4015510" y="4761464"/>
              <a:ext cx="144145" cy="46515"/>
            </a:xfrm>
            <a:custGeom>
              <a:gdLst>
                <a:gd fmla="*/ 0 w 207169" name="connsiteX0"/>
                <a:gd fmla="*/ 0 h 71438" name="connsiteY0"/>
                <a:gd fmla="*/ 111919 w 207169" name="connsiteX1"/>
                <a:gd fmla="*/ 11907 h 71438" name="connsiteY1"/>
                <a:gd fmla="*/ 207169 w 207169" name="connsiteX2"/>
                <a:gd fmla="*/ 7144 h 71438" name="connsiteY2"/>
                <a:gd fmla="*/ 59531 w 207169" name="connsiteX3"/>
                <a:gd fmla="*/ 64294 h 71438" name="connsiteY3"/>
                <a:gd fmla="*/ 4763 w 207169" name="connsiteX4"/>
                <a:gd fmla="*/ 71438 h 71438" name="connsiteY4"/>
                <a:gd fmla="*/ 2381 w 207169" name="connsiteX5"/>
                <a:gd fmla="*/ 64294 h 71438" name="connsiteY5"/>
                <a:gd fmla="*/ 0 w 207169" name="connsiteX6"/>
                <a:gd fmla="*/ 0 h 71438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71438" w="207169">
                  <a:moveTo>
                    <a:pt x="0" y="0"/>
                  </a:moveTo>
                  <a:lnTo>
                    <a:pt x="111919" y="11907"/>
                  </a:lnTo>
                  <a:lnTo>
                    <a:pt x="207169" y="7144"/>
                  </a:lnTo>
                  <a:lnTo>
                    <a:pt x="59531" y="64294"/>
                  </a:lnTo>
                  <a:lnTo>
                    <a:pt x="4763" y="71438"/>
                  </a:lnTo>
                  <a:lnTo>
                    <a:pt x="2381" y="64294"/>
                  </a:lnTo>
                  <a:cubicBezTo>
                    <a:pt x="1587" y="44450"/>
                    <a:pt x="794" y="2460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88" name="椭圆 87"/>
          <p:cNvSpPr/>
          <p:nvPr/>
        </p:nvSpPr>
        <p:spPr>
          <a:xfrm>
            <a:off x="4282187" y="1975716"/>
            <a:ext cx="310284" cy="310284"/>
          </a:xfrm>
          <a:prstGeom prst="ellipse">
            <a:avLst/>
          </a:prstGeom>
          <a:solidFill>
            <a:srgbClr val="E781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7" name="椭圆 86"/>
          <p:cNvSpPr/>
          <p:nvPr/>
        </p:nvSpPr>
        <p:spPr>
          <a:xfrm>
            <a:off x="4340758" y="2034287"/>
            <a:ext cx="193142" cy="193142"/>
          </a:xfrm>
          <a:prstGeom prst="ellipse">
            <a:avLst/>
          </a:prstGeom>
          <a:solidFill>
            <a:srgbClr val="F3CF7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6" name="椭圆 85"/>
          <p:cNvSpPr/>
          <p:nvPr/>
        </p:nvSpPr>
        <p:spPr>
          <a:xfrm>
            <a:off x="4374095" y="2067624"/>
            <a:ext cx="126468" cy="126468"/>
          </a:xfrm>
          <a:prstGeom prst="ellipse">
            <a:avLst/>
          </a:prstGeom>
          <a:solidFill>
            <a:srgbClr val="F3CF79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0" name="圆角矩形 89"/>
          <p:cNvSpPr/>
          <p:nvPr/>
        </p:nvSpPr>
        <p:spPr>
          <a:xfrm>
            <a:off x="4628790" y="2067624"/>
            <a:ext cx="305755" cy="107334"/>
          </a:xfrm>
          <a:prstGeom prst="roundRect">
            <a:avLst>
              <a:gd fmla="val 41071" name="adj"/>
            </a:avLst>
          </a:prstGeom>
          <a:solidFill>
            <a:srgbClr val="F3CF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1" name="椭圆 90"/>
          <p:cNvSpPr/>
          <p:nvPr/>
        </p:nvSpPr>
        <p:spPr>
          <a:xfrm>
            <a:off x="4282187" y="2443269"/>
            <a:ext cx="310284" cy="310284"/>
          </a:xfrm>
          <a:prstGeom prst="ellipse">
            <a:avLst/>
          </a:prstGeom>
          <a:solidFill>
            <a:srgbClr val="E781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2" name="椭圆 91"/>
          <p:cNvSpPr/>
          <p:nvPr/>
        </p:nvSpPr>
        <p:spPr>
          <a:xfrm>
            <a:off x="4340758" y="2501840"/>
            <a:ext cx="193142" cy="193142"/>
          </a:xfrm>
          <a:prstGeom prst="ellipse">
            <a:avLst/>
          </a:prstGeom>
          <a:solidFill>
            <a:srgbClr val="F3CF7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3" name="椭圆 92"/>
          <p:cNvSpPr/>
          <p:nvPr/>
        </p:nvSpPr>
        <p:spPr>
          <a:xfrm>
            <a:off x="4374095" y="2535177"/>
            <a:ext cx="126468" cy="126468"/>
          </a:xfrm>
          <a:prstGeom prst="ellipse">
            <a:avLst/>
          </a:prstGeom>
          <a:solidFill>
            <a:srgbClr val="F3CF79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4" name="圆角矩形 93"/>
          <p:cNvSpPr/>
          <p:nvPr/>
        </p:nvSpPr>
        <p:spPr>
          <a:xfrm>
            <a:off x="4628790" y="2535177"/>
            <a:ext cx="305755" cy="107334"/>
          </a:xfrm>
          <a:prstGeom prst="roundRect">
            <a:avLst>
              <a:gd fmla="val 41071" name="adj"/>
            </a:avLst>
          </a:prstGeom>
          <a:solidFill>
            <a:srgbClr val="F3CF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5" name="椭圆 94"/>
          <p:cNvSpPr/>
          <p:nvPr/>
        </p:nvSpPr>
        <p:spPr>
          <a:xfrm>
            <a:off x="2395980" y="4176060"/>
            <a:ext cx="310284" cy="310284"/>
          </a:xfrm>
          <a:prstGeom prst="ellipse">
            <a:avLst/>
          </a:prstGeom>
          <a:solidFill>
            <a:srgbClr val="E781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6" name="椭圆 95"/>
          <p:cNvSpPr/>
          <p:nvPr/>
        </p:nvSpPr>
        <p:spPr>
          <a:xfrm>
            <a:off x="2454551" y="4234631"/>
            <a:ext cx="193142" cy="193142"/>
          </a:xfrm>
          <a:prstGeom prst="ellipse">
            <a:avLst/>
          </a:prstGeom>
          <a:solidFill>
            <a:srgbClr val="F3CF7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7" name="椭圆 96"/>
          <p:cNvSpPr/>
          <p:nvPr/>
        </p:nvSpPr>
        <p:spPr>
          <a:xfrm>
            <a:off x="2487888" y="4267968"/>
            <a:ext cx="126468" cy="126468"/>
          </a:xfrm>
          <a:prstGeom prst="ellipse">
            <a:avLst/>
          </a:prstGeom>
          <a:solidFill>
            <a:srgbClr val="F3CF79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8" name="圆角矩形 97"/>
          <p:cNvSpPr/>
          <p:nvPr/>
        </p:nvSpPr>
        <p:spPr>
          <a:xfrm>
            <a:off x="2742583" y="4267968"/>
            <a:ext cx="305755" cy="107334"/>
          </a:xfrm>
          <a:prstGeom prst="roundRect">
            <a:avLst>
              <a:gd fmla="val 41071" name="adj"/>
            </a:avLst>
          </a:prstGeom>
          <a:solidFill>
            <a:srgbClr val="F3CF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9" name="椭圆 98"/>
          <p:cNvSpPr/>
          <p:nvPr/>
        </p:nvSpPr>
        <p:spPr>
          <a:xfrm>
            <a:off x="2395980" y="4643613"/>
            <a:ext cx="310284" cy="310284"/>
          </a:xfrm>
          <a:prstGeom prst="ellipse">
            <a:avLst/>
          </a:prstGeom>
          <a:solidFill>
            <a:srgbClr val="E781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0" name="椭圆 99"/>
          <p:cNvSpPr/>
          <p:nvPr/>
        </p:nvSpPr>
        <p:spPr>
          <a:xfrm>
            <a:off x="2454551" y="4702184"/>
            <a:ext cx="193142" cy="193142"/>
          </a:xfrm>
          <a:prstGeom prst="ellipse">
            <a:avLst/>
          </a:prstGeom>
          <a:solidFill>
            <a:srgbClr val="F3CF7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1" name="椭圆 100"/>
          <p:cNvSpPr/>
          <p:nvPr/>
        </p:nvSpPr>
        <p:spPr>
          <a:xfrm>
            <a:off x="2487888" y="4735521"/>
            <a:ext cx="126468" cy="126468"/>
          </a:xfrm>
          <a:prstGeom prst="ellipse">
            <a:avLst/>
          </a:prstGeom>
          <a:solidFill>
            <a:srgbClr val="F3CF79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2" name="圆角矩形 101"/>
          <p:cNvSpPr/>
          <p:nvPr/>
        </p:nvSpPr>
        <p:spPr>
          <a:xfrm>
            <a:off x="2742583" y="4735521"/>
            <a:ext cx="305755" cy="107334"/>
          </a:xfrm>
          <a:prstGeom prst="roundRect">
            <a:avLst>
              <a:gd fmla="val 41071" name="adj"/>
            </a:avLst>
          </a:prstGeom>
          <a:solidFill>
            <a:srgbClr val="F3CF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3" name="椭圆 102"/>
          <p:cNvSpPr/>
          <p:nvPr/>
        </p:nvSpPr>
        <p:spPr>
          <a:xfrm flipH="1">
            <a:off x="9760700" y="4176060"/>
            <a:ext cx="310284" cy="310284"/>
          </a:xfrm>
          <a:prstGeom prst="ellipse">
            <a:avLst/>
          </a:prstGeom>
          <a:solidFill>
            <a:srgbClr val="E781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4" name="椭圆 103"/>
          <p:cNvSpPr/>
          <p:nvPr/>
        </p:nvSpPr>
        <p:spPr>
          <a:xfrm flipH="1">
            <a:off x="9819271" y="4234631"/>
            <a:ext cx="193142" cy="193142"/>
          </a:xfrm>
          <a:prstGeom prst="ellipse">
            <a:avLst/>
          </a:prstGeom>
          <a:solidFill>
            <a:srgbClr val="F3CF7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5" name="椭圆 104"/>
          <p:cNvSpPr/>
          <p:nvPr/>
        </p:nvSpPr>
        <p:spPr>
          <a:xfrm flipH="1">
            <a:off x="9852608" y="4267968"/>
            <a:ext cx="126468" cy="126468"/>
          </a:xfrm>
          <a:prstGeom prst="ellipse">
            <a:avLst/>
          </a:prstGeom>
          <a:solidFill>
            <a:srgbClr val="F3CF79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6" name="圆角矩形 105"/>
          <p:cNvSpPr/>
          <p:nvPr/>
        </p:nvSpPr>
        <p:spPr>
          <a:xfrm flipH="1">
            <a:off x="9418626" y="4267968"/>
            <a:ext cx="305755" cy="107334"/>
          </a:xfrm>
          <a:prstGeom prst="roundRect">
            <a:avLst>
              <a:gd fmla="val 41071" name="adj"/>
            </a:avLst>
          </a:prstGeom>
          <a:solidFill>
            <a:srgbClr val="F3CF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7" name="椭圆 106"/>
          <p:cNvSpPr/>
          <p:nvPr/>
        </p:nvSpPr>
        <p:spPr>
          <a:xfrm flipH="1">
            <a:off x="9760700" y="4643613"/>
            <a:ext cx="310284" cy="310284"/>
          </a:xfrm>
          <a:prstGeom prst="ellipse">
            <a:avLst/>
          </a:prstGeom>
          <a:solidFill>
            <a:srgbClr val="E781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8" name="椭圆 107"/>
          <p:cNvSpPr/>
          <p:nvPr/>
        </p:nvSpPr>
        <p:spPr>
          <a:xfrm flipH="1">
            <a:off x="9819271" y="4702184"/>
            <a:ext cx="193142" cy="193142"/>
          </a:xfrm>
          <a:prstGeom prst="ellipse">
            <a:avLst/>
          </a:prstGeom>
          <a:solidFill>
            <a:srgbClr val="F3CF7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9" name="椭圆 108"/>
          <p:cNvSpPr/>
          <p:nvPr/>
        </p:nvSpPr>
        <p:spPr>
          <a:xfrm flipH="1">
            <a:off x="9852608" y="4735521"/>
            <a:ext cx="126468" cy="126468"/>
          </a:xfrm>
          <a:prstGeom prst="ellipse">
            <a:avLst/>
          </a:prstGeom>
          <a:solidFill>
            <a:srgbClr val="F3CF79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0" name="圆角矩形 109"/>
          <p:cNvSpPr/>
          <p:nvPr/>
        </p:nvSpPr>
        <p:spPr>
          <a:xfrm flipH="1">
            <a:off x="9418626" y="4735521"/>
            <a:ext cx="305755" cy="107334"/>
          </a:xfrm>
          <a:prstGeom prst="roundRect">
            <a:avLst>
              <a:gd fmla="val 41071" name="adj"/>
            </a:avLst>
          </a:prstGeom>
          <a:solidFill>
            <a:srgbClr val="F3CF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2" name="文本框 111"/>
          <p:cNvSpPr txBox="1"/>
          <p:nvPr/>
        </p:nvSpPr>
        <p:spPr>
          <a:xfrm>
            <a:off x="2915848" y="5559711"/>
            <a:ext cx="2343150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GB" smtClean="0" sz="2400">
                <a:solidFill>
                  <a:schemeClr val="bg1"/>
                </a:solidFill>
                <a:latin charset="0" panose="02010503020202060003" pitchFamily="2" typeface="Dosis"/>
              </a:rPr>
              <a:t>Valentine</a:t>
            </a:r>
          </a:p>
        </p:txBody>
      </p:sp>
      <p:sp>
        <p:nvSpPr>
          <p:cNvPr id="113" name="文本框 112"/>
          <p:cNvSpPr txBox="1"/>
          <p:nvPr/>
        </p:nvSpPr>
        <p:spPr>
          <a:xfrm>
            <a:off x="2706206" y="5940458"/>
            <a:ext cx="2751329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GB" smtClean="0" sz="1400">
                <a:solidFill>
                  <a:schemeClr val="bg1">
                    <a:lumMod val="85000"/>
                  </a:schemeClr>
                </a:solidFill>
              </a:rPr>
              <a:t>Maecenas porttitor congue massa. Fusce posuere, </a:t>
            </a:r>
          </a:p>
        </p:txBody>
      </p:sp>
      <p:sp>
        <p:nvSpPr>
          <p:cNvPr id="114" name="文本框 113"/>
          <p:cNvSpPr txBox="1"/>
          <p:nvPr/>
        </p:nvSpPr>
        <p:spPr>
          <a:xfrm>
            <a:off x="7240807" y="5559711"/>
            <a:ext cx="2343150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GB" smtClean="0" sz="2400">
                <a:solidFill>
                  <a:schemeClr val="bg1"/>
                </a:solidFill>
                <a:latin charset="0" panose="02010503020202060003" pitchFamily="2" typeface="Dosis"/>
              </a:rPr>
              <a:t>Genevieve</a:t>
            </a:r>
          </a:p>
        </p:txBody>
      </p:sp>
      <p:sp>
        <p:nvSpPr>
          <p:cNvPr id="115" name="文本框 114"/>
          <p:cNvSpPr txBox="1"/>
          <p:nvPr/>
        </p:nvSpPr>
        <p:spPr>
          <a:xfrm>
            <a:off x="7031166" y="5940458"/>
            <a:ext cx="2751329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GB" smtClean="0" sz="1400">
                <a:solidFill>
                  <a:schemeClr val="bg1">
                    <a:lumMod val="85000"/>
                  </a:schemeClr>
                </a:solidFill>
              </a:rPr>
              <a:t>Maecenas porttitor congue massa. Fusce posuere, </a:t>
            </a:r>
          </a:p>
        </p:txBody>
      </p:sp>
      <p:sp>
        <p:nvSpPr>
          <p:cNvPr id="116" name="文本框 115"/>
          <p:cNvSpPr txBox="1"/>
          <p:nvPr/>
        </p:nvSpPr>
        <p:spPr>
          <a:xfrm>
            <a:off x="7070488" y="1922199"/>
            <a:ext cx="2343150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GB" smtClean="0" sz="2400">
                <a:solidFill>
                  <a:schemeClr val="bg1"/>
                </a:solidFill>
                <a:latin charset="0" panose="02010503020202060003" pitchFamily="2" typeface="Dosis"/>
              </a:rPr>
              <a:t>Katrina</a:t>
            </a:r>
          </a:p>
        </p:txBody>
      </p:sp>
      <p:sp>
        <p:nvSpPr>
          <p:cNvPr id="117" name="文本框 116"/>
          <p:cNvSpPr txBox="1"/>
          <p:nvPr/>
        </p:nvSpPr>
        <p:spPr>
          <a:xfrm>
            <a:off x="7070485" y="2302945"/>
            <a:ext cx="2751329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GB" smtClean="0" sz="1400">
                <a:solidFill>
                  <a:schemeClr val="bg1">
                    <a:lumMod val="85000"/>
                  </a:schemeClr>
                </a:solidFill>
              </a:rPr>
              <a:t>Maecenas porttitor congue massa. Fusce posuere, </a:t>
            </a:r>
          </a:p>
        </p:txBody>
      </p:sp>
      <p:sp>
        <p:nvSpPr>
          <p:cNvPr id="119" name="文本框 118"/>
          <p:cNvSpPr txBox="1"/>
          <p:nvPr/>
        </p:nvSpPr>
        <p:spPr>
          <a:xfrm>
            <a:off x="2688985" y="1865558"/>
            <a:ext cx="1562357" cy="457200"/>
          </a:xfrm>
          <a:prstGeom prst="rect">
            <a:avLst/>
          </a:prstGeom>
          <a:noFill/>
        </p:spPr>
        <p:txBody>
          <a:bodyPr rtlCol="0" vert="horz">
            <a:spAutoFit/>
          </a:bodyPr>
          <a:lstStyle/>
          <a:p>
            <a:pPr algn="r"/>
            <a:r>
              <a:rPr altLang="zh-CN" lang="en-US" smtClean="0" sz="2400">
                <a:solidFill>
                  <a:schemeClr val="bg1"/>
                </a:solidFill>
              </a:rPr>
              <a:t>Position</a:t>
            </a:r>
          </a:p>
        </p:txBody>
      </p:sp>
      <p:sp>
        <p:nvSpPr>
          <p:cNvPr id="120" name="文本框 119"/>
          <p:cNvSpPr txBox="1"/>
          <p:nvPr/>
        </p:nvSpPr>
        <p:spPr>
          <a:xfrm>
            <a:off x="2688985" y="2351196"/>
            <a:ext cx="1562357" cy="457200"/>
          </a:xfrm>
          <a:prstGeom prst="rect">
            <a:avLst/>
          </a:prstGeom>
          <a:noFill/>
        </p:spPr>
        <p:txBody>
          <a:bodyPr rtlCol="0" vert="horz">
            <a:spAutoFit/>
          </a:bodyPr>
          <a:lstStyle/>
          <a:p>
            <a:pPr algn="r"/>
            <a:r>
              <a:rPr altLang="zh-CN" lang="en-US" smtClean="0" sz="2400">
                <a:solidFill>
                  <a:schemeClr val="bg1"/>
                </a:solidFill>
              </a:rPr>
              <a:t>Purpose</a:t>
            </a:r>
          </a:p>
        </p:txBody>
      </p:sp>
      <p:sp>
        <p:nvSpPr>
          <p:cNvPr id="121" name="文本框 120"/>
          <p:cNvSpPr txBox="1"/>
          <p:nvPr/>
        </p:nvSpPr>
        <p:spPr>
          <a:xfrm>
            <a:off x="794328" y="4063734"/>
            <a:ext cx="1562357" cy="457200"/>
          </a:xfrm>
          <a:prstGeom prst="rect">
            <a:avLst/>
          </a:prstGeom>
          <a:noFill/>
        </p:spPr>
        <p:txBody>
          <a:bodyPr rtlCol="0" vert="horz">
            <a:spAutoFit/>
          </a:bodyPr>
          <a:lstStyle/>
          <a:p>
            <a:pPr algn="r"/>
            <a:r>
              <a:rPr altLang="zh-CN" lang="en-US" smtClean="0" sz="2400">
                <a:solidFill>
                  <a:schemeClr val="bg1"/>
                </a:solidFill>
              </a:rPr>
              <a:t>Position</a:t>
            </a:r>
          </a:p>
        </p:txBody>
      </p:sp>
      <p:sp>
        <p:nvSpPr>
          <p:cNvPr id="122" name="文本框 121"/>
          <p:cNvSpPr txBox="1"/>
          <p:nvPr/>
        </p:nvSpPr>
        <p:spPr>
          <a:xfrm>
            <a:off x="794328" y="4550163"/>
            <a:ext cx="1562357" cy="457200"/>
          </a:xfrm>
          <a:prstGeom prst="rect">
            <a:avLst/>
          </a:prstGeom>
          <a:noFill/>
        </p:spPr>
        <p:txBody>
          <a:bodyPr rtlCol="0" vert="horz">
            <a:spAutoFit/>
          </a:bodyPr>
          <a:lstStyle/>
          <a:p>
            <a:pPr algn="r"/>
            <a:r>
              <a:rPr altLang="zh-CN" lang="en-US" smtClean="0" sz="2400">
                <a:solidFill>
                  <a:schemeClr val="bg1"/>
                </a:solidFill>
              </a:rPr>
              <a:t>Purpose</a:t>
            </a:r>
          </a:p>
        </p:txBody>
      </p:sp>
      <p:sp>
        <p:nvSpPr>
          <p:cNvPr id="123" name="文本框 122"/>
          <p:cNvSpPr txBox="1"/>
          <p:nvPr/>
        </p:nvSpPr>
        <p:spPr>
          <a:xfrm>
            <a:off x="10148948" y="4062731"/>
            <a:ext cx="1562357" cy="457200"/>
          </a:xfrm>
          <a:prstGeom prst="rect">
            <a:avLst/>
          </a:prstGeom>
          <a:noFill/>
        </p:spPr>
        <p:txBody>
          <a:bodyPr rtlCol="0" vert="horz">
            <a:spAutoFit/>
          </a:bodyPr>
          <a:lstStyle/>
          <a:p>
            <a:r>
              <a:rPr altLang="zh-CN" lang="en-US" smtClean="0" sz="2400">
                <a:solidFill>
                  <a:schemeClr val="bg1"/>
                </a:solidFill>
              </a:rPr>
              <a:t>Position</a:t>
            </a:r>
          </a:p>
        </p:txBody>
      </p:sp>
      <p:sp>
        <p:nvSpPr>
          <p:cNvPr id="124" name="文本框 123"/>
          <p:cNvSpPr txBox="1"/>
          <p:nvPr/>
        </p:nvSpPr>
        <p:spPr>
          <a:xfrm>
            <a:off x="10148948" y="4552335"/>
            <a:ext cx="1562357" cy="457200"/>
          </a:xfrm>
          <a:prstGeom prst="rect">
            <a:avLst/>
          </a:prstGeom>
          <a:noFill/>
        </p:spPr>
        <p:txBody>
          <a:bodyPr rtlCol="0" vert="horz">
            <a:spAutoFit/>
          </a:bodyPr>
          <a:lstStyle/>
          <a:p>
            <a:r>
              <a:rPr altLang="zh-CN" lang="en-US" smtClean="0" sz="2400">
                <a:solidFill>
                  <a:schemeClr val="bg1"/>
                </a:solidFill>
              </a:rPr>
              <a:t>Purpose</a:t>
            </a:r>
          </a:p>
        </p:txBody>
      </p:sp>
      <p:grpSp>
        <p:nvGrpSpPr>
          <p:cNvPr id="127" name="组合 126"/>
          <p:cNvGrpSpPr/>
          <p:nvPr/>
        </p:nvGrpSpPr>
        <p:grpSpPr>
          <a:xfrm>
            <a:off x="7818099" y="3798163"/>
            <a:ext cx="1081901" cy="1696820"/>
            <a:chOff x="7818099" y="3798163"/>
            <a:chExt cx="1081901" cy="1696820"/>
          </a:xfrm>
        </p:grpSpPr>
        <p:sp>
          <p:nvSpPr>
            <p:cNvPr id="128" name="任意多边形 127"/>
            <p:cNvSpPr/>
            <p:nvPr/>
          </p:nvSpPr>
          <p:spPr>
            <a:xfrm>
              <a:off x="7820386" y="3798163"/>
              <a:ext cx="1031984" cy="1291303"/>
            </a:xfrm>
            <a:custGeom>
              <a:gdLst>
                <a:gd fmla="*/ 60960 w 1485900" name="connsiteX0"/>
                <a:gd fmla="*/ 822960 h 1859280" name="connsiteY0"/>
                <a:gd fmla="*/ 60960 w 1485900" name="connsiteX1"/>
                <a:gd fmla="*/ 762000 h 1859280" name="connsiteY1"/>
                <a:gd fmla="*/ 129540 w 1485900" name="connsiteX2"/>
                <a:gd fmla="*/ 487680 h 1859280" name="connsiteY2"/>
                <a:gd fmla="*/ 198120 w 1485900" name="connsiteX3"/>
                <a:gd fmla="*/ 335280 h 1859280" name="connsiteY3"/>
                <a:gd fmla="*/ 381000 w 1485900" name="connsiteX4"/>
                <a:gd fmla="*/ 114300 h 1859280" name="connsiteY4"/>
                <a:gd fmla="*/ 647700 w 1485900" name="connsiteX5"/>
                <a:gd fmla="*/ 0 h 1859280" name="connsiteY5"/>
                <a:gd fmla="*/ 914400 w 1485900" name="connsiteX6"/>
                <a:gd fmla="*/ 0 h 1859280" name="connsiteY6"/>
                <a:gd fmla="*/ 1219200 w 1485900" name="connsiteX7"/>
                <a:gd fmla="*/ 106680 h 1859280" name="connsiteY7"/>
                <a:gd fmla="*/ 1417320 w 1485900" name="connsiteX8"/>
                <a:gd fmla="*/ 350520 h 1859280" name="connsiteY8"/>
                <a:gd fmla="*/ 1485900 w 1485900" name="connsiteX9"/>
                <a:gd fmla="*/ 563880 h 1859280" name="connsiteY9"/>
                <a:gd fmla="*/ 1447800 w 1485900" name="connsiteX10"/>
                <a:gd fmla="*/ 731520 h 1859280" name="connsiteY10"/>
                <a:gd fmla="*/ 1455420 w 1485900" name="connsiteX11"/>
                <a:gd fmla="*/ 800100 h 1859280" name="connsiteY11"/>
                <a:gd fmla="*/ 1432560 w 1485900" name="connsiteX12"/>
                <a:gd fmla="*/ 1181100 h 1859280" name="connsiteY12"/>
                <a:gd fmla="*/ 1348740 w 1485900" name="connsiteX13"/>
                <a:gd fmla="*/ 1600200 h 1859280" name="connsiteY13"/>
                <a:gd fmla="*/ 1242060 w 1485900" name="connsiteX14"/>
                <a:gd fmla="*/ 1790700 h 1859280" name="connsiteY14"/>
                <a:gd fmla="*/ 1082040 w 1485900" name="connsiteX15"/>
                <a:gd fmla="*/ 1844040 h 1859280" name="connsiteY15"/>
                <a:gd fmla="*/ 60960 w 1485900" name="connsiteX16"/>
                <a:gd fmla="*/ 1836420 h 1859280" name="connsiteY16"/>
                <a:gd fmla="*/ 0 w 1485900" name="connsiteX17"/>
                <a:gd fmla="*/ 1859280 h 1859280" name="connsiteY17"/>
                <a:gd fmla="*/ 15240 w 1485900" name="connsiteX18"/>
                <a:gd fmla="*/ 1295400 h 1859280" name="connsiteY18"/>
                <a:gd fmla="*/ 45720 w 1485900" name="connsiteX19"/>
                <a:gd fmla="*/ 937260 h 1859280" name="connsiteY19"/>
                <a:gd fmla="*/ 60960 w 1485900" name="connsiteX20"/>
                <a:gd fmla="*/ 822960 h 1859280" name="connsiteY2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b="b" l="l" r="r" t="t"/>
              <a:pathLst>
                <a:path h="1859280" w="1485900">
                  <a:moveTo>
                    <a:pt x="60960" y="822960"/>
                  </a:moveTo>
                  <a:lnTo>
                    <a:pt x="60960" y="762000"/>
                  </a:lnTo>
                  <a:lnTo>
                    <a:pt x="129540" y="487680"/>
                  </a:lnTo>
                  <a:lnTo>
                    <a:pt x="198120" y="335280"/>
                  </a:lnTo>
                  <a:lnTo>
                    <a:pt x="381000" y="114300"/>
                  </a:lnTo>
                  <a:lnTo>
                    <a:pt x="647700" y="0"/>
                  </a:lnTo>
                  <a:lnTo>
                    <a:pt x="914400" y="0"/>
                  </a:lnTo>
                  <a:lnTo>
                    <a:pt x="1219200" y="106680"/>
                  </a:lnTo>
                  <a:lnTo>
                    <a:pt x="1417320" y="350520"/>
                  </a:lnTo>
                  <a:lnTo>
                    <a:pt x="1485900" y="563880"/>
                  </a:lnTo>
                  <a:lnTo>
                    <a:pt x="1447800" y="731520"/>
                  </a:lnTo>
                  <a:lnTo>
                    <a:pt x="1455420" y="800100"/>
                  </a:lnTo>
                  <a:lnTo>
                    <a:pt x="1432560" y="1181100"/>
                  </a:lnTo>
                  <a:lnTo>
                    <a:pt x="1348740" y="1600200"/>
                  </a:lnTo>
                  <a:lnTo>
                    <a:pt x="1242060" y="1790700"/>
                  </a:lnTo>
                  <a:lnTo>
                    <a:pt x="1082040" y="1844040"/>
                  </a:lnTo>
                  <a:lnTo>
                    <a:pt x="60960" y="1836420"/>
                  </a:lnTo>
                  <a:lnTo>
                    <a:pt x="0" y="1859280"/>
                  </a:lnTo>
                  <a:lnTo>
                    <a:pt x="15240" y="1295400"/>
                  </a:lnTo>
                  <a:lnTo>
                    <a:pt x="45720" y="937260"/>
                  </a:lnTo>
                  <a:lnTo>
                    <a:pt x="60960" y="822960"/>
                  </a:lnTo>
                  <a:close/>
                </a:path>
              </a:pathLst>
            </a:custGeom>
            <a:solidFill>
              <a:srgbClr val="AA4B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9" name="椭圆 128"/>
            <p:cNvSpPr/>
            <p:nvPr/>
          </p:nvSpPr>
          <p:spPr>
            <a:xfrm>
              <a:off x="7905061" y="3928956"/>
              <a:ext cx="952601" cy="938236"/>
            </a:xfrm>
            <a:prstGeom prst="ellipse">
              <a:avLst/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0" name="椭圆 129"/>
            <p:cNvSpPr/>
            <p:nvPr/>
          </p:nvSpPr>
          <p:spPr>
            <a:xfrm>
              <a:off x="8741233" y="4355736"/>
              <a:ext cx="158767" cy="158767"/>
            </a:xfrm>
            <a:prstGeom prst="ellipse">
              <a:avLst/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1" name="椭圆 130"/>
            <p:cNvSpPr/>
            <p:nvPr/>
          </p:nvSpPr>
          <p:spPr>
            <a:xfrm>
              <a:off x="7862723" y="4355736"/>
              <a:ext cx="158767" cy="158767"/>
            </a:xfrm>
            <a:prstGeom prst="ellipse">
              <a:avLst/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2" name="椭圆 131"/>
            <p:cNvSpPr/>
            <p:nvPr/>
          </p:nvSpPr>
          <p:spPr>
            <a:xfrm>
              <a:off x="7942107" y="4078651"/>
              <a:ext cx="211689" cy="211689"/>
            </a:xfrm>
            <a:prstGeom prst="ellipse">
              <a:avLst/>
            </a:prstGeom>
            <a:solidFill>
              <a:srgbClr val="AA4B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3" name="椭圆 132"/>
            <p:cNvSpPr/>
            <p:nvPr/>
          </p:nvSpPr>
          <p:spPr>
            <a:xfrm>
              <a:off x="8111458" y="4078651"/>
              <a:ext cx="248735" cy="211689"/>
            </a:xfrm>
            <a:prstGeom prst="ellipse">
              <a:avLst/>
            </a:prstGeom>
            <a:solidFill>
              <a:srgbClr val="AA4B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4" name="椭圆 133"/>
            <p:cNvSpPr/>
            <p:nvPr/>
          </p:nvSpPr>
          <p:spPr>
            <a:xfrm>
              <a:off x="8323147" y="4078651"/>
              <a:ext cx="248735" cy="211689"/>
            </a:xfrm>
            <a:prstGeom prst="ellipse">
              <a:avLst/>
            </a:prstGeom>
            <a:solidFill>
              <a:srgbClr val="AA4B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5" name="椭圆 134"/>
            <p:cNvSpPr/>
            <p:nvPr/>
          </p:nvSpPr>
          <p:spPr>
            <a:xfrm>
              <a:off x="8529544" y="4078651"/>
              <a:ext cx="254027" cy="211689"/>
            </a:xfrm>
            <a:prstGeom prst="ellipse">
              <a:avLst/>
            </a:prstGeom>
            <a:solidFill>
              <a:srgbClr val="AA4B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6" name="椭圆 135"/>
            <p:cNvSpPr/>
            <p:nvPr/>
          </p:nvSpPr>
          <p:spPr>
            <a:xfrm>
              <a:off x="8755456" y="4196623"/>
              <a:ext cx="91292" cy="76076"/>
            </a:xfrm>
            <a:prstGeom prst="ellipse">
              <a:avLst/>
            </a:prstGeom>
            <a:solidFill>
              <a:srgbClr val="AA4B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7" name="圆角矩形 136"/>
            <p:cNvSpPr/>
            <p:nvPr/>
          </p:nvSpPr>
          <p:spPr>
            <a:xfrm>
              <a:off x="7987752" y="3928956"/>
              <a:ext cx="762081" cy="308887"/>
            </a:xfrm>
            <a:prstGeom prst="roundRect">
              <a:avLst>
                <a:gd fmla="val 50000" name="adj"/>
              </a:avLst>
            </a:prstGeom>
            <a:solidFill>
              <a:srgbClr val="AA4B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8" name="椭圆 137"/>
            <p:cNvSpPr/>
            <p:nvPr/>
          </p:nvSpPr>
          <p:spPr>
            <a:xfrm rot="1651512">
              <a:off x="8560531" y="4020134"/>
              <a:ext cx="270895" cy="208524"/>
            </a:xfrm>
            <a:prstGeom prst="ellipse">
              <a:avLst/>
            </a:prstGeom>
            <a:solidFill>
              <a:srgbClr val="AA4B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9" name="椭圆 138"/>
            <p:cNvSpPr/>
            <p:nvPr/>
          </p:nvSpPr>
          <p:spPr>
            <a:xfrm>
              <a:off x="7922233" y="4089235"/>
              <a:ext cx="38421" cy="89307"/>
            </a:xfrm>
            <a:prstGeom prst="ellipse">
              <a:avLst/>
            </a:prstGeom>
            <a:solidFill>
              <a:srgbClr val="EB73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0" name="椭圆 139"/>
            <p:cNvSpPr/>
            <p:nvPr/>
          </p:nvSpPr>
          <p:spPr>
            <a:xfrm>
              <a:off x="7922233" y="4244696"/>
              <a:ext cx="38421" cy="89307"/>
            </a:xfrm>
            <a:prstGeom prst="ellipse">
              <a:avLst/>
            </a:prstGeom>
            <a:solidFill>
              <a:srgbClr val="EB73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1" name="椭圆 140"/>
            <p:cNvSpPr/>
            <p:nvPr/>
          </p:nvSpPr>
          <p:spPr>
            <a:xfrm rot="17823056">
              <a:off x="8002250" y="4208472"/>
              <a:ext cx="38421" cy="89307"/>
            </a:xfrm>
            <a:prstGeom prst="ellipse">
              <a:avLst/>
            </a:prstGeom>
            <a:solidFill>
              <a:srgbClr val="EB73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2" name="椭圆 141"/>
            <p:cNvSpPr/>
            <p:nvPr/>
          </p:nvSpPr>
          <p:spPr>
            <a:xfrm rot="17823056">
              <a:off x="7843542" y="4125457"/>
              <a:ext cx="38421" cy="89307"/>
            </a:xfrm>
            <a:prstGeom prst="ellipse">
              <a:avLst/>
            </a:prstGeom>
            <a:solidFill>
              <a:srgbClr val="EB73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3" name="椭圆 142"/>
            <p:cNvSpPr/>
            <p:nvPr/>
          </p:nvSpPr>
          <p:spPr>
            <a:xfrm rot="13986676">
              <a:off x="7850628" y="4213823"/>
              <a:ext cx="38421" cy="89307"/>
            </a:xfrm>
            <a:prstGeom prst="ellipse">
              <a:avLst/>
            </a:prstGeom>
            <a:solidFill>
              <a:srgbClr val="EB73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4" name="椭圆 143"/>
            <p:cNvSpPr/>
            <p:nvPr/>
          </p:nvSpPr>
          <p:spPr>
            <a:xfrm rot="13706119">
              <a:off x="7989390" y="4122965"/>
              <a:ext cx="38421" cy="89307"/>
            </a:xfrm>
            <a:prstGeom prst="ellipse">
              <a:avLst/>
            </a:prstGeom>
            <a:solidFill>
              <a:srgbClr val="EB73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5" name="椭圆 144"/>
            <p:cNvSpPr/>
            <p:nvPr/>
          </p:nvSpPr>
          <p:spPr>
            <a:xfrm>
              <a:off x="7885215" y="4160617"/>
              <a:ext cx="123706" cy="110303"/>
            </a:xfrm>
            <a:prstGeom prst="ellipse">
              <a:avLst/>
            </a:prstGeom>
            <a:solidFill>
              <a:srgbClr val="E9D4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6" name="弧形 145"/>
            <p:cNvSpPr/>
            <p:nvPr/>
          </p:nvSpPr>
          <p:spPr>
            <a:xfrm rot="18998112">
              <a:off x="8035202" y="4301647"/>
              <a:ext cx="175410" cy="187962"/>
            </a:xfrm>
            <a:prstGeom prst="arc">
              <a:avLst/>
            </a:prstGeom>
            <a:ln>
              <a:solidFill>
                <a:srgbClr val="F18C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7" name="弧形 146"/>
            <p:cNvSpPr/>
            <p:nvPr/>
          </p:nvSpPr>
          <p:spPr>
            <a:xfrm rot="18998112">
              <a:off x="8569387" y="4301647"/>
              <a:ext cx="175410" cy="187962"/>
            </a:xfrm>
            <a:prstGeom prst="arc">
              <a:avLst/>
            </a:prstGeom>
            <a:ln>
              <a:solidFill>
                <a:srgbClr val="F18C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8" name="椭圆 147"/>
            <p:cNvSpPr/>
            <p:nvPr/>
          </p:nvSpPr>
          <p:spPr>
            <a:xfrm>
              <a:off x="8093137" y="4378653"/>
              <a:ext cx="59538" cy="595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9" name="椭圆 148"/>
            <p:cNvSpPr/>
            <p:nvPr/>
          </p:nvSpPr>
          <p:spPr>
            <a:xfrm>
              <a:off x="8627322" y="4378653"/>
              <a:ext cx="59538" cy="595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0" name="圆角矩形 149"/>
            <p:cNvSpPr/>
            <p:nvPr/>
          </p:nvSpPr>
          <p:spPr>
            <a:xfrm>
              <a:off x="8360230" y="4395627"/>
              <a:ext cx="46601" cy="128546"/>
            </a:xfrm>
            <a:prstGeom prst="roundRect">
              <a:avLst>
                <a:gd fmla="val 50000" name="adj"/>
              </a:avLst>
            </a:prstGeom>
            <a:solidFill>
              <a:srgbClr val="EB73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1" name="圆角矩形 150"/>
            <p:cNvSpPr/>
            <p:nvPr/>
          </p:nvSpPr>
          <p:spPr>
            <a:xfrm>
              <a:off x="8360230" y="4469614"/>
              <a:ext cx="87946" cy="54559"/>
            </a:xfrm>
            <a:prstGeom prst="roundRect">
              <a:avLst>
                <a:gd fmla="val 50000" name="adj"/>
              </a:avLst>
            </a:prstGeom>
            <a:solidFill>
              <a:srgbClr val="EB73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2" name="任意多边形 151"/>
            <p:cNvSpPr/>
            <p:nvPr/>
          </p:nvSpPr>
          <p:spPr>
            <a:xfrm>
              <a:off x="8291229" y="4661458"/>
              <a:ext cx="214666" cy="95921"/>
            </a:xfrm>
            <a:custGeom>
              <a:gdLst>
                <a:gd fmla="*/ 0 w 309086" name="connsiteX0"/>
                <a:gd fmla="*/ 0 h 119062" name="connsiteY0"/>
                <a:gd fmla="*/ 309086 w 309086" name="connsiteX1"/>
                <a:gd fmla="*/ 0 h 119062" name="connsiteY1"/>
                <a:gd fmla="*/ 299355 w 309086" name="connsiteX2"/>
                <a:gd fmla="*/ 39799 h 119062" name="connsiteY2"/>
                <a:gd fmla="*/ 154543 w 309086" name="connsiteX3"/>
                <a:gd fmla="*/ 119062 h 119062" name="connsiteY3"/>
                <a:gd fmla="*/ 9731 w 309086" name="connsiteX4"/>
                <a:gd fmla="*/ 39799 h 119062" name="connsiteY4"/>
                <a:gd fmla="*/ 0 w 309086" name="connsiteX5"/>
                <a:gd fmla="*/ 0 h 119062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19062" w="309086">
                  <a:moveTo>
                    <a:pt x="0" y="0"/>
                  </a:moveTo>
                  <a:lnTo>
                    <a:pt x="309086" y="0"/>
                  </a:lnTo>
                  <a:lnTo>
                    <a:pt x="299355" y="39799"/>
                  </a:lnTo>
                  <a:cubicBezTo>
                    <a:pt x="275497" y="86379"/>
                    <a:pt x="219642" y="119062"/>
                    <a:pt x="154543" y="119062"/>
                  </a:cubicBezTo>
                  <a:cubicBezTo>
                    <a:pt x="89444" y="119062"/>
                    <a:pt x="33589" y="86379"/>
                    <a:pt x="9731" y="3979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3" name="任意多边形 152"/>
            <p:cNvSpPr/>
            <p:nvPr/>
          </p:nvSpPr>
          <p:spPr>
            <a:xfrm>
              <a:off x="8099220" y="5055623"/>
              <a:ext cx="550722" cy="439360"/>
            </a:xfrm>
            <a:custGeom>
              <a:gdLst>
                <a:gd fmla="*/ 28575 w 792956" name="connsiteX0"/>
                <a:gd fmla="*/ 0 h 590550" name="connsiteY0"/>
                <a:gd fmla="*/ 792956 w 792956" name="connsiteX1"/>
                <a:gd fmla="*/ 2381 h 590550" name="connsiteY1"/>
                <a:gd fmla="*/ 764381 w 792956" name="connsiteX2"/>
                <a:gd fmla="*/ 69056 h 590550" name="connsiteY2"/>
                <a:gd fmla="*/ 769144 w 792956" name="connsiteX3"/>
                <a:gd fmla="*/ 540543 h 590550" name="connsiteY3"/>
                <a:gd fmla="*/ 790575 w 792956" name="connsiteX4"/>
                <a:gd fmla="*/ 573881 h 590550" name="connsiteY4"/>
                <a:gd fmla="*/ 790575 w 792956" name="connsiteX5"/>
                <a:gd fmla="*/ 590550 h 590550" name="connsiteY5"/>
                <a:gd fmla="*/ 0 w 792956" name="connsiteX6"/>
                <a:gd fmla="*/ 585787 h 590550" name="connsiteY6"/>
                <a:gd fmla="*/ 45244 w 792956" name="connsiteX7"/>
                <a:gd fmla="*/ 419100 h 590550" name="connsiteY7"/>
                <a:gd fmla="*/ 57150 w 792956" name="connsiteX8"/>
                <a:gd fmla="*/ 295275 h 590550" name="connsiteY8"/>
                <a:gd fmla="*/ 28575 w 792956" name="connsiteX9"/>
                <a:gd fmla="*/ 0 h 590550" name="connsiteY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b="b" l="l" r="r" t="t"/>
              <a:pathLst>
                <a:path h="590550" w="792956">
                  <a:moveTo>
                    <a:pt x="28575" y="0"/>
                  </a:moveTo>
                  <a:lnTo>
                    <a:pt x="792956" y="2381"/>
                  </a:lnTo>
                  <a:lnTo>
                    <a:pt x="764381" y="69056"/>
                  </a:lnTo>
                  <a:cubicBezTo>
                    <a:pt x="765969" y="226218"/>
                    <a:pt x="767556" y="383381"/>
                    <a:pt x="769144" y="540543"/>
                  </a:cubicBezTo>
                  <a:lnTo>
                    <a:pt x="790575" y="573881"/>
                  </a:lnTo>
                  <a:lnTo>
                    <a:pt x="790575" y="590550"/>
                  </a:lnTo>
                  <a:lnTo>
                    <a:pt x="0" y="585787"/>
                  </a:lnTo>
                  <a:lnTo>
                    <a:pt x="45244" y="419100"/>
                  </a:lnTo>
                  <a:lnTo>
                    <a:pt x="57150" y="295275"/>
                  </a:lnTo>
                  <a:lnTo>
                    <a:pt x="28575" y="0"/>
                  </a:lnTo>
                  <a:close/>
                </a:path>
              </a:pathLst>
            </a:custGeom>
            <a:solidFill>
              <a:srgbClr val="EB73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4" name="圆角矩形 153"/>
            <p:cNvSpPr/>
            <p:nvPr/>
          </p:nvSpPr>
          <p:spPr>
            <a:xfrm>
              <a:off x="8627322" y="5067884"/>
              <a:ext cx="93183" cy="414837"/>
            </a:xfrm>
            <a:prstGeom prst="roundRect">
              <a:avLst>
                <a:gd fmla="val 50000" name="adj"/>
              </a:avLst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5" name="圆角矩形 154"/>
            <p:cNvSpPr/>
            <p:nvPr/>
          </p:nvSpPr>
          <p:spPr>
            <a:xfrm>
              <a:off x="8054756" y="5067884"/>
              <a:ext cx="93183" cy="414837"/>
            </a:xfrm>
            <a:prstGeom prst="roundRect">
              <a:avLst>
                <a:gd fmla="val 50000" name="adj"/>
              </a:avLst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6" name="椭圆 155"/>
            <p:cNvSpPr/>
            <p:nvPr/>
          </p:nvSpPr>
          <p:spPr>
            <a:xfrm>
              <a:off x="8097107" y="5047568"/>
              <a:ext cx="216099" cy="216099"/>
            </a:xfrm>
            <a:prstGeom prst="ellipse">
              <a:avLst/>
            </a:prstGeom>
            <a:solidFill>
              <a:srgbClr val="EB73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7" name="圆角矩形 156"/>
            <p:cNvSpPr/>
            <p:nvPr/>
          </p:nvSpPr>
          <p:spPr>
            <a:xfrm>
              <a:off x="8300812" y="4832478"/>
              <a:ext cx="147539" cy="171997"/>
            </a:xfrm>
            <a:prstGeom prst="roundRect">
              <a:avLst>
                <a:gd fmla="val 23392" name="adj"/>
              </a:avLst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8" name="任意多边形 157"/>
            <p:cNvSpPr/>
            <p:nvPr/>
          </p:nvSpPr>
          <p:spPr>
            <a:xfrm>
              <a:off x="8044644" y="4973037"/>
              <a:ext cx="687990" cy="111137"/>
            </a:xfrm>
            <a:custGeom>
              <a:gdLst>
                <a:gd fmla="*/ 574868 w 1149736" name="connsiteX0"/>
                <a:gd fmla="*/ 0 h 160020" name="connsiteY0"/>
                <a:gd fmla="*/ 1149736 w 1149736" name="connsiteX1"/>
                <a:gd fmla="*/ 160020 h 160020" name="connsiteY1"/>
                <a:gd fmla="*/ 0 w 1149736" name="connsiteX2"/>
                <a:gd fmla="*/ 160020 h 160020" name="connsiteY2"/>
                <a:gd fmla="*/ 574868 w 1149736" name="connsiteX3"/>
                <a:gd fmla="*/ 0 h 16002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60020" w="1149736">
                  <a:moveTo>
                    <a:pt x="574868" y="0"/>
                  </a:moveTo>
                  <a:cubicBezTo>
                    <a:pt x="892359" y="0"/>
                    <a:pt x="1149736" y="71643"/>
                    <a:pt x="1149736" y="160020"/>
                  </a:cubicBezTo>
                  <a:lnTo>
                    <a:pt x="0" y="160020"/>
                  </a:lnTo>
                  <a:cubicBezTo>
                    <a:pt x="0" y="71643"/>
                    <a:pt x="257377" y="0"/>
                    <a:pt x="574868" y="0"/>
                  </a:cubicBezTo>
                  <a:close/>
                </a:path>
              </a:pathLst>
            </a:custGeom>
            <a:solidFill>
              <a:srgbClr val="EB73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9" name="任意多边形 158"/>
            <p:cNvSpPr/>
            <p:nvPr/>
          </p:nvSpPr>
          <p:spPr>
            <a:xfrm>
              <a:off x="8299332" y="4858262"/>
              <a:ext cx="143883" cy="49615"/>
            </a:xfrm>
            <a:custGeom>
              <a:gdLst>
                <a:gd fmla="*/ 0 w 207169" name="connsiteX0"/>
                <a:gd fmla="*/ 0 h 71438" name="connsiteY0"/>
                <a:gd fmla="*/ 111919 w 207169" name="connsiteX1"/>
                <a:gd fmla="*/ 11907 h 71438" name="connsiteY1"/>
                <a:gd fmla="*/ 207169 w 207169" name="connsiteX2"/>
                <a:gd fmla="*/ 7144 h 71438" name="connsiteY2"/>
                <a:gd fmla="*/ 59531 w 207169" name="connsiteX3"/>
                <a:gd fmla="*/ 64294 h 71438" name="connsiteY3"/>
                <a:gd fmla="*/ 4763 w 207169" name="connsiteX4"/>
                <a:gd fmla="*/ 71438 h 71438" name="connsiteY4"/>
                <a:gd fmla="*/ 2381 w 207169" name="connsiteX5"/>
                <a:gd fmla="*/ 64294 h 71438" name="connsiteY5"/>
                <a:gd fmla="*/ 0 w 207169" name="connsiteX6"/>
                <a:gd fmla="*/ 0 h 71438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71438" w="207169">
                  <a:moveTo>
                    <a:pt x="0" y="0"/>
                  </a:moveTo>
                  <a:lnTo>
                    <a:pt x="111919" y="11907"/>
                  </a:lnTo>
                  <a:lnTo>
                    <a:pt x="207169" y="7144"/>
                  </a:lnTo>
                  <a:lnTo>
                    <a:pt x="59531" y="64294"/>
                  </a:lnTo>
                  <a:lnTo>
                    <a:pt x="4763" y="71438"/>
                  </a:lnTo>
                  <a:lnTo>
                    <a:pt x="2381" y="64294"/>
                  </a:lnTo>
                  <a:cubicBezTo>
                    <a:pt x="1587" y="44450"/>
                    <a:pt x="794" y="2460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</p:spTree>
    <p:extLst>
      <p:ext uri="{BB962C8B-B14F-4D97-AF65-F5344CB8AC3E}">
        <p14:creationId val="3400399308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EF88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7216661" y="2657568"/>
            <a:ext cx="2141738" cy="1450737"/>
            <a:chOff x="7216661" y="2657568"/>
            <a:chExt cx="2141738" cy="1450737"/>
          </a:xfrm>
        </p:grpSpPr>
        <p:sp>
          <p:nvSpPr>
            <p:cNvPr id="5" name="Freeform 944"/>
            <p:cNvSpPr>
              <a:spLocks noEditPoints="1"/>
            </p:cNvSpPr>
            <p:nvPr/>
          </p:nvSpPr>
          <p:spPr bwMode="auto">
            <a:xfrm>
              <a:off x="8511025" y="3259623"/>
              <a:ext cx="847374" cy="848682"/>
            </a:xfrm>
            <a:custGeom>
              <a:gdLst>
                <a:gd fmla="*/ 340 w 340" name="T0"/>
                <a:gd fmla="*/ 209 h 339" name="T1"/>
                <a:gd fmla="*/ 296 w 340" name="T2"/>
                <a:gd fmla="*/ 163 h 339" name="T3"/>
                <a:gd fmla="*/ 337 w 340" name="T4"/>
                <a:gd fmla="*/ 151 h 339" name="T5"/>
                <a:gd fmla="*/ 337 w 340" name="T6"/>
                <a:gd fmla="*/ 119 h 339" name="T7"/>
                <a:gd fmla="*/ 276 w 340" name="T8"/>
                <a:gd fmla="*/ 101 h 339" name="T9"/>
                <a:gd fmla="*/ 306 w 340" name="T10"/>
                <a:gd fmla="*/ 70 h 339" name="T11"/>
                <a:gd fmla="*/ 289 w 340" name="T12"/>
                <a:gd fmla="*/ 42 h 339" name="T13"/>
                <a:gd fmla="*/ 228 w 340" name="T14"/>
                <a:gd fmla="*/ 57 h 339" name="T15"/>
                <a:gd fmla="*/ 238 w 340" name="T16"/>
                <a:gd fmla="*/ 16 h 339" name="T17"/>
                <a:gd fmla="*/ 209 w 340" name="T18"/>
                <a:gd fmla="*/ 0 h 339" name="T19"/>
                <a:gd fmla="*/ 164 w 340" name="T20"/>
                <a:gd fmla="*/ 44 h 339" name="T21"/>
                <a:gd fmla="*/ 152 w 340" name="T22"/>
                <a:gd fmla="*/ 3 h 339" name="T23"/>
                <a:gd fmla="*/ 119 w 340" name="T24"/>
                <a:gd fmla="*/ 3 h 339" name="T25"/>
                <a:gd fmla="*/ 102 w 340" name="T26"/>
                <a:gd fmla="*/ 64 h 339" name="T27"/>
                <a:gd fmla="*/ 71 w 340" name="T28"/>
                <a:gd fmla="*/ 34 h 339" name="T29"/>
                <a:gd fmla="*/ 43 w 340" name="T30"/>
                <a:gd fmla="*/ 50 h 339" name="T31"/>
                <a:gd fmla="*/ 58 w 340" name="T32"/>
                <a:gd fmla="*/ 112 h 339" name="T33"/>
                <a:gd fmla="*/ 17 w 340" name="T34"/>
                <a:gd fmla="*/ 102 h 339" name="T35"/>
                <a:gd fmla="*/ 0 w 340" name="T36"/>
                <a:gd fmla="*/ 130 h 339" name="T37"/>
                <a:gd fmla="*/ 44 w 340" name="T38"/>
                <a:gd fmla="*/ 176 h 339" name="T39"/>
                <a:gd fmla="*/ 3 w 340" name="T40"/>
                <a:gd fmla="*/ 187 h 339" name="T41"/>
                <a:gd fmla="*/ 3 w 340" name="T42"/>
                <a:gd fmla="*/ 220 h 339" name="T43"/>
                <a:gd fmla="*/ 64 w 340" name="T44"/>
                <a:gd fmla="*/ 238 h 339" name="T45"/>
                <a:gd fmla="*/ 35 w 340" name="T46"/>
                <a:gd fmla="*/ 268 h 339" name="T47"/>
                <a:gd fmla="*/ 51 w 340" name="T48"/>
                <a:gd fmla="*/ 297 h 339" name="T49"/>
                <a:gd fmla="*/ 113 w 340" name="T50"/>
                <a:gd fmla="*/ 281 h 339" name="T51"/>
                <a:gd fmla="*/ 102 w 340" name="T52"/>
                <a:gd fmla="*/ 323 h 339" name="T53"/>
                <a:gd fmla="*/ 131 w 340" name="T54"/>
                <a:gd fmla="*/ 339 h 339" name="T55"/>
                <a:gd fmla="*/ 176 w 340" name="T56"/>
                <a:gd fmla="*/ 295 h 339" name="T57"/>
                <a:gd fmla="*/ 188 w 340" name="T58"/>
                <a:gd fmla="*/ 336 h 339" name="T59"/>
                <a:gd fmla="*/ 221 w 340" name="T60"/>
                <a:gd fmla="*/ 336 h 339" name="T61"/>
                <a:gd fmla="*/ 238 w 340" name="T62"/>
                <a:gd fmla="*/ 275 h 339" name="T63"/>
                <a:gd fmla="*/ 269 w 340" name="T64"/>
                <a:gd fmla="*/ 305 h 339" name="T65"/>
                <a:gd fmla="*/ 298 w 340" name="T66"/>
                <a:gd fmla="*/ 288 h 339" name="T67"/>
                <a:gd fmla="*/ 282 w 340" name="T68"/>
                <a:gd fmla="*/ 227 h 339" name="T69"/>
                <a:gd fmla="*/ 324 w 340" name="T70"/>
                <a:gd fmla="*/ 237 h 339" name="T71"/>
                <a:gd fmla="*/ 340 w 340" name="T72"/>
                <a:gd fmla="*/ 209 h 339" name="T73"/>
                <a:gd fmla="*/ 170 w 340" name="T74"/>
                <a:gd fmla="*/ 87 h 339" name="T75"/>
                <a:gd fmla="*/ 252 w 340" name="T76"/>
                <a:gd fmla="*/ 169 h 339" name="T77"/>
                <a:gd fmla="*/ 170 w 340" name="T78"/>
                <a:gd fmla="*/ 252 h 339" name="T79"/>
                <a:gd fmla="*/ 88 w 340" name="T80"/>
                <a:gd fmla="*/ 169 h 339" name="T81"/>
                <a:gd fmla="*/ 170 w 340" name="T82"/>
                <a:gd fmla="*/ 87 h 339" name="T8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b="b" l="0" r="r" t="0"/>
              <a:pathLst>
                <a:path h="339" w="340">
                  <a:moveTo>
                    <a:pt x="340" y="209"/>
                  </a:moveTo>
                  <a:cubicBezTo>
                    <a:pt x="296" y="163"/>
                    <a:pt x="296" y="163"/>
                    <a:pt x="296" y="163"/>
                  </a:cubicBezTo>
                  <a:cubicBezTo>
                    <a:pt x="337" y="151"/>
                    <a:pt x="337" y="151"/>
                    <a:pt x="337" y="151"/>
                  </a:cubicBezTo>
                  <a:cubicBezTo>
                    <a:pt x="337" y="119"/>
                    <a:pt x="337" y="119"/>
                    <a:pt x="337" y="119"/>
                  </a:cubicBezTo>
                  <a:cubicBezTo>
                    <a:pt x="276" y="101"/>
                    <a:pt x="276" y="101"/>
                    <a:pt x="276" y="101"/>
                  </a:cubicBezTo>
                  <a:cubicBezTo>
                    <a:pt x="306" y="70"/>
                    <a:pt x="306" y="70"/>
                    <a:pt x="306" y="70"/>
                  </a:cubicBezTo>
                  <a:cubicBezTo>
                    <a:pt x="289" y="42"/>
                    <a:pt x="289" y="42"/>
                    <a:pt x="289" y="42"/>
                  </a:cubicBezTo>
                  <a:cubicBezTo>
                    <a:pt x="228" y="57"/>
                    <a:pt x="228" y="57"/>
                    <a:pt x="228" y="57"/>
                  </a:cubicBezTo>
                  <a:cubicBezTo>
                    <a:pt x="238" y="16"/>
                    <a:pt x="238" y="16"/>
                    <a:pt x="238" y="16"/>
                  </a:cubicBezTo>
                  <a:cubicBezTo>
                    <a:pt x="209" y="0"/>
                    <a:pt x="209" y="0"/>
                    <a:pt x="209" y="0"/>
                  </a:cubicBezTo>
                  <a:cubicBezTo>
                    <a:pt x="164" y="44"/>
                    <a:pt x="164" y="44"/>
                    <a:pt x="164" y="44"/>
                  </a:cubicBezTo>
                  <a:cubicBezTo>
                    <a:pt x="152" y="3"/>
                    <a:pt x="152" y="3"/>
                    <a:pt x="152" y="3"/>
                  </a:cubicBezTo>
                  <a:cubicBezTo>
                    <a:pt x="119" y="3"/>
                    <a:pt x="119" y="3"/>
                    <a:pt x="119" y="3"/>
                  </a:cubicBezTo>
                  <a:cubicBezTo>
                    <a:pt x="102" y="64"/>
                    <a:pt x="102" y="64"/>
                    <a:pt x="102" y="64"/>
                  </a:cubicBezTo>
                  <a:cubicBezTo>
                    <a:pt x="71" y="34"/>
                    <a:pt x="71" y="34"/>
                    <a:pt x="71" y="34"/>
                  </a:cubicBezTo>
                  <a:cubicBezTo>
                    <a:pt x="43" y="50"/>
                    <a:pt x="43" y="50"/>
                    <a:pt x="43" y="50"/>
                  </a:cubicBezTo>
                  <a:cubicBezTo>
                    <a:pt x="58" y="112"/>
                    <a:pt x="58" y="112"/>
                    <a:pt x="58" y="112"/>
                  </a:cubicBezTo>
                  <a:cubicBezTo>
                    <a:pt x="17" y="102"/>
                    <a:pt x="17" y="102"/>
                    <a:pt x="17" y="102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44" y="176"/>
                    <a:pt x="44" y="176"/>
                    <a:pt x="44" y="176"/>
                  </a:cubicBezTo>
                  <a:cubicBezTo>
                    <a:pt x="3" y="187"/>
                    <a:pt x="3" y="187"/>
                    <a:pt x="3" y="187"/>
                  </a:cubicBezTo>
                  <a:cubicBezTo>
                    <a:pt x="3" y="220"/>
                    <a:pt x="3" y="220"/>
                    <a:pt x="3" y="220"/>
                  </a:cubicBezTo>
                  <a:cubicBezTo>
                    <a:pt x="64" y="238"/>
                    <a:pt x="64" y="238"/>
                    <a:pt x="64" y="238"/>
                  </a:cubicBezTo>
                  <a:cubicBezTo>
                    <a:pt x="35" y="268"/>
                    <a:pt x="35" y="268"/>
                    <a:pt x="35" y="268"/>
                  </a:cubicBezTo>
                  <a:cubicBezTo>
                    <a:pt x="51" y="297"/>
                    <a:pt x="51" y="297"/>
                    <a:pt x="51" y="297"/>
                  </a:cubicBezTo>
                  <a:cubicBezTo>
                    <a:pt x="113" y="281"/>
                    <a:pt x="113" y="281"/>
                    <a:pt x="113" y="281"/>
                  </a:cubicBezTo>
                  <a:cubicBezTo>
                    <a:pt x="102" y="323"/>
                    <a:pt x="102" y="323"/>
                    <a:pt x="102" y="323"/>
                  </a:cubicBezTo>
                  <a:cubicBezTo>
                    <a:pt x="131" y="339"/>
                    <a:pt x="131" y="339"/>
                    <a:pt x="131" y="339"/>
                  </a:cubicBezTo>
                  <a:cubicBezTo>
                    <a:pt x="176" y="295"/>
                    <a:pt x="176" y="295"/>
                    <a:pt x="176" y="295"/>
                  </a:cubicBezTo>
                  <a:cubicBezTo>
                    <a:pt x="188" y="336"/>
                    <a:pt x="188" y="336"/>
                    <a:pt x="188" y="336"/>
                  </a:cubicBezTo>
                  <a:cubicBezTo>
                    <a:pt x="221" y="336"/>
                    <a:pt x="221" y="336"/>
                    <a:pt x="221" y="336"/>
                  </a:cubicBezTo>
                  <a:cubicBezTo>
                    <a:pt x="238" y="275"/>
                    <a:pt x="238" y="275"/>
                    <a:pt x="238" y="275"/>
                  </a:cubicBezTo>
                  <a:cubicBezTo>
                    <a:pt x="269" y="305"/>
                    <a:pt x="269" y="305"/>
                    <a:pt x="269" y="305"/>
                  </a:cubicBezTo>
                  <a:cubicBezTo>
                    <a:pt x="298" y="288"/>
                    <a:pt x="298" y="288"/>
                    <a:pt x="298" y="288"/>
                  </a:cubicBezTo>
                  <a:cubicBezTo>
                    <a:pt x="282" y="227"/>
                    <a:pt x="282" y="227"/>
                    <a:pt x="282" y="227"/>
                  </a:cubicBezTo>
                  <a:cubicBezTo>
                    <a:pt x="324" y="237"/>
                    <a:pt x="324" y="237"/>
                    <a:pt x="324" y="237"/>
                  </a:cubicBezTo>
                  <a:lnTo>
                    <a:pt x="340" y="209"/>
                  </a:lnTo>
                  <a:close/>
                  <a:moveTo>
                    <a:pt x="170" y="87"/>
                  </a:moveTo>
                  <a:cubicBezTo>
                    <a:pt x="215" y="87"/>
                    <a:pt x="252" y="124"/>
                    <a:pt x="252" y="169"/>
                  </a:cubicBezTo>
                  <a:cubicBezTo>
                    <a:pt x="252" y="215"/>
                    <a:pt x="215" y="252"/>
                    <a:pt x="170" y="252"/>
                  </a:cubicBezTo>
                  <a:cubicBezTo>
                    <a:pt x="125" y="252"/>
                    <a:pt x="88" y="215"/>
                    <a:pt x="88" y="169"/>
                  </a:cubicBezTo>
                  <a:cubicBezTo>
                    <a:pt x="88" y="124"/>
                    <a:pt x="125" y="87"/>
                    <a:pt x="170" y="87"/>
                  </a:cubicBezTo>
                  <a:close/>
                </a:path>
              </a:pathLst>
            </a:custGeom>
            <a:solidFill>
              <a:srgbClr val="F3CF79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" name="Freeform 950"/>
            <p:cNvSpPr>
              <a:spLocks noEditPoints="1"/>
            </p:cNvSpPr>
            <p:nvPr/>
          </p:nvSpPr>
          <p:spPr bwMode="auto">
            <a:xfrm>
              <a:off x="7216661" y="2657568"/>
              <a:ext cx="1294364" cy="1285876"/>
            </a:xfrm>
            <a:custGeom>
              <a:gdLst>
                <a:gd fmla="*/ 313 w 320" name="T0"/>
                <a:gd fmla="*/ 205 h 317" name="T1"/>
                <a:gd fmla="*/ 320 w 320" name="T2"/>
                <a:gd fmla="*/ 164 h 317" name="T3"/>
                <a:gd fmla="*/ 298 w 320" name="T4"/>
                <a:gd fmla="*/ 154 h 317" name="T5"/>
                <a:gd fmla="*/ 295 w 320" name="T6"/>
                <a:gd fmla="*/ 130 h 317" name="T7"/>
                <a:gd fmla="*/ 314 w 320" name="T8"/>
                <a:gd fmla="*/ 114 h 317" name="T9"/>
                <a:gd fmla="*/ 297 w 320" name="T10"/>
                <a:gd fmla="*/ 76 h 317" name="T11"/>
                <a:gd fmla="*/ 273 w 320" name="T12"/>
                <a:gd fmla="*/ 80 h 317" name="T13"/>
                <a:gd fmla="*/ 258 w 320" name="T14"/>
                <a:gd fmla="*/ 61 h 317" name="T15"/>
                <a:gd fmla="*/ 265 w 320" name="T16"/>
                <a:gd fmla="*/ 37 h 317" name="T17"/>
                <a:gd fmla="*/ 230 w 320" name="T18"/>
                <a:gd fmla="*/ 15 h 317" name="T19"/>
                <a:gd fmla="*/ 212 w 320" name="T20"/>
                <a:gd fmla="*/ 30 h 317" name="T21"/>
                <a:gd fmla="*/ 189 w 320" name="T22"/>
                <a:gd fmla="*/ 23 h 317" name="T23"/>
                <a:gd fmla="*/ 182 w 320" name="T24"/>
                <a:gd fmla="*/ 0 h 317" name="T25"/>
                <a:gd fmla="*/ 141 w 320" name="T26"/>
                <a:gd fmla="*/ 0 h 317" name="T27"/>
                <a:gd fmla="*/ 134 w 320" name="T28"/>
                <a:gd fmla="*/ 23 h 317" name="T29"/>
                <a:gd fmla="*/ 117 w 320" name="T30"/>
                <a:gd fmla="*/ 27 h 317" name="T31"/>
                <a:gd fmla="*/ 100 w 320" name="T32"/>
                <a:gd fmla="*/ 10 h 317" name="T33"/>
                <a:gd fmla="*/ 64 w 320" name="T34"/>
                <a:gd fmla="*/ 31 h 317" name="T35"/>
                <a:gd fmla="*/ 70 w 320" name="T36"/>
                <a:gd fmla="*/ 54 h 317" name="T37"/>
                <a:gd fmla="*/ 53 w 320" name="T38"/>
                <a:gd fmla="*/ 71 h 317" name="T39"/>
                <a:gd fmla="*/ 29 w 320" name="T40"/>
                <a:gd fmla="*/ 67 h 317" name="T41"/>
                <a:gd fmla="*/ 10 w 320" name="T42"/>
                <a:gd fmla="*/ 104 h 317" name="T43"/>
                <a:gd fmla="*/ 27 w 320" name="T44"/>
                <a:gd fmla="*/ 120 h 317" name="T45"/>
                <a:gd fmla="*/ 22 w 320" name="T46"/>
                <a:gd fmla="*/ 144 h 317" name="T47"/>
                <a:gd fmla="*/ 0 w 320" name="T48"/>
                <a:gd fmla="*/ 153 h 317" name="T49"/>
                <a:gd fmla="*/ 5 w 320" name="T50"/>
                <a:gd fmla="*/ 194 h 317" name="T51"/>
                <a:gd fmla="*/ 28 w 320" name="T52"/>
                <a:gd fmla="*/ 198 h 317" name="T53"/>
                <a:gd fmla="*/ 37 w 320" name="T54"/>
                <a:gd fmla="*/ 221 h 317" name="T55"/>
                <a:gd fmla="*/ 23 w 320" name="T56"/>
                <a:gd fmla="*/ 241 h 317" name="T57"/>
                <a:gd fmla="*/ 49 w 320" name="T58"/>
                <a:gd fmla="*/ 273 h 317" name="T59"/>
                <a:gd fmla="*/ 71 w 320" name="T60"/>
                <a:gd fmla="*/ 264 h 317" name="T61"/>
                <a:gd fmla="*/ 91 w 320" name="T62"/>
                <a:gd fmla="*/ 278 h 317" name="T63"/>
                <a:gd fmla="*/ 90 w 320" name="T64"/>
                <a:gd fmla="*/ 302 h 317" name="T65"/>
                <a:gd fmla="*/ 129 w 320" name="T66"/>
                <a:gd fmla="*/ 315 h 317" name="T67"/>
                <a:gd fmla="*/ 143 w 320" name="T68"/>
                <a:gd fmla="*/ 296 h 317" name="T69"/>
                <a:gd fmla="*/ 160 w 320" name="T70"/>
                <a:gd fmla="*/ 297 h 317" name="T71"/>
                <a:gd fmla="*/ 168 w 320" name="T72"/>
                <a:gd fmla="*/ 297 h 317" name="T73"/>
                <a:gd fmla="*/ 180 w 320" name="T74"/>
                <a:gd fmla="*/ 317 h 317" name="T75"/>
                <a:gd fmla="*/ 220 w 320" name="T76"/>
                <a:gd fmla="*/ 306 h 317" name="T77"/>
                <a:gd fmla="*/ 220 w 320" name="T78"/>
                <a:gd fmla="*/ 283 h 317" name="T79"/>
                <a:gd fmla="*/ 241 w 320" name="T80"/>
                <a:gd fmla="*/ 270 h 317" name="T81"/>
                <a:gd fmla="*/ 263 w 320" name="T82"/>
                <a:gd fmla="*/ 281 h 317" name="T83"/>
                <a:gd fmla="*/ 291 w 320" name="T84"/>
                <a:gd fmla="*/ 250 h 317" name="T85"/>
                <a:gd fmla="*/ 278 w 320" name="T86"/>
                <a:gd fmla="*/ 230 h 317" name="T87"/>
                <a:gd fmla="*/ 289 w 320" name="T88"/>
                <a:gd fmla="*/ 208 h 317" name="T89"/>
                <a:gd fmla="*/ 313 w 320" name="T90"/>
                <a:gd fmla="*/ 205 h 317" name="T91"/>
                <a:gd fmla="*/ 204 w 320" name="T92"/>
                <a:gd fmla="*/ 158 h 317" name="T93"/>
                <a:gd fmla="*/ 160 w 320" name="T94"/>
                <a:gd fmla="*/ 203 h 317" name="T95"/>
                <a:gd fmla="*/ 116 w 320" name="T96"/>
                <a:gd fmla="*/ 158 h 317" name="T97"/>
                <a:gd fmla="*/ 160 w 320" name="T98"/>
                <a:gd fmla="*/ 114 h 317" name="T99"/>
                <a:gd fmla="*/ 204 w 320" name="T100"/>
                <a:gd fmla="*/ 158 h 317" name="T10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b="b" l="0" r="r" t="0"/>
              <a:pathLst>
                <a:path h="317" w="320">
                  <a:moveTo>
                    <a:pt x="313" y="205"/>
                  </a:moveTo>
                  <a:cubicBezTo>
                    <a:pt x="320" y="164"/>
                    <a:pt x="320" y="164"/>
                    <a:pt x="320" y="164"/>
                  </a:cubicBezTo>
                  <a:cubicBezTo>
                    <a:pt x="298" y="154"/>
                    <a:pt x="298" y="154"/>
                    <a:pt x="298" y="154"/>
                  </a:cubicBezTo>
                  <a:cubicBezTo>
                    <a:pt x="298" y="146"/>
                    <a:pt x="297" y="137"/>
                    <a:pt x="295" y="130"/>
                  </a:cubicBezTo>
                  <a:cubicBezTo>
                    <a:pt x="314" y="114"/>
                    <a:pt x="314" y="114"/>
                    <a:pt x="314" y="114"/>
                  </a:cubicBezTo>
                  <a:cubicBezTo>
                    <a:pt x="297" y="76"/>
                    <a:pt x="297" y="76"/>
                    <a:pt x="297" y="76"/>
                  </a:cubicBezTo>
                  <a:cubicBezTo>
                    <a:pt x="273" y="80"/>
                    <a:pt x="273" y="80"/>
                    <a:pt x="273" y="80"/>
                  </a:cubicBezTo>
                  <a:cubicBezTo>
                    <a:pt x="269" y="73"/>
                    <a:pt x="264" y="67"/>
                    <a:pt x="258" y="61"/>
                  </a:cubicBezTo>
                  <a:cubicBezTo>
                    <a:pt x="265" y="37"/>
                    <a:pt x="265" y="37"/>
                    <a:pt x="265" y="37"/>
                  </a:cubicBezTo>
                  <a:cubicBezTo>
                    <a:pt x="230" y="15"/>
                    <a:pt x="230" y="15"/>
                    <a:pt x="230" y="15"/>
                  </a:cubicBezTo>
                  <a:cubicBezTo>
                    <a:pt x="212" y="30"/>
                    <a:pt x="212" y="30"/>
                    <a:pt x="212" y="30"/>
                  </a:cubicBezTo>
                  <a:cubicBezTo>
                    <a:pt x="205" y="27"/>
                    <a:pt x="197" y="25"/>
                    <a:pt x="189" y="23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141" y="0"/>
                    <a:pt x="141" y="0"/>
                    <a:pt x="141" y="0"/>
                  </a:cubicBezTo>
                  <a:cubicBezTo>
                    <a:pt x="134" y="23"/>
                    <a:pt x="134" y="23"/>
                    <a:pt x="134" y="23"/>
                  </a:cubicBezTo>
                  <a:cubicBezTo>
                    <a:pt x="129" y="24"/>
                    <a:pt x="123" y="25"/>
                    <a:pt x="117" y="27"/>
                  </a:cubicBezTo>
                  <a:cubicBezTo>
                    <a:pt x="100" y="10"/>
                    <a:pt x="100" y="10"/>
                    <a:pt x="100" y="1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70" y="54"/>
                    <a:pt x="70" y="54"/>
                    <a:pt x="70" y="54"/>
                  </a:cubicBezTo>
                  <a:cubicBezTo>
                    <a:pt x="64" y="59"/>
                    <a:pt x="58" y="65"/>
                    <a:pt x="53" y="71"/>
                  </a:cubicBezTo>
                  <a:cubicBezTo>
                    <a:pt x="29" y="67"/>
                    <a:pt x="29" y="67"/>
                    <a:pt x="29" y="67"/>
                  </a:cubicBezTo>
                  <a:cubicBezTo>
                    <a:pt x="10" y="104"/>
                    <a:pt x="10" y="104"/>
                    <a:pt x="10" y="104"/>
                  </a:cubicBezTo>
                  <a:cubicBezTo>
                    <a:pt x="27" y="120"/>
                    <a:pt x="27" y="120"/>
                    <a:pt x="27" y="120"/>
                  </a:cubicBezTo>
                  <a:cubicBezTo>
                    <a:pt x="25" y="128"/>
                    <a:pt x="23" y="136"/>
                    <a:pt x="22" y="144"/>
                  </a:cubicBezTo>
                  <a:cubicBezTo>
                    <a:pt x="0" y="153"/>
                    <a:pt x="0" y="153"/>
                    <a:pt x="0" y="153"/>
                  </a:cubicBezTo>
                  <a:cubicBezTo>
                    <a:pt x="5" y="194"/>
                    <a:pt x="5" y="194"/>
                    <a:pt x="5" y="194"/>
                  </a:cubicBezTo>
                  <a:cubicBezTo>
                    <a:pt x="28" y="198"/>
                    <a:pt x="28" y="198"/>
                    <a:pt x="28" y="198"/>
                  </a:cubicBezTo>
                  <a:cubicBezTo>
                    <a:pt x="30" y="206"/>
                    <a:pt x="33" y="214"/>
                    <a:pt x="37" y="221"/>
                  </a:cubicBezTo>
                  <a:cubicBezTo>
                    <a:pt x="23" y="241"/>
                    <a:pt x="23" y="241"/>
                    <a:pt x="23" y="241"/>
                  </a:cubicBezTo>
                  <a:cubicBezTo>
                    <a:pt x="49" y="273"/>
                    <a:pt x="49" y="273"/>
                    <a:pt x="49" y="273"/>
                  </a:cubicBezTo>
                  <a:cubicBezTo>
                    <a:pt x="71" y="264"/>
                    <a:pt x="71" y="264"/>
                    <a:pt x="71" y="264"/>
                  </a:cubicBezTo>
                  <a:cubicBezTo>
                    <a:pt x="77" y="269"/>
                    <a:pt x="84" y="274"/>
                    <a:pt x="91" y="278"/>
                  </a:cubicBezTo>
                  <a:cubicBezTo>
                    <a:pt x="90" y="302"/>
                    <a:pt x="90" y="302"/>
                    <a:pt x="90" y="302"/>
                  </a:cubicBezTo>
                  <a:cubicBezTo>
                    <a:pt x="129" y="315"/>
                    <a:pt x="129" y="315"/>
                    <a:pt x="129" y="315"/>
                  </a:cubicBezTo>
                  <a:cubicBezTo>
                    <a:pt x="143" y="296"/>
                    <a:pt x="143" y="296"/>
                    <a:pt x="143" y="296"/>
                  </a:cubicBezTo>
                  <a:cubicBezTo>
                    <a:pt x="148" y="296"/>
                    <a:pt x="154" y="297"/>
                    <a:pt x="160" y="297"/>
                  </a:cubicBezTo>
                  <a:cubicBezTo>
                    <a:pt x="163" y="297"/>
                    <a:pt x="165" y="297"/>
                    <a:pt x="168" y="297"/>
                  </a:cubicBezTo>
                  <a:cubicBezTo>
                    <a:pt x="180" y="317"/>
                    <a:pt x="180" y="317"/>
                    <a:pt x="180" y="317"/>
                  </a:cubicBezTo>
                  <a:cubicBezTo>
                    <a:pt x="220" y="306"/>
                    <a:pt x="220" y="306"/>
                    <a:pt x="220" y="306"/>
                  </a:cubicBezTo>
                  <a:cubicBezTo>
                    <a:pt x="220" y="283"/>
                    <a:pt x="220" y="283"/>
                    <a:pt x="220" y="283"/>
                  </a:cubicBezTo>
                  <a:cubicBezTo>
                    <a:pt x="228" y="279"/>
                    <a:pt x="235" y="275"/>
                    <a:pt x="241" y="270"/>
                  </a:cubicBezTo>
                  <a:cubicBezTo>
                    <a:pt x="263" y="281"/>
                    <a:pt x="263" y="281"/>
                    <a:pt x="263" y="281"/>
                  </a:cubicBezTo>
                  <a:cubicBezTo>
                    <a:pt x="291" y="250"/>
                    <a:pt x="291" y="250"/>
                    <a:pt x="291" y="250"/>
                  </a:cubicBezTo>
                  <a:cubicBezTo>
                    <a:pt x="278" y="230"/>
                    <a:pt x="278" y="230"/>
                    <a:pt x="278" y="230"/>
                  </a:cubicBezTo>
                  <a:cubicBezTo>
                    <a:pt x="283" y="223"/>
                    <a:pt x="286" y="216"/>
                    <a:pt x="289" y="208"/>
                  </a:cubicBezTo>
                  <a:lnTo>
                    <a:pt x="313" y="205"/>
                  </a:lnTo>
                  <a:close/>
                  <a:moveTo>
                    <a:pt x="204" y="158"/>
                  </a:moveTo>
                  <a:cubicBezTo>
                    <a:pt x="204" y="183"/>
                    <a:pt x="184" y="203"/>
                    <a:pt x="160" y="203"/>
                  </a:cubicBezTo>
                  <a:cubicBezTo>
                    <a:pt x="136" y="203"/>
                    <a:pt x="116" y="183"/>
                    <a:pt x="116" y="158"/>
                  </a:cubicBezTo>
                  <a:cubicBezTo>
                    <a:pt x="116" y="134"/>
                    <a:pt x="136" y="114"/>
                    <a:pt x="160" y="114"/>
                  </a:cubicBezTo>
                  <a:cubicBezTo>
                    <a:pt x="184" y="114"/>
                    <a:pt x="204" y="134"/>
                    <a:pt x="204" y="15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" name="椭圆 6"/>
            <p:cNvSpPr/>
            <p:nvPr/>
          </p:nvSpPr>
          <p:spPr>
            <a:xfrm>
              <a:off x="7480385" y="2917048"/>
              <a:ext cx="766916" cy="766916"/>
            </a:xfrm>
            <a:prstGeom prst="ellipse">
              <a:avLst/>
            </a:prstGeom>
            <a:solidFill>
              <a:srgbClr val="EF88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2788819" y="2917048"/>
            <a:ext cx="5154664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GB" smtClean="0" spc="300" sz="4800">
                <a:solidFill>
                  <a:schemeClr val="bg1"/>
                </a:solidFill>
                <a:latin charset="0" panose="02010503020202060003" pitchFamily="2" typeface="Dosis"/>
              </a:rPr>
              <a:t>Main Service</a:t>
            </a:r>
          </a:p>
        </p:txBody>
      </p:sp>
    </p:spTree>
    <p:extLst>
      <p:ext uri="{BB962C8B-B14F-4D97-AF65-F5344CB8AC3E}">
        <p14:creationId val="2960710110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EF88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矩形 12"/>
          <p:cNvSpPr/>
          <p:nvPr/>
        </p:nvSpPr>
        <p:spPr>
          <a:xfrm>
            <a:off x="5355771" y="2934697"/>
            <a:ext cx="391886" cy="1727200"/>
          </a:xfrm>
          <a:prstGeom prst="rect">
            <a:avLst/>
          </a:prstGeom>
          <a:solidFill>
            <a:srgbClr val="293C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矩形 13"/>
          <p:cNvSpPr/>
          <p:nvPr/>
        </p:nvSpPr>
        <p:spPr>
          <a:xfrm>
            <a:off x="6023428" y="2934697"/>
            <a:ext cx="391886" cy="1727200"/>
          </a:xfrm>
          <a:prstGeom prst="rect">
            <a:avLst/>
          </a:prstGeom>
          <a:solidFill>
            <a:srgbClr val="293C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矩形 14"/>
          <p:cNvSpPr/>
          <p:nvPr/>
        </p:nvSpPr>
        <p:spPr>
          <a:xfrm>
            <a:off x="6691085" y="2934697"/>
            <a:ext cx="391886" cy="1727200"/>
          </a:xfrm>
          <a:prstGeom prst="rect">
            <a:avLst/>
          </a:prstGeom>
          <a:solidFill>
            <a:srgbClr val="293C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矩形 15"/>
          <p:cNvSpPr/>
          <p:nvPr/>
        </p:nvSpPr>
        <p:spPr>
          <a:xfrm>
            <a:off x="5273040" y="3186883"/>
            <a:ext cx="525780" cy="243840"/>
          </a:xfrm>
          <a:prstGeom prst="rect">
            <a:avLst/>
          </a:prstGeom>
          <a:solidFill>
            <a:srgbClr val="E96A22"/>
          </a:solidFill>
          <a:ln w="76200">
            <a:solidFill>
              <a:schemeClr val="bg1"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矩形 16"/>
          <p:cNvSpPr/>
          <p:nvPr/>
        </p:nvSpPr>
        <p:spPr>
          <a:xfrm>
            <a:off x="6639015" y="3461202"/>
            <a:ext cx="525780" cy="243840"/>
          </a:xfrm>
          <a:prstGeom prst="rect">
            <a:avLst/>
          </a:prstGeom>
          <a:solidFill>
            <a:srgbClr val="E96A22"/>
          </a:solidFill>
          <a:ln w="76200">
            <a:solidFill>
              <a:schemeClr val="bg1"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矩形 17"/>
          <p:cNvSpPr/>
          <p:nvPr/>
        </p:nvSpPr>
        <p:spPr>
          <a:xfrm>
            <a:off x="5964101" y="4147002"/>
            <a:ext cx="525780" cy="243840"/>
          </a:xfrm>
          <a:prstGeom prst="rect">
            <a:avLst/>
          </a:prstGeom>
          <a:solidFill>
            <a:srgbClr val="E96A22"/>
          </a:solidFill>
          <a:ln w="76200">
            <a:solidFill>
              <a:schemeClr val="bg1"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任意多边形 7"/>
          <p:cNvSpPr/>
          <p:nvPr/>
        </p:nvSpPr>
        <p:spPr>
          <a:xfrm>
            <a:off x="0" y="6267176"/>
            <a:ext cx="12192000" cy="676459"/>
          </a:xfrm>
          <a:custGeom>
            <a:gdLst>
              <a:gd fmla="*/ 7220257 w 12192000" name="connsiteX0"/>
              <a:gd fmla="*/ 26 h 1191792" name="connsiteY0"/>
              <a:gd fmla="*/ 8678754 w 12192000" name="connsiteX1"/>
              <a:gd fmla="*/ 678452 h 1191792" name="connsiteY1"/>
              <a:gd fmla="*/ 10105545 w 12192000" name="connsiteX2"/>
              <a:gd fmla="*/ 59020 h 1191792" name="connsiteY2"/>
              <a:gd fmla="*/ 11246977 w 12192000" name="connsiteX3"/>
              <a:gd fmla="*/ 678452 h 1191792" name="connsiteY3"/>
              <a:gd fmla="*/ 12145379 w 12192000" name="connsiteX4"/>
              <a:gd fmla="*/ 394286 h 1191792" name="connsiteY4"/>
              <a:gd fmla="*/ 12192000 w 12192000" name="connsiteX5"/>
              <a:gd fmla="*/ 375597 h 1191792" name="connsiteY5"/>
              <a:gd fmla="*/ 12192000 w 12192000" name="connsiteX6"/>
              <a:gd fmla="*/ 1140113 h 1191792" name="connsiteY6"/>
              <a:gd fmla="*/ 12092103 w 12192000" name="connsiteX7"/>
              <a:gd fmla="*/ 1144019 h 1191792" name="connsiteY7"/>
              <a:gd fmla="*/ 140356 w 12192000" name="connsiteX8"/>
              <a:gd fmla="*/ 1133277 h 1191792" name="connsiteY8"/>
              <a:gd fmla="*/ 0 w 12192000" name="connsiteX9"/>
              <a:gd fmla="*/ 1131230 h 1191792" name="connsiteY9"/>
              <a:gd fmla="*/ 0 w 12192000" name="connsiteX10"/>
              <a:gd fmla="*/ 382582 h 1191792" name="connsiteY10"/>
              <a:gd fmla="*/ 101396 w 12192000" name="connsiteX11"/>
              <a:gd fmla="*/ 313458 h 1191792" name="connsiteY11"/>
              <a:gd fmla="*/ 466780 w 12192000" name="connsiteX12"/>
              <a:gd fmla="*/ 177007 h 1191792" name="connsiteY12"/>
              <a:gd fmla="*/ 1322855 w 12192000" name="connsiteX13"/>
              <a:gd fmla="*/ 737445 h 1191792" name="connsiteY13"/>
              <a:gd fmla="*/ 2400874 w 12192000" name="connsiteX14"/>
              <a:gd fmla="*/ 383484 h 1191792" name="connsiteY14"/>
              <a:gd fmla="*/ 3637426 w 12192000" name="connsiteX15"/>
              <a:gd fmla="*/ 589961 h 1191792" name="connsiteY15"/>
              <a:gd fmla="*/ 4398382 w 12192000" name="connsiteX16"/>
              <a:gd fmla="*/ 177007 h 1191792" name="connsiteY16"/>
              <a:gd fmla="*/ 6173943 w 12192000" name="connsiteX17"/>
              <a:gd fmla="*/ 707949 h 1191792" name="connsiteY17"/>
              <a:gd fmla="*/ 7220257 w 12192000" name="connsiteX18"/>
              <a:gd fmla="*/ 26 h 1191792" name="connsiteY1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b="b" l="l" r="r" t="t"/>
            <a:pathLst>
              <a:path h="1191792" w="12192000">
                <a:moveTo>
                  <a:pt x="7220257" y="26"/>
                </a:moveTo>
                <a:cubicBezTo>
                  <a:pt x="7637725" y="-4890"/>
                  <a:pt x="8197872" y="668620"/>
                  <a:pt x="8678754" y="678452"/>
                </a:cubicBezTo>
                <a:cubicBezTo>
                  <a:pt x="9159635" y="688284"/>
                  <a:pt x="9677508" y="59020"/>
                  <a:pt x="10105545" y="59020"/>
                </a:cubicBezTo>
                <a:cubicBezTo>
                  <a:pt x="10533581" y="59020"/>
                  <a:pt x="10840078" y="639123"/>
                  <a:pt x="11246977" y="678452"/>
                </a:cubicBezTo>
                <a:cubicBezTo>
                  <a:pt x="11501290" y="703033"/>
                  <a:pt x="11858813" y="518294"/>
                  <a:pt x="12145379" y="394286"/>
                </a:cubicBezTo>
                <a:lnTo>
                  <a:pt x="12192000" y="375597"/>
                </a:lnTo>
                <a:lnTo>
                  <a:pt x="12192000" y="1140113"/>
                </a:lnTo>
                <a:lnTo>
                  <a:pt x="12092103" y="1144019"/>
                </a:lnTo>
                <a:cubicBezTo>
                  <a:pt x="9582556" y="1236247"/>
                  <a:pt x="2948162" y="1173606"/>
                  <a:pt x="140356" y="1133277"/>
                </a:cubicBezTo>
                <a:lnTo>
                  <a:pt x="0" y="1131230"/>
                </a:lnTo>
                <a:lnTo>
                  <a:pt x="0" y="382582"/>
                </a:lnTo>
                <a:lnTo>
                  <a:pt x="101396" y="313458"/>
                </a:lnTo>
                <a:cubicBezTo>
                  <a:pt x="227371" y="235309"/>
                  <a:pt x="349862" y="184381"/>
                  <a:pt x="466780" y="177007"/>
                </a:cubicBezTo>
                <a:cubicBezTo>
                  <a:pt x="778561" y="157343"/>
                  <a:pt x="1000506" y="703032"/>
                  <a:pt x="1322855" y="737445"/>
                </a:cubicBezTo>
                <a:cubicBezTo>
                  <a:pt x="1645204" y="771858"/>
                  <a:pt x="2015113" y="408065"/>
                  <a:pt x="2400874" y="383484"/>
                </a:cubicBezTo>
                <a:cubicBezTo>
                  <a:pt x="2786636" y="358903"/>
                  <a:pt x="3304508" y="624374"/>
                  <a:pt x="3637426" y="589961"/>
                </a:cubicBezTo>
                <a:cubicBezTo>
                  <a:pt x="3970344" y="555548"/>
                  <a:pt x="3975629" y="157342"/>
                  <a:pt x="4398382" y="177007"/>
                </a:cubicBezTo>
                <a:cubicBezTo>
                  <a:pt x="4821134" y="196672"/>
                  <a:pt x="5703631" y="737446"/>
                  <a:pt x="6173943" y="707949"/>
                </a:cubicBezTo>
                <a:cubicBezTo>
                  <a:pt x="6644255" y="678452"/>
                  <a:pt x="6802789" y="4942"/>
                  <a:pt x="7220257" y="26"/>
                </a:cubicBezTo>
                <a:close/>
              </a:path>
            </a:pathLst>
          </a:custGeom>
          <a:solidFill>
            <a:srgbClr val="EB73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4" name="组合 23"/>
          <p:cNvGrpSpPr/>
          <p:nvPr/>
        </p:nvGrpSpPr>
        <p:grpSpPr>
          <a:xfrm>
            <a:off x="3713781" y="3154792"/>
            <a:ext cx="310284" cy="310284"/>
            <a:chOff x="2395980" y="4176060"/>
            <a:chExt cx="310284" cy="310284"/>
          </a:xfrm>
        </p:grpSpPr>
        <p:sp>
          <p:nvSpPr>
            <p:cNvPr id="19" name="椭圆 18"/>
            <p:cNvSpPr/>
            <p:nvPr/>
          </p:nvSpPr>
          <p:spPr>
            <a:xfrm>
              <a:off x="2395980" y="4176060"/>
              <a:ext cx="310284" cy="310284"/>
            </a:xfrm>
            <a:prstGeom prst="ellipse">
              <a:avLst/>
            </a:prstGeom>
            <a:solidFill>
              <a:srgbClr val="E781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0" name="椭圆 19"/>
            <p:cNvSpPr/>
            <p:nvPr/>
          </p:nvSpPr>
          <p:spPr>
            <a:xfrm>
              <a:off x="2454551" y="4234631"/>
              <a:ext cx="193142" cy="193142"/>
            </a:xfrm>
            <a:prstGeom prst="ellipse">
              <a:avLst/>
            </a:prstGeom>
            <a:solidFill>
              <a:srgbClr val="F3CF79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" name="椭圆 20"/>
            <p:cNvSpPr/>
            <p:nvPr/>
          </p:nvSpPr>
          <p:spPr>
            <a:xfrm>
              <a:off x="2487888" y="4267968"/>
              <a:ext cx="126468" cy="126468"/>
            </a:xfrm>
            <a:prstGeom prst="ellipse">
              <a:avLst/>
            </a:prstGeom>
            <a:solidFill>
              <a:srgbClr val="F3CF79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cxnSp>
        <p:nvCxnSpPr>
          <p:cNvPr id="23" name="直接连接符 22"/>
          <p:cNvCxnSpPr/>
          <p:nvPr/>
        </p:nvCxnSpPr>
        <p:spPr>
          <a:xfrm flipH="1">
            <a:off x="4169670" y="3308803"/>
            <a:ext cx="897630" cy="0"/>
          </a:xfrm>
          <a:prstGeom prst="line">
            <a:avLst/>
          </a:prstGeom>
          <a:ln cap="rnd" w="57150">
            <a:solidFill>
              <a:srgbClr val="F3CF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 flipH="1" flipV="1">
            <a:off x="6219371" y="2338154"/>
            <a:ext cx="1" cy="448679"/>
          </a:xfrm>
          <a:prstGeom prst="line">
            <a:avLst/>
          </a:prstGeom>
          <a:ln cap="rnd" w="57150">
            <a:solidFill>
              <a:srgbClr val="F3CF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组合 28"/>
          <p:cNvGrpSpPr/>
          <p:nvPr/>
        </p:nvGrpSpPr>
        <p:grpSpPr>
          <a:xfrm>
            <a:off x="6077552" y="1930963"/>
            <a:ext cx="310284" cy="310284"/>
            <a:chOff x="2395980" y="4176060"/>
            <a:chExt cx="310284" cy="310284"/>
          </a:xfrm>
        </p:grpSpPr>
        <p:sp>
          <p:nvSpPr>
            <p:cNvPr id="30" name="椭圆 29"/>
            <p:cNvSpPr/>
            <p:nvPr/>
          </p:nvSpPr>
          <p:spPr>
            <a:xfrm>
              <a:off x="2395980" y="4176060"/>
              <a:ext cx="310284" cy="310284"/>
            </a:xfrm>
            <a:prstGeom prst="ellipse">
              <a:avLst/>
            </a:prstGeom>
            <a:solidFill>
              <a:srgbClr val="E781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1" name="椭圆 30"/>
            <p:cNvSpPr/>
            <p:nvPr/>
          </p:nvSpPr>
          <p:spPr>
            <a:xfrm>
              <a:off x="2454551" y="4234631"/>
              <a:ext cx="193142" cy="193142"/>
            </a:xfrm>
            <a:prstGeom prst="ellipse">
              <a:avLst/>
            </a:prstGeom>
            <a:solidFill>
              <a:srgbClr val="F3CF79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2" name="椭圆 31"/>
            <p:cNvSpPr/>
            <p:nvPr/>
          </p:nvSpPr>
          <p:spPr>
            <a:xfrm>
              <a:off x="2487888" y="4267968"/>
              <a:ext cx="126468" cy="126468"/>
            </a:xfrm>
            <a:prstGeom prst="ellipse">
              <a:avLst/>
            </a:prstGeom>
            <a:solidFill>
              <a:srgbClr val="F3CF79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cxnSp>
        <p:nvCxnSpPr>
          <p:cNvPr id="33" name="直接连接符 32"/>
          <p:cNvCxnSpPr/>
          <p:nvPr/>
        </p:nvCxnSpPr>
        <p:spPr>
          <a:xfrm flipH="1">
            <a:off x="7334250" y="2934697"/>
            <a:ext cx="895350" cy="648425"/>
          </a:xfrm>
          <a:prstGeom prst="line">
            <a:avLst/>
          </a:prstGeom>
          <a:ln cap="rnd" w="57150">
            <a:solidFill>
              <a:srgbClr val="F3CF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组合 35"/>
          <p:cNvGrpSpPr/>
          <p:nvPr/>
        </p:nvGrpSpPr>
        <p:grpSpPr>
          <a:xfrm>
            <a:off x="8305800" y="2610144"/>
            <a:ext cx="310284" cy="310284"/>
            <a:chOff x="2395980" y="4176060"/>
            <a:chExt cx="310284" cy="310284"/>
          </a:xfrm>
        </p:grpSpPr>
        <p:sp>
          <p:nvSpPr>
            <p:cNvPr id="37" name="椭圆 36"/>
            <p:cNvSpPr/>
            <p:nvPr/>
          </p:nvSpPr>
          <p:spPr>
            <a:xfrm>
              <a:off x="2395980" y="4176060"/>
              <a:ext cx="310284" cy="310284"/>
            </a:xfrm>
            <a:prstGeom prst="ellipse">
              <a:avLst/>
            </a:prstGeom>
            <a:solidFill>
              <a:srgbClr val="E781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8" name="椭圆 37"/>
            <p:cNvSpPr/>
            <p:nvPr/>
          </p:nvSpPr>
          <p:spPr>
            <a:xfrm>
              <a:off x="2454551" y="4234631"/>
              <a:ext cx="193142" cy="193142"/>
            </a:xfrm>
            <a:prstGeom prst="ellipse">
              <a:avLst/>
            </a:prstGeom>
            <a:solidFill>
              <a:srgbClr val="F3CF79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9" name="椭圆 38"/>
            <p:cNvSpPr/>
            <p:nvPr/>
          </p:nvSpPr>
          <p:spPr>
            <a:xfrm>
              <a:off x="2487888" y="4267968"/>
              <a:ext cx="126468" cy="126468"/>
            </a:xfrm>
            <a:prstGeom prst="ellipse">
              <a:avLst/>
            </a:prstGeom>
            <a:solidFill>
              <a:srgbClr val="F3CF79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40" name="文本框 39"/>
          <p:cNvSpPr txBox="1"/>
          <p:nvPr/>
        </p:nvSpPr>
        <p:spPr>
          <a:xfrm>
            <a:off x="1258070" y="5188402"/>
            <a:ext cx="9675861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r">
              <a:lnSpc>
                <a:spcPct val="130000"/>
              </a:lnSpc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algn="ctr"/>
            <a:r>
              <a:rPr altLang="zh-CN" lang="en-GB">
                <a:latin charset="0" panose="020b0604020202020204" pitchFamily="34" typeface="Arial"/>
                <a:cs charset="0" panose="020b0604020202020204" pitchFamily="34" typeface="Arial"/>
              </a:rPr>
              <a:t>Pellentesque habitant morbid critique selects et nets et malasada. Pellentesque habitant morbid critique selects et nets et malasada. Pellentesque morbid malasada.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8699528" y="2410093"/>
            <a:ext cx="2692374" cy="1066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GB" smtClean="0" sz="3200">
                <a:solidFill>
                  <a:schemeClr val="bg1"/>
                </a:solidFill>
                <a:latin charset="0" panose="02010503020202060003" pitchFamily="2" typeface="Dosis"/>
              </a:rPr>
              <a:t>Service Three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8709478" y="2874338"/>
            <a:ext cx="3152349" cy="92354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GB" smtClean="0" sz="1400">
                <a:solidFill>
                  <a:schemeClr val="bg1">
                    <a:lumMod val="8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Maecenas porttitor congue massa. Fusce posuere, Maecenas portico cangue masa. Fuse </a:t>
            </a:r>
          </a:p>
        </p:txBody>
      </p:sp>
      <p:sp>
        <p:nvSpPr>
          <p:cNvPr id="43" name="文本框 42"/>
          <p:cNvSpPr txBox="1"/>
          <p:nvPr/>
        </p:nvSpPr>
        <p:spPr>
          <a:xfrm>
            <a:off x="964119" y="2934697"/>
            <a:ext cx="2692374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GB" smtClean="0" sz="3200">
                <a:solidFill>
                  <a:schemeClr val="bg1"/>
                </a:solidFill>
                <a:latin charset="0" panose="02010503020202060003" pitchFamily="2" typeface="Dosis"/>
              </a:rPr>
              <a:t>Service One</a:t>
            </a:r>
          </a:p>
        </p:txBody>
      </p:sp>
      <p:sp>
        <p:nvSpPr>
          <p:cNvPr id="44" name="文本框 43"/>
          <p:cNvSpPr txBox="1"/>
          <p:nvPr/>
        </p:nvSpPr>
        <p:spPr>
          <a:xfrm>
            <a:off x="566161" y="3398943"/>
            <a:ext cx="3152349" cy="92354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altLang="zh-CN" lang="en-GB" smtClean="0" sz="1400">
                <a:solidFill>
                  <a:schemeClr val="bg1">
                    <a:lumMod val="8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Maecenas porttitor congue massa. Fusce posuere, Maecenas portico cangue masa. Fuse 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4882267" y="502342"/>
            <a:ext cx="2692374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GB" smtClean="0" sz="3200">
                <a:solidFill>
                  <a:schemeClr val="bg1"/>
                </a:solidFill>
                <a:latin charset="0" panose="02010503020202060003" pitchFamily="2" typeface="Dosis"/>
              </a:rPr>
              <a:t>Service Two</a:t>
            </a:r>
          </a:p>
        </p:txBody>
      </p:sp>
      <p:sp>
        <p:nvSpPr>
          <p:cNvPr id="46" name="文本框 45"/>
          <p:cNvSpPr txBox="1"/>
          <p:nvPr/>
        </p:nvSpPr>
        <p:spPr>
          <a:xfrm>
            <a:off x="4652280" y="966588"/>
            <a:ext cx="3152349" cy="92354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zh-CN" lang="en-GB" smtClean="0" sz="1400">
                <a:solidFill>
                  <a:schemeClr val="bg1">
                    <a:lumMod val="8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Maecenas porttitor congue massa. Fusce posuere, Maecenas portico cangue masa. Fuse </a:t>
            </a:r>
          </a:p>
        </p:txBody>
      </p:sp>
    </p:spTree>
    <p:extLst>
      <p:ext uri="{BB962C8B-B14F-4D97-AF65-F5344CB8AC3E}">
        <p14:creationId val="160633763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EF88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圆角矩形 6"/>
          <p:cNvSpPr/>
          <p:nvPr/>
        </p:nvSpPr>
        <p:spPr>
          <a:xfrm>
            <a:off x="3033486" y="1973943"/>
            <a:ext cx="2235200" cy="3135086"/>
          </a:xfrm>
          <a:prstGeom prst="roundRect">
            <a:avLst/>
          </a:prstGeom>
          <a:solidFill>
            <a:srgbClr val="293C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椭圆 7"/>
          <p:cNvSpPr/>
          <p:nvPr/>
        </p:nvSpPr>
        <p:spPr>
          <a:xfrm>
            <a:off x="3559629" y="2304142"/>
            <a:ext cx="1182914" cy="1182914"/>
          </a:xfrm>
          <a:prstGeom prst="ellipse">
            <a:avLst/>
          </a:prstGeom>
          <a:solidFill>
            <a:srgbClr val="EC73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36" name="组合 35"/>
          <p:cNvGrpSpPr/>
          <p:nvPr/>
        </p:nvGrpSpPr>
        <p:grpSpPr>
          <a:xfrm>
            <a:off x="3774964" y="2347058"/>
            <a:ext cx="714144" cy="1120042"/>
            <a:chOff x="7818099" y="3798163"/>
            <a:chExt cx="1081901" cy="1696820"/>
          </a:xfrm>
        </p:grpSpPr>
        <p:sp>
          <p:nvSpPr>
            <p:cNvPr id="37" name="任意多边形 36"/>
            <p:cNvSpPr/>
            <p:nvPr/>
          </p:nvSpPr>
          <p:spPr>
            <a:xfrm>
              <a:off x="7820386" y="3798163"/>
              <a:ext cx="1031984" cy="1291303"/>
            </a:xfrm>
            <a:custGeom>
              <a:gdLst>
                <a:gd fmla="*/ 60960 w 1485900" name="connsiteX0"/>
                <a:gd fmla="*/ 822960 h 1859280" name="connsiteY0"/>
                <a:gd fmla="*/ 60960 w 1485900" name="connsiteX1"/>
                <a:gd fmla="*/ 762000 h 1859280" name="connsiteY1"/>
                <a:gd fmla="*/ 129540 w 1485900" name="connsiteX2"/>
                <a:gd fmla="*/ 487680 h 1859280" name="connsiteY2"/>
                <a:gd fmla="*/ 198120 w 1485900" name="connsiteX3"/>
                <a:gd fmla="*/ 335280 h 1859280" name="connsiteY3"/>
                <a:gd fmla="*/ 381000 w 1485900" name="connsiteX4"/>
                <a:gd fmla="*/ 114300 h 1859280" name="connsiteY4"/>
                <a:gd fmla="*/ 647700 w 1485900" name="connsiteX5"/>
                <a:gd fmla="*/ 0 h 1859280" name="connsiteY5"/>
                <a:gd fmla="*/ 914400 w 1485900" name="connsiteX6"/>
                <a:gd fmla="*/ 0 h 1859280" name="connsiteY6"/>
                <a:gd fmla="*/ 1219200 w 1485900" name="connsiteX7"/>
                <a:gd fmla="*/ 106680 h 1859280" name="connsiteY7"/>
                <a:gd fmla="*/ 1417320 w 1485900" name="connsiteX8"/>
                <a:gd fmla="*/ 350520 h 1859280" name="connsiteY8"/>
                <a:gd fmla="*/ 1485900 w 1485900" name="connsiteX9"/>
                <a:gd fmla="*/ 563880 h 1859280" name="connsiteY9"/>
                <a:gd fmla="*/ 1447800 w 1485900" name="connsiteX10"/>
                <a:gd fmla="*/ 731520 h 1859280" name="connsiteY10"/>
                <a:gd fmla="*/ 1455420 w 1485900" name="connsiteX11"/>
                <a:gd fmla="*/ 800100 h 1859280" name="connsiteY11"/>
                <a:gd fmla="*/ 1432560 w 1485900" name="connsiteX12"/>
                <a:gd fmla="*/ 1181100 h 1859280" name="connsiteY12"/>
                <a:gd fmla="*/ 1348740 w 1485900" name="connsiteX13"/>
                <a:gd fmla="*/ 1600200 h 1859280" name="connsiteY13"/>
                <a:gd fmla="*/ 1242060 w 1485900" name="connsiteX14"/>
                <a:gd fmla="*/ 1790700 h 1859280" name="connsiteY14"/>
                <a:gd fmla="*/ 1082040 w 1485900" name="connsiteX15"/>
                <a:gd fmla="*/ 1844040 h 1859280" name="connsiteY15"/>
                <a:gd fmla="*/ 60960 w 1485900" name="connsiteX16"/>
                <a:gd fmla="*/ 1836420 h 1859280" name="connsiteY16"/>
                <a:gd fmla="*/ 0 w 1485900" name="connsiteX17"/>
                <a:gd fmla="*/ 1859280 h 1859280" name="connsiteY17"/>
                <a:gd fmla="*/ 15240 w 1485900" name="connsiteX18"/>
                <a:gd fmla="*/ 1295400 h 1859280" name="connsiteY18"/>
                <a:gd fmla="*/ 45720 w 1485900" name="connsiteX19"/>
                <a:gd fmla="*/ 937260 h 1859280" name="connsiteY19"/>
                <a:gd fmla="*/ 60960 w 1485900" name="connsiteX20"/>
                <a:gd fmla="*/ 822960 h 1859280" name="connsiteY2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b="b" l="l" r="r" t="t"/>
              <a:pathLst>
                <a:path h="1859280" w="1485900">
                  <a:moveTo>
                    <a:pt x="60960" y="822960"/>
                  </a:moveTo>
                  <a:lnTo>
                    <a:pt x="60960" y="762000"/>
                  </a:lnTo>
                  <a:lnTo>
                    <a:pt x="129540" y="487680"/>
                  </a:lnTo>
                  <a:lnTo>
                    <a:pt x="198120" y="335280"/>
                  </a:lnTo>
                  <a:lnTo>
                    <a:pt x="381000" y="114300"/>
                  </a:lnTo>
                  <a:lnTo>
                    <a:pt x="647700" y="0"/>
                  </a:lnTo>
                  <a:lnTo>
                    <a:pt x="914400" y="0"/>
                  </a:lnTo>
                  <a:lnTo>
                    <a:pt x="1219200" y="106680"/>
                  </a:lnTo>
                  <a:lnTo>
                    <a:pt x="1417320" y="350520"/>
                  </a:lnTo>
                  <a:lnTo>
                    <a:pt x="1485900" y="563880"/>
                  </a:lnTo>
                  <a:lnTo>
                    <a:pt x="1447800" y="731520"/>
                  </a:lnTo>
                  <a:lnTo>
                    <a:pt x="1455420" y="800100"/>
                  </a:lnTo>
                  <a:lnTo>
                    <a:pt x="1432560" y="1181100"/>
                  </a:lnTo>
                  <a:lnTo>
                    <a:pt x="1348740" y="1600200"/>
                  </a:lnTo>
                  <a:lnTo>
                    <a:pt x="1242060" y="1790700"/>
                  </a:lnTo>
                  <a:lnTo>
                    <a:pt x="1082040" y="1844040"/>
                  </a:lnTo>
                  <a:lnTo>
                    <a:pt x="60960" y="1836420"/>
                  </a:lnTo>
                  <a:lnTo>
                    <a:pt x="0" y="1859280"/>
                  </a:lnTo>
                  <a:lnTo>
                    <a:pt x="15240" y="1295400"/>
                  </a:lnTo>
                  <a:lnTo>
                    <a:pt x="45720" y="937260"/>
                  </a:lnTo>
                  <a:lnTo>
                    <a:pt x="60960" y="822960"/>
                  </a:lnTo>
                  <a:close/>
                </a:path>
              </a:pathLst>
            </a:custGeom>
            <a:solidFill>
              <a:srgbClr val="AA4B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8" name="椭圆 37"/>
            <p:cNvSpPr/>
            <p:nvPr/>
          </p:nvSpPr>
          <p:spPr>
            <a:xfrm>
              <a:off x="7905061" y="3928956"/>
              <a:ext cx="952601" cy="938236"/>
            </a:xfrm>
            <a:prstGeom prst="ellipse">
              <a:avLst/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9" name="椭圆 38"/>
            <p:cNvSpPr/>
            <p:nvPr/>
          </p:nvSpPr>
          <p:spPr>
            <a:xfrm>
              <a:off x="8741233" y="4355736"/>
              <a:ext cx="158767" cy="158767"/>
            </a:xfrm>
            <a:prstGeom prst="ellipse">
              <a:avLst/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0" name="椭圆 39"/>
            <p:cNvSpPr/>
            <p:nvPr/>
          </p:nvSpPr>
          <p:spPr>
            <a:xfrm>
              <a:off x="7862723" y="4355736"/>
              <a:ext cx="158767" cy="158767"/>
            </a:xfrm>
            <a:prstGeom prst="ellipse">
              <a:avLst/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1" name="椭圆 40"/>
            <p:cNvSpPr/>
            <p:nvPr/>
          </p:nvSpPr>
          <p:spPr>
            <a:xfrm>
              <a:off x="7942107" y="4078651"/>
              <a:ext cx="211689" cy="211689"/>
            </a:xfrm>
            <a:prstGeom prst="ellipse">
              <a:avLst/>
            </a:prstGeom>
            <a:solidFill>
              <a:srgbClr val="AA4B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2" name="椭圆 41"/>
            <p:cNvSpPr/>
            <p:nvPr/>
          </p:nvSpPr>
          <p:spPr>
            <a:xfrm>
              <a:off x="8111458" y="4078651"/>
              <a:ext cx="248735" cy="211689"/>
            </a:xfrm>
            <a:prstGeom prst="ellipse">
              <a:avLst/>
            </a:prstGeom>
            <a:solidFill>
              <a:srgbClr val="AA4B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3" name="椭圆 42"/>
            <p:cNvSpPr/>
            <p:nvPr/>
          </p:nvSpPr>
          <p:spPr>
            <a:xfrm>
              <a:off x="8323147" y="4078651"/>
              <a:ext cx="248735" cy="211689"/>
            </a:xfrm>
            <a:prstGeom prst="ellipse">
              <a:avLst/>
            </a:prstGeom>
            <a:solidFill>
              <a:srgbClr val="AA4B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4" name="椭圆 43"/>
            <p:cNvSpPr/>
            <p:nvPr/>
          </p:nvSpPr>
          <p:spPr>
            <a:xfrm>
              <a:off x="8529544" y="4078651"/>
              <a:ext cx="254027" cy="211689"/>
            </a:xfrm>
            <a:prstGeom prst="ellipse">
              <a:avLst/>
            </a:prstGeom>
            <a:solidFill>
              <a:srgbClr val="AA4B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5" name="椭圆 44"/>
            <p:cNvSpPr/>
            <p:nvPr/>
          </p:nvSpPr>
          <p:spPr>
            <a:xfrm>
              <a:off x="8755456" y="4196623"/>
              <a:ext cx="91292" cy="76076"/>
            </a:xfrm>
            <a:prstGeom prst="ellipse">
              <a:avLst/>
            </a:prstGeom>
            <a:solidFill>
              <a:srgbClr val="AA4B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6" name="圆角矩形 45"/>
            <p:cNvSpPr/>
            <p:nvPr/>
          </p:nvSpPr>
          <p:spPr>
            <a:xfrm>
              <a:off x="7987752" y="3928956"/>
              <a:ext cx="762081" cy="308887"/>
            </a:xfrm>
            <a:prstGeom prst="roundRect">
              <a:avLst>
                <a:gd fmla="val 50000" name="adj"/>
              </a:avLst>
            </a:prstGeom>
            <a:solidFill>
              <a:srgbClr val="AA4B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7" name="椭圆 46"/>
            <p:cNvSpPr/>
            <p:nvPr/>
          </p:nvSpPr>
          <p:spPr>
            <a:xfrm rot="1651512">
              <a:off x="8560531" y="4020134"/>
              <a:ext cx="270895" cy="208524"/>
            </a:xfrm>
            <a:prstGeom prst="ellipse">
              <a:avLst/>
            </a:prstGeom>
            <a:solidFill>
              <a:srgbClr val="AA4B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8" name="椭圆 47"/>
            <p:cNvSpPr/>
            <p:nvPr/>
          </p:nvSpPr>
          <p:spPr>
            <a:xfrm>
              <a:off x="7922233" y="4089235"/>
              <a:ext cx="38421" cy="89307"/>
            </a:xfrm>
            <a:prstGeom prst="ellipse">
              <a:avLst/>
            </a:prstGeom>
            <a:solidFill>
              <a:srgbClr val="EB73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9" name="椭圆 48"/>
            <p:cNvSpPr/>
            <p:nvPr/>
          </p:nvSpPr>
          <p:spPr>
            <a:xfrm>
              <a:off x="7922233" y="4244696"/>
              <a:ext cx="38421" cy="89307"/>
            </a:xfrm>
            <a:prstGeom prst="ellipse">
              <a:avLst/>
            </a:prstGeom>
            <a:solidFill>
              <a:srgbClr val="EB73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0" name="椭圆 49"/>
            <p:cNvSpPr/>
            <p:nvPr/>
          </p:nvSpPr>
          <p:spPr>
            <a:xfrm rot="17823056">
              <a:off x="8002250" y="4208472"/>
              <a:ext cx="38421" cy="89307"/>
            </a:xfrm>
            <a:prstGeom prst="ellipse">
              <a:avLst/>
            </a:prstGeom>
            <a:solidFill>
              <a:srgbClr val="EB73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1" name="椭圆 50"/>
            <p:cNvSpPr/>
            <p:nvPr/>
          </p:nvSpPr>
          <p:spPr>
            <a:xfrm rot="17823056">
              <a:off x="7843542" y="4125457"/>
              <a:ext cx="38421" cy="89307"/>
            </a:xfrm>
            <a:prstGeom prst="ellipse">
              <a:avLst/>
            </a:prstGeom>
            <a:solidFill>
              <a:srgbClr val="EB73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2" name="椭圆 51"/>
            <p:cNvSpPr/>
            <p:nvPr/>
          </p:nvSpPr>
          <p:spPr>
            <a:xfrm rot="13986676">
              <a:off x="7850628" y="4213823"/>
              <a:ext cx="38421" cy="89307"/>
            </a:xfrm>
            <a:prstGeom prst="ellipse">
              <a:avLst/>
            </a:prstGeom>
            <a:solidFill>
              <a:srgbClr val="EB73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3" name="椭圆 52"/>
            <p:cNvSpPr/>
            <p:nvPr/>
          </p:nvSpPr>
          <p:spPr>
            <a:xfrm rot="13706119">
              <a:off x="7989390" y="4122965"/>
              <a:ext cx="38421" cy="89307"/>
            </a:xfrm>
            <a:prstGeom prst="ellipse">
              <a:avLst/>
            </a:prstGeom>
            <a:solidFill>
              <a:srgbClr val="EB73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4" name="椭圆 53"/>
            <p:cNvSpPr/>
            <p:nvPr/>
          </p:nvSpPr>
          <p:spPr>
            <a:xfrm>
              <a:off x="7885215" y="4160617"/>
              <a:ext cx="123706" cy="110303"/>
            </a:xfrm>
            <a:prstGeom prst="ellipse">
              <a:avLst/>
            </a:prstGeom>
            <a:solidFill>
              <a:srgbClr val="E9D4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5" name="弧形 54"/>
            <p:cNvSpPr/>
            <p:nvPr/>
          </p:nvSpPr>
          <p:spPr>
            <a:xfrm rot="18998112">
              <a:off x="8035202" y="4301647"/>
              <a:ext cx="175410" cy="187962"/>
            </a:xfrm>
            <a:prstGeom prst="arc">
              <a:avLst/>
            </a:prstGeom>
            <a:ln>
              <a:solidFill>
                <a:srgbClr val="F18C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6" name="弧形 55"/>
            <p:cNvSpPr/>
            <p:nvPr/>
          </p:nvSpPr>
          <p:spPr>
            <a:xfrm rot="18998112">
              <a:off x="8569387" y="4301647"/>
              <a:ext cx="175410" cy="187962"/>
            </a:xfrm>
            <a:prstGeom prst="arc">
              <a:avLst/>
            </a:prstGeom>
            <a:ln>
              <a:solidFill>
                <a:srgbClr val="F18C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7" name="椭圆 56"/>
            <p:cNvSpPr/>
            <p:nvPr/>
          </p:nvSpPr>
          <p:spPr>
            <a:xfrm>
              <a:off x="8093137" y="4378653"/>
              <a:ext cx="59538" cy="595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8" name="椭圆 57"/>
            <p:cNvSpPr/>
            <p:nvPr/>
          </p:nvSpPr>
          <p:spPr>
            <a:xfrm>
              <a:off x="8627322" y="4378653"/>
              <a:ext cx="59538" cy="595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9" name="圆角矩形 58"/>
            <p:cNvSpPr/>
            <p:nvPr/>
          </p:nvSpPr>
          <p:spPr>
            <a:xfrm>
              <a:off x="8360230" y="4395627"/>
              <a:ext cx="46601" cy="128546"/>
            </a:xfrm>
            <a:prstGeom prst="roundRect">
              <a:avLst>
                <a:gd fmla="val 50000" name="adj"/>
              </a:avLst>
            </a:prstGeom>
            <a:solidFill>
              <a:srgbClr val="EB73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0" name="圆角矩形 59"/>
            <p:cNvSpPr/>
            <p:nvPr/>
          </p:nvSpPr>
          <p:spPr>
            <a:xfrm>
              <a:off x="8360230" y="4469614"/>
              <a:ext cx="87946" cy="54559"/>
            </a:xfrm>
            <a:prstGeom prst="roundRect">
              <a:avLst>
                <a:gd fmla="val 50000" name="adj"/>
              </a:avLst>
            </a:prstGeom>
            <a:solidFill>
              <a:srgbClr val="EB73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1" name="任意多边形 60"/>
            <p:cNvSpPr/>
            <p:nvPr/>
          </p:nvSpPr>
          <p:spPr>
            <a:xfrm>
              <a:off x="8291229" y="4661458"/>
              <a:ext cx="214666" cy="95921"/>
            </a:xfrm>
            <a:custGeom>
              <a:gdLst>
                <a:gd fmla="*/ 0 w 309086" name="connsiteX0"/>
                <a:gd fmla="*/ 0 h 119062" name="connsiteY0"/>
                <a:gd fmla="*/ 309086 w 309086" name="connsiteX1"/>
                <a:gd fmla="*/ 0 h 119062" name="connsiteY1"/>
                <a:gd fmla="*/ 299355 w 309086" name="connsiteX2"/>
                <a:gd fmla="*/ 39799 h 119062" name="connsiteY2"/>
                <a:gd fmla="*/ 154543 w 309086" name="connsiteX3"/>
                <a:gd fmla="*/ 119062 h 119062" name="connsiteY3"/>
                <a:gd fmla="*/ 9731 w 309086" name="connsiteX4"/>
                <a:gd fmla="*/ 39799 h 119062" name="connsiteY4"/>
                <a:gd fmla="*/ 0 w 309086" name="connsiteX5"/>
                <a:gd fmla="*/ 0 h 119062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19062" w="309086">
                  <a:moveTo>
                    <a:pt x="0" y="0"/>
                  </a:moveTo>
                  <a:lnTo>
                    <a:pt x="309086" y="0"/>
                  </a:lnTo>
                  <a:lnTo>
                    <a:pt x="299355" y="39799"/>
                  </a:lnTo>
                  <a:cubicBezTo>
                    <a:pt x="275497" y="86379"/>
                    <a:pt x="219642" y="119062"/>
                    <a:pt x="154543" y="119062"/>
                  </a:cubicBezTo>
                  <a:cubicBezTo>
                    <a:pt x="89444" y="119062"/>
                    <a:pt x="33589" y="86379"/>
                    <a:pt x="9731" y="3979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2" name="任意多边形 61"/>
            <p:cNvSpPr/>
            <p:nvPr/>
          </p:nvSpPr>
          <p:spPr>
            <a:xfrm>
              <a:off x="8099220" y="5055623"/>
              <a:ext cx="550722" cy="439360"/>
            </a:xfrm>
            <a:custGeom>
              <a:gdLst>
                <a:gd fmla="*/ 28575 w 792956" name="connsiteX0"/>
                <a:gd fmla="*/ 0 h 590550" name="connsiteY0"/>
                <a:gd fmla="*/ 792956 w 792956" name="connsiteX1"/>
                <a:gd fmla="*/ 2381 h 590550" name="connsiteY1"/>
                <a:gd fmla="*/ 764381 w 792956" name="connsiteX2"/>
                <a:gd fmla="*/ 69056 h 590550" name="connsiteY2"/>
                <a:gd fmla="*/ 769144 w 792956" name="connsiteX3"/>
                <a:gd fmla="*/ 540543 h 590550" name="connsiteY3"/>
                <a:gd fmla="*/ 790575 w 792956" name="connsiteX4"/>
                <a:gd fmla="*/ 573881 h 590550" name="connsiteY4"/>
                <a:gd fmla="*/ 790575 w 792956" name="connsiteX5"/>
                <a:gd fmla="*/ 590550 h 590550" name="connsiteY5"/>
                <a:gd fmla="*/ 0 w 792956" name="connsiteX6"/>
                <a:gd fmla="*/ 585787 h 590550" name="connsiteY6"/>
                <a:gd fmla="*/ 45244 w 792956" name="connsiteX7"/>
                <a:gd fmla="*/ 419100 h 590550" name="connsiteY7"/>
                <a:gd fmla="*/ 57150 w 792956" name="connsiteX8"/>
                <a:gd fmla="*/ 295275 h 590550" name="connsiteY8"/>
                <a:gd fmla="*/ 28575 w 792956" name="connsiteX9"/>
                <a:gd fmla="*/ 0 h 590550" name="connsiteY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b="b" l="l" r="r" t="t"/>
              <a:pathLst>
                <a:path h="590550" w="792956">
                  <a:moveTo>
                    <a:pt x="28575" y="0"/>
                  </a:moveTo>
                  <a:lnTo>
                    <a:pt x="792956" y="2381"/>
                  </a:lnTo>
                  <a:lnTo>
                    <a:pt x="764381" y="69056"/>
                  </a:lnTo>
                  <a:cubicBezTo>
                    <a:pt x="765969" y="226218"/>
                    <a:pt x="767556" y="383381"/>
                    <a:pt x="769144" y="540543"/>
                  </a:cubicBezTo>
                  <a:lnTo>
                    <a:pt x="790575" y="573881"/>
                  </a:lnTo>
                  <a:lnTo>
                    <a:pt x="790575" y="590550"/>
                  </a:lnTo>
                  <a:lnTo>
                    <a:pt x="0" y="585787"/>
                  </a:lnTo>
                  <a:lnTo>
                    <a:pt x="45244" y="419100"/>
                  </a:lnTo>
                  <a:lnTo>
                    <a:pt x="57150" y="295275"/>
                  </a:lnTo>
                  <a:lnTo>
                    <a:pt x="28575" y="0"/>
                  </a:lnTo>
                  <a:close/>
                </a:path>
              </a:pathLst>
            </a:custGeom>
            <a:solidFill>
              <a:srgbClr val="EB73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3" name="圆角矩形 62"/>
            <p:cNvSpPr/>
            <p:nvPr/>
          </p:nvSpPr>
          <p:spPr>
            <a:xfrm>
              <a:off x="8627322" y="5067884"/>
              <a:ext cx="93183" cy="414837"/>
            </a:xfrm>
            <a:prstGeom prst="roundRect">
              <a:avLst>
                <a:gd fmla="val 50000" name="adj"/>
              </a:avLst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4" name="圆角矩形 63"/>
            <p:cNvSpPr/>
            <p:nvPr/>
          </p:nvSpPr>
          <p:spPr>
            <a:xfrm>
              <a:off x="8054756" y="5067884"/>
              <a:ext cx="93183" cy="414837"/>
            </a:xfrm>
            <a:prstGeom prst="roundRect">
              <a:avLst>
                <a:gd fmla="val 50000" name="adj"/>
              </a:avLst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5" name="椭圆 64"/>
            <p:cNvSpPr/>
            <p:nvPr/>
          </p:nvSpPr>
          <p:spPr>
            <a:xfrm>
              <a:off x="8097107" y="5047568"/>
              <a:ext cx="216099" cy="216099"/>
            </a:xfrm>
            <a:prstGeom prst="ellipse">
              <a:avLst/>
            </a:prstGeom>
            <a:solidFill>
              <a:srgbClr val="EB73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6" name="圆角矩形 65"/>
            <p:cNvSpPr/>
            <p:nvPr/>
          </p:nvSpPr>
          <p:spPr>
            <a:xfrm>
              <a:off x="8300812" y="4832478"/>
              <a:ext cx="147539" cy="171997"/>
            </a:xfrm>
            <a:prstGeom prst="roundRect">
              <a:avLst>
                <a:gd fmla="val 23392" name="adj"/>
              </a:avLst>
            </a:prstGeom>
            <a:solidFill>
              <a:srgbClr val="F3DB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7" name="任意多边形 66"/>
            <p:cNvSpPr/>
            <p:nvPr/>
          </p:nvSpPr>
          <p:spPr>
            <a:xfrm>
              <a:off x="8044644" y="4973037"/>
              <a:ext cx="687990" cy="111137"/>
            </a:xfrm>
            <a:custGeom>
              <a:gdLst>
                <a:gd fmla="*/ 574868 w 1149736" name="connsiteX0"/>
                <a:gd fmla="*/ 0 h 160020" name="connsiteY0"/>
                <a:gd fmla="*/ 1149736 w 1149736" name="connsiteX1"/>
                <a:gd fmla="*/ 160020 h 160020" name="connsiteY1"/>
                <a:gd fmla="*/ 0 w 1149736" name="connsiteX2"/>
                <a:gd fmla="*/ 160020 h 160020" name="connsiteY2"/>
                <a:gd fmla="*/ 574868 w 1149736" name="connsiteX3"/>
                <a:gd fmla="*/ 0 h 16002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60020" w="1149736">
                  <a:moveTo>
                    <a:pt x="574868" y="0"/>
                  </a:moveTo>
                  <a:cubicBezTo>
                    <a:pt x="892359" y="0"/>
                    <a:pt x="1149736" y="71643"/>
                    <a:pt x="1149736" y="160020"/>
                  </a:cubicBezTo>
                  <a:lnTo>
                    <a:pt x="0" y="160020"/>
                  </a:lnTo>
                  <a:cubicBezTo>
                    <a:pt x="0" y="71643"/>
                    <a:pt x="257377" y="0"/>
                    <a:pt x="574868" y="0"/>
                  </a:cubicBezTo>
                  <a:close/>
                </a:path>
              </a:pathLst>
            </a:custGeom>
            <a:solidFill>
              <a:srgbClr val="EB73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8" name="任意多边形 67"/>
            <p:cNvSpPr/>
            <p:nvPr/>
          </p:nvSpPr>
          <p:spPr>
            <a:xfrm>
              <a:off x="8299332" y="4858262"/>
              <a:ext cx="143883" cy="49615"/>
            </a:xfrm>
            <a:custGeom>
              <a:gdLst>
                <a:gd fmla="*/ 0 w 207169" name="connsiteX0"/>
                <a:gd fmla="*/ 0 h 71438" name="connsiteY0"/>
                <a:gd fmla="*/ 111919 w 207169" name="connsiteX1"/>
                <a:gd fmla="*/ 11907 h 71438" name="connsiteY1"/>
                <a:gd fmla="*/ 207169 w 207169" name="connsiteX2"/>
                <a:gd fmla="*/ 7144 h 71438" name="connsiteY2"/>
                <a:gd fmla="*/ 59531 w 207169" name="connsiteX3"/>
                <a:gd fmla="*/ 64294 h 71438" name="connsiteY3"/>
                <a:gd fmla="*/ 4763 w 207169" name="connsiteX4"/>
                <a:gd fmla="*/ 71438 h 71438" name="connsiteY4"/>
                <a:gd fmla="*/ 2381 w 207169" name="connsiteX5"/>
                <a:gd fmla="*/ 64294 h 71438" name="connsiteY5"/>
                <a:gd fmla="*/ 0 w 207169" name="connsiteX6"/>
                <a:gd fmla="*/ 0 h 71438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71438" w="207169">
                  <a:moveTo>
                    <a:pt x="0" y="0"/>
                  </a:moveTo>
                  <a:lnTo>
                    <a:pt x="111919" y="11907"/>
                  </a:lnTo>
                  <a:lnTo>
                    <a:pt x="207169" y="7144"/>
                  </a:lnTo>
                  <a:lnTo>
                    <a:pt x="59531" y="64294"/>
                  </a:lnTo>
                  <a:lnTo>
                    <a:pt x="4763" y="71438"/>
                  </a:lnTo>
                  <a:lnTo>
                    <a:pt x="2381" y="64294"/>
                  </a:lnTo>
                  <a:cubicBezTo>
                    <a:pt x="1587" y="44450"/>
                    <a:pt x="794" y="2460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5" name="矩形 4"/>
          <p:cNvSpPr/>
          <p:nvPr/>
        </p:nvSpPr>
        <p:spPr>
          <a:xfrm>
            <a:off x="0" y="0"/>
            <a:ext cx="12192000" cy="486626"/>
          </a:xfrm>
          <a:prstGeom prst="rect">
            <a:avLst/>
          </a:prstGeom>
          <a:solidFill>
            <a:srgbClr val="EB73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矩形 5"/>
          <p:cNvSpPr/>
          <p:nvPr/>
        </p:nvSpPr>
        <p:spPr>
          <a:xfrm>
            <a:off x="0" y="6371374"/>
            <a:ext cx="12192000" cy="486626"/>
          </a:xfrm>
          <a:prstGeom prst="rect">
            <a:avLst/>
          </a:prstGeom>
          <a:solidFill>
            <a:srgbClr val="EB73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圆角矩形 8"/>
          <p:cNvSpPr/>
          <p:nvPr/>
        </p:nvSpPr>
        <p:spPr>
          <a:xfrm>
            <a:off x="3559629" y="4151086"/>
            <a:ext cx="1182914" cy="188685"/>
          </a:xfrm>
          <a:prstGeom prst="roundRect">
            <a:avLst>
              <a:gd fmla="val 50000" name="adj"/>
            </a:avLst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圆角矩形 9"/>
          <p:cNvSpPr/>
          <p:nvPr/>
        </p:nvSpPr>
        <p:spPr>
          <a:xfrm>
            <a:off x="3559629" y="4411436"/>
            <a:ext cx="1182914" cy="188685"/>
          </a:xfrm>
          <a:prstGeom prst="roundRect">
            <a:avLst>
              <a:gd fmla="val 50000" name="adj"/>
            </a:avLst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文本框 10"/>
          <p:cNvSpPr txBox="1"/>
          <p:nvPr/>
        </p:nvSpPr>
        <p:spPr>
          <a:xfrm>
            <a:off x="3290076" y="3541486"/>
            <a:ext cx="1722020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GB" smtClean="0" sz="3200">
                <a:solidFill>
                  <a:schemeClr val="bg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Resume</a:t>
            </a:r>
          </a:p>
        </p:txBody>
      </p:sp>
      <p:sp>
        <p:nvSpPr>
          <p:cNvPr id="69" name="文本框 68"/>
          <p:cNvSpPr txBox="1"/>
          <p:nvPr/>
        </p:nvSpPr>
        <p:spPr>
          <a:xfrm>
            <a:off x="5746893" y="2082524"/>
            <a:ext cx="4434348" cy="2529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GB" smtClean="0" spc="600" sz="8000">
                <a:solidFill>
                  <a:schemeClr val="bg1"/>
                </a:solidFill>
                <a:latin charset="0" panose="02010503020202060003" pitchFamily="2" typeface="Dosis"/>
              </a:rPr>
              <a:t>Part two</a:t>
            </a:r>
          </a:p>
        </p:txBody>
      </p:sp>
      <p:sp>
        <p:nvSpPr>
          <p:cNvPr id="70" name="文本框 69"/>
          <p:cNvSpPr txBox="1"/>
          <p:nvPr/>
        </p:nvSpPr>
        <p:spPr>
          <a:xfrm>
            <a:off x="6784197" y="3482492"/>
            <a:ext cx="2359742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4000">
                <a:solidFill>
                  <a:schemeClr val="bg1"/>
                </a:solidFill>
                <a:latin charset="-122" panose="02000000000000000000" pitchFamily="2" typeface="方正正纤黑简体"/>
                <a:ea charset="-122" panose="02000000000000000000" pitchFamily="2" typeface="方正正纤黑简体"/>
              </a:rPr>
              <a:t>个人简历</a:t>
            </a:r>
          </a:p>
        </p:txBody>
      </p:sp>
      <p:sp>
        <p:nvSpPr>
          <p:cNvPr id="71" name="文本框 70"/>
          <p:cNvSpPr txBox="1"/>
          <p:nvPr/>
        </p:nvSpPr>
        <p:spPr>
          <a:xfrm>
            <a:off x="6607246" y="4155758"/>
            <a:ext cx="271364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pc="600" sz="2800">
                <a:solidFill>
                  <a:schemeClr val="bg1"/>
                </a:solidFill>
                <a:latin charset="-122" panose="02000000000000000000" pitchFamily="2" typeface="方正正纤黑简体"/>
                <a:ea charset="-122" panose="02000000000000000000" pitchFamily="2" typeface="方正正纤黑简体"/>
                <a:cs charset="0" panose="020b0604020202020204" pitchFamily="34" typeface="Arial"/>
              </a:rPr>
              <a:t>Resume</a:t>
            </a:r>
          </a:p>
        </p:txBody>
      </p:sp>
    </p:spTree>
    <p:extLst>
      <p:ext uri="{BB962C8B-B14F-4D97-AF65-F5344CB8AC3E}">
        <p14:creationId val="1247258356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140</Paragraphs>
  <Slides>23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baseType="lpstr" size="33">
      <vt:lpstr>Arial</vt:lpstr>
      <vt:lpstr>等线 Light</vt:lpstr>
      <vt:lpstr>等线</vt:lpstr>
      <vt:lpstr>Calibri Light</vt:lpstr>
      <vt:lpstr>Calibri</vt:lpstr>
      <vt:lpstr>Dosis</vt:lpstr>
      <vt:lpstr>微软雅黑</vt:lpstr>
      <vt:lpstr>方正正纤黑简体</vt:lpstr>
      <vt:lpstr>宋体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2021-08-22T12:05:45Z</dcterms:created>
  <cp:lastPrinted>2021-08-22T12:05:45Z</cp:lastPrinted>
  <dcterms:modified xsi:type="dcterms:W3CDTF">2021-08-22T05:49:41Z</dcterms:modified>
  <cp:revision>1</cp:revision>
</cp:coreProperties>
</file>